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4" r:id="rId2"/>
    <p:sldId id="306" r:id="rId3"/>
    <p:sldId id="259" r:id="rId4"/>
    <p:sldId id="260" r:id="rId5"/>
    <p:sldId id="261" r:id="rId6"/>
    <p:sldId id="288" r:id="rId7"/>
    <p:sldId id="289" r:id="rId8"/>
    <p:sldId id="293" r:id="rId9"/>
    <p:sldId id="294" r:id="rId10"/>
    <p:sldId id="265" r:id="rId11"/>
    <p:sldId id="303" r:id="rId12"/>
    <p:sldId id="298" r:id="rId13"/>
    <p:sldId id="300" r:id="rId14"/>
    <p:sldId id="301" r:id="rId15"/>
    <p:sldId id="305" r:id="rId16"/>
    <p:sldId id="302" r:id="rId17"/>
    <p:sldId id="282" r:id="rId18"/>
    <p:sldId id="283" r:id="rId19"/>
    <p:sldId id="284" r:id="rId20"/>
    <p:sldId id="285" r:id="rId21"/>
    <p:sldId id="295" r:id="rId22"/>
  </p:sldIdLst>
  <p:sldSz cx="18288000" cy="10287000"/>
  <p:notesSz cx="6858000" cy="9144000"/>
  <p:embeddedFontLst>
    <p:embeddedFont>
      <p:font typeface=".VnBahamasBH" panose="020BE200000000000000"/>
      <p:bold r:id="rId24"/>
    </p:embeddedFont>
    <p:embeddedFont>
      <p:font typeface="Amasis MT Pro Black" panose="02040A04050005020304" pitchFamily="18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03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D9010-7F8A-4CC5-979A-23CC9402D0F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2923B-6064-4EAA-A171-0D52D567C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57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2923B-6064-4EAA-A171-0D52D567CE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096050" y="862050"/>
            <a:ext cx="11022000" cy="155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1096050" y="2820150"/>
            <a:ext cx="3675600" cy="661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5188730" y="2820150"/>
            <a:ext cx="3675600" cy="661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9281408" y="2820150"/>
            <a:ext cx="3675600" cy="661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541600" y="9765900"/>
            <a:ext cx="17229000" cy="52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828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svg"/><Relationship Id="rId7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5" Type="http://schemas.openxmlformats.org/officeDocument/2006/relationships/image" Target="../media/image44.sv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7629" cy="102274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042720" y="5905500"/>
            <a:ext cx="15697200" cy="21698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viên</a:t>
            </a:r>
            <a:r>
              <a:rPr lang="vi-VN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thực hiện</a:t>
            </a:r>
            <a:r>
              <a:rPr lang="en-US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Nguyễn</a:t>
            </a:r>
            <a:r>
              <a:rPr lang="en-US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Thị</a:t>
            </a:r>
            <a:r>
              <a:rPr lang="en-US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Phương</a:t>
            </a:r>
            <a:r>
              <a:rPr lang="en-US" alt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Thảo</a:t>
            </a:r>
            <a:endParaRPr lang="en-US" altLang="vi-VN" sz="5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vi-VN" alt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Đơn vị: </a:t>
            </a:r>
            <a:r>
              <a:rPr lang="en-US" altLang="vi-VN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Trường</a:t>
            </a:r>
            <a:r>
              <a:rPr lang="vi-VN" alt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THCS </a:t>
            </a:r>
            <a:r>
              <a:rPr lang="en-US" altLang="vi-VN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Tân</a:t>
            </a:r>
            <a:r>
              <a:rPr lang="vi-VN" alt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Thắng</a:t>
            </a:r>
            <a:endParaRPr lang="en-US" altLang="vi-VN" sz="5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-27279600" y="2476500"/>
            <a:ext cx="4892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Nhiệt</a:t>
            </a:r>
            <a:r>
              <a:rPr lang="en-US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liệt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dự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tiết dạy chào mừng</a:t>
            </a:r>
          </a:p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ngày Nhà giáo Việt Nam 20/11 - Môn Mĩ thuật 8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hôm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13545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2366893">
            <a:off x="587527" y="6172181"/>
            <a:ext cx="7720830" cy="8989425"/>
          </a:xfrm>
          <a:custGeom>
            <a:avLst/>
            <a:gdLst/>
            <a:ahLst/>
            <a:cxnLst/>
            <a:rect l="l" t="t" r="r" b="b"/>
            <a:pathLst>
              <a:path w="7720830" h="8989425">
                <a:moveTo>
                  <a:pt x="0" y="0"/>
                </a:moveTo>
                <a:lnTo>
                  <a:pt x="7720830" y="0"/>
                </a:lnTo>
                <a:lnTo>
                  <a:pt x="7720830" y="8989425"/>
                </a:lnTo>
                <a:lnTo>
                  <a:pt x="0" y="8989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3927700">
            <a:off x="14476810" y="-1460135"/>
            <a:ext cx="7859009" cy="7643228"/>
          </a:xfrm>
          <a:custGeom>
            <a:avLst/>
            <a:gdLst/>
            <a:ahLst/>
            <a:cxnLst/>
            <a:rect l="l" t="t" r="r" b="b"/>
            <a:pathLst>
              <a:path w="7859009" h="7643228">
                <a:moveTo>
                  <a:pt x="0" y="0"/>
                </a:moveTo>
                <a:lnTo>
                  <a:pt x="7859009" y="0"/>
                </a:lnTo>
                <a:lnTo>
                  <a:pt x="7859009" y="7643228"/>
                </a:lnTo>
                <a:lnTo>
                  <a:pt x="0" y="7643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 t="-5505" b="-5505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729848" y="5738548"/>
            <a:ext cx="5089678" cy="3885895"/>
          </a:xfrm>
          <a:custGeom>
            <a:avLst/>
            <a:gdLst/>
            <a:ahLst/>
            <a:cxnLst/>
            <a:rect l="l" t="t" r="r" b="b"/>
            <a:pathLst>
              <a:path w="5089678" h="3885895">
                <a:moveTo>
                  <a:pt x="0" y="0"/>
                </a:moveTo>
                <a:lnTo>
                  <a:pt x="5089678" y="0"/>
                </a:lnTo>
                <a:lnTo>
                  <a:pt x="5089678" y="3885895"/>
                </a:lnTo>
                <a:lnTo>
                  <a:pt x="0" y="3885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82268" y="5738548"/>
            <a:ext cx="7130429" cy="3885895"/>
          </a:xfrm>
          <a:custGeom>
            <a:avLst/>
            <a:gdLst/>
            <a:ahLst/>
            <a:cxnLst/>
            <a:rect l="l" t="t" r="r" b="b"/>
            <a:pathLst>
              <a:path w="7130429" h="3885895">
                <a:moveTo>
                  <a:pt x="0" y="0"/>
                </a:moveTo>
                <a:lnTo>
                  <a:pt x="7130429" y="0"/>
                </a:lnTo>
                <a:lnTo>
                  <a:pt x="7130429" y="3885895"/>
                </a:lnTo>
                <a:lnTo>
                  <a:pt x="0" y="3885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1181100"/>
            <a:ext cx="4438961" cy="3821236"/>
          </a:xfrm>
          <a:custGeom>
            <a:avLst/>
            <a:gdLst/>
            <a:ahLst/>
            <a:cxnLst/>
            <a:rect l="l" t="t" r="r" b="b"/>
            <a:pathLst>
              <a:path w="4438961" h="4438961">
                <a:moveTo>
                  <a:pt x="0" y="0"/>
                </a:moveTo>
                <a:lnTo>
                  <a:pt x="4438961" y="0"/>
                </a:lnTo>
                <a:lnTo>
                  <a:pt x="4438961" y="4438961"/>
                </a:lnTo>
                <a:lnTo>
                  <a:pt x="0" y="44389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90765" y="1562100"/>
            <a:ext cx="5919790" cy="3249736"/>
          </a:xfrm>
          <a:custGeom>
            <a:avLst/>
            <a:gdLst/>
            <a:ahLst/>
            <a:cxnLst/>
            <a:rect l="l" t="t" r="r" b="b"/>
            <a:pathLst>
              <a:path w="5919790" h="3783136">
                <a:moveTo>
                  <a:pt x="0" y="0"/>
                </a:moveTo>
                <a:lnTo>
                  <a:pt x="5919791" y="0"/>
                </a:lnTo>
                <a:lnTo>
                  <a:pt x="5919791" y="3783136"/>
                </a:lnTo>
                <a:lnTo>
                  <a:pt x="0" y="3783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683133" y="1633039"/>
            <a:ext cx="4865318" cy="3110207"/>
          </a:xfrm>
          <a:custGeom>
            <a:avLst/>
            <a:gdLst/>
            <a:ahLst/>
            <a:cxnLst/>
            <a:rect l="l" t="t" r="r" b="b"/>
            <a:pathLst>
              <a:path w="4790040" h="4643128">
                <a:moveTo>
                  <a:pt x="0" y="0"/>
                </a:moveTo>
                <a:lnTo>
                  <a:pt x="4790039" y="0"/>
                </a:lnTo>
                <a:lnTo>
                  <a:pt x="4790039" y="4643129"/>
                </a:lnTo>
                <a:lnTo>
                  <a:pt x="0" y="46431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738" r="-14255" b="-4397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4309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600" dirty="0">
              <a:solidFill>
                <a:srgbClr val="2322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11116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đựng quà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94791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có quai xách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EE371-9776-282B-EC5A-C950E9981AD0}"/>
              </a:ext>
            </a:extLst>
          </p:cNvPr>
          <p:cNvSpPr txBox="1"/>
          <p:nvPr/>
        </p:nvSpPr>
        <p:spPr>
          <a:xfrm>
            <a:off x="5562601" y="473214"/>
            <a:ext cx="6528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 SỐ SẢN PHẨM :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581400" y="571500"/>
            <a:ext cx="10363200" cy="16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vi-VN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BÀI TẬP TRẮC NGHIỆM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Câu 1: Cho biết công năng sử dụng của túi giấy?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2" name="Rectangl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343400" y="2660189"/>
            <a:ext cx="6781800" cy="10291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1. Chứa đựng, bảo quản</a:t>
            </a: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91143" name="Rectangl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14800" y="6057900"/>
            <a:ext cx="5029200" cy="9065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F14F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3. Vận chuyển </a:t>
            </a:r>
            <a:endParaRPr lang="en-US" altLang="vi-VN" sz="48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4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503920" y="4506099"/>
            <a:ext cx="521208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2. Trưng bày  </a:t>
            </a:r>
            <a:endParaRPr lang="en-US" sz="44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1145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10600" y="7694410"/>
            <a:ext cx="5562600" cy="90678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4. Tất cả các ý trên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6" name="Rectangl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10600" y="7698602"/>
            <a:ext cx="5562600" cy="914400"/>
          </a:xfrm>
          <a:prstGeom prst="rect">
            <a:avLst/>
          </a:prstGeom>
          <a:solidFill>
            <a:srgbClr val="FF0000">
              <a:alpha val="8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4. Tất cả các ý trên</a:t>
            </a:r>
            <a:endParaRPr lang="en-US" altLang="vi-VN" sz="480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86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2" grpId="0" animBg="1"/>
      <p:bldP spid="91143" grpId="0" animBg="1"/>
      <p:bldP spid="91144" grpId="0" animBg="1"/>
      <p:bldP spid="91145" grpId="0" animBg="1"/>
      <p:bldP spid="91146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465824" y="500768"/>
            <a:ext cx="13258800" cy="9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Câu 2: Có mấy bước tìm ý tưởng trang trí sản phẩm túi giấy?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2" name="Rectangl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362200" y="2552700"/>
            <a:ext cx="5486400" cy="10291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vi-VN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A</a:t>
            </a: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.</a:t>
            </a:r>
            <a:r>
              <a:rPr lang="vi-VN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1 BƯỚC</a:t>
            </a: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91143" name="Rectangl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465824" y="4914900"/>
            <a:ext cx="5535176" cy="9065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0F14F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vi-VN" altLang="vi-VN" sz="4800" b="1" dirty="0">
                <a:solidFill>
                  <a:srgbClr val="0F14F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</a:t>
            </a:r>
            <a:r>
              <a:rPr lang="vi-VN" alt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B. 2 BƯỚC</a:t>
            </a:r>
            <a:r>
              <a:rPr lang="en-US" alt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91144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287000" y="2552700"/>
            <a:ext cx="5468974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   C. 4 BƯỚC</a:t>
            </a:r>
            <a:endParaRPr lang="en-US" sz="44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1145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287000" y="5032301"/>
            <a:ext cx="5638800" cy="90678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 D. 3 BƯỚC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6" name="Rectangl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287000" y="5032301"/>
            <a:ext cx="5717218" cy="914400"/>
          </a:xfrm>
          <a:prstGeom prst="rect">
            <a:avLst/>
          </a:prstGeom>
          <a:solidFill>
            <a:srgbClr val="FF0000">
              <a:alpha val="8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 D</a:t>
            </a:r>
            <a:r>
              <a:rPr lang="en-US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. </a:t>
            </a:r>
            <a:r>
              <a:rPr lang="vi-VN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3 BƯỚC</a:t>
            </a:r>
            <a:endParaRPr lang="en-US" altLang="vi-VN" sz="480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9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2" grpId="0" animBg="1"/>
      <p:bldP spid="91143" grpId="0" animBg="1"/>
      <p:bldP spid="91144" grpId="0" animBg="1"/>
      <p:bldP spid="91145" grpId="0" animBg="1"/>
      <p:bldP spid="91146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Oval 4"/>
          <p:cNvSpPr>
            <a:spLocks noChangeArrowheads="1"/>
          </p:cNvSpPr>
          <p:nvPr/>
        </p:nvSpPr>
        <p:spPr bwMode="auto">
          <a:xfrm>
            <a:off x="1936689" y="8203078"/>
            <a:ext cx="81915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D</a:t>
            </a:r>
            <a:endParaRPr lang="en-US" altLang="vi-VN" sz="4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371396" y="557360"/>
            <a:ext cx="13030416" cy="9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vi-VN" altLang="vi-VN" sz="36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Calibri" panose="020F0502020204030204" pitchFamily="34" charset="0"/>
              </a:rPr>
              <a:t>Câu 3: Sắp xếp theo trình tự đúng các bước</a:t>
            </a:r>
            <a:r>
              <a:rPr lang="vi-VN" sz="3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tạo hình hộp giấy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 trang trí sản phẩm</a:t>
            </a:r>
            <a:r>
              <a:rPr lang="vi-VN" altLang="vi-VN" sz="36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Calibri" panose="020F0502020204030204" pitchFamily="34" charset="0"/>
              </a:rPr>
              <a:t>?</a:t>
            </a:r>
            <a:endParaRPr lang="en-US" altLang="vi-VN" sz="3600" b="1" dirty="0">
              <a:solidFill>
                <a:srgbClr val="FF0000"/>
              </a:solidFill>
              <a:latin typeface="+mj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42" name="Rectangl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20000" y="1945844"/>
            <a:ext cx="5486400" cy="9143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vi-VN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 </a:t>
            </a:r>
            <a:r>
              <a:rPr lang="en-US" altLang="vi-VN" sz="4800" b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1. A - B - C - D </a:t>
            </a:r>
          </a:p>
        </p:txBody>
      </p:sp>
      <p:sp>
        <p:nvSpPr>
          <p:cNvPr id="91143" name="Rectangl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560927" y="4020789"/>
            <a:ext cx="5535176" cy="9065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0F14F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vi-VN" altLang="vi-VN" sz="4800" b="1" dirty="0">
                <a:solidFill>
                  <a:srgbClr val="0F14F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2. D - C - A - B</a:t>
            </a:r>
          </a:p>
        </p:txBody>
      </p:sp>
      <p:sp>
        <p:nvSpPr>
          <p:cNvPr id="91144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20951" y="6033235"/>
            <a:ext cx="5621374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</a:t>
            </a:r>
            <a:r>
              <a:rPr lang="vi-VN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  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3. A - D - C - B </a:t>
            </a:r>
          </a:p>
        </p:txBody>
      </p:sp>
      <p:sp>
        <p:nvSpPr>
          <p:cNvPr id="91145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00356" y="8080397"/>
            <a:ext cx="5638800" cy="90678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4. C - B - D - A</a:t>
            </a:r>
          </a:p>
        </p:txBody>
      </p:sp>
      <p:sp>
        <p:nvSpPr>
          <p:cNvPr id="91146" name="Rectangl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60927" y="8080397"/>
            <a:ext cx="5697873" cy="914400"/>
          </a:xfrm>
          <a:prstGeom prst="rect">
            <a:avLst/>
          </a:prstGeom>
          <a:solidFill>
            <a:srgbClr val="FF0000">
              <a:alpha val="8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4. </a:t>
            </a:r>
            <a:r>
              <a:rPr lang="vi-VN" alt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B - A - D - C</a:t>
            </a:r>
            <a:r>
              <a:rPr lang="en-US" altLang="vi-VN" sz="48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1904405" y="2078515"/>
            <a:ext cx="916781" cy="9215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A</a:t>
            </a:r>
            <a:endParaRPr lang="en-US" altLang="vi-VN" sz="4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>
            <a:off x="1936689" y="4013855"/>
            <a:ext cx="819150" cy="800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B</a:t>
            </a:r>
            <a:endParaRPr lang="en-US" altLang="vi-VN" sz="4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1154" name="Oval 18"/>
          <p:cNvSpPr>
            <a:spLocks noChangeArrowheads="1"/>
          </p:cNvSpPr>
          <p:nvPr/>
        </p:nvSpPr>
        <p:spPr bwMode="auto">
          <a:xfrm>
            <a:off x="1936689" y="6232978"/>
            <a:ext cx="84058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C</a:t>
            </a:r>
            <a:endParaRPr lang="en-US" altLang="vi-VN" sz="5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089F72-1FF3-8EBC-2908-81C20816A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060" y="3825172"/>
            <a:ext cx="2355458" cy="1590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F7E39B-5587-456A-4694-B7FCDCB85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61" y="1764240"/>
            <a:ext cx="2402626" cy="15370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86966-6428-D70E-D571-1C4ED68B0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827" y="7856368"/>
            <a:ext cx="2377756" cy="160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63E86F-339D-96A2-961A-8A317B8CF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155" y="5864317"/>
            <a:ext cx="2427100" cy="15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1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1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91141" grpId="0"/>
      <p:bldP spid="91142" grpId="0" animBg="1"/>
      <p:bldP spid="91143" grpId="0" animBg="1"/>
      <p:bldP spid="91144" grpId="0" animBg="1"/>
      <p:bldP spid="91145" grpId="0" animBg="1"/>
      <p:bldP spid="91146" grpId="0" build="allAtOnce" animBg="1"/>
      <p:bldP spid="91151" grpId="0" animBg="1"/>
      <p:bldP spid="91152" grpId="0" animBg="1"/>
      <p:bldP spid="91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07636"/>
            <a:ext cx="13052957" cy="1926624"/>
          </a:xfrm>
        </p:spPr>
        <p:txBody>
          <a:bodyPr>
            <a:normAutofit fontScale="90000"/>
          </a:bodyPr>
          <a:lstStyle/>
          <a:p>
            <a:br>
              <a:rPr lang="vi-VN" sz="4900" b="1" dirty="0">
                <a:solidFill>
                  <a:srgbClr val="FF0000"/>
                </a:solidFill>
              </a:rPr>
            </a:br>
            <a:r>
              <a:rPr lang="vi-VN" sz="4900" b="1" dirty="0">
                <a:solidFill>
                  <a:srgbClr val="FF0000"/>
                </a:solidFill>
              </a:rPr>
              <a:t>Câu 4: Em hãy cho biết đâu là sản phẩm được </a:t>
            </a:r>
            <a:br>
              <a:rPr lang="vi-VN" sz="4900" b="1" dirty="0">
                <a:solidFill>
                  <a:srgbClr val="FF0000"/>
                </a:solidFill>
              </a:rPr>
            </a:br>
            <a:r>
              <a:rPr lang="vi-VN" sz="4900" b="1" dirty="0">
                <a:solidFill>
                  <a:srgbClr val="FF0000"/>
                </a:solidFill>
              </a:rPr>
              <a:t>dùng 1 lần và không có khả năng tái sử dụng?</a:t>
            </a:r>
            <a:br>
              <a:rPr lang="vi-VN" sz="4900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929" y="3314700"/>
            <a:ext cx="142494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800" b="1" dirty="0">
                <a:solidFill>
                  <a:srgbClr val="0F14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Hộp cứng quà tặng</a:t>
            </a:r>
          </a:p>
          <a:p>
            <a:pPr marL="0" indent="0">
              <a:buNone/>
            </a:pPr>
            <a:r>
              <a:rPr lang="vi-VN" sz="4800" b="1" dirty="0">
                <a:solidFill>
                  <a:srgbClr val="0F14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Túi giấy</a:t>
            </a:r>
          </a:p>
          <a:p>
            <a:pPr marL="0" indent="0">
              <a:buNone/>
            </a:pPr>
            <a:r>
              <a:rPr lang="vi-VN" sz="4800" b="1" dirty="0">
                <a:solidFill>
                  <a:srgbClr val="0F14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Hộp cao cấp</a:t>
            </a:r>
          </a:p>
          <a:p>
            <a:pPr marL="0" indent="0">
              <a:buNone/>
            </a:pPr>
            <a:r>
              <a:rPr lang="vi-VN" sz="4800" b="1" dirty="0">
                <a:solidFill>
                  <a:srgbClr val="0F14F1"/>
                </a:solidFill>
                <a:latin typeface="+mj-lt"/>
                <a:cs typeface="Times New Roman" panose="02020603050405020304" pitchFamily="18" charset="0"/>
              </a:rPr>
              <a:t>D. 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 giấy, chén dĩa giấy, ống hút giấy, cờ giấy</a:t>
            </a:r>
            <a:endParaRPr lang="vi-VN" sz="48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4800" b="1" dirty="0">
              <a:solidFill>
                <a:srgbClr val="0F14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dirty="0">
              <a:solidFill>
                <a:srgbClr val="0F14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3929" y="5905500"/>
            <a:ext cx="12270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Ly giấy, chén dĩa giấy, ống hút giấy, cờ giấy.</a:t>
            </a:r>
          </a:p>
        </p:txBody>
      </p:sp>
    </p:spTree>
    <p:extLst>
      <p:ext uri="{BB962C8B-B14F-4D97-AF65-F5344CB8AC3E}">
        <p14:creationId xmlns:p14="http://schemas.microsoft.com/office/powerpoint/2010/main" val="9730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7872" y="-1411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2366893">
            <a:off x="587527" y="6172181"/>
            <a:ext cx="7720830" cy="8989425"/>
          </a:xfrm>
          <a:custGeom>
            <a:avLst/>
            <a:gdLst/>
            <a:ahLst/>
            <a:cxnLst/>
            <a:rect l="l" t="t" r="r" b="b"/>
            <a:pathLst>
              <a:path w="7720830" h="8989425">
                <a:moveTo>
                  <a:pt x="0" y="0"/>
                </a:moveTo>
                <a:lnTo>
                  <a:pt x="7720830" y="0"/>
                </a:lnTo>
                <a:lnTo>
                  <a:pt x="7720830" y="8989425"/>
                </a:lnTo>
                <a:lnTo>
                  <a:pt x="0" y="8989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3927700">
            <a:off x="14476810" y="-1460135"/>
            <a:ext cx="7859009" cy="7643228"/>
          </a:xfrm>
          <a:custGeom>
            <a:avLst/>
            <a:gdLst/>
            <a:ahLst/>
            <a:cxnLst/>
            <a:rect l="l" t="t" r="r" b="b"/>
            <a:pathLst>
              <a:path w="7859009" h="7643228">
                <a:moveTo>
                  <a:pt x="0" y="0"/>
                </a:moveTo>
                <a:lnTo>
                  <a:pt x="7859009" y="0"/>
                </a:lnTo>
                <a:lnTo>
                  <a:pt x="7859009" y="7643228"/>
                </a:lnTo>
                <a:lnTo>
                  <a:pt x="0" y="7643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 t="-5505" b="-5505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729848" y="5738548"/>
            <a:ext cx="5089678" cy="3885895"/>
          </a:xfrm>
          <a:custGeom>
            <a:avLst/>
            <a:gdLst/>
            <a:ahLst/>
            <a:cxnLst/>
            <a:rect l="l" t="t" r="r" b="b"/>
            <a:pathLst>
              <a:path w="5089678" h="3885895">
                <a:moveTo>
                  <a:pt x="0" y="0"/>
                </a:moveTo>
                <a:lnTo>
                  <a:pt x="5089678" y="0"/>
                </a:lnTo>
                <a:lnTo>
                  <a:pt x="5089678" y="3885895"/>
                </a:lnTo>
                <a:lnTo>
                  <a:pt x="0" y="3885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82268" y="5738548"/>
            <a:ext cx="7130429" cy="3885895"/>
          </a:xfrm>
          <a:custGeom>
            <a:avLst/>
            <a:gdLst/>
            <a:ahLst/>
            <a:cxnLst/>
            <a:rect l="l" t="t" r="r" b="b"/>
            <a:pathLst>
              <a:path w="7130429" h="3885895">
                <a:moveTo>
                  <a:pt x="0" y="0"/>
                </a:moveTo>
                <a:lnTo>
                  <a:pt x="7130429" y="0"/>
                </a:lnTo>
                <a:lnTo>
                  <a:pt x="7130429" y="3885895"/>
                </a:lnTo>
                <a:lnTo>
                  <a:pt x="0" y="3885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2552700"/>
            <a:ext cx="4438961" cy="2449635"/>
          </a:xfrm>
          <a:custGeom>
            <a:avLst/>
            <a:gdLst/>
            <a:ahLst/>
            <a:cxnLst/>
            <a:rect l="l" t="t" r="r" b="b"/>
            <a:pathLst>
              <a:path w="4438961" h="4438961">
                <a:moveTo>
                  <a:pt x="0" y="0"/>
                </a:moveTo>
                <a:lnTo>
                  <a:pt x="4438961" y="0"/>
                </a:lnTo>
                <a:lnTo>
                  <a:pt x="4438961" y="4438961"/>
                </a:lnTo>
                <a:lnTo>
                  <a:pt x="0" y="44389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90765" y="2552700"/>
            <a:ext cx="5919790" cy="2259136"/>
          </a:xfrm>
          <a:custGeom>
            <a:avLst/>
            <a:gdLst/>
            <a:ahLst/>
            <a:cxnLst/>
            <a:rect l="l" t="t" r="r" b="b"/>
            <a:pathLst>
              <a:path w="5919790" h="3783136">
                <a:moveTo>
                  <a:pt x="0" y="0"/>
                </a:moveTo>
                <a:lnTo>
                  <a:pt x="5919791" y="0"/>
                </a:lnTo>
                <a:lnTo>
                  <a:pt x="5919791" y="3783136"/>
                </a:lnTo>
                <a:lnTo>
                  <a:pt x="0" y="3783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929436" y="2503941"/>
            <a:ext cx="3756251" cy="2266746"/>
          </a:xfrm>
          <a:custGeom>
            <a:avLst/>
            <a:gdLst/>
            <a:ahLst/>
            <a:cxnLst/>
            <a:rect l="l" t="t" r="r" b="b"/>
            <a:pathLst>
              <a:path w="4790040" h="4643128">
                <a:moveTo>
                  <a:pt x="0" y="0"/>
                </a:moveTo>
                <a:lnTo>
                  <a:pt x="4790039" y="0"/>
                </a:lnTo>
                <a:lnTo>
                  <a:pt x="4790039" y="4643129"/>
                </a:lnTo>
                <a:lnTo>
                  <a:pt x="0" y="46431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738" r="-14255" b="-4397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4309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600" dirty="0">
              <a:solidFill>
                <a:srgbClr val="2322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11116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endParaRPr lang="en-US" sz="3600" dirty="0">
              <a:solidFill>
                <a:srgbClr val="2322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394791" y="4821361"/>
            <a:ext cx="516890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ts val="4050"/>
              </a:spcBef>
            </a:pPr>
            <a:r>
              <a:rPr lang="en-US" sz="360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có quai xách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EE371-9776-282B-EC5A-C950E9981AD0}"/>
              </a:ext>
            </a:extLst>
          </p:cNvPr>
          <p:cNvSpPr txBox="1"/>
          <p:nvPr/>
        </p:nvSpPr>
        <p:spPr>
          <a:xfrm>
            <a:off x="1302680" y="770439"/>
            <a:ext cx="11810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 SỐ SẢN PHẨM THIẾT KẾ VÀ TRANG TRÍ BẰNG GIẤY: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5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oangphucpack.com/uploads/content/lam-do-handmade-tu-thung-carton_162314039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75" y="2095500"/>
            <a:ext cx="498032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3.bp.blogspot.com/-dHUSCAVicSo/VRzaEWUccKI/AAAAAAAAeTQ/yCxpvEGzCyg/s1600/cach_lam_hop_dung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6" y="6362700"/>
            <a:ext cx="5257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randgift.vn/wp-content/uploads/2021/03/cach-lam-hop-qua-bang-giay-bia-cung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0" y="2019300"/>
            <a:ext cx="4724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1.mm.bing.net/th?id=OIP.PQC-Rgaw1iNVcoj7bdEvzgHaDZ&amp;pid=Api&amp;P=0&amp;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1" y="2088292"/>
            <a:ext cx="5257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ytimg.com/vi/kWkk4eCTs08/maxresdefaul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35" y="6362700"/>
            <a:ext cx="5181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tse1.mm.bing.net/th?id=OIP.ooHEToeaPbltiOjpF0h67QHaE8&amp;pid=Api&amp;P=0&amp;h=1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699" y="6362700"/>
            <a:ext cx="4724400" cy="282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95400" y="557360"/>
            <a:ext cx="16078200" cy="9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/>
                <a:cs typeface="等线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  MỘT SỐ SẢN PHẨM ĐƯỢC THIẾT KẾ VÀ TRANG TRÍ BẰNG GIẤY, BÌA</a:t>
            </a:r>
            <a:endParaRPr lang="en-US" altLang="vi-VN" sz="3600" b="1" dirty="0">
              <a:solidFill>
                <a:srgbClr val="FF0000"/>
              </a:solidFill>
              <a:latin typeface="+mj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3575166" y="1356194"/>
            <a:ext cx="14712834" cy="8680272"/>
          </a:xfrm>
          <a:custGeom>
            <a:avLst/>
            <a:gdLst/>
            <a:ahLst/>
            <a:cxnLst/>
            <a:rect l="l" t="t" r="r" b="b"/>
            <a:pathLst>
              <a:path w="10833413" h="8680272">
                <a:moveTo>
                  <a:pt x="0" y="8680272"/>
                </a:moveTo>
                <a:lnTo>
                  <a:pt x="10833413" y="8680272"/>
                </a:lnTo>
                <a:lnTo>
                  <a:pt x="10833413" y="0"/>
                </a:lnTo>
                <a:lnTo>
                  <a:pt x="0" y="0"/>
                </a:lnTo>
                <a:lnTo>
                  <a:pt x="0" y="8680272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985988" y="-5172689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274795" flipH="1">
            <a:off x="-4335146" y="7181153"/>
            <a:ext cx="9818636" cy="8657511"/>
          </a:xfrm>
          <a:custGeom>
            <a:avLst/>
            <a:gdLst/>
            <a:ahLst/>
            <a:cxnLst/>
            <a:rect l="l" t="t" r="r" b="b"/>
            <a:pathLst>
              <a:path w="9818636" h="8657511">
                <a:moveTo>
                  <a:pt x="9818636" y="0"/>
                </a:moveTo>
                <a:lnTo>
                  <a:pt x="0" y="0"/>
                </a:lnTo>
                <a:lnTo>
                  <a:pt x="0" y="8657511"/>
                </a:lnTo>
                <a:lnTo>
                  <a:pt x="9818636" y="8657511"/>
                </a:lnTo>
                <a:lnTo>
                  <a:pt x="9818636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02428" y="1562100"/>
            <a:ext cx="8800566" cy="6930446"/>
          </a:xfrm>
          <a:custGeom>
            <a:avLst/>
            <a:gdLst/>
            <a:ahLst/>
            <a:cxnLst/>
            <a:rect l="l" t="t" r="r" b="b"/>
            <a:pathLst>
              <a:path w="8800566" h="6930446">
                <a:moveTo>
                  <a:pt x="0" y="0"/>
                </a:moveTo>
                <a:lnTo>
                  <a:pt x="8800567" y="0"/>
                </a:lnTo>
                <a:lnTo>
                  <a:pt x="8800567" y="6930446"/>
                </a:lnTo>
                <a:lnTo>
                  <a:pt x="0" y="6930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0000" y="1265726"/>
            <a:ext cx="10439400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8100"/>
              </a:spcBef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2526" y="309278"/>
            <a:ext cx="187452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flipH="1" flipV="1">
            <a:off x="8650074" y="-4823303"/>
            <a:ext cx="10833413" cy="8680272"/>
          </a:xfrm>
          <a:custGeom>
            <a:avLst/>
            <a:gdLst/>
            <a:ahLst/>
            <a:cxnLst/>
            <a:rect l="l" t="t" r="r" b="b"/>
            <a:pathLst>
              <a:path w="10833413" h="8680272">
                <a:moveTo>
                  <a:pt x="10833413" y="8680272"/>
                </a:moveTo>
                <a:lnTo>
                  <a:pt x="0" y="8680272"/>
                </a:lnTo>
                <a:lnTo>
                  <a:pt x="0" y="0"/>
                </a:lnTo>
                <a:lnTo>
                  <a:pt x="10833413" y="0"/>
                </a:lnTo>
                <a:lnTo>
                  <a:pt x="10833413" y="8680272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507494">
            <a:off x="13559847" y="1063896"/>
            <a:ext cx="1068226" cy="1343681"/>
          </a:xfrm>
          <a:custGeom>
            <a:avLst/>
            <a:gdLst/>
            <a:ahLst/>
            <a:cxnLst/>
            <a:rect l="l" t="t" r="r" b="b"/>
            <a:pathLst>
              <a:path w="1068226" h="1343681">
                <a:moveTo>
                  <a:pt x="0" y="0"/>
                </a:moveTo>
                <a:lnTo>
                  <a:pt x="1068227" y="0"/>
                </a:lnTo>
                <a:lnTo>
                  <a:pt x="1068227" y="1343681"/>
                </a:lnTo>
                <a:lnTo>
                  <a:pt x="0" y="134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2042993">
            <a:off x="16601432" y="1763897"/>
            <a:ext cx="1150550" cy="5351395"/>
          </a:xfrm>
          <a:custGeom>
            <a:avLst/>
            <a:gdLst/>
            <a:ahLst/>
            <a:cxnLst/>
            <a:rect l="l" t="t" r="r" b="b"/>
            <a:pathLst>
              <a:path w="1150550" h="5351395">
                <a:moveTo>
                  <a:pt x="0" y="0"/>
                </a:moveTo>
                <a:lnTo>
                  <a:pt x="1150550" y="0"/>
                </a:lnTo>
                <a:lnTo>
                  <a:pt x="1150550" y="5351396"/>
                </a:lnTo>
                <a:lnTo>
                  <a:pt x="0" y="5351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732460">
            <a:off x="529950" y="4665620"/>
            <a:ext cx="579725" cy="5153110"/>
          </a:xfrm>
          <a:custGeom>
            <a:avLst/>
            <a:gdLst/>
            <a:ahLst/>
            <a:cxnLst/>
            <a:rect l="l" t="t" r="r" b="b"/>
            <a:pathLst>
              <a:path w="579725" h="5153110">
                <a:moveTo>
                  <a:pt x="0" y="0"/>
                </a:moveTo>
                <a:lnTo>
                  <a:pt x="579725" y="0"/>
                </a:lnTo>
                <a:lnTo>
                  <a:pt x="579725" y="5153110"/>
                </a:lnTo>
                <a:lnTo>
                  <a:pt x="0" y="515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5400000" flipH="1">
            <a:off x="1180942" y="226197"/>
            <a:ext cx="3919420" cy="3762643"/>
          </a:xfrm>
          <a:custGeom>
            <a:avLst/>
            <a:gdLst/>
            <a:ahLst/>
            <a:cxnLst/>
            <a:rect l="l" t="t" r="r" b="b"/>
            <a:pathLst>
              <a:path w="3919420" h="3762643">
                <a:moveTo>
                  <a:pt x="3919420" y="0"/>
                </a:moveTo>
                <a:lnTo>
                  <a:pt x="0" y="0"/>
                </a:lnTo>
                <a:lnTo>
                  <a:pt x="0" y="3762644"/>
                </a:lnTo>
                <a:lnTo>
                  <a:pt x="3919420" y="3762644"/>
                </a:lnTo>
                <a:lnTo>
                  <a:pt x="3919420" y="0"/>
                </a:lnTo>
                <a:close/>
              </a:path>
            </a:pathLst>
          </a:custGeom>
          <a:blipFill>
            <a:blip r:embed="rId7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-5400000">
            <a:off x="12746971" y="4976645"/>
            <a:ext cx="3974599" cy="3861419"/>
          </a:xfrm>
          <a:custGeom>
            <a:avLst/>
            <a:gdLst/>
            <a:ahLst/>
            <a:cxnLst/>
            <a:rect l="l" t="t" r="r" b="b"/>
            <a:pathLst>
              <a:path w="3974599" h="3861419">
                <a:moveTo>
                  <a:pt x="0" y="0"/>
                </a:moveTo>
                <a:lnTo>
                  <a:pt x="3974599" y="0"/>
                </a:lnTo>
                <a:lnTo>
                  <a:pt x="3974599" y="3861419"/>
                </a:lnTo>
                <a:lnTo>
                  <a:pt x="0" y="3861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317833" y="4668131"/>
            <a:ext cx="4072952" cy="4478446"/>
          </a:xfrm>
          <a:custGeom>
            <a:avLst/>
            <a:gdLst/>
            <a:ahLst/>
            <a:cxnLst/>
            <a:rect l="l" t="t" r="r" b="b"/>
            <a:pathLst>
              <a:path w="3829071" h="4478446">
                <a:moveTo>
                  <a:pt x="0" y="0"/>
                </a:moveTo>
                <a:lnTo>
                  <a:pt x="3829071" y="0"/>
                </a:lnTo>
                <a:lnTo>
                  <a:pt x="3829071" y="4478446"/>
                </a:lnTo>
                <a:lnTo>
                  <a:pt x="0" y="4478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1999" y="1181100"/>
            <a:ext cx="1256312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>
              <a:lnSpc>
                <a:spcPct val="150000"/>
              </a:lnSpc>
              <a:buFont typeface="Arial"/>
              <a:buChar char="•"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29888" y="5424744"/>
            <a:ext cx="10274195" cy="2925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>
              <a:lnSpc>
                <a:spcPct val="150000"/>
              </a:lnSpc>
              <a:buFont typeface="Arial"/>
              <a:buChar char="•"/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1954">
            <a:off x="-2081521" y="-1300078"/>
            <a:ext cx="6220443" cy="4657557"/>
          </a:xfrm>
          <a:custGeom>
            <a:avLst/>
            <a:gdLst/>
            <a:ahLst/>
            <a:cxnLst/>
            <a:rect l="l" t="t" r="r" b="b"/>
            <a:pathLst>
              <a:path w="6220443" h="4657557">
                <a:moveTo>
                  <a:pt x="0" y="0"/>
                </a:moveTo>
                <a:lnTo>
                  <a:pt x="6220442" y="0"/>
                </a:lnTo>
                <a:lnTo>
                  <a:pt x="6220442" y="4657556"/>
                </a:lnTo>
                <a:lnTo>
                  <a:pt x="0" y="4657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1600" y="-11962"/>
            <a:ext cx="4649436" cy="2615640"/>
          </a:xfrm>
          <a:custGeom>
            <a:avLst/>
            <a:gdLst/>
            <a:ahLst/>
            <a:cxnLst/>
            <a:rect l="l" t="t" r="r" b="b"/>
            <a:pathLst>
              <a:path w="4649436" h="3126746">
                <a:moveTo>
                  <a:pt x="0" y="0"/>
                </a:moveTo>
                <a:lnTo>
                  <a:pt x="4649436" y="0"/>
                </a:lnTo>
                <a:lnTo>
                  <a:pt x="4649436" y="3126745"/>
                </a:lnTo>
                <a:lnTo>
                  <a:pt x="0" y="3126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776597" y="3265565"/>
            <a:ext cx="1919721" cy="2964821"/>
          </a:xfrm>
          <a:custGeom>
            <a:avLst/>
            <a:gdLst/>
            <a:ahLst/>
            <a:cxnLst/>
            <a:rect l="l" t="t" r="r" b="b"/>
            <a:pathLst>
              <a:path w="1919721" h="2964821">
                <a:moveTo>
                  <a:pt x="0" y="0"/>
                </a:moveTo>
                <a:lnTo>
                  <a:pt x="1919721" y="0"/>
                </a:lnTo>
                <a:lnTo>
                  <a:pt x="1919721" y="2964820"/>
                </a:lnTo>
                <a:lnTo>
                  <a:pt x="0" y="2964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052262" y="61717"/>
            <a:ext cx="3850289" cy="2964820"/>
            <a:chOff x="0" y="-247650"/>
            <a:chExt cx="1014068" cy="7808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4068" cy="299365"/>
            </a:xfrm>
            <a:custGeom>
              <a:avLst/>
              <a:gdLst/>
              <a:ahLst/>
              <a:cxnLst/>
              <a:rect l="l" t="t" r="r" b="b"/>
              <a:pathLst>
                <a:path w="1014068" h="299365">
                  <a:moveTo>
                    <a:pt x="102548" y="0"/>
                  </a:moveTo>
                  <a:lnTo>
                    <a:pt x="911520" y="0"/>
                  </a:lnTo>
                  <a:cubicBezTo>
                    <a:pt x="968156" y="0"/>
                    <a:pt x="1014068" y="45912"/>
                    <a:pt x="1014068" y="102548"/>
                  </a:cubicBezTo>
                  <a:lnTo>
                    <a:pt x="1014068" y="196817"/>
                  </a:lnTo>
                  <a:cubicBezTo>
                    <a:pt x="1014068" y="224014"/>
                    <a:pt x="1003264" y="250098"/>
                    <a:pt x="984032" y="269329"/>
                  </a:cubicBezTo>
                  <a:cubicBezTo>
                    <a:pt x="964801" y="288561"/>
                    <a:pt x="938718" y="299365"/>
                    <a:pt x="911520" y="299365"/>
                  </a:cubicBezTo>
                  <a:lnTo>
                    <a:pt x="102548" y="299365"/>
                  </a:lnTo>
                  <a:cubicBezTo>
                    <a:pt x="75350" y="299365"/>
                    <a:pt x="49267" y="288561"/>
                    <a:pt x="30036" y="269329"/>
                  </a:cubicBezTo>
                  <a:cubicBezTo>
                    <a:pt x="10804" y="250098"/>
                    <a:pt x="0" y="224014"/>
                    <a:pt x="0" y="196817"/>
                  </a:cubicBezTo>
                  <a:lnTo>
                    <a:pt x="0" y="102548"/>
                  </a:lnTo>
                  <a:cubicBezTo>
                    <a:pt x="0" y="75350"/>
                    <a:pt x="10804" y="49267"/>
                    <a:pt x="30036" y="30036"/>
                  </a:cubicBezTo>
                  <a:cubicBezTo>
                    <a:pt x="49267" y="10804"/>
                    <a:pt x="75350" y="0"/>
                    <a:pt x="10254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7C7EB"/>
              </a:solidFill>
              <a:prstDash val="solid"/>
              <a:round/>
            </a:ln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47650"/>
              <a:ext cx="1014068" cy="780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500"/>
                </a:lnSpc>
              </a:pP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82572" y="2883793"/>
            <a:ext cx="1198967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hay những chiếc túi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6134100"/>
            <a:ext cx="8382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cho bản thân,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5" descr="D:\2021 - 2022\ALL KHỐI 6\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97" y="6779419"/>
            <a:ext cx="464047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096" y="518254"/>
            <a:ext cx="6159792" cy="155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KHỞI ĐỘNG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16055039" y="7903392"/>
            <a:ext cx="1691598" cy="2372424"/>
            <a:chOff x="5164543" y="776543"/>
            <a:chExt cx="2781302" cy="3765647"/>
          </a:xfrm>
        </p:grpSpPr>
        <p:sp>
          <p:nvSpPr>
            <p:cNvPr id="30" name="Google Shape;637;p47">
              <a:extLst>
                <a:ext uri="{FF2B5EF4-FFF2-40B4-BE49-F238E27FC236}">
                  <a16:creationId xmlns:a16="http://schemas.microsoft.com/office/drawing/2014/main" id="{5944DF58-DF64-B905-3F3D-1A7CFBEEBEE1}"/>
                </a:ext>
              </a:extLst>
            </p:cNvPr>
            <p:cNvSpPr/>
            <p:nvPr/>
          </p:nvSpPr>
          <p:spPr>
            <a:xfrm>
              <a:off x="5164543" y="776543"/>
              <a:ext cx="2341422" cy="2258082"/>
            </a:xfrm>
            <a:custGeom>
              <a:avLst/>
              <a:gdLst/>
              <a:ahLst/>
              <a:cxnLst/>
              <a:rect l="l" t="t" r="r" b="b"/>
              <a:pathLst>
                <a:path w="19200" h="19345" extrusionOk="0">
                  <a:moveTo>
                    <a:pt x="15987" y="3382"/>
                  </a:moveTo>
                  <a:lnTo>
                    <a:pt x="16133" y="3528"/>
                  </a:lnTo>
                  <a:lnTo>
                    <a:pt x="15914" y="3577"/>
                  </a:lnTo>
                  <a:lnTo>
                    <a:pt x="15720" y="3601"/>
                  </a:lnTo>
                  <a:lnTo>
                    <a:pt x="15306" y="3626"/>
                  </a:lnTo>
                  <a:lnTo>
                    <a:pt x="15379" y="3601"/>
                  </a:lnTo>
                  <a:lnTo>
                    <a:pt x="15695" y="3504"/>
                  </a:lnTo>
                  <a:lnTo>
                    <a:pt x="15987" y="3382"/>
                  </a:lnTo>
                  <a:close/>
                  <a:moveTo>
                    <a:pt x="10707" y="2628"/>
                  </a:moveTo>
                  <a:lnTo>
                    <a:pt x="10804" y="2652"/>
                  </a:lnTo>
                  <a:lnTo>
                    <a:pt x="10877" y="2677"/>
                  </a:lnTo>
                  <a:lnTo>
                    <a:pt x="10902" y="2701"/>
                  </a:lnTo>
                  <a:lnTo>
                    <a:pt x="10926" y="2750"/>
                  </a:lnTo>
                  <a:lnTo>
                    <a:pt x="10950" y="2798"/>
                  </a:lnTo>
                  <a:lnTo>
                    <a:pt x="10926" y="2847"/>
                  </a:lnTo>
                  <a:lnTo>
                    <a:pt x="10877" y="2969"/>
                  </a:lnTo>
                  <a:lnTo>
                    <a:pt x="10804" y="3090"/>
                  </a:lnTo>
                  <a:lnTo>
                    <a:pt x="10707" y="3188"/>
                  </a:lnTo>
                  <a:lnTo>
                    <a:pt x="10537" y="3358"/>
                  </a:lnTo>
                  <a:lnTo>
                    <a:pt x="10172" y="3650"/>
                  </a:lnTo>
                  <a:lnTo>
                    <a:pt x="9758" y="3893"/>
                  </a:lnTo>
                  <a:lnTo>
                    <a:pt x="9320" y="4112"/>
                  </a:lnTo>
                  <a:lnTo>
                    <a:pt x="8882" y="4258"/>
                  </a:lnTo>
                  <a:lnTo>
                    <a:pt x="8785" y="4283"/>
                  </a:lnTo>
                  <a:lnTo>
                    <a:pt x="8736" y="4258"/>
                  </a:lnTo>
                  <a:lnTo>
                    <a:pt x="8688" y="4210"/>
                  </a:lnTo>
                  <a:lnTo>
                    <a:pt x="8688" y="4161"/>
                  </a:lnTo>
                  <a:lnTo>
                    <a:pt x="8688" y="4015"/>
                  </a:lnTo>
                  <a:lnTo>
                    <a:pt x="8712" y="3869"/>
                  </a:lnTo>
                  <a:lnTo>
                    <a:pt x="8712" y="3577"/>
                  </a:lnTo>
                  <a:lnTo>
                    <a:pt x="8688" y="3285"/>
                  </a:lnTo>
                  <a:lnTo>
                    <a:pt x="8663" y="3236"/>
                  </a:lnTo>
                  <a:lnTo>
                    <a:pt x="8615" y="3212"/>
                  </a:lnTo>
                  <a:lnTo>
                    <a:pt x="8517" y="3163"/>
                  </a:lnTo>
                  <a:lnTo>
                    <a:pt x="8396" y="3139"/>
                  </a:lnTo>
                  <a:lnTo>
                    <a:pt x="8250" y="3090"/>
                  </a:lnTo>
                  <a:lnTo>
                    <a:pt x="8128" y="3017"/>
                  </a:lnTo>
                  <a:lnTo>
                    <a:pt x="8079" y="2944"/>
                  </a:lnTo>
                  <a:lnTo>
                    <a:pt x="8031" y="2896"/>
                  </a:lnTo>
                  <a:lnTo>
                    <a:pt x="8590" y="2774"/>
                  </a:lnTo>
                  <a:lnTo>
                    <a:pt x="8858" y="2725"/>
                  </a:lnTo>
                  <a:lnTo>
                    <a:pt x="9150" y="2677"/>
                  </a:lnTo>
                  <a:lnTo>
                    <a:pt x="9369" y="2652"/>
                  </a:lnTo>
                  <a:lnTo>
                    <a:pt x="10002" y="2652"/>
                  </a:lnTo>
                  <a:lnTo>
                    <a:pt x="10367" y="2628"/>
                  </a:lnTo>
                  <a:close/>
                  <a:moveTo>
                    <a:pt x="10440" y="2360"/>
                  </a:moveTo>
                  <a:lnTo>
                    <a:pt x="10172" y="2385"/>
                  </a:lnTo>
                  <a:lnTo>
                    <a:pt x="9223" y="2385"/>
                  </a:lnTo>
                  <a:lnTo>
                    <a:pt x="8809" y="2433"/>
                  </a:lnTo>
                  <a:lnTo>
                    <a:pt x="8420" y="2482"/>
                  </a:lnTo>
                  <a:lnTo>
                    <a:pt x="8006" y="2579"/>
                  </a:lnTo>
                  <a:lnTo>
                    <a:pt x="7982" y="2579"/>
                  </a:lnTo>
                  <a:lnTo>
                    <a:pt x="7885" y="2604"/>
                  </a:lnTo>
                  <a:lnTo>
                    <a:pt x="7812" y="2652"/>
                  </a:lnTo>
                  <a:lnTo>
                    <a:pt x="7763" y="2701"/>
                  </a:lnTo>
                  <a:lnTo>
                    <a:pt x="7739" y="2774"/>
                  </a:lnTo>
                  <a:lnTo>
                    <a:pt x="7714" y="2847"/>
                  </a:lnTo>
                  <a:lnTo>
                    <a:pt x="7739" y="2944"/>
                  </a:lnTo>
                  <a:lnTo>
                    <a:pt x="7763" y="3017"/>
                  </a:lnTo>
                  <a:lnTo>
                    <a:pt x="7812" y="3115"/>
                  </a:lnTo>
                  <a:lnTo>
                    <a:pt x="7860" y="3188"/>
                  </a:lnTo>
                  <a:lnTo>
                    <a:pt x="8006" y="3334"/>
                  </a:lnTo>
                  <a:lnTo>
                    <a:pt x="8177" y="3431"/>
                  </a:lnTo>
                  <a:lnTo>
                    <a:pt x="8347" y="3480"/>
                  </a:lnTo>
                  <a:lnTo>
                    <a:pt x="8347" y="3845"/>
                  </a:lnTo>
                  <a:lnTo>
                    <a:pt x="8323" y="4015"/>
                  </a:lnTo>
                  <a:lnTo>
                    <a:pt x="8347" y="4210"/>
                  </a:lnTo>
                  <a:lnTo>
                    <a:pt x="8371" y="4356"/>
                  </a:lnTo>
                  <a:lnTo>
                    <a:pt x="8396" y="4429"/>
                  </a:lnTo>
                  <a:lnTo>
                    <a:pt x="8444" y="4502"/>
                  </a:lnTo>
                  <a:lnTo>
                    <a:pt x="8493" y="4550"/>
                  </a:lnTo>
                  <a:lnTo>
                    <a:pt x="8566" y="4575"/>
                  </a:lnTo>
                  <a:lnTo>
                    <a:pt x="8639" y="4599"/>
                  </a:lnTo>
                  <a:lnTo>
                    <a:pt x="8736" y="4623"/>
                  </a:lnTo>
                  <a:lnTo>
                    <a:pt x="8882" y="4623"/>
                  </a:lnTo>
                  <a:lnTo>
                    <a:pt x="9004" y="4599"/>
                  </a:lnTo>
                  <a:lnTo>
                    <a:pt x="9272" y="4502"/>
                  </a:lnTo>
                  <a:lnTo>
                    <a:pt x="9515" y="4380"/>
                  </a:lnTo>
                  <a:lnTo>
                    <a:pt x="9758" y="4234"/>
                  </a:lnTo>
                  <a:lnTo>
                    <a:pt x="10075" y="4064"/>
                  </a:lnTo>
                  <a:lnTo>
                    <a:pt x="10367" y="3869"/>
                  </a:lnTo>
                  <a:lnTo>
                    <a:pt x="10659" y="3650"/>
                  </a:lnTo>
                  <a:lnTo>
                    <a:pt x="10950" y="3431"/>
                  </a:lnTo>
                  <a:lnTo>
                    <a:pt x="11072" y="3261"/>
                  </a:lnTo>
                  <a:lnTo>
                    <a:pt x="11169" y="3090"/>
                  </a:lnTo>
                  <a:lnTo>
                    <a:pt x="11242" y="2920"/>
                  </a:lnTo>
                  <a:lnTo>
                    <a:pt x="11242" y="2774"/>
                  </a:lnTo>
                  <a:lnTo>
                    <a:pt x="11194" y="2628"/>
                  </a:lnTo>
                  <a:lnTo>
                    <a:pt x="11145" y="2579"/>
                  </a:lnTo>
                  <a:lnTo>
                    <a:pt x="11096" y="2506"/>
                  </a:lnTo>
                  <a:lnTo>
                    <a:pt x="10926" y="2433"/>
                  </a:lnTo>
                  <a:lnTo>
                    <a:pt x="10707" y="2385"/>
                  </a:lnTo>
                  <a:lnTo>
                    <a:pt x="10440" y="2360"/>
                  </a:lnTo>
                  <a:close/>
                  <a:moveTo>
                    <a:pt x="11486" y="5037"/>
                  </a:moveTo>
                  <a:lnTo>
                    <a:pt x="11510" y="5061"/>
                  </a:lnTo>
                  <a:lnTo>
                    <a:pt x="11607" y="5134"/>
                  </a:lnTo>
                  <a:lnTo>
                    <a:pt x="11656" y="5232"/>
                  </a:lnTo>
                  <a:lnTo>
                    <a:pt x="11656" y="5329"/>
                  </a:lnTo>
                  <a:lnTo>
                    <a:pt x="11607" y="5426"/>
                  </a:lnTo>
                  <a:lnTo>
                    <a:pt x="11559" y="5499"/>
                  </a:lnTo>
                  <a:lnTo>
                    <a:pt x="11486" y="5548"/>
                  </a:lnTo>
                  <a:lnTo>
                    <a:pt x="11413" y="5572"/>
                  </a:lnTo>
                  <a:lnTo>
                    <a:pt x="11340" y="5572"/>
                  </a:lnTo>
                  <a:lnTo>
                    <a:pt x="11413" y="5280"/>
                  </a:lnTo>
                  <a:lnTo>
                    <a:pt x="11437" y="5159"/>
                  </a:lnTo>
                  <a:lnTo>
                    <a:pt x="11486" y="5037"/>
                  </a:lnTo>
                  <a:close/>
                  <a:moveTo>
                    <a:pt x="11486" y="4672"/>
                  </a:moveTo>
                  <a:lnTo>
                    <a:pt x="11364" y="4721"/>
                  </a:lnTo>
                  <a:lnTo>
                    <a:pt x="11242" y="4818"/>
                  </a:lnTo>
                  <a:lnTo>
                    <a:pt x="11145" y="4940"/>
                  </a:lnTo>
                  <a:lnTo>
                    <a:pt x="11096" y="5086"/>
                  </a:lnTo>
                  <a:lnTo>
                    <a:pt x="11048" y="5256"/>
                  </a:lnTo>
                  <a:lnTo>
                    <a:pt x="11023" y="5426"/>
                  </a:lnTo>
                  <a:lnTo>
                    <a:pt x="10975" y="5499"/>
                  </a:lnTo>
                  <a:lnTo>
                    <a:pt x="10926" y="5572"/>
                  </a:lnTo>
                  <a:lnTo>
                    <a:pt x="10902" y="5645"/>
                  </a:lnTo>
                  <a:lnTo>
                    <a:pt x="10877" y="5742"/>
                  </a:lnTo>
                  <a:lnTo>
                    <a:pt x="10902" y="5815"/>
                  </a:lnTo>
                  <a:lnTo>
                    <a:pt x="10975" y="5864"/>
                  </a:lnTo>
                  <a:lnTo>
                    <a:pt x="11121" y="5937"/>
                  </a:lnTo>
                  <a:lnTo>
                    <a:pt x="11242" y="5961"/>
                  </a:lnTo>
                  <a:lnTo>
                    <a:pt x="11388" y="5961"/>
                  </a:lnTo>
                  <a:lnTo>
                    <a:pt x="11510" y="5937"/>
                  </a:lnTo>
                  <a:lnTo>
                    <a:pt x="11632" y="5913"/>
                  </a:lnTo>
                  <a:lnTo>
                    <a:pt x="11753" y="5840"/>
                  </a:lnTo>
                  <a:lnTo>
                    <a:pt x="11875" y="5742"/>
                  </a:lnTo>
                  <a:lnTo>
                    <a:pt x="11948" y="5621"/>
                  </a:lnTo>
                  <a:lnTo>
                    <a:pt x="12021" y="5499"/>
                  </a:lnTo>
                  <a:lnTo>
                    <a:pt x="12070" y="5378"/>
                  </a:lnTo>
                  <a:lnTo>
                    <a:pt x="12070" y="5256"/>
                  </a:lnTo>
                  <a:lnTo>
                    <a:pt x="12045" y="5110"/>
                  </a:lnTo>
                  <a:lnTo>
                    <a:pt x="11997" y="5013"/>
                  </a:lnTo>
                  <a:lnTo>
                    <a:pt x="11924" y="4891"/>
                  </a:lnTo>
                  <a:lnTo>
                    <a:pt x="11851" y="4794"/>
                  </a:lnTo>
                  <a:lnTo>
                    <a:pt x="11729" y="4721"/>
                  </a:lnTo>
                  <a:lnTo>
                    <a:pt x="11656" y="4696"/>
                  </a:lnTo>
                  <a:lnTo>
                    <a:pt x="11607" y="4696"/>
                  </a:lnTo>
                  <a:lnTo>
                    <a:pt x="11559" y="4672"/>
                  </a:lnTo>
                  <a:close/>
                  <a:moveTo>
                    <a:pt x="14479" y="3991"/>
                  </a:moveTo>
                  <a:lnTo>
                    <a:pt x="15063" y="4064"/>
                  </a:lnTo>
                  <a:lnTo>
                    <a:pt x="15574" y="4064"/>
                  </a:lnTo>
                  <a:lnTo>
                    <a:pt x="15184" y="4234"/>
                  </a:lnTo>
                  <a:lnTo>
                    <a:pt x="14260" y="4599"/>
                  </a:lnTo>
                  <a:lnTo>
                    <a:pt x="13797" y="4818"/>
                  </a:lnTo>
                  <a:lnTo>
                    <a:pt x="13578" y="4940"/>
                  </a:lnTo>
                  <a:lnTo>
                    <a:pt x="13384" y="5061"/>
                  </a:lnTo>
                  <a:lnTo>
                    <a:pt x="13359" y="5086"/>
                  </a:lnTo>
                  <a:lnTo>
                    <a:pt x="13359" y="5134"/>
                  </a:lnTo>
                  <a:lnTo>
                    <a:pt x="13384" y="5159"/>
                  </a:lnTo>
                  <a:lnTo>
                    <a:pt x="13627" y="5159"/>
                  </a:lnTo>
                  <a:lnTo>
                    <a:pt x="13870" y="5110"/>
                  </a:lnTo>
                  <a:lnTo>
                    <a:pt x="14089" y="5061"/>
                  </a:lnTo>
                  <a:lnTo>
                    <a:pt x="14308" y="4988"/>
                  </a:lnTo>
                  <a:lnTo>
                    <a:pt x="14746" y="4818"/>
                  </a:lnTo>
                  <a:lnTo>
                    <a:pt x="15184" y="4648"/>
                  </a:lnTo>
                  <a:lnTo>
                    <a:pt x="16109" y="4283"/>
                  </a:lnTo>
                  <a:lnTo>
                    <a:pt x="16377" y="4185"/>
                  </a:lnTo>
                  <a:lnTo>
                    <a:pt x="16644" y="4088"/>
                  </a:lnTo>
                  <a:lnTo>
                    <a:pt x="17034" y="4623"/>
                  </a:lnTo>
                  <a:lnTo>
                    <a:pt x="16790" y="4696"/>
                  </a:lnTo>
                  <a:lnTo>
                    <a:pt x="16255" y="4842"/>
                  </a:lnTo>
                  <a:lnTo>
                    <a:pt x="15720" y="4964"/>
                  </a:lnTo>
                  <a:lnTo>
                    <a:pt x="15282" y="5061"/>
                  </a:lnTo>
                  <a:lnTo>
                    <a:pt x="15014" y="5110"/>
                  </a:lnTo>
                  <a:lnTo>
                    <a:pt x="14771" y="5207"/>
                  </a:lnTo>
                  <a:lnTo>
                    <a:pt x="14552" y="5305"/>
                  </a:lnTo>
                  <a:lnTo>
                    <a:pt x="14333" y="5426"/>
                  </a:lnTo>
                  <a:lnTo>
                    <a:pt x="14162" y="5572"/>
                  </a:lnTo>
                  <a:lnTo>
                    <a:pt x="14114" y="5669"/>
                  </a:lnTo>
                  <a:lnTo>
                    <a:pt x="14041" y="5767"/>
                  </a:lnTo>
                  <a:lnTo>
                    <a:pt x="14065" y="5815"/>
                  </a:lnTo>
                  <a:lnTo>
                    <a:pt x="14065" y="5840"/>
                  </a:lnTo>
                  <a:lnTo>
                    <a:pt x="14114" y="5840"/>
                  </a:lnTo>
                  <a:lnTo>
                    <a:pt x="14552" y="5694"/>
                  </a:lnTo>
                  <a:lnTo>
                    <a:pt x="15014" y="5572"/>
                  </a:lnTo>
                  <a:lnTo>
                    <a:pt x="15476" y="5426"/>
                  </a:lnTo>
                  <a:lnTo>
                    <a:pt x="15939" y="5329"/>
                  </a:lnTo>
                  <a:lnTo>
                    <a:pt x="16596" y="5232"/>
                  </a:lnTo>
                  <a:lnTo>
                    <a:pt x="16985" y="5134"/>
                  </a:lnTo>
                  <a:lnTo>
                    <a:pt x="17155" y="5086"/>
                  </a:lnTo>
                  <a:lnTo>
                    <a:pt x="17301" y="5013"/>
                  </a:lnTo>
                  <a:lnTo>
                    <a:pt x="17569" y="5451"/>
                  </a:lnTo>
                  <a:lnTo>
                    <a:pt x="14284" y="6740"/>
                  </a:lnTo>
                  <a:lnTo>
                    <a:pt x="14162" y="6667"/>
                  </a:lnTo>
                  <a:lnTo>
                    <a:pt x="13992" y="6594"/>
                  </a:lnTo>
                  <a:lnTo>
                    <a:pt x="13700" y="6399"/>
                  </a:lnTo>
                  <a:lnTo>
                    <a:pt x="13530" y="6302"/>
                  </a:lnTo>
                  <a:lnTo>
                    <a:pt x="13384" y="6253"/>
                  </a:lnTo>
                  <a:lnTo>
                    <a:pt x="13213" y="6253"/>
                  </a:lnTo>
                  <a:lnTo>
                    <a:pt x="13043" y="6278"/>
                  </a:lnTo>
                  <a:lnTo>
                    <a:pt x="12921" y="6351"/>
                  </a:lnTo>
                  <a:lnTo>
                    <a:pt x="12800" y="6424"/>
                  </a:lnTo>
                  <a:lnTo>
                    <a:pt x="12581" y="6594"/>
                  </a:lnTo>
                  <a:lnTo>
                    <a:pt x="12386" y="6789"/>
                  </a:lnTo>
                  <a:lnTo>
                    <a:pt x="12167" y="6983"/>
                  </a:lnTo>
                  <a:lnTo>
                    <a:pt x="11972" y="7081"/>
                  </a:lnTo>
                  <a:lnTo>
                    <a:pt x="11875" y="7129"/>
                  </a:lnTo>
                  <a:lnTo>
                    <a:pt x="11778" y="7154"/>
                  </a:lnTo>
                  <a:lnTo>
                    <a:pt x="11680" y="7154"/>
                  </a:lnTo>
                  <a:lnTo>
                    <a:pt x="11583" y="7129"/>
                  </a:lnTo>
                  <a:lnTo>
                    <a:pt x="11486" y="7105"/>
                  </a:lnTo>
                  <a:lnTo>
                    <a:pt x="11364" y="7056"/>
                  </a:lnTo>
                  <a:lnTo>
                    <a:pt x="11291" y="7008"/>
                  </a:lnTo>
                  <a:lnTo>
                    <a:pt x="11291" y="6935"/>
                  </a:lnTo>
                  <a:lnTo>
                    <a:pt x="11291" y="6886"/>
                  </a:lnTo>
                  <a:lnTo>
                    <a:pt x="11340" y="6837"/>
                  </a:lnTo>
                  <a:lnTo>
                    <a:pt x="11461" y="6740"/>
                  </a:lnTo>
                  <a:lnTo>
                    <a:pt x="11583" y="6691"/>
                  </a:lnTo>
                  <a:lnTo>
                    <a:pt x="11753" y="6618"/>
                  </a:lnTo>
                  <a:lnTo>
                    <a:pt x="11899" y="6545"/>
                  </a:lnTo>
                  <a:lnTo>
                    <a:pt x="12240" y="6424"/>
                  </a:lnTo>
                  <a:lnTo>
                    <a:pt x="12313" y="6375"/>
                  </a:lnTo>
                  <a:lnTo>
                    <a:pt x="12362" y="6326"/>
                  </a:lnTo>
                  <a:lnTo>
                    <a:pt x="12362" y="6278"/>
                  </a:lnTo>
                  <a:lnTo>
                    <a:pt x="12362" y="6205"/>
                  </a:lnTo>
                  <a:lnTo>
                    <a:pt x="12337" y="6059"/>
                  </a:lnTo>
                  <a:lnTo>
                    <a:pt x="12337" y="6010"/>
                  </a:lnTo>
                  <a:lnTo>
                    <a:pt x="12362" y="5937"/>
                  </a:lnTo>
                  <a:lnTo>
                    <a:pt x="12435" y="5840"/>
                  </a:lnTo>
                  <a:lnTo>
                    <a:pt x="12508" y="5742"/>
                  </a:lnTo>
                  <a:lnTo>
                    <a:pt x="12702" y="5597"/>
                  </a:lnTo>
                  <a:lnTo>
                    <a:pt x="12897" y="5426"/>
                  </a:lnTo>
                  <a:lnTo>
                    <a:pt x="12970" y="5329"/>
                  </a:lnTo>
                  <a:lnTo>
                    <a:pt x="13043" y="5207"/>
                  </a:lnTo>
                  <a:lnTo>
                    <a:pt x="13043" y="5134"/>
                  </a:lnTo>
                  <a:lnTo>
                    <a:pt x="13067" y="5061"/>
                  </a:lnTo>
                  <a:lnTo>
                    <a:pt x="13043" y="4915"/>
                  </a:lnTo>
                  <a:lnTo>
                    <a:pt x="13019" y="4769"/>
                  </a:lnTo>
                  <a:lnTo>
                    <a:pt x="13043" y="4623"/>
                  </a:lnTo>
                  <a:lnTo>
                    <a:pt x="13067" y="4526"/>
                  </a:lnTo>
                  <a:lnTo>
                    <a:pt x="13140" y="4429"/>
                  </a:lnTo>
                  <a:lnTo>
                    <a:pt x="13457" y="4380"/>
                  </a:lnTo>
                  <a:lnTo>
                    <a:pt x="13773" y="4283"/>
                  </a:lnTo>
                  <a:lnTo>
                    <a:pt x="14089" y="4161"/>
                  </a:lnTo>
                  <a:lnTo>
                    <a:pt x="14406" y="4039"/>
                  </a:lnTo>
                  <a:lnTo>
                    <a:pt x="14479" y="3991"/>
                  </a:lnTo>
                  <a:close/>
                  <a:moveTo>
                    <a:pt x="17739" y="5767"/>
                  </a:moveTo>
                  <a:lnTo>
                    <a:pt x="18007" y="6326"/>
                  </a:lnTo>
                  <a:lnTo>
                    <a:pt x="17739" y="6399"/>
                  </a:lnTo>
                  <a:lnTo>
                    <a:pt x="17496" y="6497"/>
                  </a:lnTo>
                  <a:lnTo>
                    <a:pt x="17034" y="6691"/>
                  </a:lnTo>
                  <a:lnTo>
                    <a:pt x="16255" y="6983"/>
                  </a:lnTo>
                  <a:lnTo>
                    <a:pt x="15452" y="7251"/>
                  </a:lnTo>
                  <a:lnTo>
                    <a:pt x="15330" y="7154"/>
                  </a:lnTo>
                  <a:lnTo>
                    <a:pt x="15160" y="7056"/>
                  </a:lnTo>
                  <a:lnTo>
                    <a:pt x="14941" y="6959"/>
                  </a:lnTo>
                  <a:lnTo>
                    <a:pt x="14698" y="6862"/>
                  </a:lnTo>
                  <a:lnTo>
                    <a:pt x="15063" y="6789"/>
                  </a:lnTo>
                  <a:lnTo>
                    <a:pt x="15428" y="6691"/>
                  </a:lnTo>
                  <a:lnTo>
                    <a:pt x="16133" y="6448"/>
                  </a:lnTo>
                  <a:lnTo>
                    <a:pt x="16596" y="6253"/>
                  </a:lnTo>
                  <a:lnTo>
                    <a:pt x="17082" y="6059"/>
                  </a:lnTo>
                  <a:lnTo>
                    <a:pt x="17545" y="5864"/>
                  </a:lnTo>
                  <a:lnTo>
                    <a:pt x="17739" y="5767"/>
                  </a:lnTo>
                  <a:close/>
                  <a:moveTo>
                    <a:pt x="13311" y="6618"/>
                  </a:moveTo>
                  <a:lnTo>
                    <a:pt x="13408" y="6643"/>
                  </a:lnTo>
                  <a:lnTo>
                    <a:pt x="13627" y="6716"/>
                  </a:lnTo>
                  <a:lnTo>
                    <a:pt x="13822" y="6813"/>
                  </a:lnTo>
                  <a:lnTo>
                    <a:pt x="14016" y="6935"/>
                  </a:lnTo>
                  <a:lnTo>
                    <a:pt x="14235" y="7032"/>
                  </a:lnTo>
                  <a:lnTo>
                    <a:pt x="14430" y="7105"/>
                  </a:lnTo>
                  <a:lnTo>
                    <a:pt x="14965" y="7275"/>
                  </a:lnTo>
                  <a:lnTo>
                    <a:pt x="15136" y="7373"/>
                  </a:lnTo>
                  <a:lnTo>
                    <a:pt x="15038" y="7397"/>
                  </a:lnTo>
                  <a:lnTo>
                    <a:pt x="15014" y="7421"/>
                  </a:lnTo>
                  <a:lnTo>
                    <a:pt x="15014" y="7446"/>
                  </a:lnTo>
                  <a:lnTo>
                    <a:pt x="15014" y="7470"/>
                  </a:lnTo>
                  <a:lnTo>
                    <a:pt x="15038" y="7494"/>
                  </a:lnTo>
                  <a:lnTo>
                    <a:pt x="15257" y="7543"/>
                  </a:lnTo>
                  <a:lnTo>
                    <a:pt x="15160" y="7616"/>
                  </a:lnTo>
                  <a:lnTo>
                    <a:pt x="15014" y="7665"/>
                  </a:lnTo>
                  <a:lnTo>
                    <a:pt x="14819" y="7713"/>
                  </a:lnTo>
                  <a:lnTo>
                    <a:pt x="14625" y="7689"/>
                  </a:lnTo>
                  <a:lnTo>
                    <a:pt x="14406" y="7665"/>
                  </a:lnTo>
                  <a:lnTo>
                    <a:pt x="14016" y="7567"/>
                  </a:lnTo>
                  <a:lnTo>
                    <a:pt x="13627" y="7446"/>
                  </a:lnTo>
                  <a:lnTo>
                    <a:pt x="13238" y="7324"/>
                  </a:lnTo>
                  <a:lnTo>
                    <a:pt x="12994" y="7251"/>
                  </a:lnTo>
                  <a:lnTo>
                    <a:pt x="12727" y="7202"/>
                  </a:lnTo>
                  <a:lnTo>
                    <a:pt x="12459" y="7178"/>
                  </a:lnTo>
                  <a:lnTo>
                    <a:pt x="12191" y="7178"/>
                  </a:lnTo>
                  <a:lnTo>
                    <a:pt x="12532" y="7032"/>
                  </a:lnTo>
                  <a:lnTo>
                    <a:pt x="12702" y="6910"/>
                  </a:lnTo>
                  <a:lnTo>
                    <a:pt x="12824" y="6789"/>
                  </a:lnTo>
                  <a:lnTo>
                    <a:pt x="12921" y="6716"/>
                  </a:lnTo>
                  <a:lnTo>
                    <a:pt x="13019" y="6667"/>
                  </a:lnTo>
                  <a:lnTo>
                    <a:pt x="13116" y="6643"/>
                  </a:lnTo>
                  <a:lnTo>
                    <a:pt x="13213" y="6618"/>
                  </a:lnTo>
                  <a:close/>
                  <a:moveTo>
                    <a:pt x="18323" y="7227"/>
                  </a:moveTo>
                  <a:lnTo>
                    <a:pt x="18445" y="7665"/>
                  </a:lnTo>
                  <a:lnTo>
                    <a:pt x="18518" y="8103"/>
                  </a:lnTo>
                  <a:lnTo>
                    <a:pt x="18056" y="8224"/>
                  </a:lnTo>
                  <a:lnTo>
                    <a:pt x="17885" y="8127"/>
                  </a:lnTo>
                  <a:lnTo>
                    <a:pt x="17715" y="8005"/>
                  </a:lnTo>
                  <a:lnTo>
                    <a:pt x="17399" y="7762"/>
                  </a:lnTo>
                  <a:lnTo>
                    <a:pt x="17666" y="7665"/>
                  </a:lnTo>
                  <a:lnTo>
                    <a:pt x="17910" y="7543"/>
                  </a:lnTo>
                  <a:lnTo>
                    <a:pt x="18153" y="7397"/>
                  </a:lnTo>
                  <a:lnTo>
                    <a:pt x="18226" y="7324"/>
                  </a:lnTo>
                  <a:lnTo>
                    <a:pt x="18323" y="7227"/>
                  </a:lnTo>
                  <a:close/>
                  <a:moveTo>
                    <a:pt x="17155" y="8030"/>
                  </a:moveTo>
                  <a:lnTo>
                    <a:pt x="17326" y="8103"/>
                  </a:lnTo>
                  <a:lnTo>
                    <a:pt x="17520" y="8273"/>
                  </a:lnTo>
                  <a:lnTo>
                    <a:pt x="17545" y="8297"/>
                  </a:lnTo>
                  <a:lnTo>
                    <a:pt x="17326" y="8200"/>
                  </a:lnTo>
                  <a:lnTo>
                    <a:pt x="17228" y="8151"/>
                  </a:lnTo>
                  <a:lnTo>
                    <a:pt x="17131" y="8078"/>
                  </a:lnTo>
                  <a:lnTo>
                    <a:pt x="17082" y="8054"/>
                  </a:lnTo>
                  <a:lnTo>
                    <a:pt x="17082" y="8030"/>
                  </a:lnTo>
                  <a:close/>
                  <a:moveTo>
                    <a:pt x="16790" y="7981"/>
                  </a:moveTo>
                  <a:lnTo>
                    <a:pt x="16790" y="8054"/>
                  </a:lnTo>
                  <a:lnTo>
                    <a:pt x="16790" y="8151"/>
                  </a:lnTo>
                  <a:lnTo>
                    <a:pt x="16815" y="8224"/>
                  </a:lnTo>
                  <a:lnTo>
                    <a:pt x="16863" y="8273"/>
                  </a:lnTo>
                  <a:lnTo>
                    <a:pt x="16961" y="8395"/>
                  </a:lnTo>
                  <a:lnTo>
                    <a:pt x="17131" y="8468"/>
                  </a:lnTo>
                  <a:lnTo>
                    <a:pt x="17155" y="8492"/>
                  </a:lnTo>
                  <a:lnTo>
                    <a:pt x="16839" y="8589"/>
                  </a:lnTo>
                  <a:lnTo>
                    <a:pt x="16328" y="8711"/>
                  </a:lnTo>
                  <a:lnTo>
                    <a:pt x="16206" y="8468"/>
                  </a:lnTo>
                  <a:lnTo>
                    <a:pt x="16109" y="8224"/>
                  </a:lnTo>
                  <a:lnTo>
                    <a:pt x="16450" y="8103"/>
                  </a:lnTo>
                  <a:lnTo>
                    <a:pt x="16790" y="7981"/>
                  </a:lnTo>
                  <a:close/>
                  <a:moveTo>
                    <a:pt x="15695" y="8322"/>
                  </a:moveTo>
                  <a:lnTo>
                    <a:pt x="15744" y="8370"/>
                  </a:lnTo>
                  <a:lnTo>
                    <a:pt x="15793" y="8443"/>
                  </a:lnTo>
                  <a:lnTo>
                    <a:pt x="15890" y="8614"/>
                  </a:lnTo>
                  <a:lnTo>
                    <a:pt x="15939" y="8784"/>
                  </a:lnTo>
                  <a:lnTo>
                    <a:pt x="15744" y="8833"/>
                  </a:lnTo>
                  <a:lnTo>
                    <a:pt x="15671" y="8662"/>
                  </a:lnTo>
                  <a:lnTo>
                    <a:pt x="15598" y="8468"/>
                  </a:lnTo>
                  <a:lnTo>
                    <a:pt x="15574" y="8395"/>
                  </a:lnTo>
                  <a:lnTo>
                    <a:pt x="15574" y="8346"/>
                  </a:lnTo>
                  <a:lnTo>
                    <a:pt x="15695" y="8322"/>
                  </a:lnTo>
                  <a:close/>
                  <a:moveTo>
                    <a:pt x="17520" y="8784"/>
                  </a:moveTo>
                  <a:lnTo>
                    <a:pt x="17520" y="8906"/>
                  </a:lnTo>
                  <a:lnTo>
                    <a:pt x="17472" y="8979"/>
                  </a:lnTo>
                  <a:lnTo>
                    <a:pt x="17423" y="9052"/>
                  </a:lnTo>
                  <a:lnTo>
                    <a:pt x="17326" y="9100"/>
                  </a:lnTo>
                  <a:lnTo>
                    <a:pt x="17228" y="9125"/>
                  </a:lnTo>
                  <a:lnTo>
                    <a:pt x="17009" y="9149"/>
                  </a:lnTo>
                  <a:lnTo>
                    <a:pt x="16839" y="9125"/>
                  </a:lnTo>
                  <a:lnTo>
                    <a:pt x="16693" y="9076"/>
                  </a:lnTo>
                  <a:lnTo>
                    <a:pt x="16571" y="9027"/>
                  </a:lnTo>
                  <a:lnTo>
                    <a:pt x="16766" y="8979"/>
                  </a:lnTo>
                  <a:lnTo>
                    <a:pt x="17520" y="8784"/>
                  </a:lnTo>
                  <a:close/>
                  <a:moveTo>
                    <a:pt x="18591" y="8614"/>
                  </a:moveTo>
                  <a:lnTo>
                    <a:pt x="18640" y="9027"/>
                  </a:lnTo>
                  <a:lnTo>
                    <a:pt x="18615" y="9027"/>
                  </a:lnTo>
                  <a:lnTo>
                    <a:pt x="18396" y="9052"/>
                  </a:lnTo>
                  <a:lnTo>
                    <a:pt x="18153" y="9076"/>
                  </a:lnTo>
                  <a:lnTo>
                    <a:pt x="17715" y="9198"/>
                  </a:lnTo>
                  <a:lnTo>
                    <a:pt x="17764" y="9100"/>
                  </a:lnTo>
                  <a:lnTo>
                    <a:pt x="17812" y="8979"/>
                  </a:lnTo>
                  <a:lnTo>
                    <a:pt x="17837" y="8857"/>
                  </a:lnTo>
                  <a:lnTo>
                    <a:pt x="17812" y="8711"/>
                  </a:lnTo>
                  <a:lnTo>
                    <a:pt x="18202" y="8614"/>
                  </a:lnTo>
                  <a:close/>
                  <a:moveTo>
                    <a:pt x="16133" y="9125"/>
                  </a:moveTo>
                  <a:lnTo>
                    <a:pt x="16231" y="9222"/>
                  </a:lnTo>
                  <a:lnTo>
                    <a:pt x="16352" y="9319"/>
                  </a:lnTo>
                  <a:lnTo>
                    <a:pt x="16498" y="9392"/>
                  </a:lnTo>
                  <a:lnTo>
                    <a:pt x="16644" y="9465"/>
                  </a:lnTo>
                  <a:lnTo>
                    <a:pt x="16839" y="9490"/>
                  </a:lnTo>
                  <a:lnTo>
                    <a:pt x="16596" y="9587"/>
                  </a:lnTo>
                  <a:lnTo>
                    <a:pt x="16596" y="9611"/>
                  </a:lnTo>
                  <a:lnTo>
                    <a:pt x="16352" y="9490"/>
                  </a:lnTo>
                  <a:lnTo>
                    <a:pt x="16158" y="9344"/>
                  </a:lnTo>
                  <a:lnTo>
                    <a:pt x="15963" y="9149"/>
                  </a:lnTo>
                  <a:lnTo>
                    <a:pt x="16133" y="9125"/>
                  </a:lnTo>
                  <a:close/>
                  <a:moveTo>
                    <a:pt x="18640" y="9368"/>
                  </a:moveTo>
                  <a:lnTo>
                    <a:pt x="18640" y="10001"/>
                  </a:lnTo>
                  <a:lnTo>
                    <a:pt x="18591" y="10025"/>
                  </a:lnTo>
                  <a:lnTo>
                    <a:pt x="18275" y="10122"/>
                  </a:lnTo>
                  <a:lnTo>
                    <a:pt x="17983" y="10244"/>
                  </a:lnTo>
                  <a:lnTo>
                    <a:pt x="17569" y="10366"/>
                  </a:lnTo>
                  <a:lnTo>
                    <a:pt x="17155" y="10463"/>
                  </a:lnTo>
                  <a:lnTo>
                    <a:pt x="17180" y="10317"/>
                  </a:lnTo>
                  <a:lnTo>
                    <a:pt x="17155" y="10147"/>
                  </a:lnTo>
                  <a:lnTo>
                    <a:pt x="17107" y="10001"/>
                  </a:lnTo>
                  <a:lnTo>
                    <a:pt x="17009" y="9903"/>
                  </a:lnTo>
                  <a:lnTo>
                    <a:pt x="18640" y="9368"/>
                  </a:lnTo>
                  <a:close/>
                  <a:moveTo>
                    <a:pt x="18591" y="10487"/>
                  </a:moveTo>
                  <a:lnTo>
                    <a:pt x="18494" y="11169"/>
                  </a:lnTo>
                  <a:lnTo>
                    <a:pt x="18469" y="11169"/>
                  </a:lnTo>
                  <a:lnTo>
                    <a:pt x="18177" y="11217"/>
                  </a:lnTo>
                  <a:lnTo>
                    <a:pt x="17885" y="11315"/>
                  </a:lnTo>
                  <a:lnTo>
                    <a:pt x="17301" y="11534"/>
                  </a:lnTo>
                  <a:lnTo>
                    <a:pt x="16839" y="11680"/>
                  </a:lnTo>
                  <a:lnTo>
                    <a:pt x="16377" y="11826"/>
                  </a:lnTo>
                  <a:lnTo>
                    <a:pt x="16401" y="11728"/>
                  </a:lnTo>
                  <a:lnTo>
                    <a:pt x="16425" y="11607"/>
                  </a:lnTo>
                  <a:lnTo>
                    <a:pt x="16523" y="11412"/>
                  </a:lnTo>
                  <a:lnTo>
                    <a:pt x="16644" y="11217"/>
                  </a:lnTo>
                  <a:lnTo>
                    <a:pt x="16766" y="11071"/>
                  </a:lnTo>
                  <a:lnTo>
                    <a:pt x="16839" y="10974"/>
                  </a:lnTo>
                  <a:lnTo>
                    <a:pt x="16936" y="10950"/>
                  </a:lnTo>
                  <a:lnTo>
                    <a:pt x="17593" y="10804"/>
                  </a:lnTo>
                  <a:lnTo>
                    <a:pt x="18250" y="10609"/>
                  </a:lnTo>
                  <a:lnTo>
                    <a:pt x="18421" y="10560"/>
                  </a:lnTo>
                  <a:lnTo>
                    <a:pt x="18591" y="10487"/>
                  </a:lnTo>
                  <a:close/>
                  <a:moveTo>
                    <a:pt x="18396" y="11607"/>
                  </a:moveTo>
                  <a:lnTo>
                    <a:pt x="18299" y="11972"/>
                  </a:lnTo>
                  <a:lnTo>
                    <a:pt x="18202" y="12361"/>
                  </a:lnTo>
                  <a:lnTo>
                    <a:pt x="18007" y="12337"/>
                  </a:lnTo>
                  <a:lnTo>
                    <a:pt x="17788" y="12337"/>
                  </a:lnTo>
                  <a:lnTo>
                    <a:pt x="17739" y="12239"/>
                  </a:lnTo>
                  <a:lnTo>
                    <a:pt x="17666" y="12166"/>
                  </a:lnTo>
                  <a:lnTo>
                    <a:pt x="17618" y="12142"/>
                  </a:lnTo>
                  <a:lnTo>
                    <a:pt x="17472" y="12142"/>
                  </a:lnTo>
                  <a:lnTo>
                    <a:pt x="17399" y="12191"/>
                  </a:lnTo>
                  <a:lnTo>
                    <a:pt x="17350" y="12215"/>
                  </a:lnTo>
                  <a:lnTo>
                    <a:pt x="17180" y="12337"/>
                  </a:lnTo>
                  <a:lnTo>
                    <a:pt x="17058" y="12458"/>
                  </a:lnTo>
                  <a:lnTo>
                    <a:pt x="16961" y="12580"/>
                  </a:lnTo>
                  <a:lnTo>
                    <a:pt x="16742" y="12653"/>
                  </a:lnTo>
                  <a:lnTo>
                    <a:pt x="16425" y="12799"/>
                  </a:lnTo>
                  <a:lnTo>
                    <a:pt x="16425" y="12702"/>
                  </a:lnTo>
                  <a:lnTo>
                    <a:pt x="16401" y="12239"/>
                  </a:lnTo>
                  <a:lnTo>
                    <a:pt x="16961" y="12069"/>
                  </a:lnTo>
                  <a:lnTo>
                    <a:pt x="17569" y="11850"/>
                  </a:lnTo>
                  <a:lnTo>
                    <a:pt x="18202" y="11655"/>
                  </a:lnTo>
                  <a:lnTo>
                    <a:pt x="18396" y="11607"/>
                  </a:lnTo>
                  <a:close/>
                  <a:moveTo>
                    <a:pt x="18056" y="12799"/>
                  </a:moveTo>
                  <a:lnTo>
                    <a:pt x="17861" y="13261"/>
                  </a:lnTo>
                  <a:lnTo>
                    <a:pt x="17666" y="13286"/>
                  </a:lnTo>
                  <a:lnTo>
                    <a:pt x="17739" y="13067"/>
                  </a:lnTo>
                  <a:lnTo>
                    <a:pt x="17812" y="12823"/>
                  </a:lnTo>
                  <a:lnTo>
                    <a:pt x="18056" y="12799"/>
                  </a:lnTo>
                  <a:close/>
                  <a:moveTo>
                    <a:pt x="17423" y="12921"/>
                  </a:moveTo>
                  <a:lnTo>
                    <a:pt x="17350" y="13115"/>
                  </a:lnTo>
                  <a:lnTo>
                    <a:pt x="17301" y="13213"/>
                  </a:lnTo>
                  <a:lnTo>
                    <a:pt x="17228" y="13310"/>
                  </a:lnTo>
                  <a:lnTo>
                    <a:pt x="17204" y="13334"/>
                  </a:lnTo>
                  <a:lnTo>
                    <a:pt x="17204" y="13310"/>
                  </a:lnTo>
                  <a:lnTo>
                    <a:pt x="17131" y="13237"/>
                  </a:lnTo>
                  <a:lnTo>
                    <a:pt x="17107" y="13164"/>
                  </a:lnTo>
                  <a:lnTo>
                    <a:pt x="17107" y="13091"/>
                  </a:lnTo>
                  <a:lnTo>
                    <a:pt x="17107" y="13018"/>
                  </a:lnTo>
                  <a:lnTo>
                    <a:pt x="17423" y="12921"/>
                  </a:lnTo>
                  <a:close/>
                  <a:moveTo>
                    <a:pt x="16790" y="13140"/>
                  </a:moveTo>
                  <a:lnTo>
                    <a:pt x="16815" y="13237"/>
                  </a:lnTo>
                  <a:lnTo>
                    <a:pt x="16839" y="13359"/>
                  </a:lnTo>
                  <a:lnTo>
                    <a:pt x="16888" y="13456"/>
                  </a:lnTo>
                  <a:lnTo>
                    <a:pt x="16961" y="13553"/>
                  </a:lnTo>
                  <a:lnTo>
                    <a:pt x="16498" y="13772"/>
                  </a:lnTo>
                  <a:lnTo>
                    <a:pt x="16206" y="13918"/>
                  </a:lnTo>
                  <a:lnTo>
                    <a:pt x="15890" y="14040"/>
                  </a:lnTo>
                  <a:lnTo>
                    <a:pt x="15257" y="14210"/>
                  </a:lnTo>
                  <a:lnTo>
                    <a:pt x="15257" y="14210"/>
                  </a:lnTo>
                  <a:lnTo>
                    <a:pt x="15428" y="13967"/>
                  </a:lnTo>
                  <a:lnTo>
                    <a:pt x="15598" y="13748"/>
                  </a:lnTo>
                  <a:lnTo>
                    <a:pt x="15841" y="13553"/>
                  </a:lnTo>
                  <a:lnTo>
                    <a:pt x="16377" y="13286"/>
                  </a:lnTo>
                  <a:lnTo>
                    <a:pt x="16790" y="13140"/>
                  </a:lnTo>
                  <a:close/>
                  <a:moveTo>
                    <a:pt x="18153" y="6740"/>
                  </a:moveTo>
                  <a:lnTo>
                    <a:pt x="18250" y="6983"/>
                  </a:lnTo>
                  <a:lnTo>
                    <a:pt x="18056" y="7008"/>
                  </a:lnTo>
                  <a:lnTo>
                    <a:pt x="17885" y="7056"/>
                  </a:lnTo>
                  <a:lnTo>
                    <a:pt x="17520" y="7227"/>
                  </a:lnTo>
                  <a:lnTo>
                    <a:pt x="17155" y="7397"/>
                  </a:lnTo>
                  <a:lnTo>
                    <a:pt x="16839" y="7543"/>
                  </a:lnTo>
                  <a:lnTo>
                    <a:pt x="16328" y="7713"/>
                  </a:lnTo>
                  <a:lnTo>
                    <a:pt x="16085" y="7811"/>
                  </a:lnTo>
                  <a:lnTo>
                    <a:pt x="15817" y="7908"/>
                  </a:lnTo>
                  <a:lnTo>
                    <a:pt x="15695" y="7859"/>
                  </a:lnTo>
                  <a:lnTo>
                    <a:pt x="15549" y="7835"/>
                  </a:lnTo>
                  <a:lnTo>
                    <a:pt x="15403" y="7859"/>
                  </a:lnTo>
                  <a:lnTo>
                    <a:pt x="15355" y="7908"/>
                  </a:lnTo>
                  <a:lnTo>
                    <a:pt x="15282" y="7932"/>
                  </a:lnTo>
                  <a:lnTo>
                    <a:pt x="15233" y="8030"/>
                  </a:lnTo>
                  <a:lnTo>
                    <a:pt x="15184" y="8151"/>
                  </a:lnTo>
                  <a:lnTo>
                    <a:pt x="15184" y="8273"/>
                  </a:lnTo>
                  <a:lnTo>
                    <a:pt x="15184" y="8395"/>
                  </a:lnTo>
                  <a:lnTo>
                    <a:pt x="15257" y="8638"/>
                  </a:lnTo>
                  <a:lnTo>
                    <a:pt x="15330" y="8857"/>
                  </a:lnTo>
                  <a:lnTo>
                    <a:pt x="15379" y="8930"/>
                  </a:lnTo>
                  <a:lnTo>
                    <a:pt x="15160" y="9003"/>
                  </a:lnTo>
                  <a:lnTo>
                    <a:pt x="14941" y="9100"/>
                  </a:lnTo>
                  <a:lnTo>
                    <a:pt x="14917" y="9125"/>
                  </a:lnTo>
                  <a:lnTo>
                    <a:pt x="14917" y="9149"/>
                  </a:lnTo>
                  <a:lnTo>
                    <a:pt x="14917" y="9173"/>
                  </a:lnTo>
                  <a:lnTo>
                    <a:pt x="14941" y="9198"/>
                  </a:lnTo>
                  <a:lnTo>
                    <a:pt x="15257" y="9222"/>
                  </a:lnTo>
                  <a:lnTo>
                    <a:pt x="15549" y="9222"/>
                  </a:lnTo>
                  <a:lnTo>
                    <a:pt x="15671" y="9368"/>
                  </a:lnTo>
                  <a:lnTo>
                    <a:pt x="15817" y="9514"/>
                  </a:lnTo>
                  <a:lnTo>
                    <a:pt x="15963" y="9660"/>
                  </a:lnTo>
                  <a:lnTo>
                    <a:pt x="16133" y="9782"/>
                  </a:lnTo>
                  <a:lnTo>
                    <a:pt x="15379" y="10074"/>
                  </a:lnTo>
                  <a:lnTo>
                    <a:pt x="15038" y="10244"/>
                  </a:lnTo>
                  <a:lnTo>
                    <a:pt x="14673" y="10439"/>
                  </a:lnTo>
                  <a:lnTo>
                    <a:pt x="14649" y="10487"/>
                  </a:lnTo>
                  <a:lnTo>
                    <a:pt x="14649" y="10536"/>
                  </a:lnTo>
                  <a:lnTo>
                    <a:pt x="14673" y="10585"/>
                  </a:lnTo>
                  <a:lnTo>
                    <a:pt x="14722" y="10585"/>
                  </a:lnTo>
                  <a:lnTo>
                    <a:pt x="14965" y="10560"/>
                  </a:lnTo>
                  <a:lnTo>
                    <a:pt x="15184" y="10536"/>
                  </a:lnTo>
                  <a:lnTo>
                    <a:pt x="15647" y="10390"/>
                  </a:lnTo>
                  <a:lnTo>
                    <a:pt x="16109" y="10244"/>
                  </a:lnTo>
                  <a:lnTo>
                    <a:pt x="16547" y="10074"/>
                  </a:lnTo>
                  <a:lnTo>
                    <a:pt x="16571" y="10049"/>
                  </a:lnTo>
                  <a:lnTo>
                    <a:pt x="16693" y="10171"/>
                  </a:lnTo>
                  <a:lnTo>
                    <a:pt x="16717" y="10220"/>
                  </a:lnTo>
                  <a:lnTo>
                    <a:pt x="16742" y="10293"/>
                  </a:lnTo>
                  <a:lnTo>
                    <a:pt x="16742" y="10366"/>
                  </a:lnTo>
                  <a:lnTo>
                    <a:pt x="16742" y="10439"/>
                  </a:lnTo>
                  <a:lnTo>
                    <a:pt x="16669" y="10585"/>
                  </a:lnTo>
                  <a:lnTo>
                    <a:pt x="16158" y="10706"/>
                  </a:lnTo>
                  <a:lnTo>
                    <a:pt x="15598" y="10804"/>
                  </a:lnTo>
                  <a:lnTo>
                    <a:pt x="15355" y="10877"/>
                  </a:lnTo>
                  <a:lnTo>
                    <a:pt x="15087" y="10974"/>
                  </a:lnTo>
                  <a:lnTo>
                    <a:pt x="14844" y="11096"/>
                  </a:lnTo>
                  <a:lnTo>
                    <a:pt x="14625" y="11217"/>
                  </a:lnTo>
                  <a:lnTo>
                    <a:pt x="14600" y="11266"/>
                  </a:lnTo>
                  <a:lnTo>
                    <a:pt x="14600" y="11315"/>
                  </a:lnTo>
                  <a:lnTo>
                    <a:pt x="14625" y="11363"/>
                  </a:lnTo>
                  <a:lnTo>
                    <a:pt x="14673" y="11363"/>
                  </a:lnTo>
                  <a:lnTo>
                    <a:pt x="15087" y="11339"/>
                  </a:lnTo>
                  <a:lnTo>
                    <a:pt x="15476" y="11266"/>
                  </a:lnTo>
                  <a:lnTo>
                    <a:pt x="16279" y="11096"/>
                  </a:lnTo>
                  <a:lnTo>
                    <a:pt x="16231" y="11193"/>
                  </a:lnTo>
                  <a:lnTo>
                    <a:pt x="16133" y="11388"/>
                  </a:lnTo>
                  <a:lnTo>
                    <a:pt x="16060" y="11558"/>
                  </a:lnTo>
                  <a:lnTo>
                    <a:pt x="16036" y="11728"/>
                  </a:lnTo>
                  <a:lnTo>
                    <a:pt x="16012" y="11923"/>
                  </a:lnTo>
                  <a:lnTo>
                    <a:pt x="15379" y="12069"/>
                  </a:lnTo>
                  <a:lnTo>
                    <a:pt x="15087" y="12142"/>
                  </a:lnTo>
                  <a:lnTo>
                    <a:pt x="14795" y="12264"/>
                  </a:lnTo>
                  <a:lnTo>
                    <a:pt x="14771" y="12288"/>
                  </a:lnTo>
                  <a:lnTo>
                    <a:pt x="14771" y="12312"/>
                  </a:lnTo>
                  <a:lnTo>
                    <a:pt x="14771" y="12337"/>
                  </a:lnTo>
                  <a:lnTo>
                    <a:pt x="14795" y="12361"/>
                  </a:lnTo>
                  <a:lnTo>
                    <a:pt x="14941" y="12410"/>
                  </a:lnTo>
                  <a:lnTo>
                    <a:pt x="15087" y="12434"/>
                  </a:lnTo>
                  <a:lnTo>
                    <a:pt x="15403" y="12434"/>
                  </a:lnTo>
                  <a:lnTo>
                    <a:pt x="15720" y="12410"/>
                  </a:lnTo>
                  <a:lnTo>
                    <a:pt x="16036" y="12337"/>
                  </a:lnTo>
                  <a:lnTo>
                    <a:pt x="16036" y="12556"/>
                  </a:lnTo>
                  <a:lnTo>
                    <a:pt x="16036" y="12702"/>
                  </a:lnTo>
                  <a:lnTo>
                    <a:pt x="16012" y="12823"/>
                  </a:lnTo>
                  <a:lnTo>
                    <a:pt x="15987" y="12945"/>
                  </a:lnTo>
                  <a:lnTo>
                    <a:pt x="15914" y="13018"/>
                  </a:lnTo>
                  <a:lnTo>
                    <a:pt x="15647" y="13164"/>
                  </a:lnTo>
                  <a:lnTo>
                    <a:pt x="15355" y="13261"/>
                  </a:lnTo>
                  <a:lnTo>
                    <a:pt x="15063" y="13383"/>
                  </a:lnTo>
                  <a:lnTo>
                    <a:pt x="14771" y="13505"/>
                  </a:lnTo>
                  <a:lnTo>
                    <a:pt x="14479" y="13651"/>
                  </a:lnTo>
                  <a:lnTo>
                    <a:pt x="14454" y="13699"/>
                  </a:lnTo>
                  <a:lnTo>
                    <a:pt x="14454" y="13723"/>
                  </a:lnTo>
                  <a:lnTo>
                    <a:pt x="14454" y="13772"/>
                  </a:lnTo>
                  <a:lnTo>
                    <a:pt x="14503" y="13796"/>
                  </a:lnTo>
                  <a:lnTo>
                    <a:pt x="14649" y="13821"/>
                  </a:lnTo>
                  <a:lnTo>
                    <a:pt x="14795" y="13845"/>
                  </a:lnTo>
                  <a:lnTo>
                    <a:pt x="14941" y="13821"/>
                  </a:lnTo>
                  <a:lnTo>
                    <a:pt x="15087" y="13821"/>
                  </a:lnTo>
                  <a:lnTo>
                    <a:pt x="14917" y="14040"/>
                  </a:lnTo>
                  <a:lnTo>
                    <a:pt x="14649" y="14332"/>
                  </a:lnTo>
                  <a:lnTo>
                    <a:pt x="14552" y="14405"/>
                  </a:lnTo>
                  <a:lnTo>
                    <a:pt x="14454" y="14429"/>
                  </a:lnTo>
                  <a:lnTo>
                    <a:pt x="14357" y="14429"/>
                  </a:lnTo>
                  <a:lnTo>
                    <a:pt x="14260" y="14380"/>
                  </a:lnTo>
                  <a:lnTo>
                    <a:pt x="14187" y="14332"/>
                  </a:lnTo>
                  <a:lnTo>
                    <a:pt x="14114" y="14259"/>
                  </a:lnTo>
                  <a:lnTo>
                    <a:pt x="13968" y="14088"/>
                  </a:lnTo>
                  <a:lnTo>
                    <a:pt x="13870" y="13967"/>
                  </a:lnTo>
                  <a:lnTo>
                    <a:pt x="13822" y="13821"/>
                  </a:lnTo>
                  <a:lnTo>
                    <a:pt x="13700" y="13553"/>
                  </a:lnTo>
                  <a:lnTo>
                    <a:pt x="13651" y="13261"/>
                  </a:lnTo>
                  <a:lnTo>
                    <a:pt x="13627" y="12969"/>
                  </a:lnTo>
                  <a:lnTo>
                    <a:pt x="13627" y="12653"/>
                  </a:lnTo>
                  <a:lnTo>
                    <a:pt x="13603" y="12361"/>
                  </a:lnTo>
                  <a:lnTo>
                    <a:pt x="13578" y="12215"/>
                  </a:lnTo>
                  <a:lnTo>
                    <a:pt x="13554" y="12069"/>
                  </a:lnTo>
                  <a:lnTo>
                    <a:pt x="13481" y="11947"/>
                  </a:lnTo>
                  <a:lnTo>
                    <a:pt x="13384" y="11801"/>
                  </a:lnTo>
                  <a:lnTo>
                    <a:pt x="13262" y="11631"/>
                  </a:lnTo>
                  <a:lnTo>
                    <a:pt x="13165" y="11461"/>
                  </a:lnTo>
                  <a:lnTo>
                    <a:pt x="13067" y="11266"/>
                  </a:lnTo>
                  <a:lnTo>
                    <a:pt x="13019" y="11047"/>
                  </a:lnTo>
                  <a:lnTo>
                    <a:pt x="12970" y="10901"/>
                  </a:lnTo>
                  <a:lnTo>
                    <a:pt x="12921" y="10755"/>
                  </a:lnTo>
                  <a:lnTo>
                    <a:pt x="12824" y="10633"/>
                  </a:lnTo>
                  <a:lnTo>
                    <a:pt x="12727" y="10512"/>
                  </a:lnTo>
                  <a:lnTo>
                    <a:pt x="12629" y="10439"/>
                  </a:lnTo>
                  <a:lnTo>
                    <a:pt x="12508" y="10390"/>
                  </a:lnTo>
                  <a:lnTo>
                    <a:pt x="12410" y="10341"/>
                  </a:lnTo>
                  <a:lnTo>
                    <a:pt x="12289" y="10317"/>
                  </a:lnTo>
                  <a:lnTo>
                    <a:pt x="11778" y="10317"/>
                  </a:lnTo>
                  <a:lnTo>
                    <a:pt x="11534" y="10293"/>
                  </a:lnTo>
                  <a:lnTo>
                    <a:pt x="11437" y="10268"/>
                  </a:lnTo>
                  <a:lnTo>
                    <a:pt x="11364" y="10220"/>
                  </a:lnTo>
                  <a:lnTo>
                    <a:pt x="11267" y="10171"/>
                  </a:lnTo>
                  <a:lnTo>
                    <a:pt x="11218" y="10122"/>
                  </a:lnTo>
                  <a:lnTo>
                    <a:pt x="11121" y="9976"/>
                  </a:lnTo>
                  <a:lnTo>
                    <a:pt x="11048" y="9806"/>
                  </a:lnTo>
                  <a:lnTo>
                    <a:pt x="11023" y="9611"/>
                  </a:lnTo>
                  <a:lnTo>
                    <a:pt x="11023" y="9417"/>
                  </a:lnTo>
                  <a:lnTo>
                    <a:pt x="11023" y="9198"/>
                  </a:lnTo>
                  <a:lnTo>
                    <a:pt x="11072" y="8906"/>
                  </a:lnTo>
                  <a:lnTo>
                    <a:pt x="11096" y="8589"/>
                  </a:lnTo>
                  <a:lnTo>
                    <a:pt x="11169" y="8297"/>
                  </a:lnTo>
                  <a:lnTo>
                    <a:pt x="11291" y="8030"/>
                  </a:lnTo>
                  <a:lnTo>
                    <a:pt x="11413" y="7859"/>
                  </a:lnTo>
                  <a:lnTo>
                    <a:pt x="11583" y="7713"/>
                  </a:lnTo>
                  <a:lnTo>
                    <a:pt x="11753" y="7616"/>
                  </a:lnTo>
                  <a:lnTo>
                    <a:pt x="11948" y="7567"/>
                  </a:lnTo>
                  <a:lnTo>
                    <a:pt x="12167" y="7519"/>
                  </a:lnTo>
                  <a:lnTo>
                    <a:pt x="12605" y="7519"/>
                  </a:lnTo>
                  <a:lnTo>
                    <a:pt x="12800" y="7543"/>
                  </a:lnTo>
                  <a:lnTo>
                    <a:pt x="13092" y="7592"/>
                  </a:lnTo>
                  <a:lnTo>
                    <a:pt x="13384" y="7689"/>
                  </a:lnTo>
                  <a:lnTo>
                    <a:pt x="13992" y="7859"/>
                  </a:lnTo>
                  <a:lnTo>
                    <a:pt x="14284" y="7932"/>
                  </a:lnTo>
                  <a:lnTo>
                    <a:pt x="14576" y="7957"/>
                  </a:lnTo>
                  <a:lnTo>
                    <a:pt x="15038" y="7957"/>
                  </a:lnTo>
                  <a:lnTo>
                    <a:pt x="15184" y="7908"/>
                  </a:lnTo>
                  <a:lnTo>
                    <a:pt x="15355" y="7835"/>
                  </a:lnTo>
                  <a:lnTo>
                    <a:pt x="15476" y="7762"/>
                  </a:lnTo>
                  <a:lnTo>
                    <a:pt x="15549" y="7665"/>
                  </a:lnTo>
                  <a:lnTo>
                    <a:pt x="15574" y="7543"/>
                  </a:lnTo>
                  <a:lnTo>
                    <a:pt x="15866" y="7519"/>
                  </a:lnTo>
                  <a:lnTo>
                    <a:pt x="16158" y="7446"/>
                  </a:lnTo>
                  <a:lnTo>
                    <a:pt x="16474" y="7348"/>
                  </a:lnTo>
                  <a:lnTo>
                    <a:pt x="16766" y="7227"/>
                  </a:lnTo>
                  <a:lnTo>
                    <a:pt x="17764" y="6837"/>
                  </a:lnTo>
                  <a:lnTo>
                    <a:pt x="18153" y="6740"/>
                  </a:lnTo>
                  <a:close/>
                  <a:moveTo>
                    <a:pt x="6206" y="2725"/>
                  </a:moveTo>
                  <a:lnTo>
                    <a:pt x="6230" y="2774"/>
                  </a:lnTo>
                  <a:lnTo>
                    <a:pt x="6230" y="2847"/>
                  </a:lnTo>
                  <a:lnTo>
                    <a:pt x="6230" y="2944"/>
                  </a:lnTo>
                  <a:lnTo>
                    <a:pt x="6108" y="3236"/>
                  </a:lnTo>
                  <a:lnTo>
                    <a:pt x="6060" y="3382"/>
                  </a:lnTo>
                  <a:lnTo>
                    <a:pt x="6035" y="3528"/>
                  </a:lnTo>
                  <a:lnTo>
                    <a:pt x="6035" y="3601"/>
                  </a:lnTo>
                  <a:lnTo>
                    <a:pt x="6035" y="3699"/>
                  </a:lnTo>
                  <a:lnTo>
                    <a:pt x="6108" y="3845"/>
                  </a:lnTo>
                  <a:lnTo>
                    <a:pt x="6181" y="4015"/>
                  </a:lnTo>
                  <a:lnTo>
                    <a:pt x="6254" y="4161"/>
                  </a:lnTo>
                  <a:lnTo>
                    <a:pt x="6254" y="4210"/>
                  </a:lnTo>
                  <a:lnTo>
                    <a:pt x="6254" y="4234"/>
                  </a:lnTo>
                  <a:lnTo>
                    <a:pt x="6230" y="4234"/>
                  </a:lnTo>
                  <a:lnTo>
                    <a:pt x="6181" y="4258"/>
                  </a:lnTo>
                  <a:lnTo>
                    <a:pt x="6084" y="4234"/>
                  </a:lnTo>
                  <a:lnTo>
                    <a:pt x="5962" y="4185"/>
                  </a:lnTo>
                  <a:lnTo>
                    <a:pt x="5695" y="4064"/>
                  </a:lnTo>
                  <a:lnTo>
                    <a:pt x="5549" y="3966"/>
                  </a:lnTo>
                  <a:lnTo>
                    <a:pt x="5330" y="3820"/>
                  </a:lnTo>
                  <a:lnTo>
                    <a:pt x="5208" y="3772"/>
                  </a:lnTo>
                  <a:lnTo>
                    <a:pt x="5086" y="3747"/>
                  </a:lnTo>
                  <a:lnTo>
                    <a:pt x="4989" y="3747"/>
                  </a:lnTo>
                  <a:lnTo>
                    <a:pt x="4892" y="3772"/>
                  </a:lnTo>
                  <a:lnTo>
                    <a:pt x="4721" y="3845"/>
                  </a:lnTo>
                  <a:lnTo>
                    <a:pt x="4332" y="4039"/>
                  </a:lnTo>
                  <a:lnTo>
                    <a:pt x="3967" y="4210"/>
                  </a:lnTo>
                  <a:lnTo>
                    <a:pt x="3821" y="4258"/>
                  </a:lnTo>
                  <a:lnTo>
                    <a:pt x="3724" y="4331"/>
                  </a:lnTo>
                  <a:lnTo>
                    <a:pt x="3651" y="4429"/>
                  </a:lnTo>
                  <a:lnTo>
                    <a:pt x="3602" y="4526"/>
                  </a:lnTo>
                  <a:lnTo>
                    <a:pt x="3578" y="4623"/>
                  </a:lnTo>
                  <a:lnTo>
                    <a:pt x="3578" y="4721"/>
                  </a:lnTo>
                  <a:lnTo>
                    <a:pt x="3578" y="4818"/>
                  </a:lnTo>
                  <a:lnTo>
                    <a:pt x="3602" y="4915"/>
                  </a:lnTo>
                  <a:lnTo>
                    <a:pt x="3651" y="5013"/>
                  </a:lnTo>
                  <a:lnTo>
                    <a:pt x="3724" y="5086"/>
                  </a:lnTo>
                  <a:lnTo>
                    <a:pt x="3797" y="5159"/>
                  </a:lnTo>
                  <a:lnTo>
                    <a:pt x="3894" y="5232"/>
                  </a:lnTo>
                  <a:lnTo>
                    <a:pt x="3991" y="5256"/>
                  </a:lnTo>
                  <a:lnTo>
                    <a:pt x="4113" y="5280"/>
                  </a:lnTo>
                  <a:lnTo>
                    <a:pt x="4235" y="5280"/>
                  </a:lnTo>
                  <a:lnTo>
                    <a:pt x="4356" y="5256"/>
                  </a:lnTo>
                  <a:lnTo>
                    <a:pt x="4551" y="5183"/>
                  </a:lnTo>
                  <a:lnTo>
                    <a:pt x="4721" y="5086"/>
                  </a:lnTo>
                  <a:lnTo>
                    <a:pt x="5062" y="4891"/>
                  </a:lnTo>
                  <a:lnTo>
                    <a:pt x="5232" y="4842"/>
                  </a:lnTo>
                  <a:lnTo>
                    <a:pt x="5403" y="4818"/>
                  </a:lnTo>
                  <a:lnTo>
                    <a:pt x="5476" y="4842"/>
                  </a:lnTo>
                  <a:lnTo>
                    <a:pt x="5573" y="4867"/>
                  </a:lnTo>
                  <a:lnTo>
                    <a:pt x="5646" y="4915"/>
                  </a:lnTo>
                  <a:lnTo>
                    <a:pt x="5743" y="4988"/>
                  </a:lnTo>
                  <a:lnTo>
                    <a:pt x="5865" y="5134"/>
                  </a:lnTo>
                  <a:lnTo>
                    <a:pt x="5914" y="5256"/>
                  </a:lnTo>
                  <a:lnTo>
                    <a:pt x="5938" y="5353"/>
                  </a:lnTo>
                  <a:lnTo>
                    <a:pt x="5889" y="5451"/>
                  </a:lnTo>
                  <a:lnTo>
                    <a:pt x="5841" y="5524"/>
                  </a:lnTo>
                  <a:lnTo>
                    <a:pt x="5743" y="5597"/>
                  </a:lnTo>
                  <a:lnTo>
                    <a:pt x="5500" y="5718"/>
                  </a:lnTo>
                  <a:lnTo>
                    <a:pt x="5111" y="5888"/>
                  </a:lnTo>
                  <a:lnTo>
                    <a:pt x="4940" y="5986"/>
                  </a:lnTo>
                  <a:lnTo>
                    <a:pt x="4746" y="6107"/>
                  </a:lnTo>
                  <a:lnTo>
                    <a:pt x="4454" y="6351"/>
                  </a:lnTo>
                  <a:lnTo>
                    <a:pt x="4210" y="6618"/>
                  </a:lnTo>
                  <a:lnTo>
                    <a:pt x="3699" y="7178"/>
                  </a:lnTo>
                  <a:lnTo>
                    <a:pt x="3553" y="7324"/>
                  </a:lnTo>
                  <a:lnTo>
                    <a:pt x="3407" y="7421"/>
                  </a:lnTo>
                  <a:lnTo>
                    <a:pt x="3261" y="7519"/>
                  </a:lnTo>
                  <a:lnTo>
                    <a:pt x="3091" y="7592"/>
                  </a:lnTo>
                  <a:lnTo>
                    <a:pt x="2751" y="7738"/>
                  </a:lnTo>
                  <a:lnTo>
                    <a:pt x="2410" y="7859"/>
                  </a:lnTo>
                  <a:lnTo>
                    <a:pt x="2215" y="7957"/>
                  </a:lnTo>
                  <a:lnTo>
                    <a:pt x="1996" y="8054"/>
                  </a:lnTo>
                  <a:lnTo>
                    <a:pt x="1777" y="8200"/>
                  </a:lnTo>
                  <a:lnTo>
                    <a:pt x="1583" y="8370"/>
                  </a:lnTo>
                  <a:lnTo>
                    <a:pt x="1510" y="8468"/>
                  </a:lnTo>
                  <a:lnTo>
                    <a:pt x="1437" y="8565"/>
                  </a:lnTo>
                  <a:lnTo>
                    <a:pt x="1388" y="8687"/>
                  </a:lnTo>
                  <a:lnTo>
                    <a:pt x="1364" y="8784"/>
                  </a:lnTo>
                  <a:lnTo>
                    <a:pt x="1364" y="8881"/>
                  </a:lnTo>
                  <a:lnTo>
                    <a:pt x="1388" y="9003"/>
                  </a:lnTo>
                  <a:lnTo>
                    <a:pt x="1437" y="9100"/>
                  </a:lnTo>
                  <a:lnTo>
                    <a:pt x="1534" y="9222"/>
                  </a:lnTo>
                  <a:lnTo>
                    <a:pt x="1631" y="9295"/>
                  </a:lnTo>
                  <a:lnTo>
                    <a:pt x="1729" y="9319"/>
                  </a:lnTo>
                  <a:lnTo>
                    <a:pt x="1972" y="9392"/>
                  </a:lnTo>
                  <a:lnTo>
                    <a:pt x="2191" y="9441"/>
                  </a:lnTo>
                  <a:lnTo>
                    <a:pt x="2361" y="9538"/>
                  </a:lnTo>
                  <a:lnTo>
                    <a:pt x="2532" y="9660"/>
                  </a:lnTo>
                  <a:lnTo>
                    <a:pt x="2702" y="9830"/>
                  </a:lnTo>
                  <a:lnTo>
                    <a:pt x="2872" y="9976"/>
                  </a:lnTo>
                  <a:lnTo>
                    <a:pt x="3067" y="10074"/>
                  </a:lnTo>
                  <a:lnTo>
                    <a:pt x="3261" y="10147"/>
                  </a:lnTo>
                  <a:lnTo>
                    <a:pt x="3456" y="10195"/>
                  </a:lnTo>
                  <a:lnTo>
                    <a:pt x="3894" y="10293"/>
                  </a:lnTo>
                  <a:lnTo>
                    <a:pt x="4089" y="10317"/>
                  </a:lnTo>
                  <a:lnTo>
                    <a:pt x="4308" y="10390"/>
                  </a:lnTo>
                  <a:lnTo>
                    <a:pt x="4770" y="10536"/>
                  </a:lnTo>
                  <a:lnTo>
                    <a:pt x="5232" y="10755"/>
                  </a:lnTo>
                  <a:lnTo>
                    <a:pt x="6108" y="11217"/>
                  </a:lnTo>
                  <a:lnTo>
                    <a:pt x="6327" y="11339"/>
                  </a:lnTo>
                  <a:lnTo>
                    <a:pt x="6546" y="11485"/>
                  </a:lnTo>
                  <a:lnTo>
                    <a:pt x="6717" y="11680"/>
                  </a:lnTo>
                  <a:lnTo>
                    <a:pt x="6790" y="11777"/>
                  </a:lnTo>
                  <a:lnTo>
                    <a:pt x="6838" y="11899"/>
                  </a:lnTo>
                  <a:lnTo>
                    <a:pt x="6887" y="12045"/>
                  </a:lnTo>
                  <a:lnTo>
                    <a:pt x="6887" y="12191"/>
                  </a:lnTo>
                  <a:lnTo>
                    <a:pt x="6863" y="12337"/>
                  </a:lnTo>
                  <a:lnTo>
                    <a:pt x="6838" y="12483"/>
                  </a:lnTo>
                  <a:lnTo>
                    <a:pt x="6741" y="12750"/>
                  </a:lnTo>
                  <a:lnTo>
                    <a:pt x="6595" y="13018"/>
                  </a:lnTo>
                  <a:lnTo>
                    <a:pt x="6473" y="13237"/>
                  </a:lnTo>
                  <a:lnTo>
                    <a:pt x="6327" y="13456"/>
                  </a:lnTo>
                  <a:lnTo>
                    <a:pt x="6011" y="13869"/>
                  </a:lnTo>
                  <a:lnTo>
                    <a:pt x="5695" y="14283"/>
                  </a:lnTo>
                  <a:lnTo>
                    <a:pt x="5403" y="14697"/>
                  </a:lnTo>
                  <a:lnTo>
                    <a:pt x="5281" y="14891"/>
                  </a:lnTo>
                  <a:lnTo>
                    <a:pt x="5184" y="15110"/>
                  </a:lnTo>
                  <a:lnTo>
                    <a:pt x="5111" y="15329"/>
                  </a:lnTo>
                  <a:lnTo>
                    <a:pt x="5062" y="15548"/>
                  </a:lnTo>
                  <a:lnTo>
                    <a:pt x="5062" y="15840"/>
                  </a:lnTo>
                  <a:lnTo>
                    <a:pt x="5038" y="16011"/>
                  </a:lnTo>
                  <a:lnTo>
                    <a:pt x="5013" y="16157"/>
                  </a:lnTo>
                  <a:lnTo>
                    <a:pt x="4916" y="15889"/>
                  </a:lnTo>
                  <a:lnTo>
                    <a:pt x="4819" y="15621"/>
                  </a:lnTo>
                  <a:lnTo>
                    <a:pt x="4673" y="15062"/>
                  </a:lnTo>
                  <a:lnTo>
                    <a:pt x="4551" y="14478"/>
                  </a:lnTo>
                  <a:lnTo>
                    <a:pt x="4405" y="13918"/>
                  </a:lnTo>
                  <a:lnTo>
                    <a:pt x="4283" y="13578"/>
                  </a:lnTo>
                  <a:lnTo>
                    <a:pt x="4162" y="13237"/>
                  </a:lnTo>
                  <a:lnTo>
                    <a:pt x="3894" y="12580"/>
                  </a:lnTo>
                  <a:lnTo>
                    <a:pt x="3626" y="11923"/>
                  </a:lnTo>
                  <a:lnTo>
                    <a:pt x="3359" y="11242"/>
                  </a:lnTo>
                  <a:lnTo>
                    <a:pt x="3261" y="11023"/>
                  </a:lnTo>
                  <a:lnTo>
                    <a:pt x="3164" y="10804"/>
                  </a:lnTo>
                  <a:lnTo>
                    <a:pt x="3067" y="10609"/>
                  </a:lnTo>
                  <a:lnTo>
                    <a:pt x="2945" y="10414"/>
                  </a:lnTo>
                  <a:lnTo>
                    <a:pt x="2799" y="10244"/>
                  </a:lnTo>
                  <a:lnTo>
                    <a:pt x="2629" y="10074"/>
                  </a:lnTo>
                  <a:lnTo>
                    <a:pt x="2459" y="9903"/>
                  </a:lnTo>
                  <a:lnTo>
                    <a:pt x="2264" y="9757"/>
                  </a:lnTo>
                  <a:lnTo>
                    <a:pt x="2045" y="9611"/>
                  </a:lnTo>
                  <a:lnTo>
                    <a:pt x="1802" y="9465"/>
                  </a:lnTo>
                  <a:lnTo>
                    <a:pt x="1339" y="9222"/>
                  </a:lnTo>
                  <a:lnTo>
                    <a:pt x="1218" y="9125"/>
                  </a:lnTo>
                  <a:lnTo>
                    <a:pt x="1120" y="9052"/>
                  </a:lnTo>
                  <a:lnTo>
                    <a:pt x="974" y="8857"/>
                  </a:lnTo>
                  <a:lnTo>
                    <a:pt x="853" y="8662"/>
                  </a:lnTo>
                  <a:lnTo>
                    <a:pt x="731" y="8419"/>
                  </a:lnTo>
                  <a:lnTo>
                    <a:pt x="682" y="8346"/>
                  </a:lnTo>
                  <a:lnTo>
                    <a:pt x="804" y="7786"/>
                  </a:lnTo>
                  <a:lnTo>
                    <a:pt x="926" y="7227"/>
                  </a:lnTo>
                  <a:lnTo>
                    <a:pt x="1096" y="6691"/>
                  </a:lnTo>
                  <a:lnTo>
                    <a:pt x="1315" y="6156"/>
                  </a:lnTo>
                  <a:lnTo>
                    <a:pt x="1534" y="5621"/>
                  </a:lnTo>
                  <a:lnTo>
                    <a:pt x="1802" y="5134"/>
                  </a:lnTo>
                  <a:lnTo>
                    <a:pt x="2069" y="4648"/>
                  </a:lnTo>
                  <a:lnTo>
                    <a:pt x="2386" y="4185"/>
                  </a:lnTo>
                  <a:lnTo>
                    <a:pt x="2653" y="3820"/>
                  </a:lnTo>
                  <a:lnTo>
                    <a:pt x="2945" y="3480"/>
                  </a:lnTo>
                  <a:lnTo>
                    <a:pt x="3237" y="3626"/>
                  </a:lnTo>
                  <a:lnTo>
                    <a:pt x="3578" y="3723"/>
                  </a:lnTo>
                  <a:lnTo>
                    <a:pt x="3894" y="3772"/>
                  </a:lnTo>
                  <a:lnTo>
                    <a:pt x="4064" y="3772"/>
                  </a:lnTo>
                  <a:lnTo>
                    <a:pt x="4235" y="3747"/>
                  </a:lnTo>
                  <a:lnTo>
                    <a:pt x="4381" y="3723"/>
                  </a:lnTo>
                  <a:lnTo>
                    <a:pt x="4502" y="3674"/>
                  </a:lnTo>
                  <a:lnTo>
                    <a:pt x="4746" y="3553"/>
                  </a:lnTo>
                  <a:lnTo>
                    <a:pt x="4989" y="3382"/>
                  </a:lnTo>
                  <a:lnTo>
                    <a:pt x="5208" y="3212"/>
                  </a:lnTo>
                  <a:lnTo>
                    <a:pt x="5451" y="3042"/>
                  </a:lnTo>
                  <a:lnTo>
                    <a:pt x="5646" y="2920"/>
                  </a:lnTo>
                  <a:lnTo>
                    <a:pt x="5841" y="2823"/>
                  </a:lnTo>
                  <a:lnTo>
                    <a:pt x="6011" y="2750"/>
                  </a:lnTo>
                  <a:lnTo>
                    <a:pt x="6084" y="2725"/>
                  </a:lnTo>
                  <a:close/>
                  <a:moveTo>
                    <a:pt x="12240" y="18079"/>
                  </a:moveTo>
                  <a:lnTo>
                    <a:pt x="12386" y="18128"/>
                  </a:lnTo>
                  <a:lnTo>
                    <a:pt x="12556" y="18152"/>
                  </a:lnTo>
                  <a:lnTo>
                    <a:pt x="12289" y="18225"/>
                  </a:lnTo>
                  <a:lnTo>
                    <a:pt x="12289" y="18152"/>
                  </a:lnTo>
                  <a:lnTo>
                    <a:pt x="12264" y="18103"/>
                  </a:lnTo>
                  <a:lnTo>
                    <a:pt x="12240" y="18079"/>
                  </a:lnTo>
                  <a:close/>
                  <a:moveTo>
                    <a:pt x="10245" y="754"/>
                  </a:moveTo>
                  <a:lnTo>
                    <a:pt x="10804" y="779"/>
                  </a:lnTo>
                  <a:lnTo>
                    <a:pt x="11315" y="827"/>
                  </a:lnTo>
                  <a:lnTo>
                    <a:pt x="11534" y="852"/>
                  </a:lnTo>
                  <a:lnTo>
                    <a:pt x="11753" y="900"/>
                  </a:lnTo>
                  <a:lnTo>
                    <a:pt x="12216" y="1046"/>
                  </a:lnTo>
                  <a:lnTo>
                    <a:pt x="12678" y="1241"/>
                  </a:lnTo>
                  <a:lnTo>
                    <a:pt x="13116" y="1436"/>
                  </a:lnTo>
                  <a:lnTo>
                    <a:pt x="13578" y="1655"/>
                  </a:lnTo>
                  <a:lnTo>
                    <a:pt x="13043" y="1874"/>
                  </a:lnTo>
                  <a:lnTo>
                    <a:pt x="12824" y="1971"/>
                  </a:lnTo>
                  <a:lnTo>
                    <a:pt x="12629" y="2068"/>
                  </a:lnTo>
                  <a:lnTo>
                    <a:pt x="12435" y="2190"/>
                  </a:lnTo>
                  <a:lnTo>
                    <a:pt x="12264" y="2360"/>
                  </a:lnTo>
                  <a:lnTo>
                    <a:pt x="12240" y="2385"/>
                  </a:lnTo>
                  <a:lnTo>
                    <a:pt x="12264" y="2409"/>
                  </a:lnTo>
                  <a:lnTo>
                    <a:pt x="12289" y="2433"/>
                  </a:lnTo>
                  <a:lnTo>
                    <a:pt x="12532" y="2385"/>
                  </a:lnTo>
                  <a:lnTo>
                    <a:pt x="12751" y="2312"/>
                  </a:lnTo>
                  <a:lnTo>
                    <a:pt x="13213" y="2166"/>
                  </a:lnTo>
                  <a:lnTo>
                    <a:pt x="13603" y="2044"/>
                  </a:lnTo>
                  <a:lnTo>
                    <a:pt x="13822" y="1995"/>
                  </a:lnTo>
                  <a:lnTo>
                    <a:pt x="13992" y="1898"/>
                  </a:lnTo>
                  <a:lnTo>
                    <a:pt x="14162" y="1995"/>
                  </a:lnTo>
                  <a:lnTo>
                    <a:pt x="14114" y="2020"/>
                  </a:lnTo>
                  <a:lnTo>
                    <a:pt x="13724" y="2190"/>
                  </a:lnTo>
                  <a:lnTo>
                    <a:pt x="13311" y="2385"/>
                  </a:lnTo>
                  <a:lnTo>
                    <a:pt x="13140" y="2482"/>
                  </a:lnTo>
                  <a:lnTo>
                    <a:pt x="12946" y="2604"/>
                  </a:lnTo>
                  <a:lnTo>
                    <a:pt x="12775" y="2750"/>
                  </a:lnTo>
                  <a:lnTo>
                    <a:pt x="12654" y="2896"/>
                  </a:lnTo>
                  <a:lnTo>
                    <a:pt x="12629" y="2944"/>
                  </a:lnTo>
                  <a:lnTo>
                    <a:pt x="12654" y="2969"/>
                  </a:lnTo>
                  <a:lnTo>
                    <a:pt x="12678" y="2969"/>
                  </a:lnTo>
                  <a:lnTo>
                    <a:pt x="12824" y="2944"/>
                  </a:lnTo>
                  <a:lnTo>
                    <a:pt x="12994" y="2920"/>
                  </a:lnTo>
                  <a:lnTo>
                    <a:pt x="13286" y="2823"/>
                  </a:lnTo>
                  <a:lnTo>
                    <a:pt x="13846" y="2555"/>
                  </a:lnTo>
                  <a:lnTo>
                    <a:pt x="14211" y="2385"/>
                  </a:lnTo>
                  <a:lnTo>
                    <a:pt x="14576" y="2263"/>
                  </a:lnTo>
                  <a:lnTo>
                    <a:pt x="14698" y="2336"/>
                  </a:lnTo>
                  <a:lnTo>
                    <a:pt x="15014" y="2555"/>
                  </a:lnTo>
                  <a:lnTo>
                    <a:pt x="14503" y="2798"/>
                  </a:lnTo>
                  <a:lnTo>
                    <a:pt x="13749" y="3090"/>
                  </a:lnTo>
                  <a:lnTo>
                    <a:pt x="13359" y="3261"/>
                  </a:lnTo>
                  <a:lnTo>
                    <a:pt x="12994" y="3455"/>
                  </a:lnTo>
                  <a:lnTo>
                    <a:pt x="12970" y="3480"/>
                  </a:lnTo>
                  <a:lnTo>
                    <a:pt x="12970" y="3504"/>
                  </a:lnTo>
                  <a:lnTo>
                    <a:pt x="12994" y="3528"/>
                  </a:lnTo>
                  <a:lnTo>
                    <a:pt x="13019" y="3553"/>
                  </a:lnTo>
                  <a:lnTo>
                    <a:pt x="13213" y="3553"/>
                  </a:lnTo>
                  <a:lnTo>
                    <a:pt x="13432" y="3528"/>
                  </a:lnTo>
                  <a:lnTo>
                    <a:pt x="13822" y="3431"/>
                  </a:lnTo>
                  <a:lnTo>
                    <a:pt x="14235" y="3309"/>
                  </a:lnTo>
                  <a:lnTo>
                    <a:pt x="14625" y="3163"/>
                  </a:lnTo>
                  <a:lnTo>
                    <a:pt x="15014" y="3042"/>
                  </a:lnTo>
                  <a:lnTo>
                    <a:pt x="15452" y="2896"/>
                  </a:lnTo>
                  <a:lnTo>
                    <a:pt x="15647" y="3066"/>
                  </a:lnTo>
                  <a:lnTo>
                    <a:pt x="15428" y="3139"/>
                  </a:lnTo>
                  <a:lnTo>
                    <a:pt x="15209" y="3236"/>
                  </a:lnTo>
                  <a:lnTo>
                    <a:pt x="14795" y="3431"/>
                  </a:lnTo>
                  <a:lnTo>
                    <a:pt x="14430" y="3601"/>
                  </a:lnTo>
                  <a:lnTo>
                    <a:pt x="14138" y="3626"/>
                  </a:lnTo>
                  <a:lnTo>
                    <a:pt x="13870" y="3650"/>
                  </a:lnTo>
                  <a:lnTo>
                    <a:pt x="13578" y="3699"/>
                  </a:lnTo>
                  <a:lnTo>
                    <a:pt x="13311" y="3796"/>
                  </a:lnTo>
                  <a:lnTo>
                    <a:pt x="13189" y="3869"/>
                  </a:lnTo>
                  <a:lnTo>
                    <a:pt x="13067" y="3942"/>
                  </a:lnTo>
                  <a:lnTo>
                    <a:pt x="12970" y="4039"/>
                  </a:lnTo>
                  <a:lnTo>
                    <a:pt x="12873" y="4137"/>
                  </a:lnTo>
                  <a:lnTo>
                    <a:pt x="12800" y="4258"/>
                  </a:lnTo>
                  <a:lnTo>
                    <a:pt x="12727" y="4380"/>
                  </a:lnTo>
                  <a:lnTo>
                    <a:pt x="12654" y="4648"/>
                  </a:lnTo>
                  <a:lnTo>
                    <a:pt x="12629" y="4745"/>
                  </a:lnTo>
                  <a:lnTo>
                    <a:pt x="12629" y="4842"/>
                  </a:lnTo>
                  <a:lnTo>
                    <a:pt x="12629" y="5013"/>
                  </a:lnTo>
                  <a:lnTo>
                    <a:pt x="12629" y="5110"/>
                  </a:lnTo>
                  <a:lnTo>
                    <a:pt x="12605" y="5183"/>
                  </a:lnTo>
                  <a:lnTo>
                    <a:pt x="12556" y="5280"/>
                  </a:lnTo>
                  <a:lnTo>
                    <a:pt x="12459" y="5353"/>
                  </a:lnTo>
                  <a:lnTo>
                    <a:pt x="12240" y="5548"/>
                  </a:lnTo>
                  <a:lnTo>
                    <a:pt x="12045" y="5767"/>
                  </a:lnTo>
                  <a:lnTo>
                    <a:pt x="11997" y="5840"/>
                  </a:lnTo>
                  <a:lnTo>
                    <a:pt x="11972" y="5937"/>
                  </a:lnTo>
                  <a:lnTo>
                    <a:pt x="11972" y="6010"/>
                  </a:lnTo>
                  <a:lnTo>
                    <a:pt x="11997" y="6107"/>
                  </a:lnTo>
                  <a:lnTo>
                    <a:pt x="12045" y="6156"/>
                  </a:lnTo>
                  <a:lnTo>
                    <a:pt x="12070" y="6156"/>
                  </a:lnTo>
                  <a:lnTo>
                    <a:pt x="11948" y="6205"/>
                  </a:lnTo>
                  <a:lnTo>
                    <a:pt x="11534" y="6375"/>
                  </a:lnTo>
                  <a:lnTo>
                    <a:pt x="11364" y="6497"/>
                  </a:lnTo>
                  <a:lnTo>
                    <a:pt x="11169" y="6618"/>
                  </a:lnTo>
                  <a:lnTo>
                    <a:pt x="11048" y="6740"/>
                  </a:lnTo>
                  <a:lnTo>
                    <a:pt x="10999" y="6862"/>
                  </a:lnTo>
                  <a:lnTo>
                    <a:pt x="10999" y="6983"/>
                  </a:lnTo>
                  <a:lnTo>
                    <a:pt x="11048" y="7081"/>
                  </a:lnTo>
                  <a:lnTo>
                    <a:pt x="11121" y="7178"/>
                  </a:lnTo>
                  <a:lnTo>
                    <a:pt x="11218" y="7275"/>
                  </a:lnTo>
                  <a:lnTo>
                    <a:pt x="11364" y="7324"/>
                  </a:lnTo>
                  <a:lnTo>
                    <a:pt x="11486" y="7373"/>
                  </a:lnTo>
                  <a:lnTo>
                    <a:pt x="11340" y="7470"/>
                  </a:lnTo>
                  <a:lnTo>
                    <a:pt x="11194" y="7592"/>
                  </a:lnTo>
                  <a:lnTo>
                    <a:pt x="11072" y="7738"/>
                  </a:lnTo>
                  <a:lnTo>
                    <a:pt x="10950" y="7908"/>
                  </a:lnTo>
                  <a:lnTo>
                    <a:pt x="10853" y="8151"/>
                  </a:lnTo>
                  <a:lnTo>
                    <a:pt x="10804" y="8419"/>
                  </a:lnTo>
                  <a:lnTo>
                    <a:pt x="10731" y="8954"/>
                  </a:lnTo>
                  <a:lnTo>
                    <a:pt x="10683" y="9222"/>
                  </a:lnTo>
                  <a:lnTo>
                    <a:pt x="10659" y="9514"/>
                  </a:lnTo>
                  <a:lnTo>
                    <a:pt x="10683" y="9806"/>
                  </a:lnTo>
                  <a:lnTo>
                    <a:pt x="10707" y="9952"/>
                  </a:lnTo>
                  <a:lnTo>
                    <a:pt x="10780" y="10074"/>
                  </a:lnTo>
                  <a:lnTo>
                    <a:pt x="10926" y="10293"/>
                  </a:lnTo>
                  <a:lnTo>
                    <a:pt x="10999" y="10390"/>
                  </a:lnTo>
                  <a:lnTo>
                    <a:pt x="11096" y="10463"/>
                  </a:lnTo>
                  <a:lnTo>
                    <a:pt x="11194" y="10512"/>
                  </a:lnTo>
                  <a:lnTo>
                    <a:pt x="11315" y="10560"/>
                  </a:lnTo>
                  <a:lnTo>
                    <a:pt x="11583" y="10633"/>
                  </a:lnTo>
                  <a:lnTo>
                    <a:pt x="11875" y="10633"/>
                  </a:lnTo>
                  <a:lnTo>
                    <a:pt x="12191" y="10609"/>
                  </a:lnTo>
                  <a:lnTo>
                    <a:pt x="12337" y="10633"/>
                  </a:lnTo>
                  <a:lnTo>
                    <a:pt x="12459" y="10682"/>
                  </a:lnTo>
                  <a:lnTo>
                    <a:pt x="12556" y="10755"/>
                  </a:lnTo>
                  <a:lnTo>
                    <a:pt x="12629" y="10852"/>
                  </a:lnTo>
                  <a:lnTo>
                    <a:pt x="12702" y="10974"/>
                  </a:lnTo>
                  <a:lnTo>
                    <a:pt x="12751" y="11096"/>
                  </a:lnTo>
                  <a:lnTo>
                    <a:pt x="12800" y="11363"/>
                  </a:lnTo>
                  <a:lnTo>
                    <a:pt x="12848" y="11485"/>
                  </a:lnTo>
                  <a:lnTo>
                    <a:pt x="12897" y="11607"/>
                  </a:lnTo>
                  <a:lnTo>
                    <a:pt x="12946" y="11728"/>
                  </a:lnTo>
                  <a:lnTo>
                    <a:pt x="13043" y="11826"/>
                  </a:lnTo>
                  <a:lnTo>
                    <a:pt x="13165" y="12020"/>
                  </a:lnTo>
                  <a:lnTo>
                    <a:pt x="13262" y="12215"/>
                  </a:lnTo>
                  <a:lnTo>
                    <a:pt x="13311" y="12434"/>
                  </a:lnTo>
                  <a:lnTo>
                    <a:pt x="13311" y="12677"/>
                  </a:lnTo>
                  <a:lnTo>
                    <a:pt x="13311" y="13091"/>
                  </a:lnTo>
                  <a:lnTo>
                    <a:pt x="13359" y="13505"/>
                  </a:lnTo>
                  <a:lnTo>
                    <a:pt x="13408" y="13699"/>
                  </a:lnTo>
                  <a:lnTo>
                    <a:pt x="13457" y="13894"/>
                  </a:lnTo>
                  <a:lnTo>
                    <a:pt x="13554" y="14088"/>
                  </a:lnTo>
                  <a:lnTo>
                    <a:pt x="13651" y="14283"/>
                  </a:lnTo>
                  <a:lnTo>
                    <a:pt x="13822" y="14526"/>
                  </a:lnTo>
                  <a:lnTo>
                    <a:pt x="13919" y="14624"/>
                  </a:lnTo>
                  <a:lnTo>
                    <a:pt x="14016" y="14721"/>
                  </a:lnTo>
                  <a:lnTo>
                    <a:pt x="14138" y="14794"/>
                  </a:lnTo>
                  <a:lnTo>
                    <a:pt x="14260" y="14843"/>
                  </a:lnTo>
                  <a:lnTo>
                    <a:pt x="14406" y="14867"/>
                  </a:lnTo>
                  <a:lnTo>
                    <a:pt x="14576" y="14843"/>
                  </a:lnTo>
                  <a:lnTo>
                    <a:pt x="14698" y="14794"/>
                  </a:lnTo>
                  <a:lnTo>
                    <a:pt x="14819" y="14745"/>
                  </a:lnTo>
                  <a:lnTo>
                    <a:pt x="14917" y="14648"/>
                  </a:lnTo>
                  <a:lnTo>
                    <a:pt x="15014" y="14551"/>
                  </a:lnTo>
                  <a:lnTo>
                    <a:pt x="15355" y="14502"/>
                  </a:lnTo>
                  <a:lnTo>
                    <a:pt x="15695" y="14429"/>
                  </a:lnTo>
                  <a:lnTo>
                    <a:pt x="16377" y="14234"/>
                  </a:lnTo>
                  <a:lnTo>
                    <a:pt x="16717" y="14113"/>
                  </a:lnTo>
                  <a:lnTo>
                    <a:pt x="17034" y="13967"/>
                  </a:lnTo>
                  <a:lnTo>
                    <a:pt x="17350" y="13821"/>
                  </a:lnTo>
                  <a:lnTo>
                    <a:pt x="17691" y="13699"/>
                  </a:lnTo>
                  <a:lnTo>
                    <a:pt x="17472" y="14113"/>
                  </a:lnTo>
                  <a:lnTo>
                    <a:pt x="17228" y="14526"/>
                  </a:lnTo>
                  <a:lnTo>
                    <a:pt x="17107" y="14526"/>
                  </a:lnTo>
                  <a:lnTo>
                    <a:pt x="16961" y="14551"/>
                  </a:lnTo>
                  <a:lnTo>
                    <a:pt x="16669" y="14599"/>
                  </a:lnTo>
                  <a:lnTo>
                    <a:pt x="16231" y="14721"/>
                  </a:lnTo>
                  <a:lnTo>
                    <a:pt x="15233" y="15013"/>
                  </a:lnTo>
                  <a:lnTo>
                    <a:pt x="14284" y="15329"/>
                  </a:lnTo>
                  <a:lnTo>
                    <a:pt x="14260" y="15354"/>
                  </a:lnTo>
                  <a:lnTo>
                    <a:pt x="14235" y="15378"/>
                  </a:lnTo>
                  <a:lnTo>
                    <a:pt x="14235" y="15402"/>
                  </a:lnTo>
                  <a:lnTo>
                    <a:pt x="14284" y="15427"/>
                  </a:lnTo>
                  <a:lnTo>
                    <a:pt x="14454" y="15451"/>
                  </a:lnTo>
                  <a:lnTo>
                    <a:pt x="14673" y="15475"/>
                  </a:lnTo>
                  <a:lnTo>
                    <a:pt x="14868" y="15451"/>
                  </a:lnTo>
                  <a:lnTo>
                    <a:pt x="15063" y="15427"/>
                  </a:lnTo>
                  <a:lnTo>
                    <a:pt x="15452" y="15329"/>
                  </a:lnTo>
                  <a:lnTo>
                    <a:pt x="15841" y="15232"/>
                  </a:lnTo>
                  <a:lnTo>
                    <a:pt x="16304" y="15110"/>
                  </a:lnTo>
                  <a:lnTo>
                    <a:pt x="16766" y="14989"/>
                  </a:lnTo>
                  <a:lnTo>
                    <a:pt x="16936" y="14989"/>
                  </a:lnTo>
                  <a:lnTo>
                    <a:pt x="16815" y="15159"/>
                  </a:lnTo>
                  <a:lnTo>
                    <a:pt x="16571" y="15500"/>
                  </a:lnTo>
                  <a:lnTo>
                    <a:pt x="16231" y="15524"/>
                  </a:lnTo>
                  <a:lnTo>
                    <a:pt x="15890" y="15573"/>
                  </a:lnTo>
                  <a:lnTo>
                    <a:pt x="15233" y="15767"/>
                  </a:lnTo>
                  <a:lnTo>
                    <a:pt x="14381" y="16011"/>
                  </a:lnTo>
                  <a:lnTo>
                    <a:pt x="13968" y="16132"/>
                  </a:lnTo>
                  <a:lnTo>
                    <a:pt x="13530" y="16230"/>
                  </a:lnTo>
                  <a:lnTo>
                    <a:pt x="13505" y="16278"/>
                  </a:lnTo>
                  <a:lnTo>
                    <a:pt x="13481" y="16303"/>
                  </a:lnTo>
                  <a:lnTo>
                    <a:pt x="13505" y="16351"/>
                  </a:lnTo>
                  <a:lnTo>
                    <a:pt x="13554" y="16376"/>
                  </a:lnTo>
                  <a:lnTo>
                    <a:pt x="13919" y="16351"/>
                  </a:lnTo>
                  <a:lnTo>
                    <a:pt x="14284" y="16327"/>
                  </a:lnTo>
                  <a:lnTo>
                    <a:pt x="14625" y="16303"/>
                  </a:lnTo>
                  <a:lnTo>
                    <a:pt x="14990" y="16230"/>
                  </a:lnTo>
                  <a:lnTo>
                    <a:pt x="15549" y="16132"/>
                  </a:lnTo>
                  <a:lnTo>
                    <a:pt x="16133" y="16011"/>
                  </a:lnTo>
                  <a:lnTo>
                    <a:pt x="15866" y="16278"/>
                  </a:lnTo>
                  <a:lnTo>
                    <a:pt x="15574" y="16327"/>
                  </a:lnTo>
                  <a:lnTo>
                    <a:pt x="15282" y="16376"/>
                  </a:lnTo>
                  <a:lnTo>
                    <a:pt x="14698" y="16473"/>
                  </a:lnTo>
                  <a:lnTo>
                    <a:pt x="14308" y="16522"/>
                  </a:lnTo>
                  <a:lnTo>
                    <a:pt x="13943" y="16570"/>
                  </a:lnTo>
                  <a:lnTo>
                    <a:pt x="13578" y="16668"/>
                  </a:lnTo>
                  <a:lnTo>
                    <a:pt x="13408" y="16716"/>
                  </a:lnTo>
                  <a:lnTo>
                    <a:pt x="13238" y="16814"/>
                  </a:lnTo>
                  <a:lnTo>
                    <a:pt x="13213" y="16814"/>
                  </a:lnTo>
                  <a:lnTo>
                    <a:pt x="13213" y="16838"/>
                  </a:lnTo>
                  <a:lnTo>
                    <a:pt x="13238" y="16862"/>
                  </a:lnTo>
                  <a:lnTo>
                    <a:pt x="13262" y="16887"/>
                  </a:lnTo>
                  <a:lnTo>
                    <a:pt x="13457" y="16911"/>
                  </a:lnTo>
                  <a:lnTo>
                    <a:pt x="14065" y="16911"/>
                  </a:lnTo>
                  <a:lnTo>
                    <a:pt x="14479" y="16887"/>
                  </a:lnTo>
                  <a:lnTo>
                    <a:pt x="14868" y="16838"/>
                  </a:lnTo>
                  <a:lnTo>
                    <a:pt x="15282" y="16789"/>
                  </a:lnTo>
                  <a:lnTo>
                    <a:pt x="15014" y="17008"/>
                  </a:lnTo>
                  <a:lnTo>
                    <a:pt x="14722" y="17203"/>
                  </a:lnTo>
                  <a:lnTo>
                    <a:pt x="14552" y="17179"/>
                  </a:lnTo>
                  <a:lnTo>
                    <a:pt x="14357" y="17154"/>
                  </a:lnTo>
                  <a:lnTo>
                    <a:pt x="13968" y="17179"/>
                  </a:lnTo>
                  <a:lnTo>
                    <a:pt x="13603" y="17203"/>
                  </a:lnTo>
                  <a:lnTo>
                    <a:pt x="13238" y="17227"/>
                  </a:lnTo>
                  <a:lnTo>
                    <a:pt x="12532" y="17300"/>
                  </a:lnTo>
                  <a:lnTo>
                    <a:pt x="12483" y="17325"/>
                  </a:lnTo>
                  <a:lnTo>
                    <a:pt x="12459" y="17373"/>
                  </a:lnTo>
                  <a:lnTo>
                    <a:pt x="12483" y="17422"/>
                  </a:lnTo>
                  <a:lnTo>
                    <a:pt x="12532" y="17446"/>
                  </a:lnTo>
                  <a:lnTo>
                    <a:pt x="13165" y="17519"/>
                  </a:lnTo>
                  <a:lnTo>
                    <a:pt x="13481" y="17544"/>
                  </a:lnTo>
                  <a:lnTo>
                    <a:pt x="13797" y="17568"/>
                  </a:lnTo>
                  <a:lnTo>
                    <a:pt x="14089" y="17592"/>
                  </a:lnTo>
                  <a:lnTo>
                    <a:pt x="13846" y="17714"/>
                  </a:lnTo>
                  <a:lnTo>
                    <a:pt x="13530" y="17836"/>
                  </a:lnTo>
                  <a:lnTo>
                    <a:pt x="13505" y="17811"/>
                  </a:lnTo>
                  <a:lnTo>
                    <a:pt x="13432" y="17787"/>
                  </a:lnTo>
                  <a:lnTo>
                    <a:pt x="13335" y="17763"/>
                  </a:lnTo>
                  <a:lnTo>
                    <a:pt x="13140" y="17763"/>
                  </a:lnTo>
                  <a:lnTo>
                    <a:pt x="12946" y="17787"/>
                  </a:lnTo>
                  <a:lnTo>
                    <a:pt x="12751" y="17787"/>
                  </a:lnTo>
                  <a:lnTo>
                    <a:pt x="12337" y="17763"/>
                  </a:lnTo>
                  <a:lnTo>
                    <a:pt x="11948" y="17763"/>
                  </a:lnTo>
                  <a:lnTo>
                    <a:pt x="11899" y="17787"/>
                  </a:lnTo>
                  <a:lnTo>
                    <a:pt x="11899" y="17836"/>
                  </a:lnTo>
                  <a:lnTo>
                    <a:pt x="12021" y="17957"/>
                  </a:lnTo>
                  <a:lnTo>
                    <a:pt x="12167" y="18030"/>
                  </a:lnTo>
                  <a:lnTo>
                    <a:pt x="11948" y="17982"/>
                  </a:lnTo>
                  <a:lnTo>
                    <a:pt x="11656" y="17957"/>
                  </a:lnTo>
                  <a:lnTo>
                    <a:pt x="11534" y="17957"/>
                  </a:lnTo>
                  <a:lnTo>
                    <a:pt x="11413" y="17982"/>
                  </a:lnTo>
                  <a:lnTo>
                    <a:pt x="11340" y="18030"/>
                  </a:lnTo>
                  <a:lnTo>
                    <a:pt x="11340" y="18055"/>
                  </a:lnTo>
                  <a:lnTo>
                    <a:pt x="11315" y="18103"/>
                  </a:lnTo>
                  <a:lnTo>
                    <a:pt x="11340" y="18176"/>
                  </a:lnTo>
                  <a:lnTo>
                    <a:pt x="11388" y="18225"/>
                  </a:lnTo>
                  <a:lnTo>
                    <a:pt x="11559" y="18298"/>
                  </a:lnTo>
                  <a:lnTo>
                    <a:pt x="11753" y="18371"/>
                  </a:lnTo>
                  <a:lnTo>
                    <a:pt x="11510" y="18420"/>
                  </a:lnTo>
                  <a:lnTo>
                    <a:pt x="11437" y="18347"/>
                  </a:lnTo>
                  <a:lnTo>
                    <a:pt x="11291" y="18298"/>
                  </a:lnTo>
                  <a:lnTo>
                    <a:pt x="11121" y="18274"/>
                  </a:lnTo>
                  <a:lnTo>
                    <a:pt x="10926" y="18298"/>
                  </a:lnTo>
                  <a:lnTo>
                    <a:pt x="10756" y="18347"/>
                  </a:lnTo>
                  <a:lnTo>
                    <a:pt x="10731" y="18371"/>
                  </a:lnTo>
                  <a:lnTo>
                    <a:pt x="10731" y="18395"/>
                  </a:lnTo>
                  <a:lnTo>
                    <a:pt x="10731" y="18420"/>
                  </a:lnTo>
                  <a:lnTo>
                    <a:pt x="10756" y="18444"/>
                  </a:lnTo>
                  <a:lnTo>
                    <a:pt x="11023" y="18541"/>
                  </a:lnTo>
                  <a:lnTo>
                    <a:pt x="10926" y="18566"/>
                  </a:lnTo>
                  <a:lnTo>
                    <a:pt x="10877" y="18541"/>
                  </a:lnTo>
                  <a:lnTo>
                    <a:pt x="10488" y="18541"/>
                  </a:lnTo>
                  <a:lnTo>
                    <a:pt x="9515" y="18566"/>
                  </a:lnTo>
                  <a:lnTo>
                    <a:pt x="8396" y="18566"/>
                  </a:lnTo>
                  <a:lnTo>
                    <a:pt x="7885" y="18517"/>
                  </a:lnTo>
                  <a:lnTo>
                    <a:pt x="7666" y="18493"/>
                  </a:lnTo>
                  <a:lnTo>
                    <a:pt x="7471" y="18444"/>
                  </a:lnTo>
                  <a:lnTo>
                    <a:pt x="7082" y="18322"/>
                  </a:lnTo>
                  <a:lnTo>
                    <a:pt x="6692" y="18176"/>
                  </a:lnTo>
                  <a:lnTo>
                    <a:pt x="6303" y="18006"/>
                  </a:lnTo>
                  <a:lnTo>
                    <a:pt x="5938" y="17836"/>
                  </a:lnTo>
                  <a:lnTo>
                    <a:pt x="5208" y="17446"/>
                  </a:lnTo>
                  <a:lnTo>
                    <a:pt x="4527" y="17008"/>
                  </a:lnTo>
                  <a:lnTo>
                    <a:pt x="4162" y="16765"/>
                  </a:lnTo>
                  <a:lnTo>
                    <a:pt x="3797" y="16473"/>
                  </a:lnTo>
                  <a:lnTo>
                    <a:pt x="3456" y="16181"/>
                  </a:lnTo>
                  <a:lnTo>
                    <a:pt x="3140" y="15865"/>
                  </a:lnTo>
                  <a:lnTo>
                    <a:pt x="2823" y="15548"/>
                  </a:lnTo>
                  <a:lnTo>
                    <a:pt x="2532" y="15208"/>
                  </a:lnTo>
                  <a:lnTo>
                    <a:pt x="2264" y="14843"/>
                  </a:lnTo>
                  <a:lnTo>
                    <a:pt x="1996" y="14478"/>
                  </a:lnTo>
                  <a:lnTo>
                    <a:pt x="1753" y="14113"/>
                  </a:lnTo>
                  <a:lnTo>
                    <a:pt x="1534" y="13699"/>
                  </a:lnTo>
                  <a:lnTo>
                    <a:pt x="1339" y="13310"/>
                  </a:lnTo>
                  <a:lnTo>
                    <a:pt x="1169" y="12896"/>
                  </a:lnTo>
                  <a:lnTo>
                    <a:pt x="999" y="12483"/>
                  </a:lnTo>
                  <a:lnTo>
                    <a:pt x="877" y="12045"/>
                  </a:lnTo>
                  <a:lnTo>
                    <a:pt x="755" y="11607"/>
                  </a:lnTo>
                  <a:lnTo>
                    <a:pt x="682" y="11169"/>
                  </a:lnTo>
                  <a:lnTo>
                    <a:pt x="609" y="10658"/>
                  </a:lnTo>
                  <a:lnTo>
                    <a:pt x="561" y="10147"/>
                  </a:lnTo>
                  <a:lnTo>
                    <a:pt x="561" y="9611"/>
                  </a:lnTo>
                  <a:lnTo>
                    <a:pt x="585" y="9100"/>
                  </a:lnTo>
                  <a:lnTo>
                    <a:pt x="780" y="9319"/>
                  </a:lnTo>
                  <a:lnTo>
                    <a:pt x="974" y="9514"/>
                  </a:lnTo>
                  <a:lnTo>
                    <a:pt x="1218" y="9684"/>
                  </a:lnTo>
                  <a:lnTo>
                    <a:pt x="1510" y="9855"/>
                  </a:lnTo>
                  <a:lnTo>
                    <a:pt x="1777" y="10001"/>
                  </a:lnTo>
                  <a:lnTo>
                    <a:pt x="2021" y="10171"/>
                  </a:lnTo>
                  <a:lnTo>
                    <a:pt x="2215" y="10341"/>
                  </a:lnTo>
                  <a:lnTo>
                    <a:pt x="2410" y="10536"/>
                  </a:lnTo>
                  <a:lnTo>
                    <a:pt x="2580" y="10731"/>
                  </a:lnTo>
                  <a:lnTo>
                    <a:pt x="2702" y="10974"/>
                  </a:lnTo>
                  <a:lnTo>
                    <a:pt x="2848" y="11217"/>
                  </a:lnTo>
                  <a:lnTo>
                    <a:pt x="2945" y="11509"/>
                  </a:lnTo>
                  <a:lnTo>
                    <a:pt x="3213" y="12191"/>
                  </a:lnTo>
                  <a:lnTo>
                    <a:pt x="3480" y="12848"/>
                  </a:lnTo>
                  <a:lnTo>
                    <a:pt x="3772" y="13529"/>
                  </a:lnTo>
                  <a:lnTo>
                    <a:pt x="3894" y="13869"/>
                  </a:lnTo>
                  <a:lnTo>
                    <a:pt x="3991" y="14210"/>
                  </a:lnTo>
                  <a:lnTo>
                    <a:pt x="4162" y="14843"/>
                  </a:lnTo>
                  <a:lnTo>
                    <a:pt x="4308" y="15475"/>
                  </a:lnTo>
                  <a:lnTo>
                    <a:pt x="4405" y="15792"/>
                  </a:lnTo>
                  <a:lnTo>
                    <a:pt x="4502" y="16108"/>
                  </a:lnTo>
                  <a:lnTo>
                    <a:pt x="4648" y="16400"/>
                  </a:lnTo>
                  <a:lnTo>
                    <a:pt x="4819" y="16692"/>
                  </a:lnTo>
                  <a:lnTo>
                    <a:pt x="4867" y="16765"/>
                  </a:lnTo>
                  <a:lnTo>
                    <a:pt x="4940" y="16789"/>
                  </a:lnTo>
                  <a:lnTo>
                    <a:pt x="5038" y="16789"/>
                  </a:lnTo>
                  <a:lnTo>
                    <a:pt x="5111" y="16765"/>
                  </a:lnTo>
                  <a:lnTo>
                    <a:pt x="5232" y="16692"/>
                  </a:lnTo>
                  <a:lnTo>
                    <a:pt x="5305" y="16570"/>
                  </a:lnTo>
                  <a:lnTo>
                    <a:pt x="5378" y="16473"/>
                  </a:lnTo>
                  <a:lnTo>
                    <a:pt x="5403" y="16351"/>
                  </a:lnTo>
                  <a:lnTo>
                    <a:pt x="5451" y="16084"/>
                  </a:lnTo>
                  <a:lnTo>
                    <a:pt x="5476" y="15816"/>
                  </a:lnTo>
                  <a:lnTo>
                    <a:pt x="5524" y="15573"/>
                  </a:lnTo>
                  <a:lnTo>
                    <a:pt x="5573" y="15329"/>
                  </a:lnTo>
                  <a:lnTo>
                    <a:pt x="5670" y="15110"/>
                  </a:lnTo>
                  <a:lnTo>
                    <a:pt x="5792" y="14891"/>
                  </a:lnTo>
                  <a:lnTo>
                    <a:pt x="6035" y="14478"/>
                  </a:lnTo>
                  <a:lnTo>
                    <a:pt x="6327" y="14064"/>
                  </a:lnTo>
                  <a:lnTo>
                    <a:pt x="6522" y="13796"/>
                  </a:lnTo>
                  <a:lnTo>
                    <a:pt x="6741" y="13480"/>
                  </a:lnTo>
                  <a:lnTo>
                    <a:pt x="6936" y="13164"/>
                  </a:lnTo>
                  <a:lnTo>
                    <a:pt x="7106" y="12799"/>
                  </a:lnTo>
                  <a:lnTo>
                    <a:pt x="7155" y="12629"/>
                  </a:lnTo>
                  <a:lnTo>
                    <a:pt x="7203" y="12458"/>
                  </a:lnTo>
                  <a:lnTo>
                    <a:pt x="7228" y="12264"/>
                  </a:lnTo>
                  <a:lnTo>
                    <a:pt x="7228" y="12093"/>
                  </a:lnTo>
                  <a:lnTo>
                    <a:pt x="7203" y="11923"/>
                  </a:lnTo>
                  <a:lnTo>
                    <a:pt x="7155" y="11753"/>
                  </a:lnTo>
                  <a:lnTo>
                    <a:pt x="7082" y="11607"/>
                  </a:lnTo>
                  <a:lnTo>
                    <a:pt x="6960" y="11436"/>
                  </a:lnTo>
                  <a:lnTo>
                    <a:pt x="6863" y="11315"/>
                  </a:lnTo>
                  <a:lnTo>
                    <a:pt x="6717" y="11217"/>
                  </a:lnTo>
                  <a:lnTo>
                    <a:pt x="6449" y="11023"/>
                  </a:lnTo>
                  <a:lnTo>
                    <a:pt x="6157" y="10852"/>
                  </a:lnTo>
                  <a:lnTo>
                    <a:pt x="5865" y="10706"/>
                  </a:lnTo>
                  <a:lnTo>
                    <a:pt x="5062" y="10341"/>
                  </a:lnTo>
                  <a:lnTo>
                    <a:pt x="4648" y="10147"/>
                  </a:lnTo>
                  <a:lnTo>
                    <a:pt x="4235" y="10001"/>
                  </a:lnTo>
                  <a:lnTo>
                    <a:pt x="3991" y="9952"/>
                  </a:lnTo>
                  <a:lnTo>
                    <a:pt x="3724" y="9928"/>
                  </a:lnTo>
                  <a:lnTo>
                    <a:pt x="3456" y="9879"/>
                  </a:lnTo>
                  <a:lnTo>
                    <a:pt x="3334" y="9830"/>
                  </a:lnTo>
                  <a:lnTo>
                    <a:pt x="3213" y="9782"/>
                  </a:lnTo>
                  <a:lnTo>
                    <a:pt x="3042" y="9684"/>
                  </a:lnTo>
                  <a:lnTo>
                    <a:pt x="2872" y="9538"/>
                  </a:lnTo>
                  <a:lnTo>
                    <a:pt x="2726" y="9392"/>
                  </a:lnTo>
                  <a:lnTo>
                    <a:pt x="2580" y="9271"/>
                  </a:lnTo>
                  <a:lnTo>
                    <a:pt x="2459" y="9173"/>
                  </a:lnTo>
                  <a:lnTo>
                    <a:pt x="2337" y="9125"/>
                  </a:lnTo>
                  <a:lnTo>
                    <a:pt x="2069" y="9052"/>
                  </a:lnTo>
                  <a:lnTo>
                    <a:pt x="1923" y="9027"/>
                  </a:lnTo>
                  <a:lnTo>
                    <a:pt x="1826" y="8954"/>
                  </a:lnTo>
                  <a:lnTo>
                    <a:pt x="1777" y="8906"/>
                  </a:lnTo>
                  <a:lnTo>
                    <a:pt x="1753" y="8808"/>
                  </a:lnTo>
                  <a:lnTo>
                    <a:pt x="1753" y="8735"/>
                  </a:lnTo>
                  <a:lnTo>
                    <a:pt x="1777" y="8638"/>
                  </a:lnTo>
                  <a:lnTo>
                    <a:pt x="1850" y="8541"/>
                  </a:lnTo>
                  <a:lnTo>
                    <a:pt x="1948" y="8443"/>
                  </a:lnTo>
                  <a:lnTo>
                    <a:pt x="2069" y="8346"/>
                  </a:lnTo>
                  <a:lnTo>
                    <a:pt x="2191" y="8273"/>
                  </a:lnTo>
                  <a:lnTo>
                    <a:pt x="2483" y="8127"/>
                  </a:lnTo>
                  <a:lnTo>
                    <a:pt x="3091" y="7908"/>
                  </a:lnTo>
                  <a:lnTo>
                    <a:pt x="3261" y="7835"/>
                  </a:lnTo>
                  <a:lnTo>
                    <a:pt x="3407" y="7738"/>
                  </a:lnTo>
                  <a:lnTo>
                    <a:pt x="3675" y="7543"/>
                  </a:lnTo>
                  <a:lnTo>
                    <a:pt x="3918" y="7300"/>
                  </a:lnTo>
                  <a:lnTo>
                    <a:pt x="4137" y="7032"/>
                  </a:lnTo>
                  <a:lnTo>
                    <a:pt x="4429" y="6716"/>
                  </a:lnTo>
                  <a:lnTo>
                    <a:pt x="4721" y="6448"/>
                  </a:lnTo>
                  <a:lnTo>
                    <a:pt x="5038" y="6229"/>
                  </a:lnTo>
                  <a:lnTo>
                    <a:pt x="5208" y="6107"/>
                  </a:lnTo>
                  <a:lnTo>
                    <a:pt x="5403" y="6010"/>
                  </a:lnTo>
                  <a:lnTo>
                    <a:pt x="5646" y="5913"/>
                  </a:lnTo>
                  <a:lnTo>
                    <a:pt x="5889" y="5791"/>
                  </a:lnTo>
                  <a:lnTo>
                    <a:pt x="5987" y="5718"/>
                  </a:lnTo>
                  <a:lnTo>
                    <a:pt x="6084" y="5645"/>
                  </a:lnTo>
                  <a:lnTo>
                    <a:pt x="6157" y="5548"/>
                  </a:lnTo>
                  <a:lnTo>
                    <a:pt x="6206" y="5426"/>
                  </a:lnTo>
                  <a:lnTo>
                    <a:pt x="6206" y="5305"/>
                  </a:lnTo>
                  <a:lnTo>
                    <a:pt x="6181" y="5207"/>
                  </a:lnTo>
                  <a:lnTo>
                    <a:pt x="6108" y="5086"/>
                  </a:lnTo>
                  <a:lnTo>
                    <a:pt x="6035" y="5013"/>
                  </a:lnTo>
                  <a:lnTo>
                    <a:pt x="5841" y="4842"/>
                  </a:lnTo>
                  <a:lnTo>
                    <a:pt x="5670" y="4721"/>
                  </a:lnTo>
                  <a:lnTo>
                    <a:pt x="5573" y="4648"/>
                  </a:lnTo>
                  <a:lnTo>
                    <a:pt x="5330" y="4648"/>
                  </a:lnTo>
                  <a:lnTo>
                    <a:pt x="5232" y="4672"/>
                  </a:lnTo>
                  <a:lnTo>
                    <a:pt x="4989" y="4794"/>
                  </a:lnTo>
                  <a:lnTo>
                    <a:pt x="4794" y="4891"/>
                  </a:lnTo>
                  <a:lnTo>
                    <a:pt x="4429" y="5013"/>
                  </a:lnTo>
                  <a:lnTo>
                    <a:pt x="4235" y="5013"/>
                  </a:lnTo>
                  <a:lnTo>
                    <a:pt x="4113" y="4964"/>
                  </a:lnTo>
                  <a:lnTo>
                    <a:pt x="3991" y="4915"/>
                  </a:lnTo>
                  <a:lnTo>
                    <a:pt x="3894" y="4842"/>
                  </a:lnTo>
                  <a:lnTo>
                    <a:pt x="3870" y="4794"/>
                  </a:lnTo>
                  <a:lnTo>
                    <a:pt x="3845" y="4745"/>
                  </a:lnTo>
                  <a:lnTo>
                    <a:pt x="3845" y="4696"/>
                  </a:lnTo>
                  <a:lnTo>
                    <a:pt x="3870" y="4648"/>
                  </a:lnTo>
                  <a:lnTo>
                    <a:pt x="3918" y="4599"/>
                  </a:lnTo>
                  <a:lnTo>
                    <a:pt x="3991" y="4550"/>
                  </a:lnTo>
                  <a:lnTo>
                    <a:pt x="4113" y="4477"/>
                  </a:lnTo>
                  <a:lnTo>
                    <a:pt x="4259" y="4429"/>
                  </a:lnTo>
                  <a:lnTo>
                    <a:pt x="4575" y="4331"/>
                  </a:lnTo>
                  <a:lnTo>
                    <a:pt x="4770" y="4210"/>
                  </a:lnTo>
                  <a:lnTo>
                    <a:pt x="4940" y="4112"/>
                  </a:lnTo>
                  <a:lnTo>
                    <a:pt x="5013" y="4088"/>
                  </a:lnTo>
                  <a:lnTo>
                    <a:pt x="5111" y="4088"/>
                  </a:lnTo>
                  <a:lnTo>
                    <a:pt x="5208" y="4112"/>
                  </a:lnTo>
                  <a:lnTo>
                    <a:pt x="5354" y="4185"/>
                  </a:lnTo>
                  <a:lnTo>
                    <a:pt x="5646" y="4356"/>
                  </a:lnTo>
                  <a:lnTo>
                    <a:pt x="5768" y="4453"/>
                  </a:lnTo>
                  <a:lnTo>
                    <a:pt x="5914" y="4526"/>
                  </a:lnTo>
                  <a:lnTo>
                    <a:pt x="6060" y="4550"/>
                  </a:lnTo>
                  <a:lnTo>
                    <a:pt x="6206" y="4550"/>
                  </a:lnTo>
                  <a:lnTo>
                    <a:pt x="6327" y="4526"/>
                  </a:lnTo>
                  <a:lnTo>
                    <a:pt x="6425" y="4453"/>
                  </a:lnTo>
                  <a:lnTo>
                    <a:pt x="6498" y="4356"/>
                  </a:lnTo>
                  <a:lnTo>
                    <a:pt x="6546" y="4234"/>
                  </a:lnTo>
                  <a:lnTo>
                    <a:pt x="6571" y="4112"/>
                  </a:lnTo>
                  <a:lnTo>
                    <a:pt x="6546" y="3966"/>
                  </a:lnTo>
                  <a:lnTo>
                    <a:pt x="6473" y="3772"/>
                  </a:lnTo>
                  <a:lnTo>
                    <a:pt x="6400" y="3553"/>
                  </a:lnTo>
                  <a:lnTo>
                    <a:pt x="6376" y="3504"/>
                  </a:lnTo>
                  <a:lnTo>
                    <a:pt x="6400" y="3431"/>
                  </a:lnTo>
                  <a:lnTo>
                    <a:pt x="6449" y="3236"/>
                  </a:lnTo>
                  <a:lnTo>
                    <a:pt x="6546" y="3066"/>
                  </a:lnTo>
                  <a:lnTo>
                    <a:pt x="6595" y="2920"/>
                  </a:lnTo>
                  <a:lnTo>
                    <a:pt x="6619" y="2774"/>
                  </a:lnTo>
                  <a:lnTo>
                    <a:pt x="6595" y="2628"/>
                  </a:lnTo>
                  <a:lnTo>
                    <a:pt x="6522" y="2506"/>
                  </a:lnTo>
                  <a:lnTo>
                    <a:pt x="6400" y="2409"/>
                  </a:lnTo>
                  <a:lnTo>
                    <a:pt x="6327" y="2360"/>
                  </a:lnTo>
                  <a:lnTo>
                    <a:pt x="6254" y="2336"/>
                  </a:lnTo>
                  <a:lnTo>
                    <a:pt x="6157" y="2312"/>
                  </a:lnTo>
                  <a:lnTo>
                    <a:pt x="6084" y="2312"/>
                  </a:lnTo>
                  <a:lnTo>
                    <a:pt x="5914" y="2360"/>
                  </a:lnTo>
                  <a:lnTo>
                    <a:pt x="5719" y="2433"/>
                  </a:lnTo>
                  <a:lnTo>
                    <a:pt x="5549" y="2531"/>
                  </a:lnTo>
                  <a:lnTo>
                    <a:pt x="5378" y="2652"/>
                  </a:lnTo>
                  <a:lnTo>
                    <a:pt x="5135" y="2847"/>
                  </a:lnTo>
                  <a:lnTo>
                    <a:pt x="4770" y="3115"/>
                  </a:lnTo>
                  <a:lnTo>
                    <a:pt x="4600" y="3236"/>
                  </a:lnTo>
                  <a:lnTo>
                    <a:pt x="4405" y="3358"/>
                  </a:lnTo>
                  <a:lnTo>
                    <a:pt x="4283" y="3407"/>
                  </a:lnTo>
                  <a:lnTo>
                    <a:pt x="4113" y="3431"/>
                  </a:lnTo>
                  <a:lnTo>
                    <a:pt x="3967" y="3455"/>
                  </a:lnTo>
                  <a:lnTo>
                    <a:pt x="3797" y="3431"/>
                  </a:lnTo>
                  <a:lnTo>
                    <a:pt x="3456" y="3358"/>
                  </a:lnTo>
                  <a:lnTo>
                    <a:pt x="3140" y="3261"/>
                  </a:lnTo>
                  <a:lnTo>
                    <a:pt x="3383" y="3017"/>
                  </a:lnTo>
                  <a:lnTo>
                    <a:pt x="3651" y="2774"/>
                  </a:lnTo>
                  <a:lnTo>
                    <a:pt x="3918" y="2555"/>
                  </a:lnTo>
                  <a:lnTo>
                    <a:pt x="4186" y="2336"/>
                  </a:lnTo>
                  <a:lnTo>
                    <a:pt x="4478" y="2141"/>
                  </a:lnTo>
                  <a:lnTo>
                    <a:pt x="4770" y="1947"/>
                  </a:lnTo>
                  <a:lnTo>
                    <a:pt x="5062" y="1776"/>
                  </a:lnTo>
                  <a:lnTo>
                    <a:pt x="5378" y="1630"/>
                  </a:lnTo>
                  <a:lnTo>
                    <a:pt x="5719" y="1484"/>
                  </a:lnTo>
                  <a:lnTo>
                    <a:pt x="6084" y="1363"/>
                  </a:lnTo>
                  <a:lnTo>
                    <a:pt x="6814" y="1144"/>
                  </a:lnTo>
                  <a:lnTo>
                    <a:pt x="7544" y="949"/>
                  </a:lnTo>
                  <a:lnTo>
                    <a:pt x="8298" y="779"/>
                  </a:lnTo>
                  <a:lnTo>
                    <a:pt x="8323" y="803"/>
                  </a:lnTo>
                  <a:lnTo>
                    <a:pt x="8736" y="803"/>
                  </a:lnTo>
                  <a:lnTo>
                    <a:pt x="9685" y="779"/>
                  </a:lnTo>
                  <a:lnTo>
                    <a:pt x="10245" y="754"/>
                  </a:lnTo>
                  <a:close/>
                  <a:moveTo>
                    <a:pt x="9588" y="0"/>
                  </a:moveTo>
                  <a:lnTo>
                    <a:pt x="9174" y="24"/>
                  </a:lnTo>
                  <a:lnTo>
                    <a:pt x="8761" y="122"/>
                  </a:lnTo>
                  <a:lnTo>
                    <a:pt x="7958" y="292"/>
                  </a:lnTo>
                  <a:lnTo>
                    <a:pt x="6984" y="511"/>
                  </a:lnTo>
                  <a:lnTo>
                    <a:pt x="6498" y="657"/>
                  </a:lnTo>
                  <a:lnTo>
                    <a:pt x="6035" y="779"/>
                  </a:lnTo>
                  <a:lnTo>
                    <a:pt x="5573" y="949"/>
                  </a:lnTo>
                  <a:lnTo>
                    <a:pt x="5135" y="1119"/>
                  </a:lnTo>
                  <a:lnTo>
                    <a:pt x="4721" y="1314"/>
                  </a:lnTo>
                  <a:lnTo>
                    <a:pt x="4332" y="1557"/>
                  </a:lnTo>
                  <a:lnTo>
                    <a:pt x="3943" y="1801"/>
                  </a:lnTo>
                  <a:lnTo>
                    <a:pt x="3578" y="2093"/>
                  </a:lnTo>
                  <a:lnTo>
                    <a:pt x="3213" y="2385"/>
                  </a:lnTo>
                  <a:lnTo>
                    <a:pt x="2872" y="2725"/>
                  </a:lnTo>
                  <a:lnTo>
                    <a:pt x="2580" y="3042"/>
                  </a:lnTo>
                  <a:lnTo>
                    <a:pt x="2288" y="3358"/>
                  </a:lnTo>
                  <a:lnTo>
                    <a:pt x="2021" y="3699"/>
                  </a:lnTo>
                  <a:lnTo>
                    <a:pt x="1777" y="4064"/>
                  </a:lnTo>
                  <a:lnTo>
                    <a:pt x="1534" y="4429"/>
                  </a:lnTo>
                  <a:lnTo>
                    <a:pt x="1315" y="4794"/>
                  </a:lnTo>
                  <a:lnTo>
                    <a:pt x="1120" y="5159"/>
                  </a:lnTo>
                  <a:lnTo>
                    <a:pt x="926" y="5548"/>
                  </a:lnTo>
                  <a:lnTo>
                    <a:pt x="780" y="5961"/>
                  </a:lnTo>
                  <a:lnTo>
                    <a:pt x="609" y="6351"/>
                  </a:lnTo>
                  <a:lnTo>
                    <a:pt x="488" y="6764"/>
                  </a:lnTo>
                  <a:lnTo>
                    <a:pt x="366" y="7178"/>
                  </a:lnTo>
                  <a:lnTo>
                    <a:pt x="269" y="7616"/>
                  </a:lnTo>
                  <a:lnTo>
                    <a:pt x="196" y="8030"/>
                  </a:lnTo>
                  <a:lnTo>
                    <a:pt x="123" y="8468"/>
                  </a:lnTo>
                  <a:lnTo>
                    <a:pt x="74" y="8906"/>
                  </a:lnTo>
                  <a:lnTo>
                    <a:pt x="25" y="9344"/>
                  </a:lnTo>
                  <a:lnTo>
                    <a:pt x="1" y="9782"/>
                  </a:lnTo>
                  <a:lnTo>
                    <a:pt x="25" y="10220"/>
                  </a:lnTo>
                  <a:lnTo>
                    <a:pt x="50" y="10633"/>
                  </a:lnTo>
                  <a:lnTo>
                    <a:pt x="98" y="11071"/>
                  </a:lnTo>
                  <a:lnTo>
                    <a:pt x="171" y="11485"/>
                  </a:lnTo>
                  <a:lnTo>
                    <a:pt x="244" y="11899"/>
                  </a:lnTo>
                  <a:lnTo>
                    <a:pt x="366" y="12288"/>
                  </a:lnTo>
                  <a:lnTo>
                    <a:pt x="488" y="12677"/>
                  </a:lnTo>
                  <a:lnTo>
                    <a:pt x="634" y="13067"/>
                  </a:lnTo>
                  <a:lnTo>
                    <a:pt x="804" y="13456"/>
                  </a:lnTo>
                  <a:lnTo>
                    <a:pt x="974" y="13821"/>
                  </a:lnTo>
                  <a:lnTo>
                    <a:pt x="1169" y="14186"/>
                  </a:lnTo>
                  <a:lnTo>
                    <a:pt x="1388" y="14526"/>
                  </a:lnTo>
                  <a:lnTo>
                    <a:pt x="1607" y="14891"/>
                  </a:lnTo>
                  <a:lnTo>
                    <a:pt x="1850" y="15208"/>
                  </a:lnTo>
                  <a:lnTo>
                    <a:pt x="2118" y="15548"/>
                  </a:lnTo>
                  <a:lnTo>
                    <a:pt x="2386" y="15840"/>
                  </a:lnTo>
                  <a:lnTo>
                    <a:pt x="2653" y="16157"/>
                  </a:lnTo>
                  <a:lnTo>
                    <a:pt x="2945" y="16449"/>
                  </a:lnTo>
                  <a:lnTo>
                    <a:pt x="3261" y="16741"/>
                  </a:lnTo>
                  <a:lnTo>
                    <a:pt x="3578" y="17008"/>
                  </a:lnTo>
                  <a:lnTo>
                    <a:pt x="3918" y="17252"/>
                  </a:lnTo>
                  <a:lnTo>
                    <a:pt x="4259" y="17495"/>
                  </a:lnTo>
                  <a:lnTo>
                    <a:pt x="4600" y="17738"/>
                  </a:lnTo>
                  <a:lnTo>
                    <a:pt x="4965" y="17957"/>
                  </a:lnTo>
                  <a:lnTo>
                    <a:pt x="5330" y="18176"/>
                  </a:lnTo>
                  <a:lnTo>
                    <a:pt x="5719" y="18371"/>
                  </a:lnTo>
                  <a:lnTo>
                    <a:pt x="6108" y="18541"/>
                  </a:lnTo>
                  <a:lnTo>
                    <a:pt x="6498" y="18712"/>
                  </a:lnTo>
                  <a:lnTo>
                    <a:pt x="6911" y="18858"/>
                  </a:lnTo>
                  <a:lnTo>
                    <a:pt x="7301" y="19004"/>
                  </a:lnTo>
                  <a:lnTo>
                    <a:pt x="7860" y="19150"/>
                  </a:lnTo>
                  <a:lnTo>
                    <a:pt x="8420" y="19271"/>
                  </a:lnTo>
                  <a:lnTo>
                    <a:pt x="8712" y="19320"/>
                  </a:lnTo>
                  <a:lnTo>
                    <a:pt x="8980" y="19344"/>
                  </a:lnTo>
                  <a:lnTo>
                    <a:pt x="9272" y="19344"/>
                  </a:lnTo>
                  <a:lnTo>
                    <a:pt x="9564" y="19320"/>
                  </a:lnTo>
                  <a:lnTo>
                    <a:pt x="9637" y="19344"/>
                  </a:lnTo>
                  <a:lnTo>
                    <a:pt x="10050" y="19296"/>
                  </a:lnTo>
                  <a:lnTo>
                    <a:pt x="10440" y="19223"/>
                  </a:lnTo>
                  <a:lnTo>
                    <a:pt x="11267" y="19028"/>
                  </a:lnTo>
                  <a:lnTo>
                    <a:pt x="12240" y="18809"/>
                  </a:lnTo>
                  <a:lnTo>
                    <a:pt x="12702" y="18687"/>
                  </a:lnTo>
                  <a:lnTo>
                    <a:pt x="13189" y="18566"/>
                  </a:lnTo>
                  <a:lnTo>
                    <a:pt x="13627" y="18395"/>
                  </a:lnTo>
                  <a:lnTo>
                    <a:pt x="14065" y="18225"/>
                  </a:lnTo>
                  <a:lnTo>
                    <a:pt x="14479" y="18006"/>
                  </a:lnTo>
                  <a:lnTo>
                    <a:pt x="14868" y="17787"/>
                  </a:lnTo>
                  <a:lnTo>
                    <a:pt x="15257" y="17519"/>
                  </a:lnTo>
                  <a:lnTo>
                    <a:pt x="15622" y="17252"/>
                  </a:lnTo>
                  <a:lnTo>
                    <a:pt x="15987" y="16960"/>
                  </a:lnTo>
                  <a:lnTo>
                    <a:pt x="16328" y="16619"/>
                  </a:lnTo>
                  <a:lnTo>
                    <a:pt x="16425" y="16522"/>
                  </a:lnTo>
                  <a:lnTo>
                    <a:pt x="16450" y="16522"/>
                  </a:lnTo>
                  <a:lnTo>
                    <a:pt x="16474" y="16473"/>
                  </a:lnTo>
                  <a:lnTo>
                    <a:pt x="16498" y="16449"/>
                  </a:lnTo>
                  <a:lnTo>
                    <a:pt x="16985" y="15913"/>
                  </a:lnTo>
                  <a:lnTo>
                    <a:pt x="17399" y="15354"/>
                  </a:lnTo>
                  <a:lnTo>
                    <a:pt x="17788" y="14745"/>
                  </a:lnTo>
                  <a:lnTo>
                    <a:pt x="18104" y="14137"/>
                  </a:lnTo>
                  <a:lnTo>
                    <a:pt x="18396" y="13505"/>
                  </a:lnTo>
                  <a:lnTo>
                    <a:pt x="18640" y="12823"/>
                  </a:lnTo>
                  <a:lnTo>
                    <a:pt x="18834" y="12166"/>
                  </a:lnTo>
                  <a:lnTo>
                    <a:pt x="19004" y="11461"/>
                  </a:lnTo>
                  <a:lnTo>
                    <a:pt x="19029" y="11412"/>
                  </a:lnTo>
                  <a:lnTo>
                    <a:pt x="19053" y="11339"/>
                  </a:lnTo>
                  <a:lnTo>
                    <a:pt x="19053" y="11290"/>
                  </a:lnTo>
                  <a:lnTo>
                    <a:pt x="19029" y="11217"/>
                  </a:lnTo>
                  <a:lnTo>
                    <a:pt x="19150" y="10439"/>
                  </a:lnTo>
                  <a:lnTo>
                    <a:pt x="19199" y="9903"/>
                  </a:lnTo>
                  <a:lnTo>
                    <a:pt x="19199" y="9344"/>
                  </a:lnTo>
                  <a:lnTo>
                    <a:pt x="19175" y="8833"/>
                  </a:lnTo>
                  <a:lnTo>
                    <a:pt x="19126" y="8297"/>
                  </a:lnTo>
                  <a:lnTo>
                    <a:pt x="19150" y="8224"/>
                  </a:lnTo>
                  <a:lnTo>
                    <a:pt x="19150" y="8151"/>
                  </a:lnTo>
                  <a:lnTo>
                    <a:pt x="19126" y="8078"/>
                  </a:lnTo>
                  <a:lnTo>
                    <a:pt x="19077" y="8005"/>
                  </a:lnTo>
                  <a:lnTo>
                    <a:pt x="19004" y="7616"/>
                  </a:lnTo>
                  <a:lnTo>
                    <a:pt x="18907" y="7227"/>
                  </a:lnTo>
                  <a:lnTo>
                    <a:pt x="18785" y="6862"/>
                  </a:lnTo>
                  <a:lnTo>
                    <a:pt x="18664" y="6472"/>
                  </a:lnTo>
                  <a:lnTo>
                    <a:pt x="18518" y="6107"/>
                  </a:lnTo>
                  <a:lnTo>
                    <a:pt x="18348" y="5767"/>
                  </a:lnTo>
                  <a:lnTo>
                    <a:pt x="18177" y="5402"/>
                  </a:lnTo>
                  <a:lnTo>
                    <a:pt x="17983" y="5061"/>
                  </a:lnTo>
                  <a:lnTo>
                    <a:pt x="17764" y="4721"/>
                  </a:lnTo>
                  <a:lnTo>
                    <a:pt x="17545" y="4404"/>
                  </a:lnTo>
                  <a:lnTo>
                    <a:pt x="17326" y="4088"/>
                  </a:lnTo>
                  <a:lnTo>
                    <a:pt x="17082" y="3772"/>
                  </a:lnTo>
                  <a:lnTo>
                    <a:pt x="16815" y="3480"/>
                  </a:lnTo>
                  <a:lnTo>
                    <a:pt x="16547" y="3188"/>
                  </a:lnTo>
                  <a:lnTo>
                    <a:pt x="16255" y="2896"/>
                  </a:lnTo>
                  <a:lnTo>
                    <a:pt x="15963" y="2628"/>
                  </a:lnTo>
                  <a:lnTo>
                    <a:pt x="16036" y="2579"/>
                  </a:lnTo>
                  <a:lnTo>
                    <a:pt x="16060" y="2555"/>
                  </a:lnTo>
                  <a:lnTo>
                    <a:pt x="16085" y="2506"/>
                  </a:lnTo>
                  <a:lnTo>
                    <a:pt x="16060" y="2433"/>
                  </a:lnTo>
                  <a:lnTo>
                    <a:pt x="16012" y="2360"/>
                  </a:lnTo>
                  <a:lnTo>
                    <a:pt x="15939" y="2336"/>
                  </a:lnTo>
                  <a:lnTo>
                    <a:pt x="15793" y="2336"/>
                  </a:lnTo>
                  <a:lnTo>
                    <a:pt x="15647" y="2360"/>
                  </a:lnTo>
                  <a:lnTo>
                    <a:pt x="15209" y="2020"/>
                  </a:lnTo>
                  <a:lnTo>
                    <a:pt x="15257" y="1947"/>
                  </a:lnTo>
                  <a:lnTo>
                    <a:pt x="15282" y="1898"/>
                  </a:lnTo>
                  <a:lnTo>
                    <a:pt x="15282" y="1849"/>
                  </a:lnTo>
                  <a:lnTo>
                    <a:pt x="15257" y="1825"/>
                  </a:lnTo>
                  <a:lnTo>
                    <a:pt x="15160" y="1776"/>
                  </a:lnTo>
                  <a:lnTo>
                    <a:pt x="15063" y="1752"/>
                  </a:lnTo>
                  <a:lnTo>
                    <a:pt x="14844" y="1752"/>
                  </a:lnTo>
                  <a:lnTo>
                    <a:pt x="14162" y="1338"/>
                  </a:lnTo>
                  <a:lnTo>
                    <a:pt x="13432" y="949"/>
                  </a:lnTo>
                  <a:lnTo>
                    <a:pt x="13067" y="779"/>
                  </a:lnTo>
                  <a:lnTo>
                    <a:pt x="12678" y="608"/>
                  </a:lnTo>
                  <a:lnTo>
                    <a:pt x="12289" y="462"/>
                  </a:lnTo>
                  <a:lnTo>
                    <a:pt x="11899" y="341"/>
                  </a:lnTo>
                  <a:lnTo>
                    <a:pt x="11364" y="170"/>
                  </a:lnTo>
                  <a:lnTo>
                    <a:pt x="10780" y="73"/>
                  </a:lnTo>
                  <a:lnTo>
                    <a:pt x="10513" y="24"/>
                  </a:lnTo>
                  <a:lnTo>
                    <a:pt x="10221" y="0"/>
                  </a:lnTo>
                  <a:lnTo>
                    <a:pt x="9929" y="0"/>
                  </a:lnTo>
                  <a:lnTo>
                    <a:pt x="9637" y="24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647;p47">
              <a:extLst>
                <a:ext uri="{FF2B5EF4-FFF2-40B4-BE49-F238E27FC236}">
                  <a16:creationId xmlns:a16="http://schemas.microsoft.com/office/drawing/2014/main" id="{EF812873-E6F0-41D7-0487-D880F63ABC2C}"/>
                </a:ext>
              </a:extLst>
            </p:cNvPr>
            <p:cNvSpPr/>
            <p:nvPr/>
          </p:nvSpPr>
          <p:spPr>
            <a:xfrm>
              <a:off x="5908261" y="3347634"/>
              <a:ext cx="1515428" cy="1194556"/>
            </a:xfrm>
            <a:custGeom>
              <a:avLst/>
              <a:gdLst/>
              <a:ahLst/>
              <a:cxnLst/>
              <a:rect l="l" t="t" r="r" b="b"/>
              <a:pathLst>
                <a:path w="17593" h="17374" extrusionOk="0">
                  <a:moveTo>
                    <a:pt x="14673" y="1266"/>
                  </a:moveTo>
                  <a:lnTo>
                    <a:pt x="14624" y="1314"/>
                  </a:lnTo>
                  <a:lnTo>
                    <a:pt x="14600" y="1363"/>
                  </a:lnTo>
                  <a:lnTo>
                    <a:pt x="14575" y="1412"/>
                  </a:lnTo>
                  <a:lnTo>
                    <a:pt x="14575" y="1485"/>
                  </a:lnTo>
                  <a:lnTo>
                    <a:pt x="14600" y="1533"/>
                  </a:lnTo>
                  <a:lnTo>
                    <a:pt x="14648" y="1606"/>
                  </a:lnTo>
                  <a:lnTo>
                    <a:pt x="14697" y="1631"/>
                  </a:lnTo>
                  <a:lnTo>
                    <a:pt x="14940" y="1728"/>
                  </a:lnTo>
                  <a:lnTo>
                    <a:pt x="15159" y="1825"/>
                  </a:lnTo>
                  <a:lnTo>
                    <a:pt x="15354" y="1971"/>
                  </a:lnTo>
                  <a:lnTo>
                    <a:pt x="15524" y="2166"/>
                  </a:lnTo>
                  <a:lnTo>
                    <a:pt x="15597" y="2263"/>
                  </a:lnTo>
                  <a:lnTo>
                    <a:pt x="15646" y="2360"/>
                  </a:lnTo>
                  <a:lnTo>
                    <a:pt x="15695" y="2579"/>
                  </a:lnTo>
                  <a:lnTo>
                    <a:pt x="15792" y="3017"/>
                  </a:lnTo>
                  <a:lnTo>
                    <a:pt x="15816" y="3090"/>
                  </a:lnTo>
                  <a:lnTo>
                    <a:pt x="15865" y="3139"/>
                  </a:lnTo>
                  <a:lnTo>
                    <a:pt x="15938" y="3163"/>
                  </a:lnTo>
                  <a:lnTo>
                    <a:pt x="15987" y="3188"/>
                  </a:lnTo>
                  <a:lnTo>
                    <a:pt x="16060" y="3163"/>
                  </a:lnTo>
                  <a:lnTo>
                    <a:pt x="16133" y="3139"/>
                  </a:lnTo>
                  <a:lnTo>
                    <a:pt x="16181" y="3090"/>
                  </a:lnTo>
                  <a:lnTo>
                    <a:pt x="16206" y="3017"/>
                  </a:lnTo>
                  <a:lnTo>
                    <a:pt x="16254" y="2871"/>
                  </a:lnTo>
                  <a:lnTo>
                    <a:pt x="16254" y="2725"/>
                  </a:lnTo>
                  <a:lnTo>
                    <a:pt x="16230" y="2579"/>
                  </a:lnTo>
                  <a:lnTo>
                    <a:pt x="16181" y="2409"/>
                  </a:lnTo>
                  <a:lnTo>
                    <a:pt x="16133" y="2263"/>
                  </a:lnTo>
                  <a:lnTo>
                    <a:pt x="16060" y="2117"/>
                  </a:lnTo>
                  <a:lnTo>
                    <a:pt x="15889" y="1874"/>
                  </a:lnTo>
                  <a:lnTo>
                    <a:pt x="15670" y="1631"/>
                  </a:lnTo>
                  <a:lnTo>
                    <a:pt x="15524" y="1509"/>
                  </a:lnTo>
                  <a:lnTo>
                    <a:pt x="15378" y="1436"/>
                  </a:lnTo>
                  <a:lnTo>
                    <a:pt x="15232" y="1363"/>
                  </a:lnTo>
                  <a:lnTo>
                    <a:pt x="15086" y="1290"/>
                  </a:lnTo>
                  <a:lnTo>
                    <a:pt x="14916" y="1266"/>
                  </a:lnTo>
                  <a:close/>
                  <a:moveTo>
                    <a:pt x="2458" y="2263"/>
                  </a:moveTo>
                  <a:lnTo>
                    <a:pt x="2725" y="2433"/>
                  </a:lnTo>
                  <a:lnTo>
                    <a:pt x="2993" y="2604"/>
                  </a:lnTo>
                  <a:lnTo>
                    <a:pt x="3553" y="2896"/>
                  </a:lnTo>
                  <a:lnTo>
                    <a:pt x="4550" y="3480"/>
                  </a:lnTo>
                  <a:lnTo>
                    <a:pt x="4477" y="3528"/>
                  </a:lnTo>
                  <a:lnTo>
                    <a:pt x="4137" y="3942"/>
                  </a:lnTo>
                  <a:lnTo>
                    <a:pt x="4015" y="4088"/>
                  </a:lnTo>
                  <a:lnTo>
                    <a:pt x="3918" y="4210"/>
                  </a:lnTo>
                  <a:lnTo>
                    <a:pt x="3261" y="3723"/>
                  </a:lnTo>
                  <a:lnTo>
                    <a:pt x="2969" y="3480"/>
                  </a:lnTo>
                  <a:lnTo>
                    <a:pt x="2677" y="3212"/>
                  </a:lnTo>
                  <a:lnTo>
                    <a:pt x="2360" y="2969"/>
                  </a:lnTo>
                  <a:lnTo>
                    <a:pt x="2044" y="2725"/>
                  </a:lnTo>
                  <a:lnTo>
                    <a:pt x="2239" y="2482"/>
                  </a:lnTo>
                  <a:lnTo>
                    <a:pt x="2458" y="2263"/>
                  </a:lnTo>
                  <a:close/>
                  <a:moveTo>
                    <a:pt x="4721" y="3577"/>
                  </a:moveTo>
                  <a:lnTo>
                    <a:pt x="5232" y="3869"/>
                  </a:lnTo>
                  <a:lnTo>
                    <a:pt x="6278" y="4477"/>
                  </a:lnTo>
                  <a:lnTo>
                    <a:pt x="6132" y="4648"/>
                  </a:lnTo>
                  <a:lnTo>
                    <a:pt x="6010" y="4842"/>
                  </a:lnTo>
                  <a:lnTo>
                    <a:pt x="5840" y="5086"/>
                  </a:lnTo>
                  <a:lnTo>
                    <a:pt x="5694" y="5329"/>
                  </a:lnTo>
                  <a:lnTo>
                    <a:pt x="5256" y="5086"/>
                  </a:lnTo>
                  <a:lnTo>
                    <a:pt x="4842" y="4842"/>
                  </a:lnTo>
                  <a:lnTo>
                    <a:pt x="4137" y="4380"/>
                  </a:lnTo>
                  <a:lnTo>
                    <a:pt x="4258" y="4283"/>
                  </a:lnTo>
                  <a:lnTo>
                    <a:pt x="4356" y="4161"/>
                  </a:lnTo>
                  <a:lnTo>
                    <a:pt x="4696" y="3747"/>
                  </a:lnTo>
                  <a:lnTo>
                    <a:pt x="4721" y="3650"/>
                  </a:lnTo>
                  <a:lnTo>
                    <a:pt x="4721" y="3577"/>
                  </a:lnTo>
                  <a:close/>
                  <a:moveTo>
                    <a:pt x="9271" y="9101"/>
                  </a:moveTo>
                  <a:lnTo>
                    <a:pt x="9247" y="9149"/>
                  </a:lnTo>
                  <a:lnTo>
                    <a:pt x="9125" y="9563"/>
                  </a:lnTo>
                  <a:lnTo>
                    <a:pt x="9028" y="9977"/>
                  </a:lnTo>
                  <a:lnTo>
                    <a:pt x="8979" y="10171"/>
                  </a:lnTo>
                  <a:lnTo>
                    <a:pt x="8955" y="10366"/>
                  </a:lnTo>
                  <a:lnTo>
                    <a:pt x="8955" y="10585"/>
                  </a:lnTo>
                  <a:lnTo>
                    <a:pt x="9003" y="10755"/>
                  </a:lnTo>
                  <a:lnTo>
                    <a:pt x="9003" y="10779"/>
                  </a:lnTo>
                  <a:lnTo>
                    <a:pt x="9028" y="10804"/>
                  </a:lnTo>
                  <a:lnTo>
                    <a:pt x="9052" y="10804"/>
                  </a:lnTo>
                  <a:lnTo>
                    <a:pt x="9076" y="10779"/>
                  </a:lnTo>
                  <a:lnTo>
                    <a:pt x="9149" y="10633"/>
                  </a:lnTo>
                  <a:lnTo>
                    <a:pt x="9174" y="10463"/>
                  </a:lnTo>
                  <a:lnTo>
                    <a:pt x="9222" y="10123"/>
                  </a:lnTo>
                  <a:lnTo>
                    <a:pt x="9271" y="9660"/>
                  </a:lnTo>
                  <a:lnTo>
                    <a:pt x="9320" y="9174"/>
                  </a:lnTo>
                  <a:lnTo>
                    <a:pt x="9320" y="9125"/>
                  </a:lnTo>
                  <a:lnTo>
                    <a:pt x="9295" y="9101"/>
                  </a:lnTo>
                  <a:close/>
                  <a:moveTo>
                    <a:pt x="11874" y="9149"/>
                  </a:moveTo>
                  <a:lnTo>
                    <a:pt x="11899" y="9295"/>
                  </a:lnTo>
                  <a:lnTo>
                    <a:pt x="11947" y="9417"/>
                  </a:lnTo>
                  <a:lnTo>
                    <a:pt x="12093" y="9709"/>
                  </a:lnTo>
                  <a:lnTo>
                    <a:pt x="12239" y="9977"/>
                  </a:lnTo>
                  <a:lnTo>
                    <a:pt x="12385" y="10244"/>
                  </a:lnTo>
                  <a:lnTo>
                    <a:pt x="12556" y="10560"/>
                  </a:lnTo>
                  <a:lnTo>
                    <a:pt x="12385" y="10658"/>
                  </a:lnTo>
                  <a:lnTo>
                    <a:pt x="12264" y="10755"/>
                  </a:lnTo>
                  <a:lnTo>
                    <a:pt x="12045" y="10925"/>
                  </a:lnTo>
                  <a:lnTo>
                    <a:pt x="11923" y="10998"/>
                  </a:lnTo>
                  <a:lnTo>
                    <a:pt x="11826" y="11096"/>
                  </a:lnTo>
                  <a:lnTo>
                    <a:pt x="11582" y="10706"/>
                  </a:lnTo>
                  <a:lnTo>
                    <a:pt x="11461" y="10487"/>
                  </a:lnTo>
                  <a:lnTo>
                    <a:pt x="11315" y="10220"/>
                  </a:lnTo>
                  <a:lnTo>
                    <a:pt x="11169" y="9977"/>
                  </a:lnTo>
                  <a:lnTo>
                    <a:pt x="11071" y="9879"/>
                  </a:lnTo>
                  <a:lnTo>
                    <a:pt x="10974" y="9782"/>
                  </a:lnTo>
                  <a:lnTo>
                    <a:pt x="11412" y="9466"/>
                  </a:lnTo>
                  <a:lnTo>
                    <a:pt x="11850" y="9174"/>
                  </a:lnTo>
                  <a:lnTo>
                    <a:pt x="11874" y="9149"/>
                  </a:lnTo>
                  <a:close/>
                  <a:moveTo>
                    <a:pt x="8492" y="9685"/>
                  </a:moveTo>
                  <a:lnTo>
                    <a:pt x="8492" y="9709"/>
                  </a:lnTo>
                  <a:lnTo>
                    <a:pt x="8395" y="10439"/>
                  </a:lnTo>
                  <a:lnTo>
                    <a:pt x="8346" y="10852"/>
                  </a:lnTo>
                  <a:lnTo>
                    <a:pt x="8346" y="11047"/>
                  </a:lnTo>
                  <a:lnTo>
                    <a:pt x="8346" y="11169"/>
                  </a:lnTo>
                  <a:lnTo>
                    <a:pt x="8371" y="11242"/>
                  </a:lnTo>
                  <a:lnTo>
                    <a:pt x="8419" y="11290"/>
                  </a:lnTo>
                  <a:lnTo>
                    <a:pt x="8444" y="11290"/>
                  </a:lnTo>
                  <a:lnTo>
                    <a:pt x="8468" y="11266"/>
                  </a:lnTo>
                  <a:lnTo>
                    <a:pt x="8517" y="11120"/>
                  </a:lnTo>
                  <a:lnTo>
                    <a:pt x="8541" y="10974"/>
                  </a:lnTo>
                  <a:lnTo>
                    <a:pt x="8565" y="10658"/>
                  </a:lnTo>
                  <a:lnTo>
                    <a:pt x="8565" y="10195"/>
                  </a:lnTo>
                  <a:lnTo>
                    <a:pt x="8565" y="9733"/>
                  </a:lnTo>
                  <a:lnTo>
                    <a:pt x="8541" y="9709"/>
                  </a:lnTo>
                  <a:lnTo>
                    <a:pt x="8517" y="9685"/>
                  </a:lnTo>
                  <a:close/>
                  <a:moveTo>
                    <a:pt x="12702" y="10852"/>
                  </a:moveTo>
                  <a:lnTo>
                    <a:pt x="13286" y="11972"/>
                  </a:lnTo>
                  <a:lnTo>
                    <a:pt x="13578" y="12556"/>
                  </a:lnTo>
                  <a:lnTo>
                    <a:pt x="13505" y="12580"/>
                  </a:lnTo>
                  <a:lnTo>
                    <a:pt x="13407" y="12629"/>
                  </a:lnTo>
                  <a:lnTo>
                    <a:pt x="13286" y="12726"/>
                  </a:lnTo>
                  <a:lnTo>
                    <a:pt x="13018" y="12945"/>
                  </a:lnTo>
                  <a:lnTo>
                    <a:pt x="12677" y="12410"/>
                  </a:lnTo>
                  <a:lnTo>
                    <a:pt x="11947" y="11315"/>
                  </a:lnTo>
                  <a:lnTo>
                    <a:pt x="12069" y="11242"/>
                  </a:lnTo>
                  <a:lnTo>
                    <a:pt x="12191" y="11169"/>
                  </a:lnTo>
                  <a:lnTo>
                    <a:pt x="12410" y="11023"/>
                  </a:lnTo>
                  <a:lnTo>
                    <a:pt x="12556" y="10950"/>
                  </a:lnTo>
                  <a:lnTo>
                    <a:pt x="12702" y="10852"/>
                  </a:lnTo>
                  <a:close/>
                  <a:moveTo>
                    <a:pt x="13724" y="12823"/>
                  </a:moveTo>
                  <a:lnTo>
                    <a:pt x="14965" y="15232"/>
                  </a:lnTo>
                  <a:lnTo>
                    <a:pt x="14770" y="15378"/>
                  </a:lnTo>
                  <a:lnTo>
                    <a:pt x="13991" y="14283"/>
                  </a:lnTo>
                  <a:lnTo>
                    <a:pt x="13188" y="13164"/>
                  </a:lnTo>
                  <a:lnTo>
                    <a:pt x="13334" y="13091"/>
                  </a:lnTo>
                  <a:lnTo>
                    <a:pt x="13456" y="13018"/>
                  </a:lnTo>
                  <a:lnTo>
                    <a:pt x="13578" y="12921"/>
                  </a:lnTo>
                  <a:lnTo>
                    <a:pt x="13724" y="12823"/>
                  </a:lnTo>
                  <a:close/>
                  <a:moveTo>
                    <a:pt x="584" y="11534"/>
                  </a:moveTo>
                  <a:lnTo>
                    <a:pt x="925" y="11704"/>
                  </a:lnTo>
                  <a:lnTo>
                    <a:pt x="1290" y="11874"/>
                  </a:lnTo>
                  <a:lnTo>
                    <a:pt x="1655" y="12020"/>
                  </a:lnTo>
                  <a:lnTo>
                    <a:pt x="2020" y="12166"/>
                  </a:lnTo>
                  <a:lnTo>
                    <a:pt x="2847" y="12556"/>
                  </a:lnTo>
                  <a:lnTo>
                    <a:pt x="3261" y="12775"/>
                  </a:lnTo>
                  <a:lnTo>
                    <a:pt x="3674" y="13018"/>
                  </a:lnTo>
                  <a:lnTo>
                    <a:pt x="3869" y="13164"/>
                  </a:lnTo>
                  <a:lnTo>
                    <a:pt x="4064" y="13359"/>
                  </a:lnTo>
                  <a:lnTo>
                    <a:pt x="4258" y="13529"/>
                  </a:lnTo>
                  <a:lnTo>
                    <a:pt x="4404" y="13748"/>
                  </a:lnTo>
                  <a:lnTo>
                    <a:pt x="4550" y="13967"/>
                  </a:lnTo>
                  <a:lnTo>
                    <a:pt x="4696" y="14186"/>
                  </a:lnTo>
                  <a:lnTo>
                    <a:pt x="4940" y="14648"/>
                  </a:lnTo>
                  <a:lnTo>
                    <a:pt x="5159" y="15135"/>
                  </a:lnTo>
                  <a:lnTo>
                    <a:pt x="5378" y="15622"/>
                  </a:lnTo>
                  <a:lnTo>
                    <a:pt x="5572" y="16133"/>
                  </a:lnTo>
                  <a:lnTo>
                    <a:pt x="5816" y="16595"/>
                  </a:lnTo>
                  <a:lnTo>
                    <a:pt x="5621" y="16327"/>
                  </a:lnTo>
                  <a:lnTo>
                    <a:pt x="5305" y="15841"/>
                  </a:lnTo>
                  <a:lnTo>
                    <a:pt x="5037" y="15330"/>
                  </a:lnTo>
                  <a:lnTo>
                    <a:pt x="4842" y="14916"/>
                  </a:lnTo>
                  <a:lnTo>
                    <a:pt x="4648" y="14454"/>
                  </a:lnTo>
                  <a:lnTo>
                    <a:pt x="4550" y="14259"/>
                  </a:lnTo>
                  <a:lnTo>
                    <a:pt x="4429" y="14040"/>
                  </a:lnTo>
                  <a:lnTo>
                    <a:pt x="4283" y="13870"/>
                  </a:lnTo>
                  <a:lnTo>
                    <a:pt x="4112" y="13699"/>
                  </a:lnTo>
                  <a:lnTo>
                    <a:pt x="4137" y="13602"/>
                  </a:lnTo>
                  <a:lnTo>
                    <a:pt x="4112" y="13529"/>
                  </a:lnTo>
                  <a:lnTo>
                    <a:pt x="4039" y="13456"/>
                  </a:lnTo>
                  <a:lnTo>
                    <a:pt x="3918" y="13407"/>
                  </a:lnTo>
                  <a:lnTo>
                    <a:pt x="3820" y="13383"/>
                  </a:lnTo>
                  <a:lnTo>
                    <a:pt x="3747" y="13334"/>
                  </a:lnTo>
                  <a:lnTo>
                    <a:pt x="3553" y="13237"/>
                  </a:lnTo>
                  <a:lnTo>
                    <a:pt x="3382" y="13091"/>
                  </a:lnTo>
                  <a:lnTo>
                    <a:pt x="3212" y="12994"/>
                  </a:lnTo>
                  <a:lnTo>
                    <a:pt x="2774" y="12750"/>
                  </a:lnTo>
                  <a:lnTo>
                    <a:pt x="2312" y="12531"/>
                  </a:lnTo>
                  <a:lnTo>
                    <a:pt x="1144" y="11996"/>
                  </a:lnTo>
                  <a:lnTo>
                    <a:pt x="828" y="11850"/>
                  </a:lnTo>
                  <a:lnTo>
                    <a:pt x="682" y="11777"/>
                  </a:lnTo>
                  <a:lnTo>
                    <a:pt x="511" y="11704"/>
                  </a:lnTo>
                  <a:lnTo>
                    <a:pt x="584" y="11534"/>
                  </a:lnTo>
                  <a:close/>
                  <a:moveTo>
                    <a:pt x="16011" y="438"/>
                  </a:moveTo>
                  <a:lnTo>
                    <a:pt x="16230" y="487"/>
                  </a:lnTo>
                  <a:lnTo>
                    <a:pt x="16449" y="560"/>
                  </a:lnTo>
                  <a:lnTo>
                    <a:pt x="16644" y="657"/>
                  </a:lnTo>
                  <a:lnTo>
                    <a:pt x="16838" y="803"/>
                  </a:lnTo>
                  <a:lnTo>
                    <a:pt x="16936" y="901"/>
                  </a:lnTo>
                  <a:lnTo>
                    <a:pt x="17009" y="1022"/>
                  </a:lnTo>
                  <a:lnTo>
                    <a:pt x="17082" y="1144"/>
                  </a:lnTo>
                  <a:lnTo>
                    <a:pt x="17130" y="1266"/>
                  </a:lnTo>
                  <a:lnTo>
                    <a:pt x="17057" y="1168"/>
                  </a:lnTo>
                  <a:lnTo>
                    <a:pt x="16960" y="1095"/>
                  </a:lnTo>
                  <a:lnTo>
                    <a:pt x="16936" y="1120"/>
                  </a:lnTo>
                  <a:lnTo>
                    <a:pt x="16911" y="1168"/>
                  </a:lnTo>
                  <a:lnTo>
                    <a:pt x="16911" y="1217"/>
                  </a:lnTo>
                  <a:lnTo>
                    <a:pt x="16911" y="1339"/>
                  </a:lnTo>
                  <a:lnTo>
                    <a:pt x="16984" y="1582"/>
                  </a:lnTo>
                  <a:lnTo>
                    <a:pt x="17033" y="1825"/>
                  </a:lnTo>
                  <a:lnTo>
                    <a:pt x="17057" y="1947"/>
                  </a:lnTo>
                  <a:lnTo>
                    <a:pt x="17106" y="2069"/>
                  </a:lnTo>
                  <a:lnTo>
                    <a:pt x="17033" y="2336"/>
                  </a:lnTo>
                  <a:lnTo>
                    <a:pt x="16911" y="2628"/>
                  </a:lnTo>
                  <a:lnTo>
                    <a:pt x="16887" y="2214"/>
                  </a:lnTo>
                  <a:lnTo>
                    <a:pt x="16838" y="2020"/>
                  </a:lnTo>
                  <a:lnTo>
                    <a:pt x="16741" y="1825"/>
                  </a:lnTo>
                  <a:lnTo>
                    <a:pt x="16717" y="1801"/>
                  </a:lnTo>
                  <a:lnTo>
                    <a:pt x="16668" y="1801"/>
                  </a:lnTo>
                  <a:lnTo>
                    <a:pt x="16644" y="1825"/>
                  </a:lnTo>
                  <a:lnTo>
                    <a:pt x="16595" y="2020"/>
                  </a:lnTo>
                  <a:lnTo>
                    <a:pt x="16571" y="2239"/>
                  </a:lnTo>
                  <a:lnTo>
                    <a:pt x="16571" y="2628"/>
                  </a:lnTo>
                  <a:lnTo>
                    <a:pt x="16571" y="2920"/>
                  </a:lnTo>
                  <a:lnTo>
                    <a:pt x="16595" y="3090"/>
                  </a:lnTo>
                  <a:lnTo>
                    <a:pt x="16619" y="3212"/>
                  </a:lnTo>
                  <a:lnTo>
                    <a:pt x="16522" y="3382"/>
                  </a:lnTo>
                  <a:lnTo>
                    <a:pt x="16473" y="3212"/>
                  </a:lnTo>
                  <a:lnTo>
                    <a:pt x="16473" y="2871"/>
                  </a:lnTo>
                  <a:lnTo>
                    <a:pt x="16473" y="2531"/>
                  </a:lnTo>
                  <a:lnTo>
                    <a:pt x="16449" y="2506"/>
                  </a:lnTo>
                  <a:lnTo>
                    <a:pt x="16425" y="2482"/>
                  </a:lnTo>
                  <a:lnTo>
                    <a:pt x="16400" y="2482"/>
                  </a:lnTo>
                  <a:lnTo>
                    <a:pt x="16400" y="2506"/>
                  </a:lnTo>
                  <a:lnTo>
                    <a:pt x="16327" y="2652"/>
                  </a:lnTo>
                  <a:lnTo>
                    <a:pt x="16303" y="2798"/>
                  </a:lnTo>
                  <a:lnTo>
                    <a:pt x="16279" y="2969"/>
                  </a:lnTo>
                  <a:lnTo>
                    <a:pt x="16254" y="3115"/>
                  </a:lnTo>
                  <a:lnTo>
                    <a:pt x="16279" y="3382"/>
                  </a:lnTo>
                  <a:lnTo>
                    <a:pt x="16303" y="3528"/>
                  </a:lnTo>
                  <a:lnTo>
                    <a:pt x="16352" y="3650"/>
                  </a:lnTo>
                  <a:lnTo>
                    <a:pt x="16133" y="3966"/>
                  </a:lnTo>
                  <a:lnTo>
                    <a:pt x="16084" y="4015"/>
                  </a:lnTo>
                  <a:lnTo>
                    <a:pt x="16035" y="3699"/>
                  </a:lnTo>
                  <a:lnTo>
                    <a:pt x="16011" y="3358"/>
                  </a:lnTo>
                  <a:lnTo>
                    <a:pt x="16011" y="3334"/>
                  </a:lnTo>
                  <a:lnTo>
                    <a:pt x="15962" y="3334"/>
                  </a:lnTo>
                  <a:lnTo>
                    <a:pt x="15938" y="3358"/>
                  </a:lnTo>
                  <a:lnTo>
                    <a:pt x="15889" y="3528"/>
                  </a:lnTo>
                  <a:lnTo>
                    <a:pt x="15841" y="3723"/>
                  </a:lnTo>
                  <a:lnTo>
                    <a:pt x="15841" y="3893"/>
                  </a:lnTo>
                  <a:lnTo>
                    <a:pt x="15841" y="4088"/>
                  </a:lnTo>
                  <a:lnTo>
                    <a:pt x="15865" y="4307"/>
                  </a:lnTo>
                  <a:lnTo>
                    <a:pt x="15719" y="4477"/>
                  </a:lnTo>
                  <a:lnTo>
                    <a:pt x="15695" y="4112"/>
                  </a:lnTo>
                  <a:lnTo>
                    <a:pt x="15646" y="3747"/>
                  </a:lnTo>
                  <a:lnTo>
                    <a:pt x="15646" y="3723"/>
                  </a:lnTo>
                  <a:lnTo>
                    <a:pt x="15597" y="3723"/>
                  </a:lnTo>
                  <a:lnTo>
                    <a:pt x="15573" y="3747"/>
                  </a:lnTo>
                  <a:lnTo>
                    <a:pt x="15524" y="4210"/>
                  </a:lnTo>
                  <a:lnTo>
                    <a:pt x="15500" y="4453"/>
                  </a:lnTo>
                  <a:lnTo>
                    <a:pt x="15524" y="4696"/>
                  </a:lnTo>
                  <a:lnTo>
                    <a:pt x="15257" y="4940"/>
                  </a:lnTo>
                  <a:lnTo>
                    <a:pt x="15281" y="4721"/>
                  </a:lnTo>
                  <a:lnTo>
                    <a:pt x="15281" y="4477"/>
                  </a:lnTo>
                  <a:lnTo>
                    <a:pt x="15257" y="3699"/>
                  </a:lnTo>
                  <a:lnTo>
                    <a:pt x="15232" y="3650"/>
                  </a:lnTo>
                  <a:lnTo>
                    <a:pt x="15159" y="3650"/>
                  </a:lnTo>
                  <a:lnTo>
                    <a:pt x="15135" y="3699"/>
                  </a:lnTo>
                  <a:lnTo>
                    <a:pt x="15086" y="4477"/>
                  </a:lnTo>
                  <a:lnTo>
                    <a:pt x="15062" y="4794"/>
                  </a:lnTo>
                  <a:lnTo>
                    <a:pt x="15062" y="4964"/>
                  </a:lnTo>
                  <a:lnTo>
                    <a:pt x="15086" y="5110"/>
                  </a:lnTo>
                  <a:lnTo>
                    <a:pt x="14916" y="5256"/>
                  </a:lnTo>
                  <a:lnTo>
                    <a:pt x="14916" y="5134"/>
                  </a:lnTo>
                  <a:lnTo>
                    <a:pt x="14867" y="4672"/>
                  </a:lnTo>
                  <a:lnTo>
                    <a:pt x="14819" y="4185"/>
                  </a:lnTo>
                  <a:lnTo>
                    <a:pt x="14794" y="4161"/>
                  </a:lnTo>
                  <a:lnTo>
                    <a:pt x="14770" y="4161"/>
                  </a:lnTo>
                  <a:lnTo>
                    <a:pt x="14770" y="4185"/>
                  </a:lnTo>
                  <a:lnTo>
                    <a:pt x="14697" y="4599"/>
                  </a:lnTo>
                  <a:lnTo>
                    <a:pt x="14648" y="5013"/>
                  </a:lnTo>
                  <a:lnTo>
                    <a:pt x="14624" y="5256"/>
                  </a:lnTo>
                  <a:lnTo>
                    <a:pt x="14624" y="5475"/>
                  </a:lnTo>
                  <a:lnTo>
                    <a:pt x="14186" y="5791"/>
                  </a:lnTo>
                  <a:lnTo>
                    <a:pt x="14162" y="5621"/>
                  </a:lnTo>
                  <a:lnTo>
                    <a:pt x="14113" y="4721"/>
                  </a:lnTo>
                  <a:lnTo>
                    <a:pt x="14089" y="4696"/>
                  </a:lnTo>
                  <a:lnTo>
                    <a:pt x="14064" y="4672"/>
                  </a:lnTo>
                  <a:lnTo>
                    <a:pt x="14016" y="4672"/>
                  </a:lnTo>
                  <a:lnTo>
                    <a:pt x="13991" y="4696"/>
                  </a:lnTo>
                  <a:lnTo>
                    <a:pt x="13943" y="4940"/>
                  </a:lnTo>
                  <a:lnTo>
                    <a:pt x="13894" y="5159"/>
                  </a:lnTo>
                  <a:lnTo>
                    <a:pt x="13870" y="5378"/>
                  </a:lnTo>
                  <a:lnTo>
                    <a:pt x="13870" y="5621"/>
                  </a:lnTo>
                  <a:lnTo>
                    <a:pt x="13870" y="5791"/>
                  </a:lnTo>
                  <a:lnTo>
                    <a:pt x="13870" y="5986"/>
                  </a:lnTo>
                  <a:lnTo>
                    <a:pt x="13529" y="6181"/>
                  </a:lnTo>
                  <a:lnTo>
                    <a:pt x="13480" y="6205"/>
                  </a:lnTo>
                  <a:lnTo>
                    <a:pt x="13505" y="6083"/>
                  </a:lnTo>
                  <a:lnTo>
                    <a:pt x="13505" y="5986"/>
                  </a:lnTo>
                  <a:lnTo>
                    <a:pt x="13480" y="5791"/>
                  </a:lnTo>
                  <a:lnTo>
                    <a:pt x="13456" y="5524"/>
                  </a:lnTo>
                  <a:lnTo>
                    <a:pt x="13383" y="5256"/>
                  </a:lnTo>
                  <a:lnTo>
                    <a:pt x="13359" y="5232"/>
                  </a:lnTo>
                  <a:lnTo>
                    <a:pt x="13334" y="5256"/>
                  </a:lnTo>
                  <a:lnTo>
                    <a:pt x="13286" y="5524"/>
                  </a:lnTo>
                  <a:lnTo>
                    <a:pt x="13286" y="5791"/>
                  </a:lnTo>
                  <a:lnTo>
                    <a:pt x="13286" y="6035"/>
                  </a:lnTo>
                  <a:lnTo>
                    <a:pt x="13310" y="6156"/>
                  </a:lnTo>
                  <a:lnTo>
                    <a:pt x="13359" y="6254"/>
                  </a:lnTo>
                  <a:lnTo>
                    <a:pt x="13383" y="6278"/>
                  </a:lnTo>
                  <a:lnTo>
                    <a:pt x="13407" y="6278"/>
                  </a:lnTo>
                  <a:lnTo>
                    <a:pt x="13407" y="6375"/>
                  </a:lnTo>
                  <a:lnTo>
                    <a:pt x="13432" y="6448"/>
                  </a:lnTo>
                  <a:lnTo>
                    <a:pt x="13480" y="6521"/>
                  </a:lnTo>
                  <a:lnTo>
                    <a:pt x="13553" y="6594"/>
                  </a:lnTo>
                  <a:lnTo>
                    <a:pt x="13553" y="6789"/>
                  </a:lnTo>
                  <a:lnTo>
                    <a:pt x="13578" y="6984"/>
                  </a:lnTo>
                  <a:lnTo>
                    <a:pt x="13699" y="7397"/>
                  </a:lnTo>
                  <a:lnTo>
                    <a:pt x="13821" y="7787"/>
                  </a:lnTo>
                  <a:lnTo>
                    <a:pt x="13967" y="8176"/>
                  </a:lnTo>
                  <a:lnTo>
                    <a:pt x="14575" y="10195"/>
                  </a:lnTo>
                  <a:lnTo>
                    <a:pt x="15184" y="12312"/>
                  </a:lnTo>
                  <a:lnTo>
                    <a:pt x="15500" y="13359"/>
                  </a:lnTo>
                  <a:lnTo>
                    <a:pt x="15865" y="14381"/>
                  </a:lnTo>
                  <a:lnTo>
                    <a:pt x="15695" y="14575"/>
                  </a:lnTo>
                  <a:lnTo>
                    <a:pt x="15524" y="14746"/>
                  </a:lnTo>
                  <a:lnTo>
                    <a:pt x="15208" y="15038"/>
                  </a:lnTo>
                  <a:lnTo>
                    <a:pt x="13553" y="11801"/>
                  </a:lnTo>
                  <a:lnTo>
                    <a:pt x="12653" y="10074"/>
                  </a:lnTo>
                  <a:lnTo>
                    <a:pt x="12531" y="9782"/>
                  </a:lnTo>
                  <a:lnTo>
                    <a:pt x="12361" y="9441"/>
                  </a:lnTo>
                  <a:lnTo>
                    <a:pt x="12288" y="9295"/>
                  </a:lnTo>
                  <a:lnTo>
                    <a:pt x="12191" y="9149"/>
                  </a:lnTo>
                  <a:lnTo>
                    <a:pt x="12069" y="9028"/>
                  </a:lnTo>
                  <a:lnTo>
                    <a:pt x="11947" y="8955"/>
                  </a:lnTo>
                  <a:lnTo>
                    <a:pt x="11899" y="8857"/>
                  </a:lnTo>
                  <a:lnTo>
                    <a:pt x="11826" y="8809"/>
                  </a:lnTo>
                  <a:lnTo>
                    <a:pt x="11753" y="8784"/>
                  </a:lnTo>
                  <a:lnTo>
                    <a:pt x="11704" y="8809"/>
                  </a:lnTo>
                  <a:lnTo>
                    <a:pt x="11655" y="8833"/>
                  </a:lnTo>
                  <a:lnTo>
                    <a:pt x="11534" y="8906"/>
                  </a:lnTo>
                  <a:lnTo>
                    <a:pt x="11534" y="8736"/>
                  </a:lnTo>
                  <a:lnTo>
                    <a:pt x="11534" y="8419"/>
                  </a:lnTo>
                  <a:lnTo>
                    <a:pt x="11534" y="8273"/>
                  </a:lnTo>
                  <a:lnTo>
                    <a:pt x="11509" y="8127"/>
                  </a:lnTo>
                  <a:lnTo>
                    <a:pt x="11485" y="8103"/>
                  </a:lnTo>
                  <a:lnTo>
                    <a:pt x="11461" y="8079"/>
                  </a:lnTo>
                  <a:lnTo>
                    <a:pt x="11436" y="8103"/>
                  </a:lnTo>
                  <a:lnTo>
                    <a:pt x="11412" y="8127"/>
                  </a:lnTo>
                  <a:lnTo>
                    <a:pt x="11388" y="8249"/>
                  </a:lnTo>
                  <a:lnTo>
                    <a:pt x="11363" y="8371"/>
                  </a:lnTo>
                  <a:lnTo>
                    <a:pt x="11363" y="8638"/>
                  </a:lnTo>
                  <a:lnTo>
                    <a:pt x="11339" y="8833"/>
                  </a:lnTo>
                  <a:lnTo>
                    <a:pt x="11363" y="9052"/>
                  </a:lnTo>
                  <a:lnTo>
                    <a:pt x="10925" y="9368"/>
                  </a:lnTo>
                  <a:lnTo>
                    <a:pt x="10950" y="9198"/>
                  </a:lnTo>
                  <a:lnTo>
                    <a:pt x="10974" y="9028"/>
                  </a:lnTo>
                  <a:lnTo>
                    <a:pt x="10974" y="8687"/>
                  </a:lnTo>
                  <a:lnTo>
                    <a:pt x="10998" y="8200"/>
                  </a:lnTo>
                  <a:lnTo>
                    <a:pt x="10974" y="7957"/>
                  </a:lnTo>
                  <a:lnTo>
                    <a:pt x="10925" y="7714"/>
                  </a:lnTo>
                  <a:lnTo>
                    <a:pt x="10925" y="7689"/>
                  </a:lnTo>
                  <a:lnTo>
                    <a:pt x="10852" y="7689"/>
                  </a:lnTo>
                  <a:lnTo>
                    <a:pt x="10828" y="7714"/>
                  </a:lnTo>
                  <a:lnTo>
                    <a:pt x="10779" y="7933"/>
                  </a:lnTo>
                  <a:lnTo>
                    <a:pt x="10731" y="8127"/>
                  </a:lnTo>
                  <a:lnTo>
                    <a:pt x="10682" y="8541"/>
                  </a:lnTo>
                  <a:lnTo>
                    <a:pt x="10633" y="9028"/>
                  </a:lnTo>
                  <a:lnTo>
                    <a:pt x="10633" y="9271"/>
                  </a:lnTo>
                  <a:lnTo>
                    <a:pt x="10658" y="9393"/>
                  </a:lnTo>
                  <a:lnTo>
                    <a:pt x="10682" y="9514"/>
                  </a:lnTo>
                  <a:lnTo>
                    <a:pt x="10706" y="9539"/>
                  </a:lnTo>
                  <a:lnTo>
                    <a:pt x="10560" y="9660"/>
                  </a:lnTo>
                  <a:lnTo>
                    <a:pt x="10487" y="9685"/>
                  </a:lnTo>
                  <a:lnTo>
                    <a:pt x="10439" y="9733"/>
                  </a:lnTo>
                  <a:lnTo>
                    <a:pt x="10463" y="9466"/>
                  </a:lnTo>
                  <a:lnTo>
                    <a:pt x="10487" y="9174"/>
                  </a:lnTo>
                  <a:lnTo>
                    <a:pt x="10536" y="8614"/>
                  </a:lnTo>
                  <a:lnTo>
                    <a:pt x="10512" y="8346"/>
                  </a:lnTo>
                  <a:lnTo>
                    <a:pt x="10487" y="8079"/>
                  </a:lnTo>
                  <a:lnTo>
                    <a:pt x="10463" y="8054"/>
                  </a:lnTo>
                  <a:lnTo>
                    <a:pt x="10439" y="8030"/>
                  </a:lnTo>
                  <a:lnTo>
                    <a:pt x="10414" y="8030"/>
                  </a:lnTo>
                  <a:lnTo>
                    <a:pt x="10414" y="8054"/>
                  </a:lnTo>
                  <a:lnTo>
                    <a:pt x="10317" y="8298"/>
                  </a:lnTo>
                  <a:lnTo>
                    <a:pt x="10268" y="8541"/>
                  </a:lnTo>
                  <a:lnTo>
                    <a:pt x="10195" y="9028"/>
                  </a:lnTo>
                  <a:lnTo>
                    <a:pt x="10147" y="9514"/>
                  </a:lnTo>
                  <a:lnTo>
                    <a:pt x="10122" y="9782"/>
                  </a:lnTo>
                  <a:lnTo>
                    <a:pt x="10147" y="10025"/>
                  </a:lnTo>
                  <a:lnTo>
                    <a:pt x="9685" y="10414"/>
                  </a:lnTo>
                  <a:lnTo>
                    <a:pt x="9733" y="10220"/>
                  </a:lnTo>
                  <a:lnTo>
                    <a:pt x="9733" y="10025"/>
                  </a:lnTo>
                  <a:lnTo>
                    <a:pt x="9758" y="9612"/>
                  </a:lnTo>
                  <a:lnTo>
                    <a:pt x="9782" y="8565"/>
                  </a:lnTo>
                  <a:lnTo>
                    <a:pt x="9782" y="8541"/>
                  </a:lnTo>
                  <a:lnTo>
                    <a:pt x="9733" y="8541"/>
                  </a:lnTo>
                  <a:lnTo>
                    <a:pt x="9733" y="8565"/>
                  </a:lnTo>
                  <a:lnTo>
                    <a:pt x="9612" y="9466"/>
                  </a:lnTo>
                  <a:lnTo>
                    <a:pt x="9539" y="10001"/>
                  </a:lnTo>
                  <a:lnTo>
                    <a:pt x="9514" y="10268"/>
                  </a:lnTo>
                  <a:lnTo>
                    <a:pt x="9539" y="10512"/>
                  </a:lnTo>
                  <a:lnTo>
                    <a:pt x="9003" y="10901"/>
                  </a:lnTo>
                  <a:lnTo>
                    <a:pt x="8444" y="11290"/>
                  </a:lnTo>
                  <a:lnTo>
                    <a:pt x="8371" y="11339"/>
                  </a:lnTo>
                  <a:lnTo>
                    <a:pt x="7762" y="11704"/>
                  </a:lnTo>
                  <a:lnTo>
                    <a:pt x="7762" y="11704"/>
                  </a:lnTo>
                  <a:lnTo>
                    <a:pt x="7811" y="11558"/>
                  </a:lnTo>
                  <a:lnTo>
                    <a:pt x="7835" y="11388"/>
                  </a:lnTo>
                  <a:lnTo>
                    <a:pt x="7884" y="11071"/>
                  </a:lnTo>
                  <a:lnTo>
                    <a:pt x="7981" y="10268"/>
                  </a:lnTo>
                  <a:lnTo>
                    <a:pt x="7957" y="10244"/>
                  </a:lnTo>
                  <a:lnTo>
                    <a:pt x="7933" y="10244"/>
                  </a:lnTo>
                  <a:lnTo>
                    <a:pt x="7908" y="10268"/>
                  </a:lnTo>
                  <a:lnTo>
                    <a:pt x="7738" y="11023"/>
                  </a:lnTo>
                  <a:lnTo>
                    <a:pt x="7665" y="11388"/>
                  </a:lnTo>
                  <a:lnTo>
                    <a:pt x="7641" y="11558"/>
                  </a:lnTo>
                  <a:lnTo>
                    <a:pt x="7665" y="11728"/>
                  </a:lnTo>
                  <a:lnTo>
                    <a:pt x="7665" y="11753"/>
                  </a:lnTo>
                  <a:lnTo>
                    <a:pt x="7178" y="12069"/>
                  </a:lnTo>
                  <a:lnTo>
                    <a:pt x="7227" y="11753"/>
                  </a:lnTo>
                  <a:lnTo>
                    <a:pt x="7227" y="11436"/>
                  </a:lnTo>
                  <a:lnTo>
                    <a:pt x="7203" y="10804"/>
                  </a:lnTo>
                  <a:lnTo>
                    <a:pt x="7203" y="10779"/>
                  </a:lnTo>
                  <a:lnTo>
                    <a:pt x="7178" y="10779"/>
                  </a:lnTo>
                  <a:lnTo>
                    <a:pt x="7154" y="10804"/>
                  </a:lnTo>
                  <a:lnTo>
                    <a:pt x="7105" y="11461"/>
                  </a:lnTo>
                  <a:lnTo>
                    <a:pt x="7081" y="11777"/>
                  </a:lnTo>
                  <a:lnTo>
                    <a:pt x="7105" y="12118"/>
                  </a:lnTo>
                  <a:lnTo>
                    <a:pt x="6886" y="12239"/>
                  </a:lnTo>
                  <a:lnTo>
                    <a:pt x="6667" y="12385"/>
                  </a:lnTo>
                  <a:lnTo>
                    <a:pt x="6692" y="12191"/>
                  </a:lnTo>
                  <a:lnTo>
                    <a:pt x="6716" y="11728"/>
                  </a:lnTo>
                  <a:lnTo>
                    <a:pt x="6716" y="11290"/>
                  </a:lnTo>
                  <a:lnTo>
                    <a:pt x="6692" y="11266"/>
                  </a:lnTo>
                  <a:lnTo>
                    <a:pt x="6667" y="11242"/>
                  </a:lnTo>
                  <a:lnTo>
                    <a:pt x="6643" y="11242"/>
                  </a:lnTo>
                  <a:lnTo>
                    <a:pt x="6619" y="11266"/>
                  </a:lnTo>
                  <a:lnTo>
                    <a:pt x="6546" y="11655"/>
                  </a:lnTo>
                  <a:lnTo>
                    <a:pt x="6497" y="12045"/>
                  </a:lnTo>
                  <a:lnTo>
                    <a:pt x="6448" y="12337"/>
                  </a:lnTo>
                  <a:lnTo>
                    <a:pt x="6424" y="12458"/>
                  </a:lnTo>
                  <a:lnTo>
                    <a:pt x="6424" y="12604"/>
                  </a:lnTo>
                  <a:lnTo>
                    <a:pt x="6375" y="12580"/>
                  </a:lnTo>
                  <a:lnTo>
                    <a:pt x="6302" y="12580"/>
                  </a:lnTo>
                  <a:lnTo>
                    <a:pt x="6254" y="12604"/>
                  </a:lnTo>
                  <a:lnTo>
                    <a:pt x="6229" y="12677"/>
                  </a:lnTo>
                  <a:lnTo>
                    <a:pt x="6181" y="12848"/>
                  </a:lnTo>
                  <a:lnTo>
                    <a:pt x="6181" y="12994"/>
                  </a:lnTo>
                  <a:lnTo>
                    <a:pt x="6205" y="13140"/>
                  </a:lnTo>
                  <a:lnTo>
                    <a:pt x="6229" y="13310"/>
                  </a:lnTo>
                  <a:lnTo>
                    <a:pt x="6473" y="14429"/>
                  </a:lnTo>
                  <a:lnTo>
                    <a:pt x="6692" y="15549"/>
                  </a:lnTo>
                  <a:lnTo>
                    <a:pt x="6740" y="15914"/>
                  </a:lnTo>
                  <a:lnTo>
                    <a:pt x="6765" y="16108"/>
                  </a:lnTo>
                  <a:lnTo>
                    <a:pt x="6838" y="16303"/>
                  </a:lnTo>
                  <a:lnTo>
                    <a:pt x="6716" y="16352"/>
                  </a:lnTo>
                  <a:lnTo>
                    <a:pt x="6594" y="16449"/>
                  </a:lnTo>
                  <a:lnTo>
                    <a:pt x="6351" y="16619"/>
                  </a:lnTo>
                  <a:lnTo>
                    <a:pt x="6132" y="16084"/>
                  </a:lnTo>
                  <a:lnTo>
                    <a:pt x="5889" y="15549"/>
                  </a:lnTo>
                  <a:lnTo>
                    <a:pt x="5353" y="14502"/>
                  </a:lnTo>
                  <a:lnTo>
                    <a:pt x="5110" y="14040"/>
                  </a:lnTo>
                  <a:lnTo>
                    <a:pt x="4867" y="13602"/>
                  </a:lnTo>
                  <a:lnTo>
                    <a:pt x="4721" y="13383"/>
                  </a:lnTo>
                  <a:lnTo>
                    <a:pt x="4550" y="13188"/>
                  </a:lnTo>
                  <a:lnTo>
                    <a:pt x="4380" y="12994"/>
                  </a:lnTo>
                  <a:lnTo>
                    <a:pt x="4185" y="12799"/>
                  </a:lnTo>
                  <a:lnTo>
                    <a:pt x="4015" y="12653"/>
                  </a:lnTo>
                  <a:lnTo>
                    <a:pt x="3820" y="12531"/>
                  </a:lnTo>
                  <a:lnTo>
                    <a:pt x="3431" y="12312"/>
                  </a:lnTo>
                  <a:lnTo>
                    <a:pt x="3017" y="12118"/>
                  </a:lnTo>
                  <a:lnTo>
                    <a:pt x="2579" y="11923"/>
                  </a:lnTo>
                  <a:lnTo>
                    <a:pt x="2093" y="11777"/>
                  </a:lnTo>
                  <a:lnTo>
                    <a:pt x="1606" y="11607"/>
                  </a:lnTo>
                  <a:lnTo>
                    <a:pt x="1168" y="11412"/>
                  </a:lnTo>
                  <a:lnTo>
                    <a:pt x="730" y="11217"/>
                  </a:lnTo>
                  <a:lnTo>
                    <a:pt x="779" y="11144"/>
                  </a:lnTo>
                  <a:lnTo>
                    <a:pt x="901" y="10974"/>
                  </a:lnTo>
                  <a:lnTo>
                    <a:pt x="1047" y="10804"/>
                  </a:lnTo>
                  <a:lnTo>
                    <a:pt x="1120" y="10828"/>
                  </a:lnTo>
                  <a:lnTo>
                    <a:pt x="1582" y="10877"/>
                  </a:lnTo>
                  <a:lnTo>
                    <a:pt x="2068" y="10925"/>
                  </a:lnTo>
                  <a:lnTo>
                    <a:pt x="2531" y="10950"/>
                  </a:lnTo>
                  <a:lnTo>
                    <a:pt x="2993" y="11023"/>
                  </a:lnTo>
                  <a:lnTo>
                    <a:pt x="3431" y="11120"/>
                  </a:lnTo>
                  <a:lnTo>
                    <a:pt x="3845" y="11242"/>
                  </a:lnTo>
                  <a:lnTo>
                    <a:pt x="4258" y="11363"/>
                  </a:lnTo>
                  <a:lnTo>
                    <a:pt x="4696" y="11485"/>
                  </a:lnTo>
                  <a:lnTo>
                    <a:pt x="4769" y="11485"/>
                  </a:lnTo>
                  <a:lnTo>
                    <a:pt x="4842" y="11461"/>
                  </a:lnTo>
                  <a:lnTo>
                    <a:pt x="4915" y="11412"/>
                  </a:lnTo>
                  <a:lnTo>
                    <a:pt x="4940" y="11339"/>
                  </a:lnTo>
                  <a:lnTo>
                    <a:pt x="4964" y="11290"/>
                  </a:lnTo>
                  <a:lnTo>
                    <a:pt x="4964" y="11217"/>
                  </a:lnTo>
                  <a:lnTo>
                    <a:pt x="4915" y="11144"/>
                  </a:lnTo>
                  <a:lnTo>
                    <a:pt x="4867" y="11096"/>
                  </a:lnTo>
                  <a:lnTo>
                    <a:pt x="4794" y="11071"/>
                  </a:lnTo>
                  <a:lnTo>
                    <a:pt x="4891" y="10974"/>
                  </a:lnTo>
                  <a:lnTo>
                    <a:pt x="4988" y="10852"/>
                  </a:lnTo>
                  <a:lnTo>
                    <a:pt x="5134" y="10609"/>
                  </a:lnTo>
                  <a:lnTo>
                    <a:pt x="6059" y="9393"/>
                  </a:lnTo>
                  <a:lnTo>
                    <a:pt x="7081" y="8079"/>
                  </a:lnTo>
                  <a:lnTo>
                    <a:pt x="7519" y="7543"/>
                  </a:lnTo>
                  <a:lnTo>
                    <a:pt x="7738" y="7276"/>
                  </a:lnTo>
                  <a:lnTo>
                    <a:pt x="7811" y="7130"/>
                  </a:lnTo>
                  <a:lnTo>
                    <a:pt x="7884" y="6959"/>
                  </a:lnTo>
                  <a:lnTo>
                    <a:pt x="7908" y="6959"/>
                  </a:lnTo>
                  <a:lnTo>
                    <a:pt x="7981" y="6935"/>
                  </a:lnTo>
                  <a:lnTo>
                    <a:pt x="8030" y="6911"/>
                  </a:lnTo>
                  <a:lnTo>
                    <a:pt x="8103" y="6886"/>
                  </a:lnTo>
                  <a:lnTo>
                    <a:pt x="8152" y="6813"/>
                  </a:lnTo>
                  <a:lnTo>
                    <a:pt x="8176" y="6740"/>
                  </a:lnTo>
                  <a:lnTo>
                    <a:pt x="8176" y="6667"/>
                  </a:lnTo>
                  <a:lnTo>
                    <a:pt x="8176" y="6594"/>
                  </a:lnTo>
                  <a:lnTo>
                    <a:pt x="8127" y="6546"/>
                  </a:lnTo>
                  <a:lnTo>
                    <a:pt x="8298" y="6327"/>
                  </a:lnTo>
                  <a:lnTo>
                    <a:pt x="8419" y="6181"/>
                  </a:lnTo>
                  <a:lnTo>
                    <a:pt x="8541" y="6035"/>
                  </a:lnTo>
                  <a:lnTo>
                    <a:pt x="8590" y="5962"/>
                  </a:lnTo>
                  <a:lnTo>
                    <a:pt x="8638" y="5889"/>
                  </a:lnTo>
                  <a:lnTo>
                    <a:pt x="8638" y="5791"/>
                  </a:lnTo>
                  <a:lnTo>
                    <a:pt x="8638" y="5718"/>
                  </a:lnTo>
                  <a:lnTo>
                    <a:pt x="8614" y="5718"/>
                  </a:lnTo>
                  <a:lnTo>
                    <a:pt x="8541" y="5694"/>
                  </a:lnTo>
                  <a:lnTo>
                    <a:pt x="8468" y="5718"/>
                  </a:lnTo>
                  <a:lnTo>
                    <a:pt x="8395" y="5767"/>
                  </a:lnTo>
                  <a:lnTo>
                    <a:pt x="8322" y="5840"/>
                  </a:lnTo>
                  <a:lnTo>
                    <a:pt x="8200" y="5962"/>
                  </a:lnTo>
                  <a:lnTo>
                    <a:pt x="8079" y="6083"/>
                  </a:lnTo>
                  <a:lnTo>
                    <a:pt x="7811" y="6375"/>
                  </a:lnTo>
                  <a:lnTo>
                    <a:pt x="6838" y="5913"/>
                  </a:lnTo>
                  <a:lnTo>
                    <a:pt x="5864" y="5426"/>
                  </a:lnTo>
                  <a:lnTo>
                    <a:pt x="6010" y="5280"/>
                  </a:lnTo>
                  <a:lnTo>
                    <a:pt x="6132" y="5110"/>
                  </a:lnTo>
                  <a:lnTo>
                    <a:pt x="6327" y="4842"/>
                  </a:lnTo>
                  <a:lnTo>
                    <a:pt x="6400" y="4721"/>
                  </a:lnTo>
                  <a:lnTo>
                    <a:pt x="6473" y="4575"/>
                  </a:lnTo>
                  <a:lnTo>
                    <a:pt x="6911" y="4818"/>
                  </a:lnTo>
                  <a:lnTo>
                    <a:pt x="7689" y="5280"/>
                  </a:lnTo>
                  <a:lnTo>
                    <a:pt x="7884" y="5402"/>
                  </a:lnTo>
                  <a:lnTo>
                    <a:pt x="8103" y="5475"/>
                  </a:lnTo>
                  <a:lnTo>
                    <a:pt x="8298" y="5572"/>
                  </a:lnTo>
                  <a:lnTo>
                    <a:pt x="8517" y="5621"/>
                  </a:lnTo>
                  <a:lnTo>
                    <a:pt x="8590" y="5597"/>
                  </a:lnTo>
                  <a:lnTo>
                    <a:pt x="8638" y="5572"/>
                  </a:lnTo>
                  <a:lnTo>
                    <a:pt x="8638" y="5499"/>
                  </a:lnTo>
                  <a:lnTo>
                    <a:pt x="8614" y="5426"/>
                  </a:lnTo>
                  <a:lnTo>
                    <a:pt x="8468" y="5305"/>
                  </a:lnTo>
                  <a:lnTo>
                    <a:pt x="8322" y="5183"/>
                  </a:lnTo>
                  <a:lnTo>
                    <a:pt x="7981" y="4964"/>
                  </a:lnTo>
                  <a:lnTo>
                    <a:pt x="7276" y="4599"/>
                  </a:lnTo>
                  <a:lnTo>
                    <a:pt x="5572" y="3674"/>
                  </a:lnTo>
                  <a:lnTo>
                    <a:pt x="4721" y="3236"/>
                  </a:lnTo>
                  <a:lnTo>
                    <a:pt x="3845" y="2798"/>
                  </a:lnTo>
                  <a:lnTo>
                    <a:pt x="3236" y="2433"/>
                  </a:lnTo>
                  <a:lnTo>
                    <a:pt x="2920" y="2263"/>
                  </a:lnTo>
                  <a:lnTo>
                    <a:pt x="2579" y="2117"/>
                  </a:lnTo>
                  <a:lnTo>
                    <a:pt x="2896" y="1850"/>
                  </a:lnTo>
                  <a:lnTo>
                    <a:pt x="3090" y="1704"/>
                  </a:lnTo>
                  <a:lnTo>
                    <a:pt x="3139" y="1606"/>
                  </a:lnTo>
                  <a:lnTo>
                    <a:pt x="3188" y="1509"/>
                  </a:lnTo>
                  <a:lnTo>
                    <a:pt x="3358" y="1606"/>
                  </a:lnTo>
                  <a:lnTo>
                    <a:pt x="3528" y="1704"/>
                  </a:lnTo>
                  <a:lnTo>
                    <a:pt x="3869" y="1874"/>
                  </a:lnTo>
                  <a:lnTo>
                    <a:pt x="4234" y="1996"/>
                  </a:lnTo>
                  <a:lnTo>
                    <a:pt x="4623" y="2117"/>
                  </a:lnTo>
                  <a:lnTo>
                    <a:pt x="5718" y="2433"/>
                  </a:lnTo>
                  <a:lnTo>
                    <a:pt x="6813" y="2750"/>
                  </a:lnTo>
                  <a:lnTo>
                    <a:pt x="8906" y="3334"/>
                  </a:lnTo>
                  <a:lnTo>
                    <a:pt x="9952" y="3601"/>
                  </a:lnTo>
                  <a:lnTo>
                    <a:pt x="11023" y="3820"/>
                  </a:lnTo>
                  <a:lnTo>
                    <a:pt x="11071" y="3845"/>
                  </a:lnTo>
                  <a:lnTo>
                    <a:pt x="11120" y="3869"/>
                  </a:lnTo>
                  <a:lnTo>
                    <a:pt x="11193" y="3845"/>
                  </a:lnTo>
                  <a:lnTo>
                    <a:pt x="11242" y="3820"/>
                  </a:lnTo>
                  <a:lnTo>
                    <a:pt x="11509" y="3553"/>
                  </a:lnTo>
                  <a:lnTo>
                    <a:pt x="11753" y="3236"/>
                  </a:lnTo>
                  <a:lnTo>
                    <a:pt x="11972" y="2920"/>
                  </a:lnTo>
                  <a:lnTo>
                    <a:pt x="12215" y="2628"/>
                  </a:lnTo>
                  <a:lnTo>
                    <a:pt x="12507" y="2336"/>
                  </a:lnTo>
                  <a:lnTo>
                    <a:pt x="12799" y="2044"/>
                  </a:lnTo>
                  <a:lnTo>
                    <a:pt x="13115" y="1777"/>
                  </a:lnTo>
                  <a:lnTo>
                    <a:pt x="13432" y="1533"/>
                  </a:lnTo>
                  <a:lnTo>
                    <a:pt x="13797" y="1266"/>
                  </a:lnTo>
                  <a:lnTo>
                    <a:pt x="14186" y="1022"/>
                  </a:lnTo>
                  <a:lnTo>
                    <a:pt x="14624" y="779"/>
                  </a:lnTo>
                  <a:lnTo>
                    <a:pt x="14867" y="682"/>
                  </a:lnTo>
                  <a:lnTo>
                    <a:pt x="15086" y="584"/>
                  </a:lnTo>
                  <a:lnTo>
                    <a:pt x="15330" y="511"/>
                  </a:lnTo>
                  <a:lnTo>
                    <a:pt x="15549" y="463"/>
                  </a:lnTo>
                  <a:lnTo>
                    <a:pt x="15792" y="438"/>
                  </a:lnTo>
                  <a:close/>
                  <a:moveTo>
                    <a:pt x="15987" y="0"/>
                  </a:moveTo>
                  <a:lnTo>
                    <a:pt x="15743" y="25"/>
                  </a:lnTo>
                  <a:lnTo>
                    <a:pt x="15500" y="49"/>
                  </a:lnTo>
                  <a:lnTo>
                    <a:pt x="15281" y="98"/>
                  </a:lnTo>
                  <a:lnTo>
                    <a:pt x="15038" y="171"/>
                  </a:lnTo>
                  <a:lnTo>
                    <a:pt x="14575" y="341"/>
                  </a:lnTo>
                  <a:lnTo>
                    <a:pt x="14137" y="560"/>
                  </a:lnTo>
                  <a:lnTo>
                    <a:pt x="13724" y="803"/>
                  </a:lnTo>
                  <a:lnTo>
                    <a:pt x="13286" y="1095"/>
                  </a:lnTo>
                  <a:lnTo>
                    <a:pt x="12896" y="1387"/>
                  </a:lnTo>
                  <a:lnTo>
                    <a:pt x="12483" y="1728"/>
                  </a:lnTo>
                  <a:lnTo>
                    <a:pt x="12118" y="2093"/>
                  </a:lnTo>
                  <a:lnTo>
                    <a:pt x="11850" y="2360"/>
                  </a:lnTo>
                  <a:lnTo>
                    <a:pt x="11582" y="2677"/>
                  </a:lnTo>
                  <a:lnTo>
                    <a:pt x="11315" y="2993"/>
                  </a:lnTo>
                  <a:lnTo>
                    <a:pt x="11193" y="3163"/>
                  </a:lnTo>
                  <a:lnTo>
                    <a:pt x="11096" y="3358"/>
                  </a:lnTo>
                  <a:lnTo>
                    <a:pt x="10122" y="3066"/>
                  </a:lnTo>
                  <a:lnTo>
                    <a:pt x="9125" y="2798"/>
                  </a:lnTo>
                  <a:lnTo>
                    <a:pt x="8127" y="2555"/>
                  </a:lnTo>
                  <a:lnTo>
                    <a:pt x="7130" y="2287"/>
                  </a:lnTo>
                  <a:lnTo>
                    <a:pt x="5134" y="1704"/>
                  </a:lnTo>
                  <a:lnTo>
                    <a:pt x="4623" y="1558"/>
                  </a:lnTo>
                  <a:lnTo>
                    <a:pt x="4137" y="1412"/>
                  </a:lnTo>
                  <a:lnTo>
                    <a:pt x="3893" y="1363"/>
                  </a:lnTo>
                  <a:lnTo>
                    <a:pt x="3626" y="1314"/>
                  </a:lnTo>
                  <a:lnTo>
                    <a:pt x="3382" y="1290"/>
                  </a:lnTo>
                  <a:lnTo>
                    <a:pt x="3115" y="1314"/>
                  </a:lnTo>
                  <a:lnTo>
                    <a:pt x="3066" y="1290"/>
                  </a:lnTo>
                  <a:lnTo>
                    <a:pt x="2993" y="1266"/>
                  </a:lnTo>
                  <a:lnTo>
                    <a:pt x="2920" y="1266"/>
                  </a:lnTo>
                  <a:lnTo>
                    <a:pt x="2774" y="1314"/>
                  </a:lnTo>
                  <a:lnTo>
                    <a:pt x="2677" y="1387"/>
                  </a:lnTo>
                  <a:lnTo>
                    <a:pt x="2555" y="1485"/>
                  </a:lnTo>
                  <a:lnTo>
                    <a:pt x="2287" y="1728"/>
                  </a:lnTo>
                  <a:lnTo>
                    <a:pt x="2044" y="1971"/>
                  </a:lnTo>
                  <a:lnTo>
                    <a:pt x="1825" y="2239"/>
                  </a:lnTo>
                  <a:lnTo>
                    <a:pt x="1704" y="2433"/>
                  </a:lnTo>
                  <a:lnTo>
                    <a:pt x="1606" y="2628"/>
                  </a:lnTo>
                  <a:lnTo>
                    <a:pt x="1582" y="2652"/>
                  </a:lnTo>
                  <a:lnTo>
                    <a:pt x="1558" y="2701"/>
                  </a:lnTo>
                  <a:lnTo>
                    <a:pt x="1558" y="2750"/>
                  </a:lnTo>
                  <a:lnTo>
                    <a:pt x="1582" y="2823"/>
                  </a:lnTo>
                  <a:lnTo>
                    <a:pt x="1704" y="2993"/>
                  </a:lnTo>
                  <a:lnTo>
                    <a:pt x="1850" y="3188"/>
                  </a:lnTo>
                  <a:lnTo>
                    <a:pt x="1995" y="3358"/>
                  </a:lnTo>
                  <a:lnTo>
                    <a:pt x="2166" y="3528"/>
                  </a:lnTo>
                  <a:lnTo>
                    <a:pt x="2531" y="3820"/>
                  </a:lnTo>
                  <a:lnTo>
                    <a:pt x="2896" y="4112"/>
                  </a:lnTo>
                  <a:lnTo>
                    <a:pt x="3261" y="4404"/>
                  </a:lnTo>
                  <a:lnTo>
                    <a:pt x="3650" y="4672"/>
                  </a:lnTo>
                  <a:lnTo>
                    <a:pt x="4429" y="5207"/>
                  </a:lnTo>
                  <a:lnTo>
                    <a:pt x="5159" y="5645"/>
                  </a:lnTo>
                  <a:lnTo>
                    <a:pt x="5913" y="6083"/>
                  </a:lnTo>
                  <a:lnTo>
                    <a:pt x="6692" y="6448"/>
                  </a:lnTo>
                  <a:lnTo>
                    <a:pt x="7470" y="6789"/>
                  </a:lnTo>
                  <a:lnTo>
                    <a:pt x="7470" y="6813"/>
                  </a:lnTo>
                  <a:lnTo>
                    <a:pt x="7446" y="6862"/>
                  </a:lnTo>
                  <a:lnTo>
                    <a:pt x="7446" y="6911"/>
                  </a:lnTo>
                  <a:lnTo>
                    <a:pt x="7251" y="7105"/>
                  </a:lnTo>
                  <a:lnTo>
                    <a:pt x="7081" y="7324"/>
                  </a:lnTo>
                  <a:lnTo>
                    <a:pt x="6740" y="7762"/>
                  </a:lnTo>
                  <a:lnTo>
                    <a:pt x="5913" y="8857"/>
                  </a:lnTo>
                  <a:lnTo>
                    <a:pt x="4988" y="10074"/>
                  </a:lnTo>
                  <a:lnTo>
                    <a:pt x="4672" y="10463"/>
                  </a:lnTo>
                  <a:lnTo>
                    <a:pt x="4526" y="10682"/>
                  </a:lnTo>
                  <a:lnTo>
                    <a:pt x="4477" y="10779"/>
                  </a:lnTo>
                  <a:lnTo>
                    <a:pt x="4453" y="10901"/>
                  </a:lnTo>
                  <a:lnTo>
                    <a:pt x="4088" y="10779"/>
                  </a:lnTo>
                  <a:lnTo>
                    <a:pt x="3699" y="10682"/>
                  </a:lnTo>
                  <a:lnTo>
                    <a:pt x="2944" y="10536"/>
                  </a:lnTo>
                  <a:lnTo>
                    <a:pt x="2506" y="10463"/>
                  </a:lnTo>
                  <a:lnTo>
                    <a:pt x="2044" y="10439"/>
                  </a:lnTo>
                  <a:lnTo>
                    <a:pt x="1582" y="10414"/>
                  </a:lnTo>
                  <a:lnTo>
                    <a:pt x="1144" y="10439"/>
                  </a:lnTo>
                  <a:lnTo>
                    <a:pt x="1095" y="10414"/>
                  </a:lnTo>
                  <a:lnTo>
                    <a:pt x="1047" y="10414"/>
                  </a:lnTo>
                  <a:lnTo>
                    <a:pt x="949" y="10439"/>
                  </a:lnTo>
                  <a:lnTo>
                    <a:pt x="876" y="10463"/>
                  </a:lnTo>
                  <a:lnTo>
                    <a:pt x="682" y="10560"/>
                  </a:lnTo>
                  <a:lnTo>
                    <a:pt x="536" y="10706"/>
                  </a:lnTo>
                  <a:lnTo>
                    <a:pt x="390" y="10901"/>
                  </a:lnTo>
                  <a:lnTo>
                    <a:pt x="268" y="11096"/>
                  </a:lnTo>
                  <a:lnTo>
                    <a:pt x="171" y="11290"/>
                  </a:lnTo>
                  <a:lnTo>
                    <a:pt x="73" y="11485"/>
                  </a:lnTo>
                  <a:lnTo>
                    <a:pt x="25" y="11655"/>
                  </a:lnTo>
                  <a:lnTo>
                    <a:pt x="0" y="11728"/>
                  </a:lnTo>
                  <a:lnTo>
                    <a:pt x="0" y="11777"/>
                  </a:lnTo>
                  <a:lnTo>
                    <a:pt x="25" y="11850"/>
                  </a:lnTo>
                  <a:lnTo>
                    <a:pt x="73" y="11874"/>
                  </a:lnTo>
                  <a:lnTo>
                    <a:pt x="146" y="11947"/>
                  </a:lnTo>
                  <a:lnTo>
                    <a:pt x="268" y="11947"/>
                  </a:lnTo>
                  <a:lnTo>
                    <a:pt x="414" y="12069"/>
                  </a:lnTo>
                  <a:lnTo>
                    <a:pt x="584" y="12166"/>
                  </a:lnTo>
                  <a:lnTo>
                    <a:pt x="949" y="12361"/>
                  </a:lnTo>
                  <a:lnTo>
                    <a:pt x="1509" y="12653"/>
                  </a:lnTo>
                  <a:lnTo>
                    <a:pt x="2093" y="12921"/>
                  </a:lnTo>
                  <a:lnTo>
                    <a:pt x="2604" y="13188"/>
                  </a:lnTo>
                  <a:lnTo>
                    <a:pt x="3115" y="13480"/>
                  </a:lnTo>
                  <a:lnTo>
                    <a:pt x="3309" y="13578"/>
                  </a:lnTo>
                  <a:lnTo>
                    <a:pt x="3455" y="13724"/>
                  </a:lnTo>
                  <a:lnTo>
                    <a:pt x="3650" y="13821"/>
                  </a:lnTo>
                  <a:lnTo>
                    <a:pt x="3747" y="13845"/>
                  </a:lnTo>
                  <a:lnTo>
                    <a:pt x="3845" y="13870"/>
                  </a:lnTo>
                  <a:lnTo>
                    <a:pt x="3845" y="13967"/>
                  </a:lnTo>
                  <a:lnTo>
                    <a:pt x="3869" y="14089"/>
                  </a:lnTo>
                  <a:lnTo>
                    <a:pt x="3942" y="14186"/>
                  </a:lnTo>
                  <a:lnTo>
                    <a:pt x="4015" y="14283"/>
                  </a:lnTo>
                  <a:lnTo>
                    <a:pt x="4112" y="14381"/>
                  </a:lnTo>
                  <a:lnTo>
                    <a:pt x="4185" y="14527"/>
                  </a:lnTo>
                  <a:lnTo>
                    <a:pt x="4307" y="14819"/>
                  </a:lnTo>
                  <a:lnTo>
                    <a:pt x="4429" y="15135"/>
                  </a:lnTo>
                  <a:lnTo>
                    <a:pt x="4526" y="15427"/>
                  </a:lnTo>
                  <a:lnTo>
                    <a:pt x="4818" y="15938"/>
                  </a:lnTo>
                  <a:lnTo>
                    <a:pt x="5110" y="16449"/>
                  </a:lnTo>
                  <a:lnTo>
                    <a:pt x="5378" y="16887"/>
                  </a:lnTo>
                  <a:lnTo>
                    <a:pt x="5548" y="17082"/>
                  </a:lnTo>
                  <a:lnTo>
                    <a:pt x="5645" y="17179"/>
                  </a:lnTo>
                  <a:lnTo>
                    <a:pt x="5743" y="17252"/>
                  </a:lnTo>
                  <a:lnTo>
                    <a:pt x="5743" y="17325"/>
                  </a:lnTo>
                  <a:lnTo>
                    <a:pt x="5767" y="17349"/>
                  </a:lnTo>
                  <a:lnTo>
                    <a:pt x="5864" y="17374"/>
                  </a:lnTo>
                  <a:lnTo>
                    <a:pt x="5937" y="17374"/>
                  </a:lnTo>
                  <a:lnTo>
                    <a:pt x="6010" y="17349"/>
                  </a:lnTo>
                  <a:lnTo>
                    <a:pt x="6108" y="17301"/>
                  </a:lnTo>
                  <a:lnTo>
                    <a:pt x="6254" y="17228"/>
                  </a:lnTo>
                  <a:lnTo>
                    <a:pt x="6400" y="17106"/>
                  </a:lnTo>
                  <a:lnTo>
                    <a:pt x="6789" y="16863"/>
                  </a:lnTo>
                  <a:lnTo>
                    <a:pt x="6984" y="16741"/>
                  </a:lnTo>
                  <a:lnTo>
                    <a:pt x="7057" y="16644"/>
                  </a:lnTo>
                  <a:lnTo>
                    <a:pt x="7130" y="16571"/>
                  </a:lnTo>
                  <a:lnTo>
                    <a:pt x="7203" y="16522"/>
                  </a:lnTo>
                  <a:lnTo>
                    <a:pt x="7251" y="16449"/>
                  </a:lnTo>
                  <a:lnTo>
                    <a:pt x="7276" y="16230"/>
                  </a:lnTo>
                  <a:lnTo>
                    <a:pt x="7276" y="16011"/>
                  </a:lnTo>
                  <a:lnTo>
                    <a:pt x="7203" y="15597"/>
                  </a:lnTo>
                  <a:lnTo>
                    <a:pt x="7008" y="14478"/>
                  </a:lnTo>
                  <a:lnTo>
                    <a:pt x="6886" y="13918"/>
                  </a:lnTo>
                  <a:lnTo>
                    <a:pt x="6765" y="13359"/>
                  </a:lnTo>
                  <a:lnTo>
                    <a:pt x="6692" y="13091"/>
                  </a:lnTo>
                  <a:lnTo>
                    <a:pt x="6667" y="12969"/>
                  </a:lnTo>
                  <a:lnTo>
                    <a:pt x="6594" y="12848"/>
                  </a:lnTo>
                  <a:lnTo>
                    <a:pt x="6813" y="12799"/>
                  </a:lnTo>
                  <a:lnTo>
                    <a:pt x="6984" y="12702"/>
                  </a:lnTo>
                  <a:lnTo>
                    <a:pt x="7373" y="12483"/>
                  </a:lnTo>
                  <a:lnTo>
                    <a:pt x="8614" y="11753"/>
                  </a:lnTo>
                  <a:lnTo>
                    <a:pt x="9149" y="11412"/>
                  </a:lnTo>
                  <a:lnTo>
                    <a:pt x="9660" y="11047"/>
                  </a:lnTo>
                  <a:lnTo>
                    <a:pt x="10171" y="10658"/>
                  </a:lnTo>
                  <a:lnTo>
                    <a:pt x="10414" y="10439"/>
                  </a:lnTo>
                  <a:lnTo>
                    <a:pt x="10633" y="10220"/>
                  </a:lnTo>
                  <a:lnTo>
                    <a:pt x="10755" y="10414"/>
                  </a:lnTo>
                  <a:lnTo>
                    <a:pt x="10877" y="10633"/>
                  </a:lnTo>
                  <a:lnTo>
                    <a:pt x="11120" y="10998"/>
                  </a:lnTo>
                  <a:lnTo>
                    <a:pt x="11655" y="11850"/>
                  </a:lnTo>
                  <a:lnTo>
                    <a:pt x="12191" y="12677"/>
                  </a:lnTo>
                  <a:lnTo>
                    <a:pt x="12750" y="13505"/>
                  </a:lnTo>
                  <a:lnTo>
                    <a:pt x="13286" y="14308"/>
                  </a:lnTo>
                  <a:lnTo>
                    <a:pt x="13870" y="15086"/>
                  </a:lnTo>
                  <a:lnTo>
                    <a:pt x="14478" y="15865"/>
                  </a:lnTo>
                  <a:lnTo>
                    <a:pt x="14551" y="15914"/>
                  </a:lnTo>
                  <a:lnTo>
                    <a:pt x="14624" y="15938"/>
                  </a:lnTo>
                  <a:lnTo>
                    <a:pt x="14721" y="15914"/>
                  </a:lnTo>
                  <a:lnTo>
                    <a:pt x="14794" y="15889"/>
                  </a:lnTo>
                  <a:lnTo>
                    <a:pt x="14867" y="15865"/>
                  </a:lnTo>
                  <a:lnTo>
                    <a:pt x="15086" y="15743"/>
                  </a:lnTo>
                  <a:lnTo>
                    <a:pt x="15281" y="15597"/>
                  </a:lnTo>
                  <a:lnTo>
                    <a:pt x="15646" y="15281"/>
                  </a:lnTo>
                  <a:lnTo>
                    <a:pt x="15841" y="15135"/>
                  </a:lnTo>
                  <a:lnTo>
                    <a:pt x="16011" y="14965"/>
                  </a:lnTo>
                  <a:lnTo>
                    <a:pt x="16157" y="14770"/>
                  </a:lnTo>
                  <a:lnTo>
                    <a:pt x="16254" y="14575"/>
                  </a:lnTo>
                  <a:lnTo>
                    <a:pt x="16279" y="14527"/>
                  </a:lnTo>
                  <a:lnTo>
                    <a:pt x="16327" y="14478"/>
                  </a:lnTo>
                  <a:lnTo>
                    <a:pt x="16352" y="14429"/>
                  </a:lnTo>
                  <a:lnTo>
                    <a:pt x="16352" y="14356"/>
                  </a:lnTo>
                  <a:lnTo>
                    <a:pt x="16352" y="14283"/>
                  </a:lnTo>
                  <a:lnTo>
                    <a:pt x="16084" y="13261"/>
                  </a:lnTo>
                  <a:lnTo>
                    <a:pt x="15768" y="12264"/>
                  </a:lnTo>
                  <a:lnTo>
                    <a:pt x="15111" y="10244"/>
                  </a:lnTo>
                  <a:lnTo>
                    <a:pt x="14478" y="8225"/>
                  </a:lnTo>
                  <a:lnTo>
                    <a:pt x="14113" y="7130"/>
                  </a:lnTo>
                  <a:lnTo>
                    <a:pt x="14016" y="6813"/>
                  </a:lnTo>
                  <a:lnTo>
                    <a:pt x="13943" y="6643"/>
                  </a:lnTo>
                  <a:lnTo>
                    <a:pt x="13870" y="6521"/>
                  </a:lnTo>
                  <a:lnTo>
                    <a:pt x="14186" y="6327"/>
                  </a:lnTo>
                  <a:lnTo>
                    <a:pt x="14478" y="6132"/>
                  </a:lnTo>
                  <a:lnTo>
                    <a:pt x="14794" y="5913"/>
                  </a:lnTo>
                  <a:lnTo>
                    <a:pt x="15062" y="5694"/>
                  </a:lnTo>
                  <a:lnTo>
                    <a:pt x="15330" y="5475"/>
                  </a:lnTo>
                  <a:lnTo>
                    <a:pt x="15597" y="5232"/>
                  </a:lnTo>
                  <a:lnTo>
                    <a:pt x="15865" y="4964"/>
                  </a:lnTo>
                  <a:lnTo>
                    <a:pt x="16108" y="4696"/>
                  </a:lnTo>
                  <a:lnTo>
                    <a:pt x="16157" y="4696"/>
                  </a:lnTo>
                  <a:lnTo>
                    <a:pt x="16181" y="4648"/>
                  </a:lnTo>
                  <a:lnTo>
                    <a:pt x="16181" y="4599"/>
                  </a:lnTo>
                  <a:lnTo>
                    <a:pt x="16449" y="4283"/>
                  </a:lnTo>
                  <a:lnTo>
                    <a:pt x="16692" y="3942"/>
                  </a:lnTo>
                  <a:lnTo>
                    <a:pt x="16911" y="3601"/>
                  </a:lnTo>
                  <a:lnTo>
                    <a:pt x="17130" y="3188"/>
                  </a:lnTo>
                  <a:lnTo>
                    <a:pt x="17325" y="2774"/>
                  </a:lnTo>
                  <a:lnTo>
                    <a:pt x="17422" y="2531"/>
                  </a:lnTo>
                  <a:lnTo>
                    <a:pt x="17495" y="2312"/>
                  </a:lnTo>
                  <a:lnTo>
                    <a:pt x="17544" y="2093"/>
                  </a:lnTo>
                  <a:lnTo>
                    <a:pt x="17568" y="1850"/>
                  </a:lnTo>
                  <a:lnTo>
                    <a:pt x="17593" y="1631"/>
                  </a:lnTo>
                  <a:lnTo>
                    <a:pt x="17568" y="1412"/>
                  </a:lnTo>
                  <a:lnTo>
                    <a:pt x="17544" y="1193"/>
                  </a:lnTo>
                  <a:lnTo>
                    <a:pt x="17471" y="998"/>
                  </a:lnTo>
                  <a:lnTo>
                    <a:pt x="17374" y="779"/>
                  </a:lnTo>
                  <a:lnTo>
                    <a:pt x="17228" y="609"/>
                  </a:lnTo>
                  <a:lnTo>
                    <a:pt x="17057" y="414"/>
                  </a:lnTo>
                  <a:lnTo>
                    <a:pt x="16863" y="268"/>
                  </a:lnTo>
                  <a:lnTo>
                    <a:pt x="16644" y="146"/>
                  </a:lnTo>
                  <a:lnTo>
                    <a:pt x="16425" y="73"/>
                  </a:lnTo>
                  <a:lnTo>
                    <a:pt x="16206" y="25"/>
                  </a:lnTo>
                  <a:lnTo>
                    <a:pt x="1598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A7E6A3-C10B-9E54-5015-6CB350B2314F}"/>
              </a:ext>
            </a:extLst>
          </p:cNvPr>
          <p:cNvSpPr txBox="1"/>
          <p:nvPr/>
        </p:nvSpPr>
        <p:spPr>
          <a:xfrm>
            <a:off x="1311085" y="2069255"/>
            <a:ext cx="15892722" cy="124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600" b="1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PHƯƠNG TIỆN GIAO THÔNG</a:t>
            </a:r>
            <a:endParaRPr lang="en-US" sz="56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63DF1-D7FC-7E3D-88D0-7D2A00A70C05}"/>
              </a:ext>
            </a:extLst>
          </p:cNvPr>
          <p:cNvSpPr txBox="1"/>
          <p:nvPr/>
        </p:nvSpPr>
        <p:spPr>
          <a:xfrm>
            <a:off x="1381767" y="3509243"/>
            <a:ext cx="16009770" cy="551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tờ giấy A3, trên giấy vẽ sẵn ba hình tròn. </a:t>
            </a:r>
            <a:endParaRPr lang="en-US" sz="48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Chia lớp thành 4 đội, mỗi đội từ 8 – 10 hs. </a:t>
            </a:r>
            <a:endParaRPr lang="en-US" sz="48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 những hình tròn có sẵn, thành viên mỗi đội vẽ tiếp để thành các phương tiện giao thông khác nhau. </a:t>
            </a:r>
            <a:endParaRPr lang="en-US" sz="48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Đội nào hoàn thành nhanh nhất sẽ giành chiến thắng.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2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2999" y="-952500"/>
            <a:ext cx="19431000" cy="11811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7603970">
            <a:off x="6938821" y="7678389"/>
            <a:ext cx="7185252" cy="7757357"/>
          </a:xfrm>
          <a:custGeom>
            <a:avLst/>
            <a:gdLst/>
            <a:ahLst/>
            <a:cxnLst/>
            <a:rect l="l" t="t" r="r" b="b"/>
            <a:pathLst>
              <a:path w="7185252" h="7757357">
                <a:moveTo>
                  <a:pt x="0" y="0"/>
                </a:moveTo>
                <a:lnTo>
                  <a:pt x="7185252" y="0"/>
                </a:lnTo>
                <a:lnTo>
                  <a:pt x="7185252" y="7757357"/>
                </a:lnTo>
                <a:lnTo>
                  <a:pt x="0" y="775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57508" y="841522"/>
            <a:ext cx="962989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ts val="5400"/>
              </a:spcBef>
            </a:pPr>
            <a:r>
              <a:rPr lang="en-US" sz="7200" b="1" dirty="0">
                <a:solidFill>
                  <a:srgbClr val="232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114800" y="1638300"/>
            <a:ext cx="10208698" cy="2349890"/>
            <a:chOff x="0" y="-209550"/>
            <a:chExt cx="3695664" cy="736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95664" cy="386882"/>
            </a:xfrm>
            <a:custGeom>
              <a:avLst/>
              <a:gdLst/>
              <a:ahLst/>
              <a:cxnLst/>
              <a:rect l="l" t="t" r="r" b="b"/>
              <a:pathLst>
                <a:path w="3695664" h="335832">
                  <a:moveTo>
                    <a:pt x="28138" y="0"/>
                  </a:moveTo>
                  <a:lnTo>
                    <a:pt x="3667525" y="0"/>
                  </a:lnTo>
                  <a:cubicBezTo>
                    <a:pt x="3683065" y="0"/>
                    <a:pt x="3695664" y="12598"/>
                    <a:pt x="3695664" y="28138"/>
                  </a:cubicBezTo>
                  <a:lnTo>
                    <a:pt x="3695664" y="307694"/>
                  </a:lnTo>
                  <a:cubicBezTo>
                    <a:pt x="3695664" y="323234"/>
                    <a:pt x="3683065" y="335832"/>
                    <a:pt x="3667525" y="335832"/>
                  </a:cubicBezTo>
                  <a:lnTo>
                    <a:pt x="28138" y="335832"/>
                  </a:lnTo>
                  <a:cubicBezTo>
                    <a:pt x="12598" y="335832"/>
                    <a:pt x="0" y="323234"/>
                    <a:pt x="0" y="307694"/>
                  </a:cubicBezTo>
                  <a:lnTo>
                    <a:pt x="0" y="28138"/>
                  </a:lnTo>
                  <a:cubicBezTo>
                    <a:pt x="0" y="12598"/>
                    <a:pt x="12598" y="0"/>
                    <a:pt x="2813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7C7EB"/>
              </a:solidFill>
              <a:prstDash val="solid"/>
              <a:round/>
            </a:ln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09550"/>
              <a:ext cx="3695663" cy="736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1201" y="3667419"/>
            <a:ext cx="14363700" cy="2823882"/>
            <a:chOff x="-33221" y="-187748"/>
            <a:chExt cx="3736433" cy="743738"/>
          </a:xfrm>
        </p:grpSpPr>
        <p:sp>
          <p:nvSpPr>
            <p:cNvPr id="12" name="Freeform 12"/>
            <p:cNvSpPr/>
            <p:nvPr/>
          </p:nvSpPr>
          <p:spPr>
            <a:xfrm>
              <a:off x="-33221" y="58723"/>
              <a:ext cx="3680939" cy="368241"/>
            </a:xfrm>
            <a:custGeom>
              <a:avLst/>
              <a:gdLst/>
              <a:ahLst/>
              <a:cxnLst/>
              <a:rect l="l" t="t" r="r" b="b"/>
              <a:pathLst>
                <a:path w="3695664" h="368241">
                  <a:moveTo>
                    <a:pt x="28138" y="0"/>
                  </a:moveTo>
                  <a:lnTo>
                    <a:pt x="3667525" y="0"/>
                  </a:lnTo>
                  <a:cubicBezTo>
                    <a:pt x="3683065" y="0"/>
                    <a:pt x="3695664" y="12598"/>
                    <a:pt x="3695664" y="28138"/>
                  </a:cubicBezTo>
                  <a:lnTo>
                    <a:pt x="3695664" y="340103"/>
                  </a:lnTo>
                  <a:cubicBezTo>
                    <a:pt x="3695664" y="355643"/>
                    <a:pt x="3683065" y="368241"/>
                    <a:pt x="3667525" y="368241"/>
                  </a:cubicBezTo>
                  <a:lnTo>
                    <a:pt x="28138" y="368241"/>
                  </a:lnTo>
                  <a:cubicBezTo>
                    <a:pt x="12598" y="368241"/>
                    <a:pt x="0" y="355643"/>
                    <a:pt x="0" y="340103"/>
                  </a:cubicBezTo>
                  <a:lnTo>
                    <a:pt x="0" y="28138"/>
                  </a:lnTo>
                  <a:cubicBezTo>
                    <a:pt x="0" y="12598"/>
                    <a:pt x="12598" y="0"/>
                    <a:pt x="2813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7C7EB"/>
              </a:solidFill>
              <a:prstDash val="solid"/>
              <a:round/>
            </a:ln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49" y="-187748"/>
              <a:ext cx="3695663" cy="743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41135" y="6252523"/>
            <a:ext cx="15430499" cy="3251447"/>
            <a:chOff x="-102657" y="-148957"/>
            <a:chExt cx="3695664" cy="856349"/>
          </a:xfrm>
        </p:grpSpPr>
        <p:sp>
          <p:nvSpPr>
            <p:cNvPr id="16" name="Freeform 16"/>
            <p:cNvSpPr/>
            <p:nvPr/>
          </p:nvSpPr>
          <p:spPr>
            <a:xfrm>
              <a:off x="-102657" y="-19931"/>
              <a:ext cx="3695664" cy="727323"/>
            </a:xfrm>
            <a:custGeom>
              <a:avLst/>
              <a:gdLst/>
              <a:ahLst/>
              <a:cxnLst/>
              <a:rect l="l" t="t" r="r" b="b"/>
              <a:pathLst>
                <a:path w="3695664" h="471023">
                  <a:moveTo>
                    <a:pt x="28138" y="0"/>
                  </a:moveTo>
                  <a:lnTo>
                    <a:pt x="3667525" y="0"/>
                  </a:lnTo>
                  <a:cubicBezTo>
                    <a:pt x="3683065" y="0"/>
                    <a:pt x="3695664" y="12598"/>
                    <a:pt x="3695664" y="28138"/>
                  </a:cubicBezTo>
                  <a:lnTo>
                    <a:pt x="3695664" y="442884"/>
                  </a:lnTo>
                  <a:cubicBezTo>
                    <a:pt x="3695664" y="458425"/>
                    <a:pt x="3683065" y="471023"/>
                    <a:pt x="3667525" y="471023"/>
                  </a:cubicBezTo>
                  <a:lnTo>
                    <a:pt x="28138" y="471023"/>
                  </a:lnTo>
                  <a:cubicBezTo>
                    <a:pt x="12598" y="471023"/>
                    <a:pt x="0" y="458425"/>
                    <a:pt x="0" y="442884"/>
                  </a:cubicBezTo>
                  <a:lnTo>
                    <a:pt x="0" y="28138"/>
                  </a:lnTo>
                  <a:cubicBezTo>
                    <a:pt x="0" y="12598"/>
                    <a:pt x="12598" y="0"/>
                    <a:pt x="2813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7C7EB"/>
              </a:solidFill>
              <a:prstDash val="solid"/>
              <a:round/>
            </a:ln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4110" y="-148957"/>
              <a:ext cx="3346122" cy="789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endParaRPr lang="vi-VN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6300"/>
                </a:lnSpc>
              </a:pP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48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vi-VN" sz="4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mới:</a:t>
              </a:r>
            </a:p>
            <a:p>
              <a:pPr algn="ctr">
                <a:lnSpc>
                  <a:spcPts val="6300"/>
                </a:lnSpc>
              </a:pP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6: </a:t>
              </a:r>
              <a:r>
                <a:rPr lang="vi-VN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 hình đồ chơi bằng vật liệu tái chế</a:t>
              </a:r>
            </a:p>
            <a:p>
              <a:pPr>
                <a:lnSpc>
                  <a:spcPts val="6300"/>
                </a:lnSpc>
              </a:pPr>
              <a:r>
                <a:rPr lang="vi-VN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- Chuẩn bị: dụng cụ vật liệu tái chế, kéo, bìa, keo, màu... </a:t>
              </a:r>
              <a:endPara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329310534_DDDDDDDDDDDD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32"/>
            <a:ext cx="18288000" cy="10308432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57500" y="-4572000"/>
            <a:ext cx="124587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xin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ch©n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thµnh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c¸m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¬n </a:t>
            </a:r>
          </a:p>
          <a:p>
            <a:pPr algn="ctr"/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c¸c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thÇy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c«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gi¸o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  <a:p>
            <a:pPr algn="ctr"/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vµ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c¸c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em </a:t>
            </a:r>
            <a:r>
              <a:rPr lang="en-US" sz="5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häc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sinh ®·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vÒ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dù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tiÕt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häc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505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400" y="12639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7603970">
            <a:off x="6938821" y="7678389"/>
            <a:ext cx="7185252" cy="7757357"/>
          </a:xfrm>
          <a:custGeom>
            <a:avLst/>
            <a:gdLst/>
            <a:ahLst/>
            <a:cxnLst/>
            <a:rect l="l" t="t" r="r" b="b"/>
            <a:pathLst>
              <a:path w="7185252" h="7757357">
                <a:moveTo>
                  <a:pt x="0" y="0"/>
                </a:moveTo>
                <a:lnTo>
                  <a:pt x="7185252" y="0"/>
                </a:lnTo>
                <a:lnTo>
                  <a:pt x="7185252" y="7757357"/>
                </a:lnTo>
                <a:lnTo>
                  <a:pt x="0" y="775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1519839">
            <a:off x="11568868" y="-4003207"/>
            <a:ext cx="7472346" cy="8801674"/>
          </a:xfrm>
          <a:custGeom>
            <a:avLst/>
            <a:gdLst/>
            <a:ahLst/>
            <a:cxnLst/>
            <a:rect l="l" t="t" r="r" b="b"/>
            <a:pathLst>
              <a:path w="7472346" h="8801674">
                <a:moveTo>
                  <a:pt x="0" y="0"/>
                </a:moveTo>
                <a:lnTo>
                  <a:pt x="7472346" y="0"/>
                </a:lnTo>
                <a:lnTo>
                  <a:pt x="7472346" y="8801674"/>
                </a:lnTo>
                <a:lnTo>
                  <a:pt x="0" y="880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4658714">
            <a:off x="-3446128" y="2861817"/>
            <a:ext cx="7044648" cy="6564331"/>
          </a:xfrm>
          <a:custGeom>
            <a:avLst/>
            <a:gdLst/>
            <a:ahLst/>
            <a:cxnLst/>
            <a:rect l="l" t="t" r="r" b="b"/>
            <a:pathLst>
              <a:path w="7044648" h="6564331">
                <a:moveTo>
                  <a:pt x="0" y="0"/>
                </a:moveTo>
                <a:lnTo>
                  <a:pt x="7044648" y="0"/>
                </a:lnTo>
                <a:lnTo>
                  <a:pt x="7044648" y="6564331"/>
                </a:lnTo>
                <a:lnTo>
                  <a:pt x="0" y="6564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028470">
            <a:off x="15374785" y="694548"/>
            <a:ext cx="2106484" cy="746159"/>
          </a:xfrm>
          <a:custGeom>
            <a:avLst/>
            <a:gdLst/>
            <a:ahLst/>
            <a:cxnLst/>
            <a:rect l="l" t="t" r="r" b="b"/>
            <a:pathLst>
              <a:path w="2106484" h="746159">
                <a:moveTo>
                  <a:pt x="0" y="0"/>
                </a:moveTo>
                <a:lnTo>
                  <a:pt x="2106484" y="0"/>
                </a:lnTo>
                <a:lnTo>
                  <a:pt x="2106484" y="746159"/>
                </a:lnTo>
                <a:lnTo>
                  <a:pt x="0" y="746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2036668">
            <a:off x="725256" y="732303"/>
            <a:ext cx="1257385" cy="1035771"/>
          </a:xfrm>
          <a:custGeom>
            <a:avLst/>
            <a:gdLst/>
            <a:ahLst/>
            <a:cxnLst/>
            <a:rect l="l" t="t" r="r" b="b"/>
            <a:pathLst>
              <a:path w="1257385" h="1035771">
                <a:moveTo>
                  <a:pt x="0" y="0"/>
                </a:moveTo>
                <a:lnTo>
                  <a:pt x="1257386" y="0"/>
                </a:lnTo>
                <a:lnTo>
                  <a:pt x="1257386" y="1035771"/>
                </a:lnTo>
                <a:lnTo>
                  <a:pt x="0" y="1035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860584" y="4525562"/>
            <a:ext cx="7848816" cy="2375044"/>
            <a:chOff x="0" y="0"/>
            <a:chExt cx="10465089" cy="3166725"/>
          </a:xfrm>
        </p:grpSpPr>
        <p:sp>
          <p:nvSpPr>
            <p:cNvPr id="9" name="Freeform 9"/>
            <p:cNvSpPr/>
            <p:nvPr/>
          </p:nvSpPr>
          <p:spPr>
            <a:xfrm>
              <a:off x="1310905" y="0"/>
              <a:ext cx="2437185" cy="3134644"/>
            </a:xfrm>
            <a:custGeom>
              <a:avLst/>
              <a:gdLst/>
              <a:ahLst/>
              <a:cxnLst/>
              <a:rect l="l" t="t" r="r" b="b"/>
              <a:pathLst>
                <a:path w="2437185" h="3134644">
                  <a:moveTo>
                    <a:pt x="0" y="0"/>
                  </a:moveTo>
                  <a:lnTo>
                    <a:pt x="2437186" y="0"/>
                  </a:lnTo>
                  <a:lnTo>
                    <a:pt x="2437186" y="3134644"/>
                  </a:lnTo>
                  <a:lnTo>
                    <a:pt x="0" y="3134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915869" cy="3166725"/>
            </a:xfrm>
            <a:custGeom>
              <a:avLst/>
              <a:gdLst/>
              <a:ahLst/>
              <a:cxnLst/>
              <a:rect l="l" t="t" r="r" b="b"/>
              <a:pathLst>
                <a:path w="1915869" h="3166725">
                  <a:moveTo>
                    <a:pt x="0" y="0"/>
                  </a:moveTo>
                  <a:lnTo>
                    <a:pt x="1915869" y="0"/>
                  </a:lnTo>
                  <a:lnTo>
                    <a:pt x="1915869" y="3166725"/>
                  </a:lnTo>
                  <a:lnTo>
                    <a:pt x="0" y="3166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891275" y="610338"/>
              <a:ext cx="6573814" cy="2289574"/>
              <a:chOff x="268993" y="-142875"/>
              <a:chExt cx="1298531" cy="4522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68993" y="-47326"/>
                <a:ext cx="1298531" cy="326042"/>
              </a:xfrm>
              <a:custGeom>
                <a:avLst/>
                <a:gdLst/>
                <a:ahLst/>
                <a:cxnLst/>
                <a:rect l="l" t="t" r="r" b="b"/>
                <a:pathLst>
                  <a:path w="1263804" h="278715">
                    <a:moveTo>
                      <a:pt x="87124" y="0"/>
                    </a:moveTo>
                    <a:lnTo>
                      <a:pt x="1176681" y="0"/>
                    </a:lnTo>
                    <a:cubicBezTo>
                      <a:pt x="1199787" y="0"/>
                      <a:pt x="1221947" y="9179"/>
                      <a:pt x="1238286" y="25518"/>
                    </a:cubicBezTo>
                    <a:cubicBezTo>
                      <a:pt x="1254625" y="41857"/>
                      <a:pt x="1263804" y="64017"/>
                      <a:pt x="1263804" y="87124"/>
                    </a:cubicBezTo>
                    <a:lnTo>
                      <a:pt x="1263804" y="191591"/>
                    </a:lnTo>
                    <a:cubicBezTo>
                      <a:pt x="1263804" y="214698"/>
                      <a:pt x="1254625" y="236858"/>
                      <a:pt x="1238286" y="253197"/>
                    </a:cubicBezTo>
                    <a:cubicBezTo>
                      <a:pt x="1221947" y="269536"/>
                      <a:pt x="1199787" y="278715"/>
                      <a:pt x="1176681" y="278715"/>
                    </a:cubicBezTo>
                    <a:lnTo>
                      <a:pt x="87124" y="278715"/>
                    </a:lnTo>
                    <a:cubicBezTo>
                      <a:pt x="64017" y="278715"/>
                      <a:pt x="41857" y="269536"/>
                      <a:pt x="25518" y="253197"/>
                    </a:cubicBezTo>
                    <a:cubicBezTo>
                      <a:pt x="9179" y="236858"/>
                      <a:pt x="0" y="214698"/>
                      <a:pt x="0" y="191591"/>
                    </a:cubicBezTo>
                    <a:lnTo>
                      <a:pt x="0" y="87124"/>
                    </a:lnTo>
                    <a:cubicBezTo>
                      <a:pt x="0" y="64017"/>
                      <a:pt x="9179" y="41857"/>
                      <a:pt x="25518" y="25518"/>
                    </a:cubicBezTo>
                    <a:cubicBezTo>
                      <a:pt x="41857" y="9179"/>
                      <a:pt x="64017" y="0"/>
                      <a:pt x="87124" y="0"/>
                    </a:cubicBezTo>
                    <a:close/>
                  </a:path>
                </a:pathLst>
              </a:custGeom>
              <a:solidFill>
                <a:srgbClr val="FBFBFB"/>
              </a:solidFill>
              <a:ln w="66675" cap="rnd">
                <a:solidFill>
                  <a:srgbClr val="B6D9F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295167" y="-142875"/>
                <a:ext cx="1272357" cy="4522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</a:pPr>
                <a:r>
                  <a:rPr lang="vi-VN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ật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542569" y="6725191"/>
            <a:ext cx="5547977" cy="3143537"/>
            <a:chOff x="-1544761" y="0"/>
            <a:chExt cx="7397303" cy="4191382"/>
          </a:xfrm>
        </p:grpSpPr>
        <p:sp>
          <p:nvSpPr>
            <p:cNvPr id="15" name="Freeform 15"/>
            <p:cNvSpPr/>
            <p:nvPr/>
          </p:nvSpPr>
          <p:spPr>
            <a:xfrm>
              <a:off x="2888878" y="0"/>
              <a:ext cx="2688076" cy="3728611"/>
            </a:xfrm>
            <a:custGeom>
              <a:avLst/>
              <a:gdLst/>
              <a:ahLst/>
              <a:cxnLst/>
              <a:rect l="l" t="t" r="r" b="b"/>
              <a:pathLst>
                <a:path w="2698582" h="3728611">
                  <a:moveTo>
                    <a:pt x="0" y="0"/>
                  </a:moveTo>
                  <a:lnTo>
                    <a:pt x="2698582" y="0"/>
                  </a:lnTo>
                  <a:lnTo>
                    <a:pt x="2698582" y="3728611"/>
                  </a:lnTo>
                  <a:lnTo>
                    <a:pt x="0" y="3728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-1544761" y="1473936"/>
              <a:ext cx="4433636" cy="2717446"/>
              <a:chOff x="-305138" y="-160219"/>
              <a:chExt cx="875780" cy="5367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305138" y="10793"/>
                <a:ext cx="859388" cy="278715"/>
              </a:xfrm>
              <a:custGeom>
                <a:avLst/>
                <a:gdLst/>
                <a:ahLst/>
                <a:cxnLst/>
                <a:rect l="l" t="t" r="r" b="b"/>
                <a:pathLst>
                  <a:path w="860865" h="278715">
                    <a:moveTo>
                      <a:pt x="120797" y="0"/>
                    </a:moveTo>
                    <a:lnTo>
                      <a:pt x="740068" y="0"/>
                    </a:lnTo>
                    <a:cubicBezTo>
                      <a:pt x="772105" y="0"/>
                      <a:pt x="802831" y="12727"/>
                      <a:pt x="825484" y="35381"/>
                    </a:cubicBezTo>
                    <a:cubicBezTo>
                      <a:pt x="848138" y="58035"/>
                      <a:pt x="860865" y="88760"/>
                      <a:pt x="860865" y="120797"/>
                    </a:cubicBezTo>
                    <a:lnTo>
                      <a:pt x="860865" y="157917"/>
                    </a:lnTo>
                    <a:cubicBezTo>
                      <a:pt x="860865" y="189955"/>
                      <a:pt x="848138" y="220680"/>
                      <a:pt x="825484" y="243334"/>
                    </a:cubicBezTo>
                    <a:cubicBezTo>
                      <a:pt x="802831" y="265988"/>
                      <a:pt x="772105" y="278715"/>
                      <a:pt x="740068" y="278715"/>
                    </a:cubicBezTo>
                    <a:lnTo>
                      <a:pt x="120797" y="278715"/>
                    </a:lnTo>
                    <a:cubicBezTo>
                      <a:pt x="88760" y="278715"/>
                      <a:pt x="58035" y="265988"/>
                      <a:pt x="35381" y="243334"/>
                    </a:cubicBezTo>
                    <a:cubicBezTo>
                      <a:pt x="12727" y="220680"/>
                      <a:pt x="0" y="189955"/>
                      <a:pt x="0" y="157917"/>
                    </a:cubicBezTo>
                    <a:lnTo>
                      <a:pt x="0" y="120797"/>
                    </a:lnTo>
                    <a:cubicBezTo>
                      <a:pt x="0" y="88760"/>
                      <a:pt x="12727" y="58035"/>
                      <a:pt x="35381" y="35381"/>
                    </a:cubicBezTo>
                    <a:cubicBezTo>
                      <a:pt x="58035" y="12727"/>
                      <a:pt x="88760" y="0"/>
                      <a:pt x="120797" y="0"/>
                    </a:cubicBezTo>
                    <a:close/>
                  </a:path>
                </a:pathLst>
              </a:custGeom>
              <a:solidFill>
                <a:srgbClr val="FBFBFB"/>
              </a:solidFill>
              <a:ln w="66675" cap="rnd">
                <a:solidFill>
                  <a:srgbClr val="B6D9F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-305137" y="-160219"/>
                <a:ext cx="875779" cy="536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</a:pPr>
                <a:r>
                  <a:rPr lang="vi-VN" sz="3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re,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nứa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cói</a:t>
                </a:r>
                <a:endPara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970762" y="2625045"/>
              <a:ext cx="1881780" cy="1527378"/>
            </a:xfrm>
            <a:custGeom>
              <a:avLst/>
              <a:gdLst/>
              <a:ahLst/>
              <a:cxnLst/>
              <a:rect l="l" t="t" r="r" b="b"/>
              <a:pathLst>
                <a:path w="1881780" h="1527378">
                  <a:moveTo>
                    <a:pt x="0" y="0"/>
                  </a:moveTo>
                  <a:lnTo>
                    <a:pt x="1881780" y="0"/>
                  </a:lnTo>
                  <a:lnTo>
                    <a:pt x="1881780" y="1527379"/>
                  </a:lnTo>
                  <a:lnTo>
                    <a:pt x="0" y="1527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4587" y="4637090"/>
            <a:ext cx="3672027" cy="2128412"/>
            <a:chOff x="0" y="0"/>
            <a:chExt cx="4896035" cy="2837882"/>
          </a:xfrm>
        </p:grpSpPr>
        <p:grpSp>
          <p:nvGrpSpPr>
            <p:cNvPr id="21" name="Group 21"/>
            <p:cNvGrpSpPr/>
            <p:nvPr/>
          </p:nvGrpSpPr>
          <p:grpSpPr>
            <a:xfrm>
              <a:off x="521027" y="120436"/>
              <a:ext cx="4375008" cy="2717446"/>
              <a:chOff x="0" y="-142875"/>
              <a:chExt cx="864199" cy="5367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35161" y="0"/>
                <a:ext cx="725704" cy="278715"/>
              </a:xfrm>
              <a:custGeom>
                <a:avLst/>
                <a:gdLst/>
                <a:ahLst/>
                <a:cxnLst/>
                <a:rect l="l" t="t" r="r" b="b"/>
                <a:pathLst>
                  <a:path w="860865" h="278715">
                    <a:moveTo>
                      <a:pt x="120797" y="0"/>
                    </a:moveTo>
                    <a:lnTo>
                      <a:pt x="740068" y="0"/>
                    </a:lnTo>
                    <a:cubicBezTo>
                      <a:pt x="772105" y="0"/>
                      <a:pt x="802831" y="12727"/>
                      <a:pt x="825484" y="35381"/>
                    </a:cubicBezTo>
                    <a:cubicBezTo>
                      <a:pt x="848138" y="58035"/>
                      <a:pt x="860865" y="88760"/>
                      <a:pt x="860865" y="120797"/>
                    </a:cubicBezTo>
                    <a:lnTo>
                      <a:pt x="860865" y="157917"/>
                    </a:lnTo>
                    <a:cubicBezTo>
                      <a:pt x="860865" y="189955"/>
                      <a:pt x="848138" y="220680"/>
                      <a:pt x="825484" y="243334"/>
                    </a:cubicBezTo>
                    <a:cubicBezTo>
                      <a:pt x="802831" y="265988"/>
                      <a:pt x="772105" y="278715"/>
                      <a:pt x="740068" y="278715"/>
                    </a:cubicBezTo>
                    <a:lnTo>
                      <a:pt x="120797" y="278715"/>
                    </a:lnTo>
                    <a:cubicBezTo>
                      <a:pt x="88760" y="278715"/>
                      <a:pt x="58035" y="265988"/>
                      <a:pt x="35381" y="243334"/>
                    </a:cubicBezTo>
                    <a:cubicBezTo>
                      <a:pt x="12727" y="220680"/>
                      <a:pt x="0" y="189955"/>
                      <a:pt x="0" y="157917"/>
                    </a:cubicBezTo>
                    <a:lnTo>
                      <a:pt x="0" y="120797"/>
                    </a:lnTo>
                    <a:cubicBezTo>
                      <a:pt x="0" y="88760"/>
                      <a:pt x="12727" y="58035"/>
                      <a:pt x="35381" y="35381"/>
                    </a:cubicBezTo>
                    <a:cubicBezTo>
                      <a:pt x="58035" y="12727"/>
                      <a:pt x="88760" y="0"/>
                      <a:pt x="120797" y="0"/>
                    </a:cubicBezTo>
                    <a:close/>
                  </a:path>
                </a:pathLst>
              </a:custGeom>
              <a:solidFill>
                <a:srgbClr val="FBFBFB"/>
              </a:solidFill>
              <a:ln w="66675" cap="rnd">
                <a:solidFill>
                  <a:srgbClr val="B6D9F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42875"/>
                <a:ext cx="864199" cy="536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</a:pPr>
                <a:r>
                  <a:rPr lang="vi-VN" sz="36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hủy</a:t>
                </a:r>
                <a:r>
                  <a:rPr lang="en-US" sz="3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endPara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1212173" cy="2644741"/>
            </a:xfrm>
            <a:custGeom>
              <a:avLst/>
              <a:gdLst/>
              <a:ahLst/>
              <a:cxnLst/>
              <a:rect l="l" t="t" r="r" b="b"/>
              <a:pathLst>
                <a:path w="1212173" h="2644741">
                  <a:moveTo>
                    <a:pt x="0" y="0"/>
                  </a:moveTo>
                  <a:lnTo>
                    <a:pt x="1212173" y="0"/>
                  </a:lnTo>
                  <a:lnTo>
                    <a:pt x="1212173" y="2644741"/>
                  </a:lnTo>
                  <a:lnTo>
                    <a:pt x="0" y="264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281354" y="7860454"/>
            <a:ext cx="8768501" cy="2131066"/>
            <a:chOff x="0" y="-132564"/>
            <a:chExt cx="11691334" cy="284142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-132564"/>
              <a:ext cx="8552071" cy="2708860"/>
              <a:chOff x="0" y="-142875"/>
              <a:chExt cx="1689298" cy="5350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689298" cy="278715"/>
              </a:xfrm>
              <a:custGeom>
                <a:avLst/>
                <a:gdLst/>
                <a:ahLst/>
                <a:cxnLst/>
                <a:rect l="l" t="t" r="r" b="b"/>
                <a:pathLst>
                  <a:path w="1689298" h="278715">
                    <a:moveTo>
                      <a:pt x="61558" y="0"/>
                    </a:moveTo>
                    <a:lnTo>
                      <a:pt x="1627740" y="0"/>
                    </a:lnTo>
                    <a:cubicBezTo>
                      <a:pt x="1661738" y="0"/>
                      <a:pt x="1689298" y="27561"/>
                      <a:pt x="1689298" y="61558"/>
                    </a:cubicBezTo>
                    <a:lnTo>
                      <a:pt x="1689298" y="217156"/>
                    </a:lnTo>
                    <a:cubicBezTo>
                      <a:pt x="1689298" y="251154"/>
                      <a:pt x="1661738" y="278715"/>
                      <a:pt x="1627740" y="278715"/>
                    </a:cubicBezTo>
                    <a:lnTo>
                      <a:pt x="61558" y="278715"/>
                    </a:lnTo>
                    <a:cubicBezTo>
                      <a:pt x="45232" y="278715"/>
                      <a:pt x="29574" y="272229"/>
                      <a:pt x="18030" y="260685"/>
                    </a:cubicBezTo>
                    <a:cubicBezTo>
                      <a:pt x="6486" y="249140"/>
                      <a:pt x="0" y="233483"/>
                      <a:pt x="0" y="217156"/>
                    </a:cubicBezTo>
                    <a:lnTo>
                      <a:pt x="0" y="61558"/>
                    </a:lnTo>
                    <a:cubicBezTo>
                      <a:pt x="0" y="27561"/>
                      <a:pt x="27561" y="0"/>
                      <a:pt x="61558" y="0"/>
                    </a:cubicBezTo>
                    <a:close/>
                  </a:path>
                </a:pathLst>
              </a:custGeom>
              <a:solidFill>
                <a:srgbClr val="FBFBFB"/>
              </a:solidFill>
              <a:ln w="66675" cap="rnd">
                <a:solidFill>
                  <a:srgbClr val="B6D9F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42875"/>
                <a:ext cx="1689298" cy="5350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</a:pPr>
                <a:r>
                  <a:rPr lang="vi-VN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ật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hủy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,...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8407438" y="423813"/>
              <a:ext cx="3283896" cy="2285044"/>
            </a:xfrm>
            <a:custGeom>
              <a:avLst/>
              <a:gdLst/>
              <a:ahLst/>
              <a:cxnLst/>
              <a:rect l="l" t="t" r="r" b="b"/>
              <a:pathLst>
                <a:path w="3283896" h="2285044">
                  <a:moveTo>
                    <a:pt x="0" y="0"/>
                  </a:moveTo>
                  <a:lnTo>
                    <a:pt x="3283895" y="0"/>
                  </a:lnTo>
                  <a:lnTo>
                    <a:pt x="3283895" y="2285044"/>
                  </a:lnTo>
                  <a:lnTo>
                    <a:pt x="0" y="2285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7597048" y="0"/>
              <a:ext cx="2188531" cy="2708857"/>
            </a:xfrm>
            <a:custGeom>
              <a:avLst/>
              <a:gdLst/>
              <a:ahLst/>
              <a:cxnLst/>
              <a:rect l="l" t="t" r="r" b="b"/>
              <a:pathLst>
                <a:path w="2188531" h="2708857">
                  <a:moveTo>
                    <a:pt x="0" y="0"/>
                  </a:moveTo>
                  <a:lnTo>
                    <a:pt x="2188531" y="0"/>
                  </a:lnTo>
                  <a:lnTo>
                    <a:pt x="2188531" y="2708857"/>
                  </a:lnTo>
                  <a:lnTo>
                    <a:pt x="0" y="2708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38200" y="1067443"/>
            <a:ext cx="15607478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0590" lvl="2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clip</a:t>
            </a:r>
            <a:r>
              <a:rPr lang="en-US" sz="4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1600" y="2983873"/>
            <a:ext cx="16306800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7603970">
            <a:off x="6938821" y="7678389"/>
            <a:ext cx="7185252" cy="7757357"/>
          </a:xfrm>
          <a:custGeom>
            <a:avLst/>
            <a:gdLst/>
            <a:ahLst/>
            <a:cxnLst/>
            <a:rect l="l" t="t" r="r" b="b"/>
            <a:pathLst>
              <a:path w="7185252" h="7757357">
                <a:moveTo>
                  <a:pt x="0" y="0"/>
                </a:moveTo>
                <a:lnTo>
                  <a:pt x="7185252" y="0"/>
                </a:lnTo>
                <a:lnTo>
                  <a:pt x="7185252" y="7757357"/>
                </a:lnTo>
                <a:lnTo>
                  <a:pt x="0" y="775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519839">
            <a:off x="11568868" y="-4003207"/>
            <a:ext cx="7472346" cy="8801674"/>
          </a:xfrm>
          <a:custGeom>
            <a:avLst/>
            <a:gdLst/>
            <a:ahLst/>
            <a:cxnLst/>
            <a:rect l="l" t="t" r="r" b="b"/>
            <a:pathLst>
              <a:path w="7472346" h="8801674">
                <a:moveTo>
                  <a:pt x="0" y="0"/>
                </a:moveTo>
                <a:lnTo>
                  <a:pt x="7472346" y="0"/>
                </a:lnTo>
                <a:lnTo>
                  <a:pt x="7472346" y="8801674"/>
                </a:lnTo>
                <a:lnTo>
                  <a:pt x="0" y="880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658714">
            <a:off x="-3446128" y="2861817"/>
            <a:ext cx="7044648" cy="6564331"/>
          </a:xfrm>
          <a:custGeom>
            <a:avLst/>
            <a:gdLst/>
            <a:ahLst/>
            <a:cxnLst/>
            <a:rect l="l" t="t" r="r" b="b"/>
            <a:pathLst>
              <a:path w="7044648" h="6564331">
                <a:moveTo>
                  <a:pt x="0" y="0"/>
                </a:moveTo>
                <a:lnTo>
                  <a:pt x="7044648" y="0"/>
                </a:lnTo>
                <a:lnTo>
                  <a:pt x="7044648" y="6564331"/>
                </a:lnTo>
                <a:lnTo>
                  <a:pt x="0" y="6564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609600" y="2151108"/>
            <a:ext cx="11320345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  <a:p>
            <a:pPr marL="906780" lvl="1" indent="-4533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2496800" y="2135972"/>
            <a:ext cx="5224345" cy="5445928"/>
          </a:xfrm>
          <a:custGeom>
            <a:avLst/>
            <a:gdLst/>
            <a:ahLst/>
            <a:cxnLst/>
            <a:rect l="l" t="t" r="r" b="b"/>
            <a:pathLst>
              <a:path w="5601521" h="6015056">
                <a:moveTo>
                  <a:pt x="0" y="0"/>
                </a:moveTo>
                <a:lnTo>
                  <a:pt x="5601521" y="0"/>
                </a:lnTo>
                <a:lnTo>
                  <a:pt x="5601521" y="6015056"/>
                </a:lnTo>
                <a:lnTo>
                  <a:pt x="0" y="6015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3514749" y="-274620"/>
            <a:ext cx="4827636" cy="2850493"/>
            <a:chOff x="-1770" y="-247650"/>
            <a:chExt cx="1271476" cy="750748"/>
          </a:xfrm>
        </p:grpSpPr>
        <p:sp>
          <p:nvSpPr>
            <p:cNvPr id="9" name="Freeform 9"/>
            <p:cNvSpPr/>
            <p:nvPr/>
          </p:nvSpPr>
          <p:spPr>
            <a:xfrm>
              <a:off x="-1770" y="-49291"/>
              <a:ext cx="1231338" cy="372822"/>
            </a:xfrm>
            <a:custGeom>
              <a:avLst/>
              <a:gdLst/>
              <a:ahLst/>
              <a:cxnLst/>
              <a:rect l="l" t="t" r="r" b="b"/>
              <a:pathLst>
                <a:path w="992640" h="299365">
                  <a:moveTo>
                    <a:pt x="104761" y="0"/>
                  </a:moveTo>
                  <a:lnTo>
                    <a:pt x="887879" y="0"/>
                  </a:lnTo>
                  <a:cubicBezTo>
                    <a:pt x="945737" y="0"/>
                    <a:pt x="992640" y="46903"/>
                    <a:pt x="992640" y="104761"/>
                  </a:cubicBezTo>
                  <a:lnTo>
                    <a:pt x="992640" y="194603"/>
                  </a:lnTo>
                  <a:cubicBezTo>
                    <a:pt x="992640" y="252461"/>
                    <a:pt x="945737" y="299365"/>
                    <a:pt x="887879" y="299365"/>
                  </a:cubicBezTo>
                  <a:lnTo>
                    <a:pt x="104761" y="299365"/>
                  </a:lnTo>
                  <a:cubicBezTo>
                    <a:pt x="46903" y="299365"/>
                    <a:pt x="0" y="252461"/>
                    <a:pt x="0" y="194603"/>
                  </a:cubicBezTo>
                  <a:lnTo>
                    <a:pt x="0" y="104761"/>
                  </a:lnTo>
                  <a:cubicBezTo>
                    <a:pt x="0" y="46903"/>
                    <a:pt x="46903" y="0"/>
                    <a:pt x="1047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97C7EB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47650"/>
              <a:ext cx="1269706" cy="750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500"/>
                </a:lnSpc>
              </a:pP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762000" y="1356194"/>
            <a:ext cx="16916400" cy="8680272"/>
          </a:xfrm>
          <a:custGeom>
            <a:avLst/>
            <a:gdLst/>
            <a:ahLst/>
            <a:cxnLst/>
            <a:rect l="l" t="t" r="r" b="b"/>
            <a:pathLst>
              <a:path w="10833413" h="8680272">
                <a:moveTo>
                  <a:pt x="0" y="8680272"/>
                </a:moveTo>
                <a:lnTo>
                  <a:pt x="10833413" y="8680272"/>
                </a:lnTo>
                <a:lnTo>
                  <a:pt x="10833413" y="0"/>
                </a:lnTo>
                <a:lnTo>
                  <a:pt x="0" y="0"/>
                </a:lnTo>
                <a:lnTo>
                  <a:pt x="0" y="8680272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985988" y="-5172689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274795" flipH="1">
            <a:off x="-4335146" y="7181153"/>
            <a:ext cx="9818636" cy="8657511"/>
          </a:xfrm>
          <a:custGeom>
            <a:avLst/>
            <a:gdLst/>
            <a:ahLst/>
            <a:cxnLst/>
            <a:rect l="l" t="t" r="r" b="b"/>
            <a:pathLst>
              <a:path w="9818636" h="8657511">
                <a:moveTo>
                  <a:pt x="9818636" y="0"/>
                </a:moveTo>
                <a:lnTo>
                  <a:pt x="0" y="0"/>
                </a:lnTo>
                <a:lnTo>
                  <a:pt x="0" y="8657511"/>
                </a:lnTo>
                <a:lnTo>
                  <a:pt x="9818636" y="8657511"/>
                </a:lnTo>
                <a:lnTo>
                  <a:pt x="9818636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62000" y="1028700"/>
            <a:ext cx="6584481" cy="6781800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810FBD-3584-8359-2711-E5E43EBB9EE7}"/>
              </a:ext>
            </a:extLst>
          </p:cNvPr>
          <p:cNvGrpSpPr/>
          <p:nvPr/>
        </p:nvGrpSpPr>
        <p:grpSpPr>
          <a:xfrm>
            <a:off x="6405101" y="1028700"/>
            <a:ext cx="11456851" cy="4737359"/>
            <a:chOff x="7638654" y="2628930"/>
            <a:chExt cx="9531004" cy="3835261"/>
          </a:xfrm>
        </p:grpSpPr>
        <p:sp>
          <p:nvSpPr>
            <p:cNvPr id="7" name="TextBox 7"/>
            <p:cNvSpPr txBox="1"/>
            <p:nvPr/>
          </p:nvSpPr>
          <p:spPr>
            <a:xfrm>
              <a:off x="7638654" y="3773165"/>
              <a:ext cx="9454655" cy="2691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 KẾ TRANG TRÍ BAO BÌ BẰNG </a:t>
              </a:r>
              <a:r>
                <a:rPr lang="vi-VN" sz="7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</a:p>
            <a:p>
              <a:pPr algn="ctr"/>
              <a:r>
                <a:rPr lang="vi-VN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(Tiếp theo)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17BB22-BE0F-AC9C-A624-546EB976E193}"/>
                </a:ext>
              </a:extLst>
            </p:cNvPr>
            <p:cNvSpPr txBox="1"/>
            <p:nvPr/>
          </p:nvSpPr>
          <p:spPr>
            <a:xfrm>
              <a:off x="7761858" y="2628930"/>
              <a:ext cx="9407800" cy="986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8100"/>
                </a:spcBef>
              </a:pPr>
              <a:r>
                <a:rPr lang="en-US" sz="6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6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5 - TIẾT 10</a:t>
              </a:r>
              <a:endPara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73613" y="1397149"/>
            <a:ext cx="10330509" cy="10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18"/>
              </a:lnSpc>
              <a:spcBef>
                <a:spcPct val="0"/>
              </a:spcBef>
            </a:pPr>
            <a:r>
              <a:rPr lang="en-US" sz="7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  <a:endParaRPr lang="en-US" sz="70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487754" y="4152119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229600" y="331629"/>
            <a:ext cx="9144000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11" b="-289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75442" y="7825884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AD82E3-C5A9-B135-CD46-10D289358F4A}"/>
              </a:ext>
            </a:extLst>
          </p:cNvPr>
          <p:cNvGrpSpPr/>
          <p:nvPr/>
        </p:nvGrpSpPr>
        <p:grpSpPr>
          <a:xfrm>
            <a:off x="1519776" y="2932919"/>
            <a:ext cx="9591865" cy="1219200"/>
            <a:chOff x="1458890" y="3237932"/>
            <a:chExt cx="9591865" cy="12192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689ACB1-E0BE-5ADF-4679-D010424C3D17}"/>
                </a:ext>
              </a:extLst>
            </p:cNvPr>
            <p:cNvSpPr/>
            <p:nvPr/>
          </p:nvSpPr>
          <p:spPr>
            <a:xfrm>
              <a:off x="1458890" y="3237932"/>
              <a:ext cx="1447800" cy="1219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4C633D-F6BE-3FC5-A3E1-64888769ACDC}"/>
                </a:ext>
              </a:extLst>
            </p:cNvPr>
            <p:cNvSpPr txBox="1"/>
            <p:nvPr/>
          </p:nvSpPr>
          <p:spPr>
            <a:xfrm>
              <a:off x="3633107" y="3455117"/>
              <a:ext cx="741764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8CD914-C326-5038-A92D-C9AB35E521FA}"/>
              </a:ext>
            </a:extLst>
          </p:cNvPr>
          <p:cNvGrpSpPr/>
          <p:nvPr/>
        </p:nvGrpSpPr>
        <p:grpSpPr>
          <a:xfrm>
            <a:off x="1580662" y="4752303"/>
            <a:ext cx="9591865" cy="1219200"/>
            <a:chOff x="1458890" y="3237932"/>
            <a:chExt cx="9591865" cy="12192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936F66-6E7C-8FF3-AB52-5221F70A00FE}"/>
                </a:ext>
              </a:extLst>
            </p:cNvPr>
            <p:cNvSpPr/>
            <p:nvPr/>
          </p:nvSpPr>
          <p:spPr>
            <a:xfrm>
              <a:off x="1458890" y="3237932"/>
              <a:ext cx="1447800" cy="1219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5CDC32-35A7-A5EA-B1E9-96206E9D1C2B}"/>
                </a:ext>
              </a:extLst>
            </p:cNvPr>
            <p:cNvSpPr txBox="1"/>
            <p:nvPr/>
          </p:nvSpPr>
          <p:spPr>
            <a:xfrm>
              <a:off x="3633107" y="3455117"/>
              <a:ext cx="741764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5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3B4383-4BB3-DAFF-3C4E-EB44BE5B44AC}"/>
              </a:ext>
            </a:extLst>
          </p:cNvPr>
          <p:cNvGrpSpPr/>
          <p:nvPr/>
        </p:nvGrpSpPr>
        <p:grpSpPr>
          <a:xfrm>
            <a:off x="1610532" y="6590149"/>
            <a:ext cx="11419667" cy="1219200"/>
            <a:chOff x="1458890" y="3237932"/>
            <a:chExt cx="11419667" cy="12192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2CAAFD8-278F-797E-43AD-2AFEA7C3447F}"/>
                </a:ext>
              </a:extLst>
            </p:cNvPr>
            <p:cNvSpPr/>
            <p:nvPr/>
          </p:nvSpPr>
          <p:spPr>
            <a:xfrm>
              <a:off x="1458890" y="3237932"/>
              <a:ext cx="1447800" cy="1219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45515C-5284-AEF3-EC87-46015191AEAF}"/>
                </a:ext>
              </a:extLst>
            </p:cNvPr>
            <p:cNvSpPr txBox="1"/>
            <p:nvPr/>
          </p:nvSpPr>
          <p:spPr>
            <a:xfrm>
              <a:off x="3633106" y="3455117"/>
              <a:ext cx="92454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luận( Báo cáo và chia sẻ</a:t>
              </a:r>
              <a:r>
                <a:rPr lang="vi-VN" sz="4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8B0475-0714-DCA0-7F50-07642FA2E876}"/>
              </a:ext>
            </a:extLst>
          </p:cNvPr>
          <p:cNvGrpSpPr/>
          <p:nvPr/>
        </p:nvGrpSpPr>
        <p:grpSpPr>
          <a:xfrm>
            <a:off x="1616778" y="8285910"/>
            <a:ext cx="9591865" cy="1219200"/>
            <a:chOff x="1458890" y="3237932"/>
            <a:chExt cx="9591865" cy="12192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AA418DF-C039-15D6-42AB-E6E3EEA8C982}"/>
                </a:ext>
              </a:extLst>
            </p:cNvPr>
            <p:cNvSpPr/>
            <p:nvPr/>
          </p:nvSpPr>
          <p:spPr>
            <a:xfrm>
              <a:off x="1458890" y="3237932"/>
              <a:ext cx="1447800" cy="1219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57EF24-8A96-1977-E2B4-F2711F25B3D2}"/>
                </a:ext>
              </a:extLst>
            </p:cNvPr>
            <p:cNvSpPr txBox="1"/>
            <p:nvPr/>
          </p:nvSpPr>
          <p:spPr>
            <a:xfrm>
              <a:off x="3633107" y="3455117"/>
              <a:ext cx="741764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Freeform 23"/>
          <p:cNvSpPr/>
          <p:nvPr/>
        </p:nvSpPr>
        <p:spPr>
          <a:xfrm rot="7274595">
            <a:off x="13321798" y="1927329"/>
            <a:ext cx="2513916" cy="2751208"/>
          </a:xfrm>
          <a:custGeom>
            <a:avLst/>
            <a:gdLst/>
            <a:ahLst/>
            <a:cxnLst/>
            <a:rect l="l" t="t" r="r" b="b"/>
            <a:pathLst>
              <a:path w="2513916" h="2751208">
                <a:moveTo>
                  <a:pt x="0" y="0"/>
                </a:moveTo>
                <a:lnTo>
                  <a:pt x="2513917" y="0"/>
                </a:lnTo>
                <a:lnTo>
                  <a:pt x="2513917" y="2751208"/>
                </a:lnTo>
                <a:lnTo>
                  <a:pt x="0" y="27512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4"/>
          <p:cNvSpPr/>
          <p:nvPr/>
        </p:nvSpPr>
        <p:spPr>
          <a:xfrm flipH="1">
            <a:off x="16184766" y="4318040"/>
            <a:ext cx="1484890" cy="916919"/>
          </a:xfrm>
          <a:custGeom>
            <a:avLst/>
            <a:gdLst/>
            <a:ahLst/>
            <a:cxnLst/>
            <a:rect l="l" t="t" r="r" b="b"/>
            <a:pathLst>
              <a:path w="1484890" h="916919">
                <a:moveTo>
                  <a:pt x="1484890" y="0"/>
                </a:moveTo>
                <a:lnTo>
                  <a:pt x="0" y="0"/>
                </a:lnTo>
                <a:lnTo>
                  <a:pt x="0" y="916919"/>
                </a:lnTo>
                <a:lnTo>
                  <a:pt x="1484890" y="916919"/>
                </a:lnTo>
                <a:lnTo>
                  <a:pt x="148489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5"/>
          <p:cNvSpPr/>
          <p:nvPr/>
        </p:nvSpPr>
        <p:spPr>
          <a:xfrm rot="-2047721">
            <a:off x="15109317" y="5312598"/>
            <a:ext cx="520373" cy="4785037"/>
          </a:xfrm>
          <a:custGeom>
            <a:avLst/>
            <a:gdLst/>
            <a:ahLst/>
            <a:cxnLst/>
            <a:rect l="l" t="t" r="r" b="b"/>
            <a:pathLst>
              <a:path w="520373" h="4785037">
                <a:moveTo>
                  <a:pt x="0" y="0"/>
                </a:moveTo>
                <a:lnTo>
                  <a:pt x="520373" y="0"/>
                </a:lnTo>
                <a:lnTo>
                  <a:pt x="520373" y="4785037"/>
                </a:lnTo>
                <a:lnTo>
                  <a:pt x="0" y="47850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73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04452" y="328840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3482" y="1539670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30400" y="5196618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95847" y="4776828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197283" y="1384980"/>
            <a:ext cx="17907000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</a:t>
            </a:r>
            <a:r>
              <a:rPr lang="vi-VN" sz="6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6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vi-VN" sz="6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vi-VN" sz="6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n-US" sz="6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97283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6608982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0"/>
                </a:moveTo>
                <a:lnTo>
                  <a:pt x="0" y="0"/>
                </a:lnTo>
                <a:lnTo>
                  <a:pt x="0" y="3427730"/>
                </a:lnTo>
                <a:lnTo>
                  <a:pt x="1872398" y="3427730"/>
                </a:lnTo>
                <a:lnTo>
                  <a:pt x="18723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101516">
            <a:off x="-799662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0"/>
                </a:moveTo>
                <a:lnTo>
                  <a:pt x="3370843" y="0"/>
                </a:lnTo>
                <a:lnTo>
                  <a:pt x="3370843" y="3050613"/>
                </a:lnTo>
                <a:lnTo>
                  <a:pt x="0" y="3050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/>
          <p:cNvSpPr/>
          <p:nvPr/>
        </p:nvSpPr>
        <p:spPr>
          <a:xfrm>
            <a:off x="990600" y="2857500"/>
            <a:ext cx="15621000" cy="7429500"/>
          </a:xfrm>
          <a:custGeom>
            <a:avLst/>
            <a:gdLst/>
            <a:ahLst/>
            <a:cxnLst/>
            <a:rect l="l" t="t" r="r" b="b"/>
            <a:pathLst>
              <a:path w="9064419" h="9007766">
                <a:moveTo>
                  <a:pt x="0" y="0"/>
                </a:moveTo>
                <a:lnTo>
                  <a:pt x="9064419" y="0"/>
                </a:lnTo>
                <a:lnTo>
                  <a:pt x="9064419" y="9007766"/>
                </a:lnTo>
                <a:lnTo>
                  <a:pt x="0" y="9007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1058802"/>
            <a:ext cx="20345400" cy="993610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448953">
            <a:off x="12425293" y="-3424236"/>
            <a:ext cx="8320952" cy="9801246"/>
          </a:xfrm>
          <a:custGeom>
            <a:avLst/>
            <a:gdLst/>
            <a:ahLst/>
            <a:cxnLst/>
            <a:rect l="l" t="t" r="r" b="b"/>
            <a:pathLst>
              <a:path w="8320952" h="9801246">
                <a:moveTo>
                  <a:pt x="0" y="0"/>
                </a:moveTo>
                <a:lnTo>
                  <a:pt x="8320952" y="0"/>
                </a:lnTo>
                <a:lnTo>
                  <a:pt x="8320952" y="9801246"/>
                </a:lnTo>
                <a:lnTo>
                  <a:pt x="0" y="9801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330200">
            <a:off x="8073978" y="8714504"/>
            <a:ext cx="5495559" cy="4114800"/>
          </a:xfrm>
          <a:custGeom>
            <a:avLst/>
            <a:gdLst/>
            <a:ahLst/>
            <a:cxnLst/>
            <a:rect l="l" t="t" r="r" b="b"/>
            <a:pathLst>
              <a:path w="5495559" h="4114800">
                <a:moveTo>
                  <a:pt x="0" y="0"/>
                </a:moveTo>
                <a:lnTo>
                  <a:pt x="5495560" y="0"/>
                </a:lnTo>
                <a:lnTo>
                  <a:pt x="5495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977461" flipV="1">
            <a:off x="8187990" y="-2151117"/>
            <a:ext cx="588844" cy="5414657"/>
          </a:xfrm>
          <a:custGeom>
            <a:avLst/>
            <a:gdLst/>
            <a:ahLst/>
            <a:cxnLst/>
            <a:rect l="l" t="t" r="r" b="b"/>
            <a:pathLst>
              <a:path w="588844" h="5414657">
                <a:moveTo>
                  <a:pt x="0" y="5414657"/>
                </a:moveTo>
                <a:lnTo>
                  <a:pt x="588843" y="5414657"/>
                </a:lnTo>
                <a:lnTo>
                  <a:pt x="588843" y="0"/>
                </a:lnTo>
                <a:lnTo>
                  <a:pt x="0" y="0"/>
                </a:lnTo>
                <a:lnTo>
                  <a:pt x="0" y="541465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3261557" y="-2309098"/>
            <a:ext cx="5495559" cy="4114800"/>
          </a:xfrm>
          <a:custGeom>
            <a:avLst/>
            <a:gdLst/>
            <a:ahLst/>
            <a:cxnLst/>
            <a:rect l="l" t="t" r="r" b="b"/>
            <a:pathLst>
              <a:path w="5495559" h="4114800">
                <a:moveTo>
                  <a:pt x="549555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495559" y="0"/>
                </a:lnTo>
                <a:lnTo>
                  <a:pt x="5495559" y="4114800"/>
                </a:lnTo>
                <a:close/>
              </a:path>
            </a:pathLst>
          </a:custGeom>
          <a:blipFill>
            <a:blip r:embed="rId7">
              <a:alphaModFix amt="3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2455945">
            <a:off x="2624555" y="8308317"/>
            <a:ext cx="1228860" cy="3614295"/>
          </a:xfrm>
          <a:custGeom>
            <a:avLst/>
            <a:gdLst/>
            <a:ahLst/>
            <a:cxnLst/>
            <a:rect l="l" t="t" r="r" b="b"/>
            <a:pathLst>
              <a:path w="1228860" h="3614295">
                <a:moveTo>
                  <a:pt x="0" y="0"/>
                </a:moveTo>
                <a:lnTo>
                  <a:pt x="1228860" y="0"/>
                </a:lnTo>
                <a:lnTo>
                  <a:pt x="1228860" y="3614295"/>
                </a:lnTo>
                <a:lnTo>
                  <a:pt x="0" y="3614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9723C0-39CB-3D61-0242-D109A369255D}"/>
              </a:ext>
            </a:extLst>
          </p:cNvPr>
          <p:cNvGrpSpPr/>
          <p:nvPr/>
        </p:nvGrpSpPr>
        <p:grpSpPr>
          <a:xfrm>
            <a:off x="4293041" y="6430041"/>
            <a:ext cx="2310418" cy="1851222"/>
            <a:chOff x="9722045" y="6788246"/>
            <a:chExt cx="2310418" cy="1851222"/>
          </a:xfrm>
        </p:grpSpPr>
        <p:sp>
          <p:nvSpPr>
            <p:cNvPr id="6" name="Freeform 6"/>
            <p:cNvSpPr/>
            <p:nvPr/>
          </p:nvSpPr>
          <p:spPr>
            <a:xfrm flipV="1">
              <a:off x="9722045" y="6788246"/>
              <a:ext cx="2310418" cy="1851222"/>
            </a:xfrm>
            <a:custGeom>
              <a:avLst/>
              <a:gdLst/>
              <a:ahLst/>
              <a:cxnLst/>
              <a:rect l="l" t="t" r="r" b="b"/>
              <a:pathLst>
                <a:path w="2310418" h="1851222">
                  <a:moveTo>
                    <a:pt x="0" y="1851222"/>
                  </a:moveTo>
                  <a:lnTo>
                    <a:pt x="2310417" y="1851222"/>
                  </a:lnTo>
                  <a:lnTo>
                    <a:pt x="2310417" y="0"/>
                  </a:lnTo>
                  <a:lnTo>
                    <a:pt x="0" y="0"/>
                  </a:lnTo>
                  <a:lnTo>
                    <a:pt x="0" y="1851222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615943" y="7350421"/>
              <a:ext cx="522620" cy="619401"/>
            </a:xfrm>
            <a:custGeom>
              <a:avLst/>
              <a:gdLst/>
              <a:ahLst/>
              <a:cxnLst/>
              <a:rect l="l" t="t" r="r" b="b"/>
              <a:pathLst>
                <a:path w="522620" h="619401">
                  <a:moveTo>
                    <a:pt x="0" y="0"/>
                  </a:moveTo>
                  <a:lnTo>
                    <a:pt x="522620" y="0"/>
                  </a:lnTo>
                  <a:lnTo>
                    <a:pt x="522620" y="619402"/>
                  </a:lnTo>
                  <a:lnTo>
                    <a:pt x="0" y="619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3F635-2D3E-7E4F-E7CA-EA7410199D46}"/>
              </a:ext>
            </a:extLst>
          </p:cNvPr>
          <p:cNvGrpSpPr/>
          <p:nvPr/>
        </p:nvGrpSpPr>
        <p:grpSpPr>
          <a:xfrm>
            <a:off x="10259595" y="2915387"/>
            <a:ext cx="1881925" cy="1937085"/>
            <a:chOff x="9936291" y="4315061"/>
            <a:chExt cx="1881925" cy="1937085"/>
          </a:xfrm>
        </p:grpSpPr>
        <p:sp>
          <p:nvSpPr>
            <p:cNvPr id="4" name="Freeform 4"/>
            <p:cNvSpPr/>
            <p:nvPr/>
          </p:nvSpPr>
          <p:spPr>
            <a:xfrm rot="-5400000">
              <a:off x="9908711" y="4342641"/>
              <a:ext cx="1937085" cy="1881925"/>
            </a:xfrm>
            <a:custGeom>
              <a:avLst/>
              <a:gdLst/>
              <a:ahLst/>
              <a:cxnLst/>
              <a:rect l="l" t="t" r="r" b="b"/>
              <a:pathLst>
                <a:path w="1937085" h="1881925">
                  <a:moveTo>
                    <a:pt x="0" y="0"/>
                  </a:moveTo>
                  <a:lnTo>
                    <a:pt x="1937085" y="0"/>
                  </a:lnTo>
                  <a:lnTo>
                    <a:pt x="1937085" y="1881925"/>
                  </a:lnTo>
                  <a:lnTo>
                    <a:pt x="0" y="188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49000"/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0727090" y="4846890"/>
              <a:ext cx="411473" cy="652191"/>
            </a:xfrm>
            <a:custGeom>
              <a:avLst/>
              <a:gdLst/>
              <a:ahLst/>
              <a:cxnLst/>
              <a:rect l="l" t="t" r="r" b="b"/>
              <a:pathLst>
                <a:path w="411473" h="652191">
                  <a:moveTo>
                    <a:pt x="0" y="0"/>
                  </a:moveTo>
                  <a:lnTo>
                    <a:pt x="411473" y="0"/>
                  </a:lnTo>
                  <a:lnTo>
                    <a:pt x="411473" y="652191"/>
                  </a:lnTo>
                  <a:lnTo>
                    <a:pt x="0" y="652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EB8BC1-A25E-C074-CF98-8703BA9DB73A}"/>
              </a:ext>
            </a:extLst>
          </p:cNvPr>
          <p:cNvGrpSpPr/>
          <p:nvPr/>
        </p:nvGrpSpPr>
        <p:grpSpPr>
          <a:xfrm>
            <a:off x="319409" y="3144310"/>
            <a:ext cx="1833785" cy="1910193"/>
            <a:chOff x="9936291" y="1647531"/>
            <a:chExt cx="1833785" cy="1910193"/>
          </a:xfrm>
        </p:grpSpPr>
        <p:sp>
          <p:nvSpPr>
            <p:cNvPr id="5" name="Freeform 5"/>
            <p:cNvSpPr/>
            <p:nvPr/>
          </p:nvSpPr>
          <p:spPr>
            <a:xfrm rot="-5400000">
              <a:off x="9898087" y="1685735"/>
              <a:ext cx="1910193" cy="1833785"/>
            </a:xfrm>
            <a:custGeom>
              <a:avLst/>
              <a:gdLst/>
              <a:ahLst/>
              <a:cxnLst/>
              <a:rect l="l" t="t" r="r" b="b"/>
              <a:pathLst>
                <a:path w="1910193" h="1833785">
                  <a:moveTo>
                    <a:pt x="0" y="0"/>
                  </a:moveTo>
                  <a:lnTo>
                    <a:pt x="1910193" y="0"/>
                  </a:lnTo>
                  <a:lnTo>
                    <a:pt x="1910193" y="1833785"/>
                  </a:lnTo>
                  <a:lnTo>
                    <a:pt x="0" y="1833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44999"/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505947" y="2039210"/>
              <a:ext cx="742614" cy="810492"/>
            </a:xfrm>
            <a:custGeom>
              <a:avLst/>
              <a:gdLst/>
              <a:ahLst/>
              <a:cxnLst/>
              <a:rect l="l" t="t" r="r" b="b"/>
              <a:pathLst>
                <a:path w="742614" h="810492">
                  <a:moveTo>
                    <a:pt x="0" y="0"/>
                  </a:moveTo>
                  <a:lnTo>
                    <a:pt x="742613" y="0"/>
                  </a:lnTo>
                  <a:lnTo>
                    <a:pt x="742613" y="810492"/>
                  </a:lnTo>
                  <a:lnTo>
                    <a:pt x="0" y="810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16638" y="3569133"/>
            <a:ext cx="6136923" cy="1822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phẩm?</a:t>
            </a:r>
            <a:endParaRPr lang="en-US" sz="4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09336" y="6737433"/>
            <a:ext cx="5319251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bạn?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32028" y="3600208"/>
            <a:ext cx="5908323" cy="1819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giấy?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88871" y="409579"/>
            <a:ext cx="1676613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74132"/>
              </p:ext>
            </p:extLst>
          </p:nvPr>
        </p:nvGraphicFramePr>
        <p:xfrm>
          <a:off x="-76200" y="1943099"/>
          <a:ext cx="18745199" cy="8198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5000">
                  <a:extLst>
                    <a:ext uri="{9D8B030D-6E8A-4147-A177-3AD203B41FA5}">
                      <a16:colId xmlns:a16="http://schemas.microsoft.com/office/drawing/2014/main" val="3400465169"/>
                    </a:ext>
                  </a:extLst>
                </a:gridCol>
                <a:gridCol w="3552101">
                  <a:extLst>
                    <a:ext uri="{9D8B030D-6E8A-4147-A177-3AD203B41FA5}">
                      <a16:colId xmlns:a16="http://schemas.microsoft.com/office/drawing/2014/main" val="1932377293"/>
                    </a:ext>
                  </a:extLst>
                </a:gridCol>
                <a:gridCol w="3307976">
                  <a:extLst>
                    <a:ext uri="{9D8B030D-6E8A-4147-A177-3AD203B41FA5}">
                      <a16:colId xmlns:a16="http://schemas.microsoft.com/office/drawing/2014/main" val="4242304568"/>
                    </a:ext>
                  </a:extLst>
                </a:gridCol>
                <a:gridCol w="3281724">
                  <a:extLst>
                    <a:ext uri="{9D8B030D-6E8A-4147-A177-3AD203B41FA5}">
                      <a16:colId xmlns:a16="http://schemas.microsoft.com/office/drawing/2014/main" val="1190849845"/>
                    </a:ext>
                  </a:extLst>
                </a:gridCol>
                <a:gridCol w="3041983">
                  <a:extLst>
                    <a:ext uri="{9D8B030D-6E8A-4147-A177-3AD203B41FA5}">
                      <a16:colId xmlns:a16="http://schemas.microsoft.com/office/drawing/2014/main" val="2225538498"/>
                    </a:ext>
                  </a:extLst>
                </a:gridCol>
                <a:gridCol w="3206415">
                  <a:extLst>
                    <a:ext uri="{9D8B030D-6E8A-4147-A177-3AD203B41FA5}">
                      <a16:colId xmlns:a16="http://schemas.microsoft.com/office/drawing/2014/main" val="1130881010"/>
                    </a:ext>
                  </a:extLst>
                </a:gridCol>
              </a:tblGrid>
              <a:tr h="2230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Các 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L="448945" marR="152400" indent="-514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vi-VN" sz="2800" dirty="0">
                          <a:effectLst/>
                        </a:rPr>
                        <a:t>N</a:t>
                      </a:r>
                      <a:r>
                        <a:rPr lang="en-US" sz="2800" dirty="0" err="1">
                          <a:effectLst/>
                        </a:rPr>
                        <a:t>ội</a:t>
                      </a:r>
                      <a:r>
                        <a:rPr lang="en-US" sz="2800" dirty="0">
                          <a:effectLst/>
                        </a:rPr>
                        <a:t> dung</a:t>
                      </a:r>
                      <a:endParaRPr lang="vi-VN" sz="2800" dirty="0">
                        <a:effectLst/>
                      </a:endParaRPr>
                    </a:p>
                    <a:p>
                      <a:pPr marL="0" marR="1524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vi-VN" sz="2800" dirty="0">
                        <a:effectLst/>
                      </a:endParaRPr>
                    </a:p>
                    <a:p>
                      <a:pPr marR="152400" indent="-654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điểm)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2. C</a:t>
                      </a:r>
                      <a:r>
                        <a:rPr lang="en-US" sz="2800" dirty="0" err="1">
                          <a:effectLst/>
                        </a:rPr>
                        <a:t>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liệu</a:t>
                      </a:r>
                      <a:r>
                        <a:rPr lang="en-US" sz="2800" dirty="0">
                          <a:effectLst/>
                        </a:rPr>
                        <a:t>/</a:t>
                      </a:r>
                    </a:p>
                    <a:p>
                      <a:pPr marR="152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vật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liệu</a:t>
                      </a:r>
                      <a:endParaRPr lang="en-US" sz="2800" dirty="0">
                        <a:effectLst/>
                      </a:endParaRPr>
                    </a:p>
                    <a:p>
                      <a:pPr marR="152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</a:rPr>
                        <a:t>(2 điểm)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3. Cách </a:t>
                      </a:r>
                      <a:r>
                        <a:rPr lang="en-US" sz="2800" dirty="0" err="1">
                          <a:effectLst/>
                        </a:rPr>
                        <a:t>sắp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xếp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số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yếu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vi-VN" sz="2800" dirty="0">
                          <a:effectLst/>
                        </a:rPr>
                        <a:t>tố </a:t>
                      </a:r>
                      <a:r>
                        <a:rPr lang="en-US" sz="2800" dirty="0" err="1">
                          <a:effectLst/>
                        </a:rPr>
                        <a:t>tạo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vi-VN" sz="2800" dirty="0">
                          <a:effectLst/>
                        </a:rPr>
                        <a:t>hình</a:t>
                      </a:r>
                      <a:endParaRPr lang="en-US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</a:rPr>
                        <a:t>(2 điểm)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R="152400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4. </a:t>
                      </a:r>
                      <a:r>
                        <a:rPr lang="en-US" sz="2800" dirty="0">
                          <a:effectLst/>
                        </a:rPr>
                        <a:t>Chia </a:t>
                      </a:r>
                      <a:r>
                        <a:rPr lang="en-US" sz="2800" dirty="0" err="1">
                          <a:effectLst/>
                        </a:rPr>
                        <a:t>sẻ</a:t>
                      </a:r>
                      <a:r>
                        <a:rPr lang="en-US" sz="2800" dirty="0">
                          <a:effectLst/>
                        </a:rPr>
                        <a:t>  </a:t>
                      </a:r>
                      <a:r>
                        <a:rPr lang="en-US" sz="2800" dirty="0" err="1">
                          <a:effectLst/>
                        </a:rPr>
                        <a:t>thông</a:t>
                      </a:r>
                      <a:r>
                        <a:rPr lang="en-US" sz="2800" dirty="0">
                          <a:effectLst/>
                        </a:rPr>
                        <a:t> tin </a:t>
                      </a:r>
                      <a:r>
                        <a:rPr lang="en-US" sz="2800" dirty="0" err="1">
                          <a:effectLst/>
                        </a:rPr>
                        <a:t>về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sản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</a:rPr>
                        <a:t>(2 điểm)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5. </a:t>
                      </a:r>
                      <a:r>
                        <a:rPr lang="en-US" sz="3200" dirty="0" err="1">
                          <a:effectLst/>
                        </a:rPr>
                        <a:t>Liên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ứng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dụng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sản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phẩm</a:t>
                      </a:r>
                      <a:endParaRPr lang="en-US" sz="3200" dirty="0">
                        <a:effectLst/>
                      </a:endParaRPr>
                    </a:p>
                    <a:p>
                      <a:pPr marR="152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FF0000"/>
                          </a:solidFill>
                          <a:effectLst/>
                        </a:rPr>
                        <a:t>(1 điểm)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extLst>
                  <a:ext uri="{0D108BD9-81ED-4DB2-BD59-A6C34878D82A}">
                    <a16:rowId xmlns:a16="http://schemas.microsoft.com/office/drawing/2014/main" val="1139573946"/>
                  </a:ext>
                </a:extLst>
              </a:tr>
              <a:tr h="3358944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Sưu tầm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36195" indent="0" algn="just">
                        <a:spcAft>
                          <a:spcPts val="0"/>
                        </a:spcAft>
                        <a:buFontTx/>
                        <a:buNone/>
                        <a:tabLst>
                          <a:tab pos="755650" algn="l"/>
                        </a:tabLs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Thiết kế túi giấy</a:t>
                      </a:r>
                    </a:p>
                    <a:p>
                      <a:pPr marL="0" marR="36195" indent="0" algn="just">
                        <a:spcAft>
                          <a:spcPts val="0"/>
                        </a:spcAft>
                        <a:buFontTx/>
                        <a:buNone/>
                        <a:tabLst>
                          <a:tab pos="755650" algn="l"/>
                        </a:tabLs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vi-VN" sz="28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sử dụng hoa văn, họa tiết trong tự nhiên.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Giấy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é,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in...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N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màu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đậm</a:t>
                      </a:r>
                      <a:r>
                        <a:rPr lang="vi-VN" sz="28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nhạt,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gian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Tên sản phẩm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Ý nghĩa sản phẩm 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-Thông điệp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>
                  <a:txBody>
                    <a:bodyPr/>
                    <a:lstStyle/>
                    <a:p>
                      <a:pPr indent="-571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Có thể làm đồ vật trang trí, đồ dùng...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9809" marR="59809" marT="0" marB="0"/>
                </a:tc>
                <a:extLst>
                  <a:ext uri="{0D108BD9-81ED-4DB2-BD59-A6C34878D82A}">
                    <a16:rowId xmlns:a16="http://schemas.microsoft.com/office/drawing/2014/main" val="2824561843"/>
                  </a:ext>
                </a:extLst>
              </a:tr>
              <a:tr h="2411607"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vi-VN" sz="3200" b="1" dirty="0">
                          <a:effectLst/>
                          <a:latin typeface="+mj-lt"/>
                        </a:rPr>
                        <a:t>Cách xếp loại</a:t>
                      </a:r>
                      <a:endParaRPr lang="en-US" sz="3200" b="1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 gridSpan="5">
                  <a:txBody>
                    <a:bodyPr/>
                    <a:lstStyle/>
                    <a:p>
                      <a:pPr marR="3429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+mj-lt"/>
                        </a:rPr>
                        <a:t>- Mức đạt(Đ): HS đạt được ít nhất 3 tiêu chí (1, 2, 3);  4 tiêu chí (1, 2, 3, 4); hoặc cả 5 tiêu chí  </a:t>
                      </a:r>
                      <a:endParaRPr lang="en-US" sz="3200" b="1" dirty="0">
                        <a:effectLst/>
                        <a:latin typeface="+mj-lt"/>
                      </a:endParaRPr>
                    </a:p>
                    <a:p>
                      <a:pPr marR="3429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+mj-lt"/>
                        </a:rPr>
                        <a:t>- Mức chưa đạt</a:t>
                      </a:r>
                      <a:r>
                        <a:rPr lang="en-US" sz="3200" b="1" dirty="0">
                          <a:effectLst/>
                          <a:latin typeface="+mj-lt"/>
                        </a:rPr>
                        <a:t>(CĐ)</a:t>
                      </a:r>
                      <a:r>
                        <a:rPr lang="vi-VN" sz="3200" b="1" dirty="0">
                          <a:effectLst/>
                          <a:latin typeface="+mj-lt"/>
                        </a:rPr>
                        <a:t>: HS chỉ đạt được tiêu chí 1, tiêu chí 2 hoặc cả 2 tiêu chí 1 và 2 trong 5 tiêu chí</a:t>
                      </a:r>
                      <a:endParaRPr lang="en-US" sz="3200" b="1" dirty="0">
                        <a:effectLst/>
                        <a:latin typeface="+mj-lt"/>
                      </a:endParaRPr>
                    </a:p>
                    <a:p>
                      <a:pPr indent="-571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+mj-lt"/>
                        </a:rPr>
                        <a:t> </a:t>
                      </a:r>
                      <a:endParaRPr lang="en-US" sz="3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09" marR="598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2013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1EE371-9776-282B-EC5A-C950E9981AD0}"/>
              </a:ext>
            </a:extLst>
          </p:cNvPr>
          <p:cNvSpPr txBox="1"/>
          <p:nvPr/>
        </p:nvSpPr>
        <p:spPr>
          <a:xfrm>
            <a:off x="2971800" y="723900"/>
            <a:ext cx="124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 TIÊU CHÍ ĐÁNH GIÁ SP:</a:t>
            </a:r>
            <a:endParaRPr lang="en-US" sz="6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5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1070</Words>
  <Application>Microsoft Office PowerPoint</Application>
  <PresentationFormat>Custom</PresentationFormat>
  <Paragraphs>121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.VnBahamasBH</vt:lpstr>
      <vt:lpstr>Times New Roman</vt:lpstr>
      <vt:lpstr>Amasis MT Pro Black</vt:lpstr>
      <vt:lpstr>Arial</vt:lpstr>
      <vt:lpstr>Calibri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4: Em hãy cho biết đâu là sản phẩm được  dùng 1 lần và không có khả năng tái sử dụng?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kenhgiaovien_moi_truong_xanh_b5_thiet_ke_trang_tri_bao_bi_bang_giay</dc:title>
  <cp:lastModifiedBy>Administrator</cp:lastModifiedBy>
  <cp:revision>78</cp:revision>
  <dcterms:created xsi:type="dcterms:W3CDTF">2006-08-16T00:00:00Z</dcterms:created>
  <dcterms:modified xsi:type="dcterms:W3CDTF">2025-04-23T08:36:47Z</dcterms:modified>
  <dc:identifier>DAFu3ByOocE</dc:identifier>
</cp:coreProperties>
</file>