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42" r:id="rId2"/>
    <p:sldId id="279" r:id="rId3"/>
    <p:sldId id="256" r:id="rId4"/>
    <p:sldId id="275" r:id="rId5"/>
    <p:sldId id="281" r:id="rId6"/>
    <p:sldId id="335" r:id="rId7"/>
    <p:sldId id="326" r:id="rId8"/>
    <p:sldId id="332" r:id="rId9"/>
    <p:sldId id="313" r:id="rId10"/>
    <p:sldId id="333" r:id="rId11"/>
    <p:sldId id="334" r:id="rId12"/>
    <p:sldId id="314" r:id="rId13"/>
    <p:sldId id="330" r:id="rId14"/>
    <p:sldId id="34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7941E"/>
    <a:srgbClr val="FFDAAB"/>
    <a:srgbClr val="00A9A5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85F006-5926-49B1-A9B1-3E2CEC4571CF}"/>
    <pc:docChg chg="undo custSel addSld delSld modSld sldOrd">
      <pc:chgData name="Thuy Linh Do" userId="f60f9f76584ec879" providerId="LiveId" clId="{2C85F006-5926-49B1-A9B1-3E2CEC4571CF}" dt="2022-01-12T08:58:58.847" v="2047"/>
      <pc:docMkLst>
        <pc:docMk/>
      </pc:docMkLst>
      <pc:sldChg chg="addSp delSp modSp mod">
        <pc:chgData name="Thuy Linh Do" userId="f60f9f76584ec879" providerId="LiveId" clId="{2C85F006-5926-49B1-A9B1-3E2CEC4571CF}" dt="2022-01-12T07:46:58.903" v="48" actId="1076"/>
        <pc:sldMkLst>
          <pc:docMk/>
          <pc:sldMk cId="252621157" sldId="256"/>
        </pc:sldMkLst>
        <pc:spChg chg="mod">
          <ac:chgData name="Thuy Linh Do" userId="f60f9f76584ec879" providerId="LiveId" clId="{2C85F006-5926-49B1-A9B1-3E2CEC4571CF}" dt="2022-01-12T07:44:57.761" v="41" actId="20577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1.799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34.151" v="2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5.387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del mod">
          <ac:chgData name="Thuy Linh Do" userId="f60f9f76584ec879" providerId="LiveId" clId="{2C85F006-5926-49B1-A9B1-3E2CEC4571CF}" dt="2022-01-12T07:45:04.550" v="43" actId="478"/>
          <ac:graphicFrameMkLst>
            <pc:docMk/>
            <pc:sldMk cId="252621157" sldId="256"/>
            <ac:graphicFrameMk id="7" creationId="{00000000-0000-0000-0000-000000000000}"/>
          </ac:graphicFrameMkLst>
        </pc:graphicFrameChg>
        <pc:picChg chg="add mod">
          <ac:chgData name="Thuy Linh Do" userId="f60f9f76584ec879" providerId="LiveId" clId="{2C85F006-5926-49B1-A9B1-3E2CEC4571CF}" dt="2022-01-12T07:46:58.903" v="48" actId="1076"/>
          <ac:picMkLst>
            <pc:docMk/>
            <pc:sldMk cId="252621157" sldId="256"/>
            <ac:picMk id="1026" creationId="{AD6A6313-11FF-45E8-A341-F531D7B2391C}"/>
          </ac:picMkLst>
        </pc:picChg>
      </pc:sldChg>
      <pc:sldChg chg="modSp mod">
        <pc:chgData name="Thuy Linh Do" userId="f60f9f76584ec879" providerId="LiveId" clId="{2C85F006-5926-49B1-A9B1-3E2CEC4571CF}" dt="2022-01-12T07:47:43.174" v="50" actId="20577"/>
        <pc:sldMkLst>
          <pc:docMk/>
          <pc:sldMk cId="2021924275" sldId="275"/>
        </pc:sldMkLst>
        <pc:spChg chg="mod">
          <ac:chgData name="Thuy Linh Do" userId="f60f9f76584ec879" providerId="LiveId" clId="{2C85F006-5926-49B1-A9B1-3E2CEC4571CF}" dt="2022-01-12T07:47:43.174" v="5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8:03:59.279" v="369" actId="1076"/>
        <pc:sldMkLst>
          <pc:docMk/>
          <pc:sldMk cId="1529224504" sldId="276"/>
        </pc:sldMkLst>
        <pc:spChg chg="mod">
          <ac:chgData name="Thuy Linh Do" userId="f60f9f76584ec879" providerId="LiveId" clId="{2C85F006-5926-49B1-A9B1-3E2CEC4571CF}" dt="2022-01-12T08:03:00.357" v="365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02:46.691" v="364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2C85F006-5926-49B1-A9B1-3E2CEC4571CF}" dt="2022-01-12T08:03:59.279" v="369" actId="1076"/>
          <ac:picMkLst>
            <pc:docMk/>
            <pc:sldMk cId="1529224504" sldId="276"/>
            <ac:picMk id="2050" creationId="{F2C1C8A3-3266-4921-BF9D-718263B9B8FB}"/>
          </ac:picMkLst>
        </pc:picChg>
        <pc:picChg chg="del">
          <ac:chgData name="Thuy Linh Do" userId="f60f9f76584ec879" providerId="LiveId" clId="{2C85F006-5926-49B1-A9B1-3E2CEC4571CF}" dt="2022-01-12T08:03:49.220" v="366" actId="478"/>
          <ac:picMkLst>
            <pc:docMk/>
            <pc:sldMk cId="1529224504" sldId="276"/>
            <ac:picMk id="7170" creationId="{00000000-0000-0000-0000-000000000000}"/>
          </ac:picMkLst>
        </pc:picChg>
      </pc:sldChg>
      <pc:sldChg chg="addSp modSp mod">
        <pc:chgData name="Thuy Linh Do" userId="f60f9f76584ec879" providerId="LiveId" clId="{2C85F006-5926-49B1-A9B1-3E2CEC4571CF}" dt="2022-01-12T07:54:44.232" v="111"/>
        <pc:sldMkLst>
          <pc:docMk/>
          <pc:sldMk cId="3404845292" sldId="279"/>
        </pc:sldMkLst>
        <pc:spChg chg="mod">
          <ac:chgData name="Thuy Linh Do" userId="f60f9f76584ec879" providerId="LiveId" clId="{2C85F006-5926-49B1-A9B1-3E2CEC4571CF}" dt="2022-01-12T07:52:40.904" v="74"/>
          <ac:spMkLst>
            <pc:docMk/>
            <pc:sldMk cId="3404845292" sldId="279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05.172" v="104" actId="1076"/>
          <ac:spMkLst>
            <pc:docMk/>
            <pc:sldMk cId="3404845292" sldId="279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1.024" v="105" actId="1076"/>
          <ac:spMkLst>
            <pc:docMk/>
            <pc:sldMk cId="3404845292" sldId="279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5.439" v="106" actId="1076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7:54:44.232" v="111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2C85F006-5926-49B1-A9B1-3E2CEC4571CF}" dt="2022-01-12T08:01:57.977" v="359" actId="13822"/>
        <pc:sldMkLst>
          <pc:docMk/>
          <pc:sldMk cId="3563799751" sldId="281"/>
        </pc:sldMkLst>
        <pc:spChg chg="mod">
          <ac:chgData name="Thuy Linh Do" userId="f60f9f76584ec879" providerId="LiveId" clId="{2C85F006-5926-49B1-A9B1-3E2CEC4571CF}" dt="2022-01-12T07:58:45.046" v="228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48.263" v="350" actId="478"/>
          <ac:spMkLst>
            <pc:docMk/>
            <pc:sldMk cId="3563799751" sldId="281"/>
            <ac:spMk id="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50.675" v="351" actId="478"/>
          <ac:spMkLst>
            <pc:docMk/>
            <pc:sldMk cId="3563799751" sldId="281"/>
            <ac:spMk id="5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8:23.754" v="225" actId="207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9:26.972" v="276" actId="478"/>
          <ac:spMkLst>
            <pc:docMk/>
            <pc:sldMk cId="3563799751" sldId="281"/>
            <ac:spMk id="11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0:32.363" v="347" actId="1076"/>
          <ac:spMkLst>
            <pc:docMk/>
            <pc:sldMk cId="3563799751" sldId="281"/>
            <ac:spMk id="12" creationId="{103F3E46-CD1A-420A-BD5A-DDA614180BC4}"/>
          </ac:spMkLst>
        </pc:spChg>
        <pc:spChg chg="add mod">
          <ac:chgData name="Thuy Linh Do" userId="f60f9f76584ec879" providerId="LiveId" clId="{2C85F006-5926-49B1-A9B1-3E2CEC4571CF}" dt="2022-01-12T08:00:38.957" v="349" actId="14100"/>
          <ac:spMkLst>
            <pc:docMk/>
            <pc:sldMk cId="3563799751" sldId="281"/>
            <ac:spMk id="14" creationId="{B0119CD9-A511-416F-ACB7-91EAFAD4BFC3}"/>
          </ac:spMkLst>
        </pc:spChg>
        <pc:picChg chg="del">
          <ac:chgData name="Thuy Linh Do" userId="f60f9f76584ec879" providerId="LiveId" clId="{2C85F006-5926-49B1-A9B1-3E2CEC4571CF}" dt="2022-01-12T07:55:38.240" v="118" actId="478"/>
          <ac:picMkLst>
            <pc:docMk/>
            <pc:sldMk cId="3563799751" sldId="281"/>
            <ac:picMk id="8" creationId="{00000000-0000-0000-0000-000000000000}"/>
          </ac:picMkLst>
        </pc:picChg>
        <pc:cxnChg chg="add mod">
          <ac:chgData name="Thuy Linh Do" userId="f60f9f76584ec879" providerId="LiveId" clId="{2C85F006-5926-49B1-A9B1-3E2CEC4571CF}" dt="2022-01-12T08:01:29.264" v="355" actId="13822"/>
          <ac:cxnSpMkLst>
            <pc:docMk/>
            <pc:sldMk cId="3563799751" sldId="281"/>
            <ac:cxnSpMk id="6" creationId="{F2114839-8343-433A-B5C1-E4F7CFAB2C16}"/>
          </ac:cxnSpMkLst>
        </pc:cxnChg>
        <pc:cxnChg chg="add mod">
          <ac:chgData name="Thuy Linh Do" userId="f60f9f76584ec879" providerId="LiveId" clId="{2C85F006-5926-49B1-A9B1-3E2CEC4571CF}" dt="2022-01-12T08:01:43.207" v="357" actId="13822"/>
          <ac:cxnSpMkLst>
            <pc:docMk/>
            <pc:sldMk cId="3563799751" sldId="281"/>
            <ac:cxnSpMk id="9" creationId="{139F0F7A-C349-4C0D-A685-1BFE56BC0638}"/>
          </ac:cxnSpMkLst>
        </pc:cxnChg>
        <pc:cxnChg chg="add mod">
          <ac:chgData name="Thuy Linh Do" userId="f60f9f76584ec879" providerId="LiveId" clId="{2C85F006-5926-49B1-A9B1-3E2CEC4571CF}" dt="2022-01-12T08:01:57.977" v="359" actId="13822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2C85F006-5926-49B1-A9B1-3E2CEC4571CF}" dt="2022-01-12T07:51:12.894" v="63"/>
        <pc:sldMkLst>
          <pc:docMk/>
          <pc:sldMk cId="658201877" sldId="302"/>
        </pc:sldMkLst>
        <pc:spChg chg="mod">
          <ac:chgData name="Thuy Linh Do" userId="f60f9f76584ec879" providerId="LiveId" clId="{2C85F006-5926-49B1-A9B1-3E2CEC4571CF}" dt="2022-01-12T07:48:15.226" v="51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8:34.094" v="5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0:24.035" v="60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12.894" v="63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7:51:57.771" v="65"/>
        <pc:sldMkLst>
          <pc:docMk/>
          <pc:sldMk cId="1899537031" sldId="308"/>
        </pc:sldMkLst>
        <pc:spChg chg="mod">
          <ac:chgData name="Thuy Linh Do" userId="f60f9f76584ec879" providerId="LiveId" clId="{2C85F006-5926-49B1-A9B1-3E2CEC4571CF}" dt="2022-01-12T07:51:57.771" v="65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38.601" v="64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7:55:43.207" v="119"/>
        <pc:sldMkLst>
          <pc:docMk/>
          <pc:sldMk cId="3326368629" sldId="309"/>
        </pc:sldMkLst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2" creationId="{54E464BA-B937-4CA8-A535-DB00E6B097CB}"/>
          </ac:spMkLst>
        </pc:spChg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3" creationId="{D5E6B900-B6C7-4EF2-A4B6-17E74185B5F1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6" creationId="{515449FB-91CB-43CB-9D01-F6732CB91BB0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7" creationId="{65B238F4-108F-446C-8C12-223F7755D607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7:55:43.207" v="119"/>
          <ac:graphicFrameMkLst>
            <pc:docMk/>
            <pc:sldMk cId="3326368629" sldId="309"/>
            <ac:graphicFrameMk id="2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02:23.909" v="363"/>
        <pc:sldMkLst>
          <pc:docMk/>
          <pc:sldMk cId="2954983036" sldId="310"/>
        </pc:sldMkLst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3" creationId="{7A8AB6AD-6FF4-41FE-8992-0D7EBD60C11C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4" creationId="{0449BF0E-136E-486D-AE60-7B3107BE3FBB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5" creationId="{3FCDE063-3C2E-4BA9-B548-59BEC8DB15ED}"/>
          </ac:spMkLst>
        </pc:spChg>
        <pc:spChg chg="del">
          <ac:chgData name="Thuy Linh Do" userId="f60f9f76584ec879" providerId="LiveId" clId="{2C85F006-5926-49B1-A9B1-3E2CEC4571CF}" dt="2022-01-12T08:02:10.482" v="360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1.621" v="361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2.558" v="362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 ord">
        <pc:chgData name="Thuy Linh Do" userId="f60f9f76584ec879" providerId="LiveId" clId="{2C85F006-5926-49B1-A9B1-3E2CEC4571CF}" dt="2022-01-12T08:38:10.966" v="1236"/>
        <pc:sldMkLst>
          <pc:docMk/>
          <pc:sldMk cId="3194032739" sldId="311"/>
        </pc:sldMkLst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6" creationId="{C4D24255-D8F8-4CF5-8359-D05E58721032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7" creationId="{05829B48-D14B-4DB1-A8FD-6E74768950C2}"/>
          </ac:spMkLst>
        </pc:spChg>
        <pc:spChg chg="del">
          <ac:chgData name="Thuy Linh Do" userId="f60f9f76584ec879" providerId="LiveId" clId="{2C85F006-5926-49B1-A9B1-3E2CEC4571CF}" dt="2022-01-12T08:38:01.519" v="1231" actId="478"/>
          <ac:spMkLst>
            <pc:docMk/>
            <pc:sldMk cId="3194032739" sldId="311"/>
            <ac:spMk id="22" creationId="{00000000-0000-0000-0000-000000000000}"/>
          </ac:spMkLst>
        </pc:spChg>
        <pc:spChg chg="del mod">
          <ac:chgData name="Thuy Linh Do" userId="f60f9f76584ec879" providerId="LiveId" clId="{2C85F006-5926-49B1-A9B1-3E2CEC4571CF}" dt="2022-01-12T08:38:04.750" v="1233" actId="478"/>
          <ac:spMkLst>
            <pc:docMk/>
            <pc:sldMk cId="3194032739" sldId="311"/>
            <ac:spMk id="2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6.300" v="1234" actId="478"/>
          <ac:spMkLst>
            <pc:docMk/>
            <pc:sldMk cId="3194032739" sldId="311"/>
            <ac:spMk id="2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9.209" v="1235" actId="478"/>
          <ac:spMkLst>
            <pc:docMk/>
            <pc:sldMk cId="3194032739" sldId="311"/>
            <ac:spMk id="2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7" creationId="{AC2FF29F-079B-442C-8BCD-A572E5F03B5B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8" creationId="{D7C0815F-C442-4CAC-95C7-398654F2B3F7}"/>
          </ac:spMkLst>
        </pc:spChg>
      </pc:sldChg>
      <pc:sldChg chg="addSp modSp mod modAnim">
        <pc:chgData name="Thuy Linh Do" userId="f60f9f76584ec879" providerId="LiveId" clId="{2C85F006-5926-49B1-A9B1-3E2CEC4571CF}" dt="2022-01-12T08:37:29.470" v="1230"/>
        <pc:sldMkLst>
          <pc:docMk/>
          <pc:sldMk cId="626516812" sldId="313"/>
        </pc:sldMkLst>
        <pc:spChg chg="add mod">
          <ac:chgData name="Thuy Linh Do" userId="f60f9f76584ec879" providerId="LiveId" clId="{2C85F006-5926-49B1-A9B1-3E2CEC4571CF}" dt="2022-01-12T08:36:28.950" v="1220" actId="1076"/>
          <ac:spMkLst>
            <pc:docMk/>
            <pc:sldMk cId="626516812" sldId="313"/>
            <ac:spMk id="2" creationId="{73080AE8-4467-4415-B33B-BFF6B778FB49}"/>
          </ac:spMkLst>
        </pc:spChg>
        <pc:spChg chg="mod">
          <ac:chgData name="Thuy Linh Do" userId="f60f9f76584ec879" providerId="LiveId" clId="{2C85F006-5926-49B1-A9B1-3E2CEC4571CF}" dt="2022-01-12T08:36:14.337" v="1214" actId="1035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2.227" v="1221" actId="1076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2C85F006-5926-49B1-A9B1-3E2CEC4571CF}" dt="2022-01-12T08:27:37.678" v="917" actId="20577"/>
          <ac:spMkLst>
            <pc:docMk/>
            <pc:sldMk cId="626516812" sldId="313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5.828" v="1222" actId="1076"/>
          <ac:spMkLst>
            <pc:docMk/>
            <pc:sldMk cId="626516812" sldId="313"/>
            <ac:spMk id="13" creationId="{A8F67E31-03E2-4AA4-B743-196FD6BE24F5}"/>
          </ac:spMkLst>
        </pc:spChg>
        <pc:spChg chg="add mod">
          <ac:chgData name="Thuy Linh Do" userId="f60f9f76584ec879" providerId="LiveId" clId="{2C85F006-5926-49B1-A9B1-3E2CEC4571CF}" dt="2022-01-12T08:36:39.270" v="1223" actId="1076"/>
          <ac:spMkLst>
            <pc:docMk/>
            <pc:sldMk cId="626516812" sldId="313"/>
            <ac:spMk id="14" creationId="{3BF32DF4-2966-4F64-8655-4E064152CE9B}"/>
          </ac:spMkLst>
        </pc:spChg>
        <pc:spChg chg="add mod">
          <ac:chgData name="Thuy Linh Do" userId="f60f9f76584ec879" providerId="LiveId" clId="{2C85F006-5926-49B1-A9B1-3E2CEC4571CF}" dt="2022-01-12T08:36:21.102" v="1218" actId="1035"/>
          <ac:spMkLst>
            <pc:docMk/>
            <pc:sldMk cId="626516812" sldId="313"/>
            <ac:spMk id="15" creationId="{7300BCB9-3EB3-4A29-8BDC-8421BAB670DE}"/>
          </ac:spMkLst>
        </pc:spChg>
      </pc:sldChg>
      <pc:sldChg chg="addSp modSp mod">
        <pc:chgData name="Thuy Linh Do" userId="f60f9f76584ec879" providerId="LiveId" clId="{2C85F006-5926-49B1-A9B1-3E2CEC4571CF}" dt="2022-01-12T08:58:42.150" v="2046"/>
        <pc:sldMkLst>
          <pc:docMk/>
          <pc:sldMk cId="2275727840" sldId="314"/>
        </pc:sldMkLst>
        <pc:spChg chg="mod">
          <ac:chgData name="Thuy Linh Do" userId="f60f9f76584ec879" providerId="LiveId" clId="{2C85F006-5926-49B1-A9B1-3E2CEC4571CF}" dt="2022-01-12T08:58:17.292" v="2042" actId="20577"/>
          <ac:spMkLst>
            <pc:docMk/>
            <pc:sldMk cId="2275727840" sldId="314"/>
            <ac:spMk id="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8:58:38.517" v="2045" actId="478"/>
          <ac:graphicFrameMkLst>
            <pc:docMk/>
            <pc:sldMk cId="2275727840" sldId="314"/>
            <ac:graphicFrameMk id="10" creationId="{00000000-0000-0000-0000-000000000000}"/>
          </ac:graphicFrameMkLst>
        </pc:graphicFrameChg>
        <pc:graphicFrameChg chg="add mod">
          <ac:chgData name="Thuy Linh Do" userId="f60f9f76584ec879" providerId="LiveId" clId="{2C85F006-5926-49B1-A9B1-3E2CEC4571CF}" dt="2022-01-12T08:58:42.150" v="2046"/>
          <ac:graphicFrameMkLst>
            <pc:docMk/>
            <pc:sldMk cId="2275727840" sldId="314"/>
            <ac:graphicFrameMk id="13" creationId="{B319E90B-48AC-4DE1-B1D7-856D68F0FC55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12:06.622" v="621" actId="1076"/>
        <pc:sldMkLst>
          <pc:docMk/>
          <pc:sldMk cId="3280264759" sldId="326"/>
        </pc:sldMkLst>
        <pc:spChg chg="mod">
          <ac:chgData name="Thuy Linh Do" userId="f60f9f76584ec879" providerId="LiveId" clId="{2C85F006-5926-49B1-A9B1-3E2CEC4571CF}" dt="2022-01-12T08:10:21.791" v="61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10:34.854" v="612"/>
          <ac:spMkLst>
            <pc:docMk/>
            <pc:sldMk cId="3280264759" sldId="326"/>
            <ac:spMk id="15" creationId="{00000000-0000-0000-0000-000000000000}"/>
          </ac:spMkLst>
        </pc:spChg>
        <pc:picChg chg="del">
          <ac:chgData name="Thuy Linh Do" userId="f60f9f76584ec879" providerId="LiveId" clId="{2C85F006-5926-49B1-A9B1-3E2CEC4571CF}" dt="2022-01-12T08:11:27.687" v="613" actId="478"/>
          <ac:picMkLst>
            <pc:docMk/>
            <pc:sldMk cId="3280264759" sldId="326"/>
            <ac:picMk id="10" creationId="{00000000-0000-0000-0000-000000000000}"/>
          </ac:picMkLst>
        </pc:picChg>
        <pc:picChg chg="add mod">
          <ac:chgData name="Thuy Linh Do" userId="f60f9f76584ec879" providerId="LiveId" clId="{2C85F006-5926-49B1-A9B1-3E2CEC4571CF}" dt="2022-01-12T08:11:40.184" v="618" actId="1076"/>
          <ac:picMkLst>
            <pc:docMk/>
            <pc:sldMk cId="3280264759" sldId="326"/>
            <ac:picMk id="3074" creationId="{8994C64A-063E-40DB-8BD0-ED591E56DEDC}"/>
          </ac:picMkLst>
        </pc:picChg>
        <pc:picChg chg="add mod">
          <ac:chgData name="Thuy Linh Do" userId="f60f9f76584ec879" providerId="LiveId" clId="{2C85F006-5926-49B1-A9B1-3E2CEC4571CF}" dt="2022-01-12T08:12:06.622" v="621" actId="1076"/>
          <ac:picMkLst>
            <pc:docMk/>
            <pc:sldMk cId="3280264759" sldId="326"/>
            <ac:picMk id="3076" creationId="{116E8CA7-A6BE-486A-B753-C5D63C8967F6}"/>
          </ac:picMkLst>
        </pc:picChg>
      </pc:sldChg>
      <pc:sldChg chg="addSp delSp modSp mod">
        <pc:chgData name="Thuy Linh Do" userId="f60f9f76584ec879" providerId="LiveId" clId="{2C85F006-5926-49B1-A9B1-3E2CEC4571CF}" dt="2022-01-12T08:57:55.910" v="2019"/>
        <pc:sldMkLst>
          <pc:docMk/>
          <pc:sldMk cId="1480562979" sldId="329"/>
        </pc:sldMkLst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19" creationId="{77F54057-A915-4862-96C5-74B793D331D1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0" creationId="{834E7638-4FE0-423A-A324-0527D5E151BB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1" creationId="{593C3979-048E-4C51-AEF2-26308D14B1EF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2" creationId="{72F067E0-D45D-4784-AAA6-56F2AC095D43}"/>
          </ac:spMkLst>
        </pc:spChg>
        <pc:spChg chg="del">
          <ac:chgData name="Thuy Linh Do" userId="f60f9f76584ec879" providerId="LiveId" clId="{2C85F006-5926-49B1-A9B1-3E2CEC4571CF}" dt="2022-01-12T08:57:47.615" v="2015" actId="478"/>
          <ac:spMkLst>
            <pc:docMk/>
            <pc:sldMk cId="1480562979" sldId="329"/>
            <ac:spMk id="3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49.522" v="2016" actId="478"/>
          <ac:spMkLst>
            <pc:docMk/>
            <pc:sldMk cId="1480562979" sldId="329"/>
            <ac:spMk id="3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2.014" v="2017" actId="478"/>
          <ac:spMkLst>
            <pc:docMk/>
            <pc:sldMk cId="1480562979" sldId="329"/>
            <ac:spMk id="3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4.462" v="2018" actId="478"/>
          <ac:spMkLst>
            <pc:docMk/>
            <pc:sldMk cId="1480562979" sldId="329"/>
            <ac:spMk id="37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8:58:58.847" v="2047"/>
        <pc:sldMkLst>
          <pc:docMk/>
          <pc:sldMk cId="387957963" sldId="330"/>
        </pc:sldMkLst>
        <pc:spChg chg="mod">
          <ac:chgData name="Thuy Linh Do" userId="f60f9f76584ec879" providerId="LiveId" clId="{2C85F006-5926-49B1-A9B1-3E2CEC4571CF}" dt="2022-01-12T08:58:58.847" v="204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C85F006-5926-49B1-A9B1-3E2CEC4571CF}" dt="2022-01-12T08:04:34.241" v="370" actId="2696"/>
        <pc:sldMkLst>
          <pc:docMk/>
          <pc:sldMk cId="2836670416" sldId="331"/>
        </pc:sldMkLst>
      </pc:sldChg>
      <pc:sldChg chg="addSp delSp modSp mod modAnim">
        <pc:chgData name="Thuy Linh Do" userId="f60f9f76584ec879" providerId="LiveId" clId="{2C85F006-5926-49B1-A9B1-3E2CEC4571CF}" dt="2022-01-12T08:26:51.701" v="913"/>
        <pc:sldMkLst>
          <pc:docMk/>
          <pc:sldMk cId="2911149144" sldId="332"/>
        </pc:sldMkLst>
        <pc:spChg chg="del">
          <ac:chgData name="Thuy Linh Do" userId="f60f9f76584ec879" providerId="LiveId" clId="{2C85F006-5926-49B1-A9B1-3E2CEC4571CF}" dt="2022-01-12T08:13:23.469" v="623" actId="478"/>
          <ac:spMkLst>
            <pc:docMk/>
            <pc:sldMk cId="2911149144" sldId="332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26.519" v="624" actId="478"/>
          <ac:spMkLst>
            <pc:docMk/>
            <pc:sldMk cId="2911149144" sldId="332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37.349" v="896" actId="20577"/>
          <ac:spMkLst>
            <pc:docMk/>
            <pc:sldMk cId="2911149144" sldId="332"/>
            <ac:spMk id="5" creationId="{6A8EB46C-3516-47B2-A988-9E39E2A355FD}"/>
          </ac:spMkLst>
        </pc:spChg>
        <pc:spChg chg="mod">
          <ac:chgData name="Thuy Linh Do" userId="f60f9f76584ec879" providerId="LiveId" clId="{2C85F006-5926-49B1-A9B1-3E2CEC4571CF}" dt="2022-01-12T08:12:59.736" v="622"/>
          <ac:spMkLst>
            <pc:docMk/>
            <pc:sldMk cId="2911149144" sldId="332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0.493" v="626" actId="478"/>
          <ac:spMkLst>
            <pc:docMk/>
            <pc:sldMk cId="2911149144" sldId="332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3.092" v="628" actId="478"/>
          <ac:spMkLst>
            <pc:docMk/>
            <pc:sldMk cId="2911149144" sldId="332"/>
            <ac:spMk id="14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6:13.265" v="906" actId="20577"/>
          <ac:spMkLst>
            <pc:docMk/>
            <pc:sldMk cId="2911149144" sldId="332"/>
            <ac:spMk id="15" creationId="{C29B98F4-207A-422F-966C-A25ECE8CC0F7}"/>
          </ac:spMkLst>
        </pc:spChg>
        <pc:spChg chg="del">
          <ac:chgData name="Thuy Linh Do" userId="f60f9f76584ec879" providerId="LiveId" clId="{2C85F006-5926-49B1-A9B1-3E2CEC4571CF}" dt="2022-01-12T08:13:28.657" v="625" actId="478"/>
          <ac:spMkLst>
            <pc:docMk/>
            <pc:sldMk cId="2911149144" sldId="332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1.910" v="627" actId="478"/>
          <ac:spMkLst>
            <pc:docMk/>
            <pc:sldMk cId="2911149144" sldId="332"/>
            <ac:spMk id="19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56.065" v="900" actId="1076"/>
          <ac:spMkLst>
            <pc:docMk/>
            <pc:sldMk cId="2911149144" sldId="332"/>
            <ac:spMk id="20" creationId="{5BC04139-2965-4126-8F48-B731EB1284ED}"/>
          </ac:spMkLst>
        </pc:spChg>
        <pc:spChg chg="add mod">
          <ac:chgData name="Thuy Linh Do" userId="f60f9f76584ec879" providerId="LiveId" clId="{2C85F006-5926-49B1-A9B1-3E2CEC4571CF}" dt="2022-01-12T08:26:20.060" v="908" actId="20577"/>
          <ac:spMkLst>
            <pc:docMk/>
            <pc:sldMk cId="2911149144" sldId="332"/>
            <ac:spMk id="21" creationId="{1E662796-9D8E-4D67-B45C-2A498C20103F}"/>
          </ac:spMkLst>
        </pc:spChg>
        <pc:spChg chg="add mod">
          <ac:chgData name="Thuy Linh Do" userId="f60f9f76584ec879" providerId="LiveId" clId="{2C85F006-5926-49B1-A9B1-3E2CEC4571CF}" dt="2022-01-12T08:26:06.829" v="904" actId="1076"/>
          <ac:spMkLst>
            <pc:docMk/>
            <pc:sldMk cId="2911149144" sldId="332"/>
            <ac:spMk id="22" creationId="{33F583D4-3ECD-4D6E-9392-D71F2B4C3CF4}"/>
          </ac:spMkLst>
        </pc:spChg>
        <pc:graphicFrameChg chg="add mod modGraphic">
          <ac:chgData name="Thuy Linh Do" userId="f60f9f76584ec879" providerId="LiveId" clId="{2C85F006-5926-49B1-A9B1-3E2CEC4571CF}" dt="2022-01-12T08:17:33.784" v="894" actId="20577"/>
          <ac:graphicFrameMkLst>
            <pc:docMk/>
            <pc:sldMk cId="2911149144" sldId="332"/>
            <ac:graphicFrameMk id="4" creationId="{B5C2BBD9-F035-409E-9859-BA882D69B820}"/>
          </ac:graphicFrameMkLst>
        </pc:graphicFrameChg>
      </pc:sldChg>
      <pc:sldChg chg="addSp delSp modSp mod modAnim">
        <pc:chgData name="Thuy Linh Do" userId="f60f9f76584ec879" providerId="LiveId" clId="{2C85F006-5926-49B1-A9B1-3E2CEC4571CF}" dt="2022-01-12T08:45:52.907" v="1470" actId="1076"/>
        <pc:sldMkLst>
          <pc:docMk/>
          <pc:sldMk cId="871778908" sldId="333"/>
        </pc:sldMkLst>
        <pc:spChg chg="del">
          <ac:chgData name="Thuy Linh Do" userId="f60f9f76584ec879" providerId="LiveId" clId="{2C85F006-5926-49B1-A9B1-3E2CEC4571CF}" dt="2022-01-12T08:40:19.050" v="1238" actId="478"/>
          <ac:spMkLst>
            <pc:docMk/>
            <pc:sldMk cId="871778908" sldId="333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0:13.489" v="1237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8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44:40.158" v="1464" actId="20577"/>
          <ac:spMkLst>
            <pc:docMk/>
            <pc:sldMk cId="871778908" sldId="333"/>
            <ac:spMk id="19" creationId="{67DEC3D4-9193-4D90-B705-0D44A1CA6ED1}"/>
          </ac:spMkLst>
        </pc:spChg>
        <pc:spChg chg="add mod">
          <ac:chgData name="Thuy Linh Do" userId="f60f9f76584ec879" providerId="LiveId" clId="{2C85F006-5926-49B1-A9B1-3E2CEC4571CF}" dt="2022-01-12T08:44:11.901" v="1411" actId="14100"/>
          <ac:spMkLst>
            <pc:docMk/>
            <pc:sldMk cId="871778908" sldId="333"/>
            <ac:spMk id="20" creationId="{F1587FC9-AC0A-43FA-A1C5-E45956625CE2}"/>
          </ac:spMkLst>
        </pc:spChg>
        <pc:spChg chg="add mod">
          <ac:chgData name="Thuy Linh Do" userId="f60f9f76584ec879" providerId="LiveId" clId="{2C85F006-5926-49B1-A9B1-3E2CEC4571CF}" dt="2022-01-12T08:44:08.752" v="1410" actId="14100"/>
          <ac:spMkLst>
            <pc:docMk/>
            <pc:sldMk cId="871778908" sldId="333"/>
            <ac:spMk id="21" creationId="{9F6FD3E1-234C-4BE6-BE6A-1F7826F41BE1}"/>
          </ac:spMkLst>
        </pc:spChg>
        <pc:spChg chg="add mod">
          <ac:chgData name="Thuy Linh Do" userId="f60f9f76584ec879" providerId="LiveId" clId="{2C85F006-5926-49B1-A9B1-3E2CEC4571CF}" dt="2022-01-12T08:44:04.626" v="1409" actId="14100"/>
          <ac:spMkLst>
            <pc:docMk/>
            <pc:sldMk cId="871778908" sldId="333"/>
            <ac:spMk id="22" creationId="{E4E291DB-731F-4107-B682-CB61F6CA2142}"/>
          </ac:spMkLst>
        </pc:spChg>
        <pc:spChg chg="add mod">
          <ac:chgData name="Thuy Linh Do" userId="f60f9f76584ec879" providerId="LiveId" clId="{2C85F006-5926-49B1-A9B1-3E2CEC4571CF}" dt="2022-01-12T08:44:00.849" v="1408" actId="14100"/>
          <ac:spMkLst>
            <pc:docMk/>
            <pc:sldMk cId="871778908" sldId="333"/>
            <ac:spMk id="23" creationId="{9E1939E3-5063-4D04-BDB6-2FCC10F8410A}"/>
          </ac:spMkLst>
        </pc:spChg>
        <pc:spChg chg="add mod">
          <ac:chgData name="Thuy Linh Do" userId="f60f9f76584ec879" providerId="LiveId" clId="{2C85F006-5926-49B1-A9B1-3E2CEC4571CF}" dt="2022-01-12T08:44:54.856" v="1466" actId="14100"/>
          <ac:spMkLst>
            <pc:docMk/>
            <pc:sldMk cId="871778908" sldId="333"/>
            <ac:spMk id="24" creationId="{A1B8E191-8A27-4F9A-B5E2-AC5A5566F099}"/>
          </ac:spMkLst>
        </pc:spChg>
        <pc:picChg chg="add mod">
          <ac:chgData name="Thuy Linh Do" userId="f60f9f76584ec879" providerId="LiveId" clId="{2C85F006-5926-49B1-A9B1-3E2CEC4571CF}" dt="2022-01-12T08:45:52.907" v="1470" actId="1076"/>
          <ac:picMkLst>
            <pc:docMk/>
            <pc:sldMk cId="871778908" sldId="333"/>
            <ac:picMk id="4098" creationId="{0CD1BC5C-3EA4-4715-B434-6B6CC5D0FA3A}"/>
          </ac:picMkLst>
        </pc:picChg>
      </pc:sldChg>
      <pc:sldChg chg="addSp delSp modSp mod modAnim">
        <pc:chgData name="Thuy Linh Do" userId="f60f9f76584ec879" providerId="LiveId" clId="{2C85F006-5926-49B1-A9B1-3E2CEC4571CF}" dt="2022-01-12T08:56:58.297" v="2014" actId="1076"/>
        <pc:sldMkLst>
          <pc:docMk/>
          <pc:sldMk cId="1130095813" sldId="334"/>
        </pc:sldMkLst>
        <pc:spChg chg="add mod">
          <ac:chgData name="Thuy Linh Do" userId="f60f9f76584ec879" providerId="LiveId" clId="{2C85F006-5926-49B1-A9B1-3E2CEC4571CF}" dt="2022-01-12T08:53:50.560" v="1992" actId="20577"/>
          <ac:spMkLst>
            <pc:docMk/>
            <pc:sldMk cId="1130095813" sldId="334"/>
            <ac:spMk id="2" creationId="{63F519CD-D83F-41A2-A122-525E6F7973BA}"/>
          </ac:spMkLst>
        </pc:spChg>
        <pc:spChg chg="del">
          <ac:chgData name="Thuy Linh Do" userId="f60f9f76584ec879" providerId="LiveId" clId="{2C85F006-5926-49B1-A9B1-3E2CEC4571CF}" dt="2022-01-12T08:47:17.330" v="1476" actId="478"/>
          <ac:spMkLst>
            <pc:docMk/>
            <pc:sldMk cId="1130095813" sldId="334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6:16.694" v="1471"/>
          <ac:spMkLst>
            <pc:docMk/>
            <pc:sldMk cId="1130095813" sldId="334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54:47.073" v="1996" actId="1076"/>
          <ac:spMkLst>
            <pc:docMk/>
            <pc:sldMk cId="1130095813" sldId="334"/>
            <ac:spMk id="13" creationId="{0E040B34-81D2-472A-B062-2D574172F5E6}"/>
          </ac:spMkLst>
        </pc:spChg>
        <pc:spChg chg="add mod">
          <ac:chgData name="Thuy Linh Do" userId="f60f9f76584ec879" providerId="LiveId" clId="{2C85F006-5926-49B1-A9B1-3E2CEC4571CF}" dt="2022-01-12T08:55:33.739" v="2001" actId="1076"/>
          <ac:spMkLst>
            <pc:docMk/>
            <pc:sldMk cId="1130095813" sldId="334"/>
            <ac:spMk id="14" creationId="{06466AD2-EF8D-4BE1-BDE8-12309756E44B}"/>
          </ac:spMkLst>
        </pc:spChg>
        <pc:spChg chg="add mod">
          <ac:chgData name="Thuy Linh Do" userId="f60f9f76584ec879" providerId="LiveId" clId="{2C85F006-5926-49B1-A9B1-3E2CEC4571CF}" dt="2022-01-12T08:56:17.789" v="2008" actId="1076"/>
          <ac:spMkLst>
            <pc:docMk/>
            <pc:sldMk cId="1130095813" sldId="334"/>
            <ac:spMk id="15" creationId="{7C841082-E88D-4181-B7E2-36D750438C38}"/>
          </ac:spMkLst>
        </pc:spChg>
        <pc:spChg chg="add mod">
          <ac:chgData name="Thuy Linh Do" userId="f60f9f76584ec879" providerId="LiveId" clId="{2C85F006-5926-49B1-A9B1-3E2CEC4571CF}" dt="2022-01-12T08:56:58.297" v="2014" actId="1076"/>
          <ac:spMkLst>
            <pc:docMk/>
            <pc:sldMk cId="1130095813" sldId="334"/>
            <ac:spMk id="18" creationId="{9FB6FA16-5C16-4D73-B4C0-F2F649EEEB86}"/>
          </ac:spMkLst>
        </pc:spChg>
        <pc:picChg chg="add mod">
          <ac:chgData name="Thuy Linh Do" userId="f60f9f76584ec879" providerId="LiveId" clId="{2C85F006-5926-49B1-A9B1-3E2CEC4571CF}" dt="2022-01-12T08:47:12.739" v="1475" actId="1076"/>
          <ac:picMkLst>
            <pc:docMk/>
            <pc:sldMk cId="1130095813" sldId="334"/>
            <ac:picMk id="5122" creationId="{DBCED6B3-9E86-4B83-B1A4-86D1198D016E}"/>
          </ac:picMkLst>
        </pc:picChg>
        <pc:picChg chg="del">
          <ac:chgData name="Thuy Linh Do" userId="f60f9f76584ec879" providerId="LiveId" clId="{2C85F006-5926-49B1-A9B1-3E2CEC4571CF}" dt="2022-01-12T08:46:54.518" v="1472" actId="478"/>
          <ac:picMkLst>
            <pc:docMk/>
            <pc:sldMk cId="1130095813" sldId="334"/>
            <ac:picMk id="12290" creationId="{00000000-0000-0000-0000-000000000000}"/>
          </ac:picMkLst>
        </pc:picChg>
      </pc:sldChg>
      <pc:sldChg chg="addSp delSp modSp add mod modAnim">
        <pc:chgData name="Thuy Linh Do" userId="f60f9f76584ec879" providerId="LiveId" clId="{2C85F006-5926-49B1-A9B1-3E2CEC4571CF}" dt="2022-01-12T08:09:55.418" v="610"/>
        <pc:sldMkLst>
          <pc:docMk/>
          <pc:sldMk cId="3933429162" sldId="335"/>
        </pc:sldMkLst>
        <pc:spChg chg="del">
          <ac:chgData name="Thuy Linh Do" userId="f60f9f76584ec879" providerId="LiveId" clId="{2C85F006-5926-49B1-A9B1-3E2CEC4571CF}" dt="2022-01-12T08:04:47.274" v="372" actId="478"/>
          <ac:spMkLst>
            <pc:docMk/>
            <pc:sldMk cId="3933429162" sldId="335"/>
            <ac:spMk id="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8:38.308" v="603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2C85F006-5926-49B1-A9B1-3E2CEC4571CF}" dt="2022-01-12T08:09:07.840" v="605" actId="1076"/>
          <ac:spMkLst>
            <pc:docMk/>
            <pc:sldMk cId="3933429162" sldId="335"/>
            <ac:spMk id="11" creationId="{72CC3FE7-6185-49C0-A61F-0E7E72638D7A}"/>
          </ac:spMkLst>
        </pc:spChg>
        <pc:spChg chg="add mod">
          <ac:chgData name="Thuy Linh Do" userId="f60f9f76584ec879" providerId="LiveId" clId="{2C85F006-5926-49B1-A9B1-3E2CEC4571CF}" dt="2022-01-12T08:09:16.586" v="607" actId="1076"/>
          <ac:spMkLst>
            <pc:docMk/>
            <pc:sldMk cId="3933429162" sldId="335"/>
            <ac:spMk id="13" creationId="{373DBE62-BE6F-4DF3-A120-225C6E7AFC2F}"/>
          </ac:spMkLst>
        </pc:spChg>
        <pc:graphicFrameChg chg="add mod modGraphic">
          <ac:chgData name="Thuy Linh Do" userId="f60f9f76584ec879" providerId="LiveId" clId="{2C85F006-5926-49B1-A9B1-3E2CEC4571CF}" dt="2022-01-12T08:08:33.448" v="602" actId="21"/>
          <ac:graphicFrameMkLst>
            <pc:docMk/>
            <pc:sldMk cId="3933429162" sldId="335"/>
            <ac:graphicFrameMk id="3" creationId="{DF68F05C-11F0-4026-8DF5-E9BAEA71F246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1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4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8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12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7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 from the prompts. You may have to change the words or add some.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DEC3D4-9193-4D90-B705-0D44A1CA6ED1}"/>
              </a:ext>
            </a:extLst>
          </p:cNvPr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she/ not/ use/ </a:t>
            </a:r>
            <a:r>
              <a:rPr lang="en-US" sz="2400" dirty="0" err="1">
                <a:solidFill>
                  <a:srgbClr val="242021"/>
                </a:solidFill>
              </a:rPr>
              <a:t>suncream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87FC9-AC0A-43FA-A1C5-E45956625CE2}"/>
              </a:ext>
            </a:extLst>
          </p:cNvPr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Tofu is healthy.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FD3E1-234C-4BE6-BE6A-1F7826F41BE1}"/>
              </a:ext>
            </a:extLst>
          </p:cNvPr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Many Vietnamese drink green tea.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291DB-731F-4107-B682-CB61F6CA2142}"/>
              </a:ext>
            </a:extLst>
          </p:cNvPr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She does not use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939E3-5063-4D04-BDB6-2FCC10F8410A}"/>
              </a:ext>
            </a:extLst>
          </p:cNvPr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father does not exercise every morning.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B8E191-8A27-4F9A-B5E2-AC5A5566F099}"/>
              </a:ext>
            </a:extLst>
          </p:cNvPr>
          <p:cNvSpPr txBox="1"/>
          <p:nvPr/>
        </p:nvSpPr>
        <p:spPr>
          <a:xfrm>
            <a:off x="576197" y="6180443"/>
            <a:ext cx="7918874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Most children have chapped lips and skin in winter.</a:t>
            </a:r>
          </a:p>
        </p:txBody>
      </p:sp>
      <p:pic>
        <p:nvPicPr>
          <p:cNvPr id="4098" name="Picture 2" descr="Healthy People Clipart Images, Stock Photos &amp;amp; Vectors | Shutterstock">
            <a:extLst>
              <a:ext uri="{FF2B5EF4-FFF2-40B4-BE49-F238E27FC236}">
                <a16:creationId xmlns:a16="http://schemas.microsoft.com/office/drawing/2014/main" id="{0CD1BC5C-3EA4-4715-B434-6B6CC5D0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0"/>
          <a:stretch/>
        </p:blipFill>
        <p:spPr bwMode="auto">
          <a:xfrm>
            <a:off x="8215426" y="2385558"/>
            <a:ext cx="3489507" cy="34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write a simple sentence from the two given sentences.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3" b="95781" l="295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2382353"/>
            <a:ext cx="3177655" cy="2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519CD-D83F-41A2-A122-525E6F7973BA}"/>
              </a:ext>
            </a:extLst>
          </p:cNvPr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hronicaPro-Book"/>
              </a:rPr>
              <a:t>We avoid sweetened food. We avoid soft drinks.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avoid _______________________________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>
                <a:latin typeface="ChronicaPro-Book"/>
                <a:sym typeface="Wingdings" panose="05000000000000000000" pitchFamily="2" charset="2"/>
              </a:rPr>
              <a:t>My ____________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love outdoor activities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3. You should wear a hat. You should wear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You should wear 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My mother ________________________________.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0B34-81D2-472A-B062-2D574172F5E6}"/>
              </a:ext>
            </a:extLst>
          </p:cNvPr>
          <p:cNvSpPr txBox="1"/>
          <p:nvPr/>
        </p:nvSpPr>
        <p:spPr>
          <a:xfrm>
            <a:off x="2664079" y="2472040"/>
            <a:ext cx="5344295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sweetened food and soft drinks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66AD2-EF8D-4BE1-BDE8-12309756E44B}"/>
              </a:ext>
            </a:extLst>
          </p:cNvPr>
          <p:cNvSpPr txBox="1"/>
          <p:nvPr/>
        </p:nvSpPr>
        <p:spPr>
          <a:xfrm>
            <a:off x="1763403" y="3604888"/>
            <a:ext cx="14620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dad and I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41082-E88D-4181-B7E2-36D750438C38}"/>
              </a:ext>
            </a:extLst>
          </p:cNvPr>
          <p:cNvSpPr txBox="1"/>
          <p:nvPr/>
        </p:nvSpPr>
        <p:spPr>
          <a:xfrm>
            <a:off x="3611146" y="4682553"/>
            <a:ext cx="385153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 hat and suncream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6FA16-5C16-4D73-B4C0-F2F649EEEB86}"/>
              </a:ext>
            </a:extLst>
          </p:cNvPr>
          <p:cNvSpPr txBox="1"/>
          <p:nvPr/>
        </p:nvSpPr>
        <p:spPr>
          <a:xfrm>
            <a:off x="2780261" y="5747290"/>
            <a:ext cx="624575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read and downloaded the health tips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659" y="1793577"/>
            <a:ext cx="671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graphicFrame>
        <p:nvGraphicFramePr>
          <p:cNvPr id="18" name="Diagram 9"/>
          <p:cNvGraphicFramePr/>
          <p:nvPr>
            <p:extLst>
              <p:ext uri="{D42A27DB-BD31-4B8C-83A1-F6EECF244321}">
                <p14:modId xmlns:p14="http://schemas.microsoft.com/office/powerpoint/2010/main" val="829991346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080038"/>
              </p:ext>
            </p:extLst>
          </p:nvPr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7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I/ science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read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games/ children/ love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outdoor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their/ every day/ they/ clean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house /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night/ watched/ I/ T.V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last /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0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2231366"/>
            <a:ext cx="3439064" cy="30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874280-CFDB-4B68-98C0-25784CA11763}"/>
              </a:ext>
            </a:extLst>
          </p:cNvPr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learn/ words/ every day/ You/ should/ the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new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science books.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love outdoor games.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clean their house every day.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T.V last night.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learn the new words every day.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66735"/>
            <a:ext cx="58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Grammar: Simple sentences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rial Narrow" pitchFamily="34" charset="0"/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</a:t>
            </a:r>
            <a:r>
              <a:rPr lang="en-US" sz="2800"/>
              <a:t>simple sentences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83" y="2778206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/>
          <p:cNvSpPr txBox="1"/>
          <p:nvPr/>
        </p:nvSpPr>
        <p:spPr>
          <a:xfrm>
            <a:off x="108636" y="2794405"/>
            <a:ext cx="357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 are </a:t>
            </a:r>
            <a:r>
              <a:rPr lang="en-US" sz="2400" b="1" dirty="0">
                <a:solidFill>
                  <a:srgbClr val="FF0000"/>
                </a:solidFill>
              </a:rPr>
              <a:t>3 types </a:t>
            </a:r>
          </a:p>
          <a:p>
            <a:r>
              <a:rPr lang="en-US" sz="2400" b="1" dirty="0"/>
              <a:t>of 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6245" y="1703772"/>
            <a:ext cx="7270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 subject and a verb </a:t>
            </a:r>
            <a:r>
              <a:rPr lang="en-US" sz="2000" b="1" i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b="1" i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It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rained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        S     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3E46-CD1A-420A-BD5A-DDA614180BC4}"/>
              </a:ext>
            </a:extLst>
          </p:cNvPr>
          <p:cNvSpPr txBox="1"/>
          <p:nvPr/>
        </p:nvSpPr>
        <p:spPr>
          <a:xfrm>
            <a:off x="4719485" y="2902638"/>
            <a:ext cx="6828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 a verb and an object </a:t>
            </a:r>
            <a:r>
              <a:rPr lang="en-US" sz="2400" b="1" dirty="0">
                <a:solidFill>
                  <a:schemeClr val="accent2"/>
                </a:solidFill>
              </a:rPr>
              <a:t>. </a:t>
            </a:r>
            <a:r>
              <a:rPr lang="en-US" sz="2000" b="1" i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tân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read   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science books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    S      V               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19CD9-A511-416F-ACB7-91EAFAD4BFC3}"/>
              </a:ext>
            </a:extLst>
          </p:cNvPr>
          <p:cNvSpPr txBox="1"/>
          <p:nvPr/>
        </p:nvSpPr>
        <p:spPr>
          <a:xfrm>
            <a:off x="4616245" y="4302918"/>
            <a:ext cx="74725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a verb, and object and an adverb.</a:t>
            </a:r>
          </a:p>
          <a:p>
            <a:r>
              <a:rPr lang="en-US" sz="2000" b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 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tân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trạng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watched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T.V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last night.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     S        V          O            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114839-8343-433A-B5C1-E4F7CFAB2C16}"/>
              </a:ext>
            </a:extLst>
          </p:cNvPr>
          <p:cNvCxnSpPr/>
          <p:nvPr/>
        </p:nvCxnSpPr>
        <p:spPr>
          <a:xfrm flipV="1">
            <a:off x="3626771" y="1973740"/>
            <a:ext cx="886236" cy="1236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9F0F7A-C349-4C0D-A685-1BFE56BC0638}"/>
              </a:ext>
            </a:extLst>
          </p:cNvPr>
          <p:cNvCxnSpPr/>
          <p:nvPr/>
        </p:nvCxnSpPr>
        <p:spPr>
          <a:xfrm>
            <a:off x="3626771" y="3209905"/>
            <a:ext cx="9894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01D49A-EE69-4CA3-BA12-B7CE46D9DF65}"/>
              </a:ext>
            </a:extLst>
          </p:cNvPr>
          <p:cNvCxnSpPr>
            <a:stCxn id="3" idx="3"/>
          </p:cNvCxnSpPr>
          <p:nvPr/>
        </p:nvCxnSpPr>
        <p:spPr>
          <a:xfrm>
            <a:off x="3688178" y="3209904"/>
            <a:ext cx="824829" cy="1391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854" y="460954"/>
            <a:ext cx="727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Grammar: </a:t>
            </a:r>
            <a:r>
              <a:rPr lang="en-US" sz="2400" b="1" dirty="0">
                <a:solidFill>
                  <a:srgbClr val="002060"/>
                </a:solidFill>
              </a:rPr>
              <a:t>Simple sentences </a:t>
            </a:r>
            <a:r>
              <a:rPr lang="en-US" sz="2400" b="1" dirty="0">
                <a:solidFill>
                  <a:srgbClr val="0FB7BD"/>
                </a:solidFill>
              </a:rPr>
              <a:t>: </a:t>
            </a:r>
            <a:r>
              <a:rPr lang="en-US" sz="2400" b="1" i="1" dirty="0">
                <a:solidFill>
                  <a:srgbClr val="0FB7BD"/>
                </a:solidFill>
              </a:rPr>
              <a:t>(</a:t>
            </a:r>
            <a:r>
              <a:rPr lang="en-US" sz="2400" b="1" i="1" dirty="0" err="1">
                <a:solidFill>
                  <a:srgbClr val="0FB7BD"/>
                </a:solidFill>
              </a:rPr>
              <a:t>Câu</a:t>
            </a:r>
            <a:r>
              <a:rPr lang="en-US" sz="2400" b="1" i="1" dirty="0">
                <a:solidFill>
                  <a:srgbClr val="0FB7BD"/>
                </a:solidFill>
              </a:rPr>
              <a:t> </a:t>
            </a:r>
            <a:r>
              <a:rPr lang="en-US" sz="2400" b="1" i="1" dirty="0" err="1">
                <a:solidFill>
                  <a:srgbClr val="0FB7BD"/>
                </a:solidFill>
              </a:rPr>
              <a:t>đơn</a:t>
            </a:r>
            <a:r>
              <a:rPr lang="en-US" sz="2400" b="1" i="1" dirty="0">
                <a:solidFill>
                  <a:srgbClr val="0FB7BD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738" y="3972220"/>
            <a:ext cx="262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8361" y="5855268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400" b="1" i="1" dirty="0">
                <a:solidFill>
                  <a:srgbClr val="FF0000"/>
                </a:solidFill>
              </a:rPr>
              <a:t>Simple sentence (câu đơn) là câu chỉ có 1 chủ ngữ và 1 động từ.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76" y="2278055"/>
            <a:ext cx="7245570" cy="377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4" y="2426466"/>
            <a:ext cx="3356794" cy="3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8" y="2075000"/>
            <a:ext cx="702931" cy="70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2741687"/>
            <a:ext cx="702931" cy="702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4546853"/>
            <a:ext cx="702931" cy="702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to </a:t>
            </a:r>
            <a:r>
              <a:rPr lang="en-US" sz="2400" dirty="0"/>
              <a:t>help students identify the missing part in a simple sentence.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lphabets : children_alphabet_letter_v | Lettering alphabet, Letter v,  Alphabet clipart">
            <a:extLst>
              <a:ext uri="{FF2B5EF4-FFF2-40B4-BE49-F238E27FC236}">
                <a16:creationId xmlns:a16="http://schemas.microsoft.com/office/drawing/2014/main" id="{8994C64A-063E-40DB-8BD0-ED591E5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6" y="3473200"/>
            <a:ext cx="3102311" cy="2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g chữ cái chữ S Clip nghệ thuật - chữ i png tải về - Miễn phí trong suốt  Hoa png Tải về.">
            <a:extLst>
              <a:ext uri="{FF2B5EF4-FFF2-40B4-BE49-F238E27FC236}">
                <a16:creationId xmlns:a16="http://schemas.microsoft.com/office/drawing/2014/main" id="{116E8CA7-A6BE-486A-B753-C5D63C8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52" b="95985" l="4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9" y="1919916"/>
            <a:ext cx="2338387" cy="34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7637" y="119547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subject 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2246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03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198" y="1542274"/>
            <a:ext cx="1161580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/>
              <a:t>Vegetarians eat a lot of vegetables and fruit.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dirty="0"/>
              <a:t>Acne causes black and white pimples on the face.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dirty="0"/>
              <a:t>On Saturdays, my brother often spends two hours exercising at the sports center.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/>
              <a:t>My mother didn’t buy my </a:t>
            </a:r>
            <a:r>
              <a:rPr lang="en-US" sz="2400" dirty="0" err="1"/>
              <a:t>favourite</a:t>
            </a:r>
            <a:r>
              <a:rPr lang="en-US" sz="2400" dirty="0"/>
              <a:t> cheesecake.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/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19" y="2489201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8674" y="2520176"/>
            <a:ext cx="41985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7283" y="3396476"/>
            <a:ext cx="60716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72172" y="3396476"/>
            <a:ext cx="8032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76820" y="4315638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25496" y="4325976"/>
            <a:ext cx="86514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08682" y="5230038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29807" y="5230038"/>
            <a:ext cx="68353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3028" y="6147613"/>
            <a:ext cx="3841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67545" y="6102593"/>
            <a:ext cx="191775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40021" y="248599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58674" y="2489201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2744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6357" y="4281334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8046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3499" y="61025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7520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91355" y="43156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4051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3141" y="6111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6590852" y="1724421"/>
            <a:ext cx="5592076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80AE8-4467-4415-B33B-BFF6B778FB49}"/>
              </a:ext>
            </a:extLst>
          </p:cNvPr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sister never drinks soft drinks.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ECBDE-C9AE-405F-8A97-9005A1AB042D}"/>
              </a:ext>
            </a:extLst>
          </p:cNvPr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Acne affects 80% of young people.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67E31-03E2-4AA4-B743-196FD6BE24F5}"/>
              </a:ext>
            </a:extLst>
          </p:cNvPr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He has bread and eggs for breakfast.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32DF4-2966-4F64-8655-4E064152CE9B}"/>
              </a:ext>
            </a:extLst>
          </p:cNvPr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 don’t eat much fast food.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0BCB9-3EB3-4A29-8BDC-8421BAB670DE}"/>
              </a:ext>
            </a:extLst>
          </p:cNvPr>
          <p:cNvSpPr txBox="1"/>
          <p:nvPr/>
        </p:nvSpPr>
        <p:spPr>
          <a:xfrm>
            <a:off x="628983" y="6174065"/>
            <a:ext cx="6759959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Fruit and vegetable have a lot of vitamins.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027768-6751-419A-BF54-CB0251A2DB9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0kj{C0F34C4C-F9FE-4CDC-971B-3915C6EAC89A}&quot;,&quot;D:\\English 7\\Power point Anh 7\\POWERPOINT - UNITS 1 2 3\\POWERPOINT - UNITS 1 2 3\\UNIT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A7 - UNIT 2- LESSON 3"/>
  <p:tag name="ISPRING_FIRST_PUBLISH" val="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C2DB1C-7583-4545-A08E-92C135F30B7B}:3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5AD41C-2E69-45AC-AC63-E82339CF3C46}:3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EB3494-E473-414D-9341-E4800D690B7C}:3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903107-D566-485E-A84E-28640DCFA75C}:3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68ECA0-661C-4052-9C03-3721817F785B}:3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442563-7563-4FF9-A724-548D97147082}:3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A54CFE-94CD-4481-808A-C73E15C2766E}:3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57288F-2646-48C4-9137-915473DE029F}:2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4C0F24-33B7-4DCD-9FD8-46BBF31F0F9B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D946-85AE-4883-8708-B59D4E28EACF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768377-8AD0-445C-B922-970815E2182B}:2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AB2CC9-87B6-4BF6-81A3-AD5A5A1FB9D9}:3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EEDA25-CD45-48B1-AC30-4AA0AA8382E3}:3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A689AA-E96C-4490-9E12-F6D19D94910A}:3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3003</TotalTime>
  <Words>772</Words>
  <Application>Microsoft Office PowerPoint</Application>
  <PresentationFormat>Widescreen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.VnArial Narrow</vt:lpstr>
      <vt:lpstr>Arial</vt:lpstr>
      <vt:lpstr>Calibri</vt:lpstr>
      <vt:lpstr>ChronicaPro-Book</vt:lpstr>
      <vt:lpstr>Courier New</vt:lpstr>
      <vt:lpstr>Myriad Pro</vt:lpstr>
      <vt:lpstr>Times New Roman</vt:lpstr>
      <vt:lpstr>VNI-Ariston</vt:lpstr>
      <vt:lpstr>Wingdings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TA7 - UNIT 2- LESSON 3</dc:title>
  <dc:creator>TrangDTT</dc:creator>
  <cp:lastModifiedBy>Windows User</cp:lastModifiedBy>
  <cp:revision>158</cp:revision>
  <dcterms:created xsi:type="dcterms:W3CDTF">2020-12-09T02:04:09Z</dcterms:created>
  <dcterms:modified xsi:type="dcterms:W3CDTF">2025-10-10T03:19:32Z</dcterms:modified>
</cp:coreProperties>
</file>