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53" r:id="rId2"/>
    <p:sldId id="355" r:id="rId3"/>
    <p:sldId id="256" r:id="rId4"/>
    <p:sldId id="275" r:id="rId5"/>
    <p:sldId id="281" r:id="rId6"/>
    <p:sldId id="348" r:id="rId7"/>
    <p:sldId id="342" r:id="rId8"/>
    <p:sldId id="358" r:id="rId9"/>
    <p:sldId id="361" r:id="rId10"/>
    <p:sldId id="362" r:id="rId11"/>
    <p:sldId id="363" r:id="rId12"/>
    <p:sldId id="364" r:id="rId13"/>
    <p:sldId id="359" r:id="rId14"/>
    <p:sldId id="360" r:id="rId15"/>
    <p:sldId id="349" r:id="rId16"/>
    <p:sldId id="365" r:id="rId17"/>
    <p:sldId id="344" r:id="rId18"/>
    <p:sldId id="345" r:id="rId19"/>
    <p:sldId id="366" r:id="rId20"/>
    <p:sldId id="346" r:id="rId21"/>
    <p:sldId id="314" r:id="rId22"/>
    <p:sldId id="330" r:id="rId23"/>
    <p:sldId id="357" r:id="rId24"/>
    <p:sldId id="356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F7941E"/>
    <a:srgbClr val="FF9801"/>
    <a:srgbClr val="00B2A5"/>
    <a:srgbClr val="00A9A5"/>
    <a:srgbClr val="FFDAAB"/>
    <a:srgbClr val="CBEAF0"/>
    <a:srgbClr val="48C0B6"/>
    <a:srgbClr val="FBB040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D18ED9-64DC-40AC-BD80-9A915973AE71}" v="56" dt="2022-03-01T09:57:12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8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F1D18ED9-64DC-40AC-BD80-9A915973AE71}"/>
    <pc:docChg chg="undo custSel addSld delSld modSld sldOrd">
      <pc:chgData name="Thuy Linh Do" userId="f60f9f76584ec879" providerId="LiveId" clId="{F1D18ED9-64DC-40AC-BD80-9A915973AE71}" dt="2022-03-01T09:59:04.889" v="551" actId="20577"/>
      <pc:docMkLst>
        <pc:docMk/>
      </pc:docMkLst>
      <pc:sldChg chg="addSp delSp modSp mod">
        <pc:chgData name="Thuy Linh Do" userId="f60f9f76584ec879" providerId="LiveId" clId="{F1D18ED9-64DC-40AC-BD80-9A915973AE71}" dt="2022-03-01T08:42:41.585" v="28" actId="1076"/>
        <pc:sldMkLst>
          <pc:docMk/>
          <pc:sldMk cId="252621157" sldId="256"/>
        </pc:sldMkLst>
        <pc:spChg chg="mod">
          <ac:chgData name="Thuy Linh Do" userId="f60f9f76584ec879" providerId="LiveId" clId="{F1D18ED9-64DC-40AC-BD80-9A915973AE71}" dt="2022-03-01T08:41:27.639" v="22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1:18.861" v="1" actId="20577"/>
          <ac:spMkLst>
            <pc:docMk/>
            <pc:sldMk cId="252621157" sldId="256"/>
            <ac:spMk id="18" creationId="{00000000-0000-0000-0000-000000000000}"/>
          </ac:spMkLst>
        </pc:spChg>
        <pc:picChg chg="add mod">
          <ac:chgData name="Thuy Linh Do" userId="f60f9f76584ec879" providerId="LiveId" clId="{F1D18ED9-64DC-40AC-BD80-9A915973AE71}" dt="2022-03-01T08:42:41.585" v="28" actId="1076"/>
          <ac:picMkLst>
            <pc:docMk/>
            <pc:sldMk cId="252621157" sldId="256"/>
            <ac:picMk id="2" creationId="{CB746350-52C6-4A5A-BDF6-3C2D4656E810}"/>
          </ac:picMkLst>
        </pc:picChg>
        <pc:picChg chg="del">
          <ac:chgData name="Thuy Linh Do" userId="f60f9f76584ec879" providerId="LiveId" clId="{F1D18ED9-64DC-40AC-BD80-9A915973AE71}" dt="2022-03-01T08:42:30.009" v="23" actId="478"/>
          <ac:picMkLst>
            <pc:docMk/>
            <pc:sldMk cId="252621157" sldId="256"/>
            <ac:picMk id="6146" creationId="{C072DE5E-7706-4721-883C-D7130FEEA284}"/>
          </ac:picMkLst>
        </pc:picChg>
        <pc:picChg chg="del">
          <ac:chgData name="Thuy Linh Do" userId="f60f9f76584ec879" providerId="LiveId" clId="{F1D18ED9-64DC-40AC-BD80-9A915973AE71}" dt="2022-03-01T08:42:30.986" v="24" actId="478"/>
          <ac:picMkLst>
            <pc:docMk/>
            <pc:sldMk cId="252621157" sldId="256"/>
            <ac:picMk id="6148" creationId="{C394A12C-8745-470E-9885-CACCA9363EE1}"/>
          </ac:picMkLst>
        </pc:picChg>
        <pc:picChg chg="del">
          <ac:chgData name="Thuy Linh Do" userId="f60f9f76584ec879" providerId="LiveId" clId="{F1D18ED9-64DC-40AC-BD80-9A915973AE71}" dt="2022-03-01T08:42:31.995" v="25" actId="478"/>
          <ac:picMkLst>
            <pc:docMk/>
            <pc:sldMk cId="252621157" sldId="256"/>
            <ac:picMk id="6150" creationId="{FA408A3A-D10A-4177-ABEE-3177A01FCC9A}"/>
          </ac:picMkLst>
        </pc:picChg>
      </pc:sldChg>
      <pc:sldChg chg="modSp mod">
        <pc:chgData name="Thuy Linh Do" userId="f60f9f76584ec879" providerId="LiveId" clId="{F1D18ED9-64DC-40AC-BD80-9A915973AE71}" dt="2022-03-01T08:43:53.246" v="40" actId="14100"/>
        <pc:sldMkLst>
          <pc:docMk/>
          <pc:sldMk cId="2021924275" sldId="275"/>
        </pc:sldMkLst>
        <pc:spChg chg="mod">
          <ac:chgData name="Thuy Linh Do" userId="f60f9f76584ec879" providerId="LiveId" clId="{F1D18ED9-64DC-40AC-BD80-9A915973AE71}" dt="2022-03-01T08:43:53.246" v="40" actId="14100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F1D18ED9-64DC-40AC-BD80-9A915973AE71}" dt="2022-03-01T08:50:27.031" v="124" actId="26606"/>
        <pc:sldMkLst>
          <pc:docMk/>
          <pc:sldMk cId="3404845292" sldId="279"/>
        </pc:sldMkLst>
        <pc:spChg chg="del">
          <ac:chgData name="Thuy Linh Do" userId="f60f9f76584ec879" providerId="LiveId" clId="{F1D18ED9-64DC-40AC-BD80-9A915973AE71}" dt="2022-03-01T08:50:07.365" v="120" actId="478"/>
          <ac:spMkLst>
            <pc:docMk/>
            <pc:sldMk cId="3404845292" sldId="279"/>
            <ac:spMk id="2" creationId="{00000000-0000-0000-0000-000000000000}"/>
          </ac:spMkLst>
        </pc:spChg>
        <pc:spChg chg="del">
          <ac:chgData name="Thuy Linh Do" userId="f60f9f76584ec879" providerId="LiveId" clId="{F1D18ED9-64DC-40AC-BD80-9A915973AE71}" dt="2022-03-01T08:49:58.737" v="117" actId="478"/>
          <ac:spMkLst>
            <pc:docMk/>
            <pc:sldMk cId="3404845292" sldId="279"/>
            <ac:spMk id="6" creationId="{7FB410C1-C94F-43C2-8C59-8ACF993BA3F7}"/>
          </ac:spMkLst>
        </pc:spChg>
        <pc:spChg chg="mod">
          <ac:chgData name="Thuy Linh Do" userId="f60f9f76584ec879" providerId="LiveId" clId="{F1D18ED9-64DC-40AC-BD80-9A915973AE71}" dt="2022-03-01T08:50:27.031" v="124" actId="26606"/>
          <ac:spMkLst>
            <pc:docMk/>
            <pc:sldMk cId="3404845292" sldId="279"/>
            <ac:spMk id="13" creationId="{00000000-0000-0000-0000-000000000000}"/>
          </ac:spMkLst>
        </pc:spChg>
        <pc:spChg chg="add del">
          <ac:chgData name="Thuy Linh Do" userId="f60f9f76584ec879" providerId="LiveId" clId="{F1D18ED9-64DC-40AC-BD80-9A915973AE71}" dt="2022-03-01T08:50:27.031" v="124" actId="26606"/>
          <ac:spMkLst>
            <pc:docMk/>
            <pc:sldMk cId="3404845292" sldId="279"/>
            <ac:spMk id="18" creationId="{23D09407-53BC-485E-B4CE-BC5E4FC4B25B}"/>
          </ac:spMkLst>
        </pc:spChg>
        <pc:spChg chg="add del">
          <ac:chgData name="Thuy Linh Do" userId="f60f9f76584ec879" providerId="LiveId" clId="{F1D18ED9-64DC-40AC-BD80-9A915973AE71}" dt="2022-03-01T08:50:27.031" v="124" actId="26606"/>
          <ac:spMkLst>
            <pc:docMk/>
            <pc:sldMk cId="3404845292" sldId="279"/>
            <ac:spMk id="20" creationId="{921DB988-49FC-4608-B0A2-E2F3A4019041}"/>
          </ac:spMkLst>
        </pc:spChg>
        <pc:grpChg chg="add del">
          <ac:chgData name="Thuy Linh Do" userId="f60f9f76584ec879" providerId="LiveId" clId="{F1D18ED9-64DC-40AC-BD80-9A915973AE71}" dt="2022-03-01T08:50:27.031" v="124" actId="26606"/>
          <ac:grpSpMkLst>
            <pc:docMk/>
            <pc:sldMk cId="3404845292" sldId="279"/>
            <ac:grpSpMk id="22" creationId="{E9B930FD-8671-4C4C-ADCF-73AC1D0CD417}"/>
          </ac:grpSpMkLst>
        </pc:grpChg>
        <pc:grpChg chg="add del">
          <ac:chgData name="Thuy Linh Do" userId="f60f9f76584ec879" providerId="LiveId" clId="{F1D18ED9-64DC-40AC-BD80-9A915973AE71}" dt="2022-03-01T08:50:27.031" v="124" actId="26606"/>
          <ac:grpSpMkLst>
            <pc:docMk/>
            <pc:sldMk cId="3404845292" sldId="279"/>
            <ac:grpSpMk id="28" creationId="{383C2651-AE0C-4AE4-8725-E2F9414FE219}"/>
          </ac:grpSpMkLst>
        </pc:grpChg>
        <pc:picChg chg="add mod">
          <ac:chgData name="Thuy Linh Do" userId="f60f9f76584ec879" providerId="LiveId" clId="{F1D18ED9-64DC-40AC-BD80-9A915973AE71}" dt="2022-03-01T08:50:27.031" v="124" actId="26606"/>
          <ac:picMkLst>
            <pc:docMk/>
            <pc:sldMk cId="3404845292" sldId="279"/>
            <ac:picMk id="3" creationId="{9455A152-F6DF-490D-BA5B-51EC15BB1402}"/>
          </ac:picMkLst>
        </pc:picChg>
        <pc:picChg chg="del">
          <ac:chgData name="Thuy Linh Do" userId="f60f9f76584ec879" providerId="LiveId" clId="{F1D18ED9-64DC-40AC-BD80-9A915973AE71}" dt="2022-03-01T08:50:04.520" v="119" actId="478"/>
          <ac:picMkLst>
            <pc:docMk/>
            <pc:sldMk cId="3404845292" sldId="279"/>
            <ac:picMk id="11" creationId="{D794A3BB-8EA9-4354-8B3C-8A1CD03D3F21}"/>
          </ac:picMkLst>
        </pc:picChg>
        <pc:picChg chg="ord">
          <ac:chgData name="Thuy Linh Do" userId="f60f9f76584ec879" providerId="LiveId" clId="{F1D18ED9-64DC-40AC-BD80-9A915973AE71}" dt="2022-03-01T08:50:27.031" v="124" actId="26606"/>
          <ac:picMkLst>
            <pc:docMk/>
            <pc:sldMk cId="3404845292" sldId="279"/>
            <ac:picMk id="12" creationId="{00000000-0000-0000-0000-000000000000}"/>
          </ac:picMkLst>
        </pc:picChg>
      </pc:sldChg>
      <pc:sldChg chg="addSp delSp modSp mod modAnim">
        <pc:chgData name="Thuy Linh Do" userId="f60f9f76584ec879" providerId="LiveId" clId="{F1D18ED9-64DC-40AC-BD80-9A915973AE71}" dt="2022-03-01T08:58:27.255" v="189" actId="1037"/>
        <pc:sldMkLst>
          <pc:docMk/>
          <pc:sldMk cId="3563799751" sldId="281"/>
        </pc:sldMkLst>
        <pc:spChg chg="mod">
          <ac:chgData name="Thuy Linh Do" userId="f60f9f76584ec879" providerId="LiveId" clId="{F1D18ED9-64DC-40AC-BD80-9A915973AE71}" dt="2022-03-01T08:52:35.500" v="132"/>
          <ac:spMkLst>
            <pc:docMk/>
            <pc:sldMk cId="3563799751" sldId="281"/>
            <ac:spMk id="8" creationId="{58837C03-15B0-4F4A-8CD7-DE20B1C80534}"/>
          </ac:spMkLst>
        </pc:spChg>
        <pc:spChg chg="add mod">
          <ac:chgData name="Thuy Linh Do" userId="f60f9f76584ec879" providerId="LiveId" clId="{F1D18ED9-64DC-40AC-BD80-9A915973AE71}" dt="2022-03-01T08:58:06.279" v="146" actId="255"/>
          <ac:spMkLst>
            <pc:docMk/>
            <pc:sldMk cId="3563799751" sldId="281"/>
            <ac:spMk id="11" creationId="{1E55E0B8-D59E-49CC-BC79-9894E65B1AA4}"/>
          </ac:spMkLst>
        </pc:spChg>
        <pc:spChg chg="add mod">
          <ac:chgData name="Thuy Linh Do" userId="f60f9f76584ec879" providerId="LiveId" clId="{F1D18ED9-64DC-40AC-BD80-9A915973AE71}" dt="2022-03-01T08:58:27.255" v="189" actId="1037"/>
          <ac:spMkLst>
            <pc:docMk/>
            <pc:sldMk cId="3563799751" sldId="281"/>
            <ac:spMk id="12" creationId="{7D318E46-C3C1-44A6-B5B3-547CC1DED0BC}"/>
          </ac:spMkLst>
        </pc:spChg>
        <pc:spChg chg="del">
          <ac:chgData name="Thuy Linh Do" userId="f60f9f76584ec879" providerId="LiveId" clId="{F1D18ED9-64DC-40AC-BD80-9A915973AE71}" dt="2022-03-01T08:52:37.593" v="133" actId="478"/>
          <ac:spMkLst>
            <pc:docMk/>
            <pc:sldMk cId="3563799751" sldId="281"/>
            <ac:spMk id="14" creationId="{919EBEE4-68F4-4528-B5D9-C637CEE94398}"/>
          </ac:spMkLst>
        </pc:spChg>
        <pc:picChg chg="add mod">
          <ac:chgData name="Thuy Linh Do" userId="f60f9f76584ec879" providerId="LiveId" clId="{F1D18ED9-64DC-40AC-BD80-9A915973AE71}" dt="2022-03-01T08:54:02.084" v="137" actId="1076"/>
          <ac:picMkLst>
            <pc:docMk/>
            <pc:sldMk cId="3563799751" sldId="281"/>
            <ac:picMk id="3" creationId="{CA48236A-CDF9-48F9-A713-F74A5C9DE7C4}"/>
          </ac:picMkLst>
        </pc:picChg>
        <pc:picChg chg="mod">
          <ac:chgData name="Thuy Linh Do" userId="f60f9f76584ec879" providerId="LiveId" clId="{F1D18ED9-64DC-40AC-BD80-9A915973AE71}" dt="2022-03-01T08:52:41.498" v="134" actId="1076"/>
          <ac:picMkLst>
            <pc:docMk/>
            <pc:sldMk cId="3563799751" sldId="281"/>
            <ac:picMk id="16" creationId="{78099567-692C-4586-83B3-4C60480C0BC3}"/>
          </ac:picMkLst>
        </pc:picChg>
      </pc:sldChg>
      <pc:sldChg chg="addSp delSp modSp mod">
        <pc:chgData name="Thuy Linh Do" userId="f60f9f76584ec879" providerId="LiveId" clId="{F1D18ED9-64DC-40AC-BD80-9A915973AE71}" dt="2022-03-01T08:51:03.546" v="127" actId="1076"/>
        <pc:sldMkLst>
          <pc:docMk/>
          <pc:sldMk cId="1899537031" sldId="308"/>
        </pc:sldMkLst>
        <pc:spChg chg="mod">
          <ac:chgData name="Thuy Linh Do" userId="f60f9f76584ec879" providerId="LiveId" clId="{F1D18ED9-64DC-40AC-BD80-9A915973AE71}" dt="2022-03-01T08:49:25.476" v="116"/>
          <ac:spMkLst>
            <pc:docMk/>
            <pc:sldMk cId="1899537031" sldId="308"/>
            <ac:spMk id="13" creationId="{867BA8B6-A54B-41FA-923E-275DD02489C0}"/>
          </ac:spMkLst>
        </pc:spChg>
        <pc:spChg chg="mod">
          <ac:chgData name="Thuy Linh Do" userId="f60f9f76584ec879" providerId="LiveId" clId="{F1D18ED9-64DC-40AC-BD80-9A915973AE71}" dt="2022-03-01T08:48:53.471" v="115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F1D18ED9-64DC-40AC-BD80-9A915973AE71}" dt="2022-03-01T08:51:00.006" v="126" actId="478"/>
          <ac:picMkLst>
            <pc:docMk/>
            <pc:sldMk cId="1899537031" sldId="308"/>
            <ac:picMk id="2" creationId="{CA82F093-F667-46D6-96ED-511A17E47792}"/>
          </ac:picMkLst>
        </pc:picChg>
        <pc:picChg chg="add mod">
          <ac:chgData name="Thuy Linh Do" userId="f60f9f76584ec879" providerId="LiveId" clId="{F1D18ED9-64DC-40AC-BD80-9A915973AE71}" dt="2022-03-01T08:51:03.546" v="127" actId="1076"/>
          <ac:picMkLst>
            <pc:docMk/>
            <pc:sldMk cId="1899537031" sldId="308"/>
            <ac:picMk id="3" creationId="{D981A916-5675-4F9D-8125-9C006E8DAF12}"/>
          </ac:picMkLst>
        </pc:picChg>
      </pc:sldChg>
      <pc:sldChg chg="modSp mod">
        <pc:chgData name="Thuy Linh Do" userId="f60f9f76584ec879" providerId="LiveId" clId="{F1D18ED9-64DC-40AC-BD80-9A915973AE71}" dt="2022-03-01T09:59:04.889" v="551" actId="20577"/>
        <pc:sldMkLst>
          <pc:docMk/>
          <pc:sldMk cId="2275727840" sldId="314"/>
        </pc:sldMkLst>
        <pc:spChg chg="mod">
          <ac:chgData name="Thuy Linh Do" userId="f60f9f76584ec879" providerId="LiveId" clId="{F1D18ED9-64DC-40AC-BD80-9A915973AE71}" dt="2022-03-01T09:59:04.889" v="551" actId="20577"/>
          <ac:spMkLst>
            <pc:docMk/>
            <pc:sldMk cId="2275727840" sldId="314"/>
            <ac:spMk id="9" creationId="{B2625C90-98A3-4878-9F0E-449447B45580}"/>
          </ac:spMkLst>
        </pc:spChg>
      </pc:sldChg>
      <pc:sldChg chg="addSp delSp modSp mod">
        <pc:chgData name="Thuy Linh Do" userId="f60f9f76584ec879" providerId="LiveId" clId="{F1D18ED9-64DC-40AC-BD80-9A915973AE71}" dt="2022-03-01T08:52:11.301" v="131"/>
        <pc:sldMkLst>
          <pc:docMk/>
          <pc:sldMk cId="3935826542" sldId="339"/>
        </pc:sldMkLst>
        <pc:spChg chg="add mod">
          <ac:chgData name="Thuy Linh Do" userId="f60f9f76584ec879" providerId="LiveId" clId="{F1D18ED9-64DC-40AC-BD80-9A915973AE71}" dt="2022-03-01T08:51:52.586" v="130"/>
          <ac:spMkLst>
            <pc:docMk/>
            <pc:sldMk cId="3935826542" sldId="339"/>
            <ac:spMk id="14" creationId="{FF56A220-A837-4654-B575-08F0BF61E079}"/>
          </ac:spMkLst>
        </pc:spChg>
        <pc:spChg chg="add mod">
          <ac:chgData name="Thuy Linh Do" userId="f60f9f76584ec879" providerId="LiveId" clId="{F1D18ED9-64DC-40AC-BD80-9A915973AE71}" dt="2022-03-01T08:51:52.586" v="130"/>
          <ac:spMkLst>
            <pc:docMk/>
            <pc:sldMk cId="3935826542" sldId="339"/>
            <ac:spMk id="15" creationId="{9C1F7B1D-ED7E-475A-A3E8-4A59CF010FF9}"/>
          </ac:spMkLst>
        </pc:spChg>
        <pc:spChg chg="del">
          <ac:chgData name="Thuy Linh Do" userId="f60f9f76584ec879" providerId="LiveId" clId="{F1D18ED9-64DC-40AC-BD80-9A915973AE71}" dt="2022-03-01T08:51:49.883" v="128" actId="478"/>
          <ac:spMkLst>
            <pc:docMk/>
            <pc:sldMk cId="3935826542" sldId="339"/>
            <ac:spMk id="20" creationId="{00000000-0000-0000-0000-000000000000}"/>
          </ac:spMkLst>
        </pc:spChg>
        <pc:spChg chg="del">
          <ac:chgData name="Thuy Linh Do" userId="f60f9f76584ec879" providerId="LiveId" clId="{F1D18ED9-64DC-40AC-BD80-9A915973AE71}" dt="2022-03-01T08:51:50.933" v="129" actId="478"/>
          <ac:spMkLst>
            <pc:docMk/>
            <pc:sldMk cId="3935826542" sldId="339"/>
            <ac:spMk id="21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52:11.301" v="131"/>
          <ac:spMkLst>
            <pc:docMk/>
            <pc:sldMk cId="3935826542" sldId="339"/>
            <ac:spMk id="22" creationId="{5010F1ED-87C8-44FA-BF92-93C4C674AFB3}"/>
          </ac:spMkLst>
        </pc:spChg>
      </pc:sldChg>
      <pc:sldChg chg="delSp modSp mod">
        <pc:chgData name="Thuy Linh Do" userId="f60f9f76584ec879" providerId="LiveId" clId="{F1D18ED9-64DC-40AC-BD80-9A915973AE71}" dt="2022-03-01T08:48:28.333" v="105" actId="1076"/>
        <pc:sldMkLst>
          <pc:docMk/>
          <pc:sldMk cId="1765095052" sldId="340"/>
        </pc:sldMkLst>
        <pc:spChg chg="del">
          <ac:chgData name="Thuy Linh Do" userId="f60f9f76584ec879" providerId="LiveId" clId="{F1D18ED9-64DC-40AC-BD80-9A915973AE71}" dt="2022-03-01T08:48:14.084" v="101" actId="478"/>
          <ac:spMkLst>
            <pc:docMk/>
            <pc:sldMk cId="1765095052" sldId="340"/>
            <ac:spMk id="19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6:43.140" v="89" actId="14100"/>
          <ac:spMkLst>
            <pc:docMk/>
            <pc:sldMk cId="1765095052" sldId="340"/>
            <ac:spMk id="20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8:25.926" v="104" actId="14100"/>
          <ac:spMkLst>
            <pc:docMk/>
            <pc:sldMk cId="1765095052" sldId="340"/>
            <ac:spMk id="21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8:11.497" v="100" actId="1076"/>
          <ac:spMkLst>
            <pc:docMk/>
            <pc:sldMk cId="1765095052" sldId="340"/>
            <ac:spMk id="23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8:21.630" v="103" actId="1076"/>
          <ac:spMkLst>
            <pc:docMk/>
            <pc:sldMk cId="1765095052" sldId="340"/>
            <ac:spMk id="27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8:28.333" v="105" actId="1076"/>
          <ac:spMkLst>
            <pc:docMk/>
            <pc:sldMk cId="1765095052" sldId="340"/>
            <ac:spMk id="29" creationId="{00000000-0000-0000-0000-000000000000}"/>
          </ac:spMkLst>
        </pc:spChg>
        <pc:spChg chg="del mod">
          <ac:chgData name="Thuy Linh Do" userId="f60f9f76584ec879" providerId="LiveId" clId="{F1D18ED9-64DC-40AC-BD80-9A915973AE71}" dt="2022-03-01T08:48:07.742" v="99" actId="478"/>
          <ac:spMkLst>
            <pc:docMk/>
            <pc:sldMk cId="1765095052" sldId="340"/>
            <ac:spMk id="30" creationId="{00000000-0000-0000-0000-000000000000}"/>
          </ac:spMkLst>
        </pc:spChg>
        <pc:cxnChg chg="mod">
          <ac:chgData name="Thuy Linh Do" userId="f60f9f76584ec879" providerId="LiveId" clId="{F1D18ED9-64DC-40AC-BD80-9A915973AE71}" dt="2022-03-01T08:48:14.084" v="101" actId="478"/>
          <ac:cxnSpMkLst>
            <pc:docMk/>
            <pc:sldMk cId="1765095052" sldId="340"/>
            <ac:cxnSpMk id="26" creationId="{00000000-0000-0000-0000-000000000000}"/>
          </ac:cxnSpMkLst>
        </pc:cxnChg>
        <pc:cxnChg chg="del">
          <ac:chgData name="Thuy Linh Do" userId="f60f9f76584ec879" providerId="LiveId" clId="{F1D18ED9-64DC-40AC-BD80-9A915973AE71}" dt="2022-03-01T08:48:16.590" v="102" actId="478"/>
          <ac:cxnSpMkLst>
            <pc:docMk/>
            <pc:sldMk cId="1765095052" sldId="340"/>
            <ac:cxnSpMk id="28" creationId="{00000000-0000-0000-0000-000000000000}"/>
          </ac:cxnSpMkLst>
        </pc:cxnChg>
      </pc:sldChg>
      <pc:sldChg chg="del ord">
        <pc:chgData name="Thuy Linh Do" userId="f60f9f76584ec879" providerId="LiveId" clId="{F1D18ED9-64DC-40AC-BD80-9A915973AE71}" dt="2022-03-01T09:05:10.089" v="207" actId="2696"/>
        <pc:sldMkLst>
          <pc:docMk/>
          <pc:sldMk cId="3556583148" sldId="341"/>
        </pc:sldMkLst>
      </pc:sldChg>
      <pc:sldChg chg="addSp delSp modSp mod modAnim">
        <pc:chgData name="Thuy Linh Do" userId="f60f9f76584ec879" providerId="LiveId" clId="{F1D18ED9-64DC-40AC-BD80-9A915973AE71}" dt="2022-03-01T09:41:47.548" v="331" actId="1076"/>
        <pc:sldMkLst>
          <pc:docMk/>
          <pc:sldMk cId="2607266152" sldId="342"/>
        </pc:sldMkLst>
        <pc:spChg chg="del mod">
          <ac:chgData name="Thuy Linh Do" userId="f60f9f76584ec879" providerId="LiveId" clId="{F1D18ED9-64DC-40AC-BD80-9A915973AE71}" dt="2022-03-01T09:15:56.752" v="296" actId="478"/>
          <ac:spMkLst>
            <pc:docMk/>
            <pc:sldMk cId="2607266152" sldId="342"/>
            <ac:spMk id="3" creationId="{55E5518B-C7F0-443F-926E-C048BBDE0FBE}"/>
          </ac:spMkLst>
        </pc:spChg>
        <pc:spChg chg="add mod">
          <ac:chgData name="Thuy Linh Do" userId="f60f9f76584ec879" providerId="LiveId" clId="{F1D18ED9-64DC-40AC-BD80-9A915973AE71}" dt="2022-03-01T09:18:17.483" v="310" actId="1076"/>
          <ac:spMkLst>
            <pc:docMk/>
            <pc:sldMk cId="2607266152" sldId="342"/>
            <ac:spMk id="7" creationId="{0E6B4059-7A6D-451C-861E-6B115D67F85F}"/>
          </ac:spMkLst>
        </pc:spChg>
        <pc:spChg chg="mod">
          <ac:chgData name="Thuy Linh Do" userId="f60f9f76584ec879" providerId="LiveId" clId="{F1D18ED9-64DC-40AC-BD80-9A915973AE71}" dt="2022-03-01T09:15:24.749" v="291" actId="14100"/>
          <ac:spMkLst>
            <pc:docMk/>
            <pc:sldMk cId="2607266152" sldId="342"/>
            <ac:spMk id="8" creationId="{58837C03-15B0-4F4A-8CD7-DE20B1C80534}"/>
          </ac:spMkLst>
        </pc:spChg>
        <pc:spChg chg="del">
          <ac:chgData name="Thuy Linh Do" userId="f60f9f76584ec879" providerId="LiveId" clId="{F1D18ED9-64DC-40AC-BD80-9A915973AE71}" dt="2022-03-01T09:15:37.443" v="294" actId="478"/>
          <ac:spMkLst>
            <pc:docMk/>
            <pc:sldMk cId="2607266152" sldId="342"/>
            <ac:spMk id="11" creationId="{42EBA88D-4927-4FD8-A7D4-F575D1A5B905}"/>
          </ac:spMkLst>
        </pc:spChg>
        <pc:spChg chg="del">
          <ac:chgData name="Thuy Linh Do" userId="f60f9f76584ec879" providerId="LiveId" clId="{F1D18ED9-64DC-40AC-BD80-9A915973AE71}" dt="2022-03-01T09:15:53.348" v="295" actId="478"/>
          <ac:spMkLst>
            <pc:docMk/>
            <pc:sldMk cId="2607266152" sldId="342"/>
            <ac:spMk id="12" creationId="{6A1491EE-B418-429A-805A-631B814DC0E9}"/>
          </ac:spMkLst>
        </pc:spChg>
        <pc:spChg chg="del">
          <ac:chgData name="Thuy Linh Do" userId="f60f9f76584ec879" providerId="LiveId" clId="{F1D18ED9-64DC-40AC-BD80-9A915973AE71}" dt="2022-03-01T09:15:53.348" v="295" actId="478"/>
          <ac:spMkLst>
            <pc:docMk/>
            <pc:sldMk cId="2607266152" sldId="342"/>
            <ac:spMk id="17" creationId="{E19F0AB3-4111-409A-BE32-91D7A19DF44E}"/>
          </ac:spMkLst>
        </pc:spChg>
        <pc:spChg chg="del">
          <ac:chgData name="Thuy Linh Do" userId="f60f9f76584ec879" providerId="LiveId" clId="{F1D18ED9-64DC-40AC-BD80-9A915973AE71}" dt="2022-03-01T09:15:53.348" v="295" actId="478"/>
          <ac:spMkLst>
            <pc:docMk/>
            <pc:sldMk cId="2607266152" sldId="342"/>
            <ac:spMk id="18" creationId="{49444887-E733-475B-850A-7B1B8AF76800}"/>
          </ac:spMkLst>
        </pc:spChg>
        <pc:spChg chg="add mod">
          <ac:chgData name="Thuy Linh Do" userId="f60f9f76584ec879" providerId="LiveId" clId="{F1D18ED9-64DC-40AC-BD80-9A915973AE71}" dt="2022-03-01T09:18:54.833" v="313"/>
          <ac:spMkLst>
            <pc:docMk/>
            <pc:sldMk cId="2607266152" sldId="342"/>
            <ac:spMk id="19" creationId="{DBA69309-64F4-4A13-BAD1-604D0793EACE}"/>
          </ac:spMkLst>
        </pc:spChg>
        <pc:spChg chg="add mod">
          <ac:chgData name="Thuy Linh Do" userId="f60f9f76584ec879" providerId="LiveId" clId="{F1D18ED9-64DC-40AC-BD80-9A915973AE71}" dt="2022-03-01T09:19:26.344" v="316"/>
          <ac:spMkLst>
            <pc:docMk/>
            <pc:sldMk cId="2607266152" sldId="342"/>
            <ac:spMk id="20" creationId="{EAAF1099-6699-4B6B-B8BC-489BC71B7C40}"/>
          </ac:spMkLst>
        </pc:spChg>
        <pc:spChg chg="add mod">
          <ac:chgData name="Thuy Linh Do" userId="f60f9f76584ec879" providerId="LiveId" clId="{F1D18ED9-64DC-40AC-BD80-9A915973AE71}" dt="2022-03-01T09:20:37.103" v="323"/>
          <ac:spMkLst>
            <pc:docMk/>
            <pc:sldMk cId="2607266152" sldId="342"/>
            <ac:spMk id="21" creationId="{586F76DB-B347-474E-BD23-3F5F8A45F851}"/>
          </ac:spMkLst>
        </pc:spChg>
        <pc:picChg chg="add del">
          <ac:chgData name="Thuy Linh Do" userId="f60f9f76584ec879" providerId="LiveId" clId="{F1D18ED9-64DC-40AC-BD80-9A915973AE71}" dt="2022-03-01T09:16:29.771" v="298" actId="22"/>
          <ac:picMkLst>
            <pc:docMk/>
            <pc:sldMk cId="2607266152" sldId="342"/>
            <ac:picMk id="4" creationId="{4FDF4666-ED1A-4722-B9C5-4A9BCC84CD1F}"/>
          </ac:picMkLst>
        </pc:picChg>
        <pc:picChg chg="add mod">
          <ac:chgData name="Thuy Linh Do" userId="f60f9f76584ec879" providerId="LiveId" clId="{F1D18ED9-64DC-40AC-BD80-9A915973AE71}" dt="2022-03-01T09:16:55.077" v="303" actId="14100"/>
          <ac:picMkLst>
            <pc:docMk/>
            <pc:sldMk cId="2607266152" sldId="342"/>
            <ac:picMk id="6" creationId="{1E52E546-6306-4015-94D3-D32C3CDDE048}"/>
          </ac:picMkLst>
        </pc:picChg>
        <pc:picChg chg="add mod">
          <ac:chgData name="Thuy Linh Do" userId="f60f9f76584ec879" providerId="LiveId" clId="{F1D18ED9-64DC-40AC-BD80-9A915973AE71}" dt="2022-03-01T09:41:47.548" v="331" actId="1076"/>
          <ac:picMkLst>
            <pc:docMk/>
            <pc:sldMk cId="2607266152" sldId="342"/>
            <ac:picMk id="14" creationId="{8F741051-50D5-4233-AB36-69137AE98D2A}"/>
          </ac:picMkLst>
        </pc:picChg>
      </pc:sldChg>
      <pc:sldChg chg="addSp delSp modSp mod">
        <pc:chgData name="Thuy Linh Do" userId="f60f9f76584ec879" providerId="LiveId" clId="{F1D18ED9-64DC-40AC-BD80-9A915973AE71}" dt="2022-03-01T09:50:21.339" v="367"/>
        <pc:sldMkLst>
          <pc:docMk/>
          <pc:sldMk cId="1114855536" sldId="343"/>
        </pc:sldMkLst>
        <pc:spChg chg="add mod">
          <ac:chgData name="Thuy Linh Do" userId="f60f9f76584ec879" providerId="LiveId" clId="{F1D18ED9-64DC-40AC-BD80-9A915973AE71}" dt="2022-03-01T09:49:57.899" v="366"/>
          <ac:spMkLst>
            <pc:docMk/>
            <pc:sldMk cId="1114855536" sldId="343"/>
            <ac:spMk id="19" creationId="{093BD907-CABE-4939-A566-0F9294F7A42E}"/>
          </ac:spMkLst>
        </pc:spChg>
        <pc:spChg chg="del">
          <ac:chgData name="Thuy Linh Do" userId="f60f9f76584ec879" providerId="LiveId" clId="{F1D18ED9-64DC-40AC-BD80-9A915973AE71}" dt="2022-03-01T09:49:51.662" v="363" actId="478"/>
          <ac:spMkLst>
            <pc:docMk/>
            <pc:sldMk cId="1114855536" sldId="343"/>
            <ac:spMk id="20" creationId="{00000000-0000-0000-0000-000000000000}"/>
          </ac:spMkLst>
        </pc:spChg>
        <pc:spChg chg="del">
          <ac:chgData name="Thuy Linh Do" userId="f60f9f76584ec879" providerId="LiveId" clId="{F1D18ED9-64DC-40AC-BD80-9A915973AE71}" dt="2022-03-01T09:49:53.354" v="364" actId="478"/>
          <ac:spMkLst>
            <pc:docMk/>
            <pc:sldMk cId="1114855536" sldId="343"/>
            <ac:spMk id="21" creationId="{00000000-0000-0000-0000-000000000000}"/>
          </ac:spMkLst>
        </pc:spChg>
        <pc:spChg chg="mod">
          <ac:chgData name="Thuy Linh Do" userId="f60f9f76584ec879" providerId="LiveId" clId="{F1D18ED9-64DC-40AC-BD80-9A915973AE71}" dt="2022-03-01T09:50:21.339" v="367"/>
          <ac:spMkLst>
            <pc:docMk/>
            <pc:sldMk cId="1114855536" sldId="343"/>
            <ac:spMk id="22" creationId="{0E14C896-A152-42EA-A78C-F9D50C4ED407}"/>
          </ac:spMkLst>
        </pc:spChg>
        <pc:spChg chg="del">
          <ac:chgData name="Thuy Linh Do" userId="f60f9f76584ec879" providerId="LiveId" clId="{F1D18ED9-64DC-40AC-BD80-9A915973AE71}" dt="2022-03-01T09:49:54.382" v="365" actId="478"/>
          <ac:spMkLst>
            <pc:docMk/>
            <pc:sldMk cId="1114855536" sldId="343"/>
            <ac:spMk id="23" creationId="{00000000-0000-0000-0000-000000000000}"/>
          </ac:spMkLst>
        </pc:spChg>
        <pc:spChg chg="add mod">
          <ac:chgData name="Thuy Linh Do" userId="f60f9f76584ec879" providerId="LiveId" clId="{F1D18ED9-64DC-40AC-BD80-9A915973AE71}" dt="2022-03-01T09:49:57.899" v="366"/>
          <ac:spMkLst>
            <pc:docMk/>
            <pc:sldMk cId="1114855536" sldId="343"/>
            <ac:spMk id="26" creationId="{48F65509-6264-4DA5-B6FC-E4574D09D15A}"/>
          </ac:spMkLst>
        </pc:spChg>
        <pc:spChg chg="add mod">
          <ac:chgData name="Thuy Linh Do" userId="f60f9f76584ec879" providerId="LiveId" clId="{F1D18ED9-64DC-40AC-BD80-9A915973AE71}" dt="2022-03-01T09:49:57.899" v="366"/>
          <ac:spMkLst>
            <pc:docMk/>
            <pc:sldMk cId="1114855536" sldId="343"/>
            <ac:spMk id="27" creationId="{C62D7AAF-2578-46B6-8615-8ED54CE0B136}"/>
          </ac:spMkLst>
        </pc:spChg>
      </pc:sldChg>
      <pc:sldChg chg="addSp delSp modSp mod">
        <pc:chgData name="Thuy Linh Do" userId="f60f9f76584ec879" providerId="LiveId" clId="{F1D18ED9-64DC-40AC-BD80-9A915973AE71}" dt="2022-03-01T09:55:02.615" v="442" actId="1076"/>
        <pc:sldMkLst>
          <pc:docMk/>
          <pc:sldMk cId="3409532850" sldId="344"/>
        </pc:sldMkLst>
        <pc:spChg chg="add mod">
          <ac:chgData name="Thuy Linh Do" userId="f60f9f76584ec879" providerId="LiveId" clId="{F1D18ED9-64DC-40AC-BD80-9A915973AE71}" dt="2022-03-01T09:53:42.763" v="381" actId="13822"/>
          <ac:spMkLst>
            <pc:docMk/>
            <pc:sldMk cId="3409532850" sldId="344"/>
            <ac:spMk id="2" creationId="{1B5CFE2B-A909-45F5-BF0E-ED2AC709532E}"/>
          </ac:spMkLst>
        </pc:spChg>
        <pc:spChg chg="add mod">
          <ac:chgData name="Thuy Linh Do" userId="f60f9f76584ec879" providerId="LiveId" clId="{F1D18ED9-64DC-40AC-BD80-9A915973AE71}" dt="2022-03-01T09:54:07.254" v="387" actId="14100"/>
          <ac:spMkLst>
            <pc:docMk/>
            <pc:sldMk cId="3409532850" sldId="344"/>
            <ac:spMk id="3" creationId="{E15479D9-B8EE-4E17-9453-5CE41ABBB38C}"/>
          </ac:spMkLst>
        </pc:spChg>
        <pc:spChg chg="add mod">
          <ac:chgData name="Thuy Linh Do" userId="f60f9f76584ec879" providerId="LiveId" clId="{F1D18ED9-64DC-40AC-BD80-9A915973AE71}" dt="2022-03-01T09:55:02.615" v="442" actId="1076"/>
          <ac:spMkLst>
            <pc:docMk/>
            <pc:sldMk cId="3409532850" sldId="344"/>
            <ac:spMk id="6" creationId="{38DB0265-FC9D-4604-B3B7-B88B83857BE2}"/>
          </ac:spMkLst>
        </pc:spChg>
        <pc:spChg chg="mod">
          <ac:chgData name="Thuy Linh Do" userId="f60f9f76584ec879" providerId="LiveId" clId="{F1D18ED9-64DC-40AC-BD80-9A915973AE71}" dt="2022-03-01T09:50:49.876" v="370"/>
          <ac:spMkLst>
            <pc:docMk/>
            <pc:sldMk cId="3409532850" sldId="344"/>
            <ac:spMk id="8" creationId="{58837C03-15B0-4F4A-8CD7-DE20B1C80534}"/>
          </ac:spMkLst>
        </pc:spChg>
        <pc:spChg chg="mod">
          <ac:chgData name="Thuy Linh Do" userId="f60f9f76584ec879" providerId="LiveId" clId="{F1D18ED9-64DC-40AC-BD80-9A915973AE71}" dt="2022-03-01T09:50:32.418" v="369" actId="20577"/>
          <ac:spMkLst>
            <pc:docMk/>
            <pc:sldMk cId="3409532850" sldId="344"/>
            <ac:spMk id="10" creationId="{5F65E3ED-02EC-4DEA-B1D6-6965B40AAA46}"/>
          </ac:spMkLst>
        </pc:spChg>
        <pc:graphicFrameChg chg="add mod">
          <ac:chgData name="Thuy Linh Do" userId="f60f9f76584ec879" providerId="LiveId" clId="{F1D18ED9-64DC-40AC-BD80-9A915973AE71}" dt="2022-03-01T09:54:07.254" v="387" actId="14100"/>
          <ac:graphicFrameMkLst>
            <pc:docMk/>
            <pc:sldMk cId="3409532850" sldId="344"/>
            <ac:graphicFrameMk id="5" creationId="{9224F158-6725-4F68-B726-2446760628EF}"/>
          </ac:graphicFrameMkLst>
        </pc:graphicFrameChg>
        <pc:picChg chg="del">
          <ac:chgData name="Thuy Linh Do" userId="f60f9f76584ec879" providerId="LiveId" clId="{F1D18ED9-64DC-40AC-BD80-9A915973AE71}" dt="2022-03-01T09:50:51.880" v="371" actId="478"/>
          <ac:picMkLst>
            <pc:docMk/>
            <pc:sldMk cId="3409532850" sldId="344"/>
            <ac:picMk id="4" creationId="{C5F90873-0D82-43DE-B303-A33AA642DCB4}"/>
          </ac:picMkLst>
        </pc:picChg>
        <pc:picChg chg="add mod">
          <ac:chgData name="Thuy Linh Do" userId="f60f9f76584ec879" providerId="LiveId" clId="{F1D18ED9-64DC-40AC-BD80-9A915973AE71}" dt="2022-03-01T09:53:30.916" v="379" actId="1076"/>
          <ac:picMkLst>
            <pc:docMk/>
            <pc:sldMk cId="3409532850" sldId="344"/>
            <ac:picMk id="1026" creationId="{3DE478C4-89E0-433B-BB83-F935477AB24C}"/>
          </ac:picMkLst>
        </pc:picChg>
      </pc:sldChg>
      <pc:sldChg chg="addSp delSp modSp mod">
        <pc:chgData name="Thuy Linh Do" userId="f60f9f76584ec879" providerId="LiveId" clId="{F1D18ED9-64DC-40AC-BD80-9A915973AE71}" dt="2022-03-01T09:57:13.418" v="459" actId="1076"/>
        <pc:sldMkLst>
          <pc:docMk/>
          <pc:sldMk cId="3971969394" sldId="345"/>
        </pc:sldMkLst>
        <pc:spChg chg="mod">
          <ac:chgData name="Thuy Linh Do" userId="f60f9f76584ec879" providerId="LiveId" clId="{F1D18ED9-64DC-40AC-BD80-9A915973AE71}" dt="2022-03-01T09:55:45.464" v="445"/>
          <ac:spMkLst>
            <pc:docMk/>
            <pc:sldMk cId="3971969394" sldId="345"/>
            <ac:spMk id="8" creationId="{58837C03-15B0-4F4A-8CD7-DE20B1C80534}"/>
          </ac:spMkLst>
        </pc:spChg>
        <pc:spChg chg="mod">
          <ac:chgData name="Thuy Linh Do" userId="f60f9f76584ec879" providerId="LiveId" clId="{F1D18ED9-64DC-40AC-BD80-9A915973AE71}" dt="2022-03-01T09:55:15.368" v="444" actId="20577"/>
          <ac:spMkLst>
            <pc:docMk/>
            <pc:sldMk cId="3971969394" sldId="345"/>
            <ac:spMk id="10" creationId="{5F65E3ED-02EC-4DEA-B1D6-6965B40AAA46}"/>
          </ac:spMkLst>
        </pc:spChg>
        <pc:spChg chg="del">
          <ac:chgData name="Thuy Linh Do" userId="f60f9f76584ec879" providerId="LiveId" clId="{F1D18ED9-64DC-40AC-BD80-9A915973AE71}" dt="2022-03-01T09:56:39.891" v="447" actId="478"/>
          <ac:spMkLst>
            <pc:docMk/>
            <pc:sldMk cId="3971969394" sldId="345"/>
            <ac:spMk id="11" creationId="{385EAF25-6FBE-4A6B-9CF6-B1DBDDC0DD86}"/>
          </ac:spMkLst>
        </pc:spChg>
        <pc:spChg chg="del">
          <ac:chgData name="Thuy Linh Do" userId="f60f9f76584ec879" providerId="LiveId" clId="{F1D18ED9-64DC-40AC-BD80-9A915973AE71}" dt="2022-03-01T09:55:49.689" v="446" actId="478"/>
          <ac:spMkLst>
            <pc:docMk/>
            <pc:sldMk cId="3971969394" sldId="345"/>
            <ac:spMk id="12" creationId="{36D0C908-52DE-4C0F-A46C-00C64243FACF}"/>
          </ac:spMkLst>
        </pc:spChg>
        <pc:graphicFrameChg chg="add mod">
          <ac:chgData name="Thuy Linh Do" userId="f60f9f76584ec879" providerId="LiveId" clId="{F1D18ED9-64DC-40AC-BD80-9A915973AE71}" dt="2022-03-01T09:57:13.418" v="459" actId="1076"/>
          <ac:graphicFrameMkLst>
            <pc:docMk/>
            <pc:sldMk cId="3971969394" sldId="345"/>
            <ac:graphicFrameMk id="14" creationId="{ED42F351-A9C5-4FCD-B66D-DDA1E1E44CEA}"/>
          </ac:graphicFrameMkLst>
        </pc:graphicFrameChg>
        <pc:picChg chg="del">
          <ac:chgData name="Thuy Linh Do" userId="f60f9f76584ec879" providerId="LiveId" clId="{F1D18ED9-64DC-40AC-BD80-9A915973AE71}" dt="2022-03-01T09:56:41.727" v="448" actId="478"/>
          <ac:picMkLst>
            <pc:docMk/>
            <pc:sldMk cId="3971969394" sldId="345"/>
            <ac:picMk id="3" creationId="{A8B4D8A1-64C7-49BD-A801-88053F3E3B85}"/>
          </ac:picMkLst>
        </pc:picChg>
        <pc:picChg chg="mod">
          <ac:chgData name="Thuy Linh Do" userId="f60f9f76584ec879" providerId="LiveId" clId="{F1D18ED9-64DC-40AC-BD80-9A915973AE71}" dt="2022-03-01T09:56:47.337" v="450" actId="1076"/>
          <ac:picMkLst>
            <pc:docMk/>
            <pc:sldMk cId="3971969394" sldId="345"/>
            <ac:picMk id="6" creationId="{DB86B0DA-A293-4B5A-AC50-01EAC78BCD65}"/>
          </ac:picMkLst>
        </pc:picChg>
      </pc:sldChg>
      <pc:sldChg chg="modSp mod">
        <pc:chgData name="Thuy Linh Do" userId="f60f9f76584ec879" providerId="LiveId" clId="{F1D18ED9-64DC-40AC-BD80-9A915973AE71}" dt="2022-03-01T09:57:55.758" v="499" actId="20577"/>
        <pc:sldMkLst>
          <pc:docMk/>
          <pc:sldMk cId="3365668052" sldId="346"/>
        </pc:sldMkLst>
        <pc:spChg chg="mod">
          <ac:chgData name="Thuy Linh Do" userId="f60f9f76584ec879" providerId="LiveId" clId="{F1D18ED9-64DC-40AC-BD80-9A915973AE71}" dt="2022-03-01T09:57:55.758" v="499" actId="20577"/>
          <ac:spMkLst>
            <pc:docMk/>
            <pc:sldMk cId="3365668052" sldId="346"/>
            <ac:spMk id="15" creationId="{00000000-0000-0000-0000-000000000000}"/>
          </ac:spMkLst>
        </pc:spChg>
      </pc:sldChg>
      <pc:sldChg chg="addSp delSp modSp add mod">
        <pc:chgData name="Thuy Linh Do" userId="f60f9f76584ec879" providerId="LiveId" clId="{F1D18ED9-64DC-40AC-BD80-9A915973AE71}" dt="2022-03-01T09:11:52.322" v="234" actId="1076"/>
        <pc:sldMkLst>
          <pc:docMk/>
          <pc:sldMk cId="2464889281" sldId="347"/>
        </pc:sldMkLst>
        <pc:spChg chg="mod">
          <ac:chgData name="Thuy Linh Do" userId="f60f9f76584ec879" providerId="LiveId" clId="{F1D18ED9-64DC-40AC-BD80-9A915973AE71}" dt="2022-03-01T09:00:49.400" v="197"/>
          <ac:spMkLst>
            <pc:docMk/>
            <pc:sldMk cId="2464889281" sldId="347"/>
            <ac:spMk id="8" creationId="{58837C03-15B0-4F4A-8CD7-DE20B1C80534}"/>
          </ac:spMkLst>
        </pc:spChg>
        <pc:spChg chg="del">
          <ac:chgData name="Thuy Linh Do" userId="f60f9f76584ec879" providerId="LiveId" clId="{F1D18ED9-64DC-40AC-BD80-9A915973AE71}" dt="2022-03-01T09:02:29.546" v="199" actId="478"/>
          <ac:spMkLst>
            <pc:docMk/>
            <pc:sldMk cId="2464889281" sldId="347"/>
            <ac:spMk id="14" creationId="{919EBEE4-68F4-4528-B5D9-C637CEE94398}"/>
          </ac:spMkLst>
        </pc:spChg>
        <pc:spChg chg="mod">
          <ac:chgData name="Thuy Linh Do" userId="f60f9f76584ec879" providerId="LiveId" clId="{F1D18ED9-64DC-40AC-BD80-9A915973AE71}" dt="2022-03-01T09:00:36.182" v="196" actId="20577"/>
          <ac:spMkLst>
            <pc:docMk/>
            <pc:sldMk cId="2464889281" sldId="347"/>
            <ac:spMk id="15" creationId="{00000000-0000-0000-0000-000000000000}"/>
          </ac:spMkLst>
        </pc:spChg>
        <pc:picChg chg="add mod">
          <ac:chgData name="Thuy Linh Do" userId="f60f9f76584ec879" providerId="LiveId" clId="{F1D18ED9-64DC-40AC-BD80-9A915973AE71}" dt="2022-03-01T09:04:29.406" v="204" actId="1076"/>
          <ac:picMkLst>
            <pc:docMk/>
            <pc:sldMk cId="2464889281" sldId="347"/>
            <ac:picMk id="3" creationId="{7B85D828-5711-46FB-91A8-E866C831F646}"/>
          </ac:picMkLst>
        </pc:picChg>
        <pc:picChg chg="mod">
          <ac:chgData name="Thuy Linh Do" userId="f60f9f76584ec879" providerId="LiveId" clId="{F1D18ED9-64DC-40AC-BD80-9A915973AE71}" dt="2022-03-01T09:11:52.322" v="234" actId="1076"/>
          <ac:picMkLst>
            <pc:docMk/>
            <pc:sldMk cId="2464889281" sldId="347"/>
            <ac:picMk id="16" creationId="{78099567-692C-4586-83B3-4C60480C0BC3}"/>
          </ac:picMkLst>
        </pc:picChg>
      </pc:sldChg>
      <pc:sldChg chg="addSp modSp add mod modAnim">
        <pc:chgData name="Thuy Linh Do" userId="f60f9f76584ec879" providerId="LiveId" clId="{F1D18ED9-64DC-40AC-BD80-9A915973AE71}" dt="2022-03-01T09:14:34.731" v="289" actId="1076"/>
        <pc:sldMkLst>
          <pc:docMk/>
          <pc:sldMk cId="1756774524" sldId="348"/>
        </pc:sldMkLst>
        <pc:spChg chg="add mod">
          <ac:chgData name="Thuy Linh Do" userId="f60f9f76584ec879" providerId="LiveId" clId="{F1D18ED9-64DC-40AC-BD80-9A915973AE71}" dt="2022-03-01T09:12:34.716" v="236" actId="1076"/>
          <ac:spMkLst>
            <pc:docMk/>
            <pc:sldMk cId="1756774524" sldId="348"/>
            <ac:spMk id="11" creationId="{9BE7E9AA-6433-4D28-824C-6C0FBFD7FC00}"/>
          </ac:spMkLst>
        </pc:spChg>
        <pc:spChg chg="add mod">
          <ac:chgData name="Thuy Linh Do" userId="f60f9f76584ec879" providerId="LiveId" clId="{F1D18ED9-64DC-40AC-BD80-9A915973AE71}" dt="2022-03-01T09:14:16.363" v="288" actId="1076"/>
          <ac:spMkLst>
            <pc:docMk/>
            <pc:sldMk cId="1756774524" sldId="348"/>
            <ac:spMk id="12" creationId="{49F873E8-D0DA-446F-B16B-2DF8F81158CF}"/>
          </ac:spMkLst>
        </pc:spChg>
        <pc:spChg chg="add mod">
          <ac:chgData name="Thuy Linh Do" userId="f60f9f76584ec879" providerId="LiveId" clId="{F1D18ED9-64DC-40AC-BD80-9A915973AE71}" dt="2022-03-01T09:13:10.226" v="285" actId="1038"/>
          <ac:spMkLst>
            <pc:docMk/>
            <pc:sldMk cId="1756774524" sldId="348"/>
            <ac:spMk id="14" creationId="{EBE7CD8D-B142-4FA3-A668-03A89E7B8AA3}"/>
          </ac:spMkLst>
        </pc:spChg>
        <pc:spChg chg="mod">
          <ac:chgData name="Thuy Linh Do" userId="f60f9f76584ec879" providerId="LiveId" clId="{F1D18ED9-64DC-40AC-BD80-9A915973AE71}" dt="2022-03-01T09:05:34.934" v="230" actId="20577"/>
          <ac:spMkLst>
            <pc:docMk/>
            <pc:sldMk cId="1756774524" sldId="348"/>
            <ac:spMk id="15" creationId="{00000000-0000-0000-0000-000000000000}"/>
          </ac:spMkLst>
        </pc:spChg>
        <pc:spChg chg="add mod">
          <ac:chgData name="Thuy Linh Do" userId="f60f9f76584ec879" providerId="LiveId" clId="{F1D18ED9-64DC-40AC-BD80-9A915973AE71}" dt="2022-03-01T09:14:34.731" v="289" actId="1076"/>
          <ac:spMkLst>
            <pc:docMk/>
            <pc:sldMk cId="1756774524" sldId="348"/>
            <ac:spMk id="17" creationId="{FCFFB005-EF68-4C4E-BE1D-1A74EB7E02EA}"/>
          </ac:spMkLst>
        </pc:spChg>
        <pc:picChg chg="add mod">
          <ac:chgData name="Thuy Linh Do" userId="f60f9f76584ec879" providerId="LiveId" clId="{F1D18ED9-64DC-40AC-BD80-9A915973AE71}" dt="2022-03-01T09:09:32.726" v="233" actId="1076"/>
          <ac:picMkLst>
            <pc:docMk/>
            <pc:sldMk cId="1756774524" sldId="348"/>
            <ac:picMk id="2" creationId="{0103534F-322B-47FC-9C6C-C64B5CA0F4AA}"/>
          </ac:picMkLst>
        </pc:picChg>
      </pc:sldChg>
      <pc:sldChg chg="addSp delSp modSp add mod delAnim">
        <pc:chgData name="Thuy Linh Do" userId="f60f9f76584ec879" providerId="LiveId" clId="{F1D18ED9-64DC-40AC-BD80-9A915973AE71}" dt="2022-03-01T09:48:52.756" v="362" actId="1076"/>
        <pc:sldMkLst>
          <pc:docMk/>
          <pc:sldMk cId="3980994802" sldId="349"/>
        </pc:sldMkLst>
        <pc:spChg chg="del mod">
          <ac:chgData name="Thuy Linh Do" userId="f60f9f76584ec879" providerId="LiveId" clId="{F1D18ED9-64DC-40AC-BD80-9A915973AE71}" dt="2022-03-01T09:47:12.093" v="339" actId="478"/>
          <ac:spMkLst>
            <pc:docMk/>
            <pc:sldMk cId="3980994802" sldId="349"/>
            <ac:spMk id="7" creationId="{0E6B4059-7A6D-451C-861E-6B115D67F85F}"/>
          </ac:spMkLst>
        </pc:spChg>
        <pc:spChg chg="mod">
          <ac:chgData name="Thuy Linh Do" userId="f60f9f76584ec879" providerId="LiveId" clId="{F1D18ED9-64DC-40AC-BD80-9A915973AE71}" dt="2022-03-01T09:46:57.890" v="335"/>
          <ac:spMkLst>
            <pc:docMk/>
            <pc:sldMk cId="3980994802" sldId="349"/>
            <ac:spMk id="8" creationId="{58837C03-15B0-4F4A-8CD7-DE20B1C80534}"/>
          </ac:spMkLst>
        </pc:spChg>
        <pc:spChg chg="mod">
          <ac:chgData name="Thuy Linh Do" userId="f60f9f76584ec879" providerId="LiveId" clId="{F1D18ED9-64DC-40AC-BD80-9A915973AE71}" dt="2022-03-01T09:46:37.081" v="334" actId="20577"/>
          <ac:spMkLst>
            <pc:docMk/>
            <pc:sldMk cId="3980994802" sldId="349"/>
            <ac:spMk id="10" creationId="{5F65E3ED-02EC-4DEA-B1D6-6965B40AAA46}"/>
          </ac:spMkLst>
        </pc:spChg>
        <pc:spChg chg="mod">
          <ac:chgData name="Thuy Linh Do" userId="f60f9f76584ec879" providerId="LiveId" clId="{F1D18ED9-64DC-40AC-BD80-9A915973AE71}" dt="2022-03-01T09:47:28.732" v="359" actId="20577"/>
          <ac:spMkLst>
            <pc:docMk/>
            <pc:sldMk cId="3980994802" sldId="349"/>
            <ac:spMk id="15" creationId="{00000000-0000-0000-0000-000000000000}"/>
          </ac:spMkLst>
        </pc:spChg>
        <pc:spChg chg="del mod">
          <ac:chgData name="Thuy Linh Do" userId="f60f9f76584ec879" providerId="LiveId" clId="{F1D18ED9-64DC-40AC-BD80-9A915973AE71}" dt="2022-03-01T09:47:14.973" v="341" actId="478"/>
          <ac:spMkLst>
            <pc:docMk/>
            <pc:sldMk cId="3980994802" sldId="349"/>
            <ac:spMk id="19" creationId="{DBA69309-64F4-4A13-BAD1-604D0793EACE}"/>
          </ac:spMkLst>
        </pc:spChg>
        <pc:spChg chg="del">
          <ac:chgData name="Thuy Linh Do" userId="f60f9f76584ec879" providerId="LiveId" clId="{F1D18ED9-64DC-40AC-BD80-9A915973AE71}" dt="2022-03-01T09:47:16.793" v="342" actId="478"/>
          <ac:spMkLst>
            <pc:docMk/>
            <pc:sldMk cId="3980994802" sldId="349"/>
            <ac:spMk id="20" creationId="{EAAF1099-6699-4B6B-B8BC-489BC71B7C40}"/>
          </ac:spMkLst>
        </pc:spChg>
        <pc:spChg chg="del mod">
          <ac:chgData name="Thuy Linh Do" userId="f60f9f76584ec879" providerId="LiveId" clId="{F1D18ED9-64DC-40AC-BD80-9A915973AE71}" dt="2022-03-01T09:47:18.483" v="344" actId="478"/>
          <ac:spMkLst>
            <pc:docMk/>
            <pc:sldMk cId="3980994802" sldId="349"/>
            <ac:spMk id="21" creationId="{586F76DB-B347-474E-BD23-3F5F8A45F851}"/>
          </ac:spMkLst>
        </pc:spChg>
        <pc:picChg chg="add mod">
          <ac:chgData name="Thuy Linh Do" userId="f60f9f76584ec879" providerId="LiveId" clId="{F1D18ED9-64DC-40AC-BD80-9A915973AE71}" dt="2022-03-01T09:48:52.756" v="362" actId="1076"/>
          <ac:picMkLst>
            <pc:docMk/>
            <pc:sldMk cId="3980994802" sldId="349"/>
            <ac:picMk id="3" creationId="{4D6EEB94-C219-4032-BC1F-A3E2CAFA735D}"/>
          </ac:picMkLst>
        </pc:picChg>
        <pc:picChg chg="del">
          <ac:chgData name="Thuy Linh Do" userId="f60f9f76584ec879" providerId="LiveId" clId="{F1D18ED9-64DC-40AC-BD80-9A915973AE71}" dt="2022-03-01T09:47:06.862" v="337" actId="478"/>
          <ac:picMkLst>
            <pc:docMk/>
            <pc:sldMk cId="3980994802" sldId="349"/>
            <ac:picMk id="6" creationId="{1E52E546-6306-4015-94D3-D32C3CDDE048}"/>
          </ac:picMkLst>
        </pc:picChg>
        <pc:picChg chg="del">
          <ac:chgData name="Thuy Linh Do" userId="f60f9f76584ec879" providerId="LiveId" clId="{F1D18ED9-64DC-40AC-BD80-9A915973AE71}" dt="2022-03-01T09:47:03.480" v="336" actId="478"/>
          <ac:picMkLst>
            <pc:docMk/>
            <pc:sldMk cId="3980994802" sldId="349"/>
            <ac:picMk id="14" creationId="{8F741051-50D5-4233-AB36-69137AE98D2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72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09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58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44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99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24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21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83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63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0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8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69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1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81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3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2" Type="http://schemas.microsoft.com/office/2007/relationships/media" Target="../media/media2.mp3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9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media1.mp3"/><Relationship Id="rId7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2" Type="http://schemas.microsoft.com/office/2007/relationships/media" Target="../media/media2.mp3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8.xml"/><Relationship Id="rId7" Type="http://schemas.openxmlformats.org/officeDocument/2006/relationships/slide" Target="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18.png"/><Relationship Id="rId9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2073" y="1649323"/>
            <a:ext cx="9698713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FF0000"/>
              </a:solidFill>
              <a:latin typeface="VNI-Aristo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90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6469" y="15776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527071" y="986559"/>
            <a:ext cx="8535157" cy="1124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F26548"/>
                </a:solidFill>
              </a:rPr>
              <a:t>2. </a:t>
            </a:r>
            <a:r>
              <a:rPr lang="en-US" sz="3200" dirty="0"/>
              <a:t>What do fruit and vegetables provide you with?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69309-64F4-4A13-BAD1-604D0793EACE}"/>
              </a:ext>
            </a:extLst>
          </p:cNvPr>
          <p:cNvSpPr txBox="1"/>
          <p:nvPr/>
        </p:nvSpPr>
        <p:spPr>
          <a:xfrm>
            <a:off x="756920" y="2236813"/>
            <a:ext cx="4500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(lots of) vitamins  </a:t>
            </a:r>
            <a:endParaRPr lang="en-US" sz="3200" b="1" dirty="0">
              <a:solidFill>
                <a:srgbClr val="FF0000"/>
              </a:solidFill>
              <a:latin typeface="ChronicaPro-Book"/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11037283" y="5912159"/>
            <a:ext cx="914400" cy="791497"/>
          </a:xfrm>
          <a:prstGeom prst="star5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80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6469" y="15776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00295" y="839075"/>
            <a:ext cx="81573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3. </a:t>
            </a:r>
            <a:r>
              <a:rPr lang="en-US" sz="3200" dirty="0"/>
              <a:t>How many hours do you need to sleep a day?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AF1099-6699-4B6B-B8BC-489BC71B7C40}"/>
              </a:ext>
            </a:extLst>
          </p:cNvPr>
          <p:cNvSpPr txBox="1"/>
          <p:nvPr/>
        </p:nvSpPr>
        <p:spPr>
          <a:xfrm>
            <a:off x="1302610" y="2162514"/>
            <a:ext cx="4500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8 / eight hours </a:t>
            </a:r>
            <a:endParaRPr lang="en-US" sz="3200" b="1" dirty="0">
              <a:solidFill>
                <a:srgbClr val="FF0000"/>
              </a:solidFill>
              <a:latin typeface="ChronicaPro-Book"/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11037283" y="5912159"/>
            <a:ext cx="914400" cy="791497"/>
          </a:xfrm>
          <a:prstGeom prst="star5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80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6469" y="15776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06359" y="898069"/>
            <a:ext cx="62001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4. </a:t>
            </a:r>
            <a:r>
              <a:rPr lang="en-US" sz="3200" dirty="0"/>
              <a:t>How should you keep your room?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6F76DB-B347-474E-BD23-3F5F8A45F851}"/>
              </a:ext>
            </a:extLst>
          </p:cNvPr>
          <p:cNvSpPr txBox="1"/>
          <p:nvPr/>
        </p:nvSpPr>
        <p:spPr>
          <a:xfrm>
            <a:off x="1184623" y="2221508"/>
            <a:ext cx="4500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tidy and clean  </a:t>
            </a:r>
            <a:endParaRPr lang="en-US" sz="3200" b="1" dirty="0">
              <a:solidFill>
                <a:srgbClr val="FF0000"/>
              </a:solidFill>
              <a:latin typeface="ChronicaPro-Book"/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11037283" y="5912159"/>
            <a:ext cx="914400" cy="791497"/>
          </a:xfrm>
          <a:prstGeom prst="star5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80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961" y="545546"/>
            <a:ext cx="11621729" cy="6186309"/>
          </a:xfrm>
          <a:prstGeom prst="rect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8000">
                <a:schemeClr val="accent6">
                  <a:satMod val="103000"/>
                  <a:tint val="73000"/>
                  <a:lumMod val="65000"/>
                  <a:lumOff val="35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Healthy habits help us keep fit and avoid disease. Here is some advice.</a:t>
            </a:r>
          </a:p>
          <a:p>
            <a:pPr>
              <a:lnSpc>
                <a:spcPct val="150000"/>
              </a:lnSpc>
            </a:pPr>
            <a:r>
              <a:rPr lang="en-GB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Eat more fruit and vegetables, especially coloured ones like carrots and tomatoes. They provide a lot of vitamins.</a:t>
            </a:r>
          </a:p>
          <a:p>
            <a:pPr>
              <a:lnSpc>
                <a:spcPct val="150000"/>
              </a:lnSpc>
            </a:pPr>
            <a:r>
              <a:rPr lang="en-GB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Eat meat, eggs, and cheese, but not too much. You may put on weight.</a:t>
            </a:r>
          </a:p>
          <a:p>
            <a:pPr>
              <a:lnSpc>
                <a:spcPct val="150000"/>
              </a:lnSpc>
            </a:pPr>
            <a:r>
              <a:rPr lang="en-GB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Drink enough water, but not soft drinks.</a:t>
            </a:r>
          </a:p>
          <a:p>
            <a:pPr>
              <a:lnSpc>
                <a:spcPct val="150000"/>
              </a:lnSpc>
            </a:pPr>
            <a:r>
              <a:rPr lang="en-GB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 active and exercise every day. Do outdoor activities like cycling, swimming, or playing sports. They keep you fit.</a:t>
            </a:r>
          </a:p>
          <a:p>
            <a:pPr>
              <a:lnSpc>
                <a:spcPct val="150000"/>
              </a:lnSpc>
            </a:pPr>
            <a:r>
              <a:rPr lang="en-GB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 to bed early and get about 8 hours of sleep daily, so you will not feel tired.</a:t>
            </a:r>
          </a:p>
          <a:p>
            <a:pPr>
              <a:lnSpc>
                <a:spcPct val="150000"/>
              </a:lnSpc>
            </a:pPr>
            <a:r>
              <a:rPr lang="en-GB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Keep your room tidy and clean. Open windows to let in fresh air and sunshine on fine days.</a:t>
            </a:r>
          </a:p>
          <a:p>
            <a:pPr>
              <a:lnSpc>
                <a:spcPct val="150000"/>
              </a:lnSpc>
            </a:pPr>
            <a:endParaRPr lang="en-GB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55EF60-59B4-4757-B066-A4ACC7BA287F}"/>
              </a:ext>
            </a:extLst>
          </p:cNvPr>
          <p:cNvSpPr txBox="1"/>
          <p:nvPr/>
        </p:nvSpPr>
        <p:spPr>
          <a:xfrm>
            <a:off x="4288338" y="6202"/>
            <a:ext cx="199791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AUDIO 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512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36887" y="458634"/>
            <a:ext cx="1084474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Listen again and answer the questions with no more than </a:t>
            </a:r>
            <a:r>
              <a:rPr lang="en-US" sz="2600" b="1" dirty="0">
                <a:solidFill>
                  <a:srgbClr val="C00000"/>
                </a:solidFill>
                <a:cs typeface="Arial" panose="020B0604020202020204" pitchFamily="34" charset="0"/>
              </a:rPr>
              <a:t>THREE</a:t>
            </a:r>
            <a:r>
              <a:rPr lang="en-US" sz="2600" b="1" dirty="0">
                <a:cs typeface="Arial" panose="020B0604020202020204" pitchFamily="34" charset="0"/>
              </a:rPr>
              <a:t> words.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381496" y="3910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434281" y="2883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B4059-7A6D-451C-861E-6B115D67F85F}"/>
              </a:ext>
            </a:extLst>
          </p:cNvPr>
          <p:cNvSpPr txBox="1"/>
          <p:nvPr/>
        </p:nvSpPr>
        <p:spPr>
          <a:xfrm>
            <a:off x="756920" y="2009694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disease </a:t>
            </a:r>
            <a:endParaRPr lang="en-US" sz="2800" b="1" dirty="0">
              <a:solidFill>
                <a:srgbClr val="FF0000"/>
              </a:solidFill>
              <a:latin typeface="ChronicaPro-Book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A69309-64F4-4A13-BAD1-604D0793EACE}"/>
              </a:ext>
            </a:extLst>
          </p:cNvPr>
          <p:cNvSpPr txBox="1"/>
          <p:nvPr/>
        </p:nvSpPr>
        <p:spPr>
          <a:xfrm>
            <a:off x="756920" y="3121716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(lots of) vitamins  </a:t>
            </a:r>
            <a:endParaRPr lang="en-US" sz="2800" b="1" dirty="0">
              <a:solidFill>
                <a:srgbClr val="FF0000"/>
              </a:solidFill>
              <a:latin typeface="ChronicaPro-Book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AF1099-6699-4B6B-B8BC-489BC71B7C40}"/>
              </a:ext>
            </a:extLst>
          </p:cNvPr>
          <p:cNvSpPr txBox="1"/>
          <p:nvPr/>
        </p:nvSpPr>
        <p:spPr>
          <a:xfrm>
            <a:off x="756920" y="4233738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8 / eight hours </a:t>
            </a:r>
            <a:endParaRPr lang="en-US" sz="2800" b="1" dirty="0">
              <a:solidFill>
                <a:srgbClr val="FF0000"/>
              </a:solidFill>
              <a:latin typeface="ChronicaPro-Book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6F76DB-B347-474E-BD23-3F5F8A45F851}"/>
              </a:ext>
            </a:extLst>
          </p:cNvPr>
          <p:cNvSpPr txBox="1"/>
          <p:nvPr/>
        </p:nvSpPr>
        <p:spPr>
          <a:xfrm>
            <a:off x="756920" y="5236128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tidy and clean  </a:t>
            </a:r>
            <a:endParaRPr lang="en-US" sz="2800" b="1" dirty="0">
              <a:solidFill>
                <a:srgbClr val="FF0000"/>
              </a:solidFill>
              <a:latin typeface="ChronicaPro-Book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496" y="1096532"/>
            <a:ext cx="100380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1. </a:t>
            </a:r>
            <a:r>
              <a:rPr lang="en-US" sz="2800" dirty="0">
                <a:solidFill>
                  <a:srgbClr val="242021"/>
                </a:solidFill>
              </a:rPr>
              <a:t>What do healthy habits help you avoid?</a:t>
            </a:r>
          </a:p>
          <a:p>
            <a:pPr>
              <a:lnSpc>
                <a:spcPct val="25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2. </a:t>
            </a:r>
            <a:r>
              <a:rPr lang="en-US" sz="2800" dirty="0">
                <a:solidFill>
                  <a:srgbClr val="242021"/>
                </a:solidFill>
              </a:rPr>
              <a:t>What do fruit and vegetables provide you with?</a:t>
            </a:r>
          </a:p>
          <a:p>
            <a:pPr>
              <a:lnSpc>
                <a:spcPct val="25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3. </a:t>
            </a:r>
            <a:r>
              <a:rPr lang="en-US" sz="2800" dirty="0">
                <a:solidFill>
                  <a:srgbClr val="242021"/>
                </a:solidFill>
              </a:rPr>
              <a:t>How many hours do you need to sleep a day?</a:t>
            </a:r>
          </a:p>
          <a:p>
            <a:pPr>
              <a:lnSpc>
                <a:spcPct val="25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4. </a:t>
            </a:r>
            <a:r>
              <a:rPr lang="en-US" sz="2800" dirty="0">
                <a:solidFill>
                  <a:srgbClr val="242021"/>
                </a:solidFill>
              </a:rPr>
              <a:t>How should you keep your room?</a:t>
            </a:r>
          </a:p>
        </p:txBody>
      </p:sp>
      <p:pic>
        <p:nvPicPr>
          <p:cNvPr id="2" name="0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07415" y="10959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484137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291740"/>
            <a:ext cx="10844742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Discuss and make notes of the tips from the listening. Then share them with the class.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488" y="2184292"/>
            <a:ext cx="11450444" cy="37740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8181" y="3413941"/>
            <a:ext cx="7285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e.g. </a:t>
            </a:r>
            <a:r>
              <a:rPr lang="en-GB" sz="3200" b="1" dirty="0"/>
              <a:t>Don’t eat too much meat and cheese</a:t>
            </a:r>
            <a:r>
              <a:rPr lang="en-GB" sz="3200" b="1" dirty="0">
                <a:solidFill>
                  <a:srgbClr val="C00000"/>
                </a:solidFill>
              </a:rPr>
              <a:t>.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099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WRITING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291740"/>
            <a:ext cx="10844742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Discuss and make notes of the tips from the listening. Then share them with the class.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35277" y="2184292"/>
            <a:ext cx="8318091" cy="38640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2408171"/>
            <a:ext cx="72562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.VnArial Narrow" pitchFamily="34" charset="0"/>
              </a:rPr>
              <a:t>- Drink enough water, but not soft drinks.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.VnArial Narrow" pitchFamily="34" charset="0"/>
              </a:rPr>
              <a:t>- Be active and exercise every day.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.VnArial Narrow" pitchFamily="34" charset="0"/>
              </a:rPr>
              <a:t>- Do outdoor activities like cycling, swimming, or playing sports.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.VnArial Narrow" pitchFamily="34" charset="0"/>
              </a:rPr>
              <a:t>- Go to bed early and get about 8 hours of sleep daily.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.VnArial Narrow" pitchFamily="34" charset="0"/>
              </a:rPr>
              <a:t>-Keep your room tidy and clean.</a:t>
            </a:r>
            <a:endParaRPr lang="en-US" sz="2400" b="1" dirty="0">
              <a:latin typeface=".Vn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21097" y="208434"/>
            <a:ext cx="317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Work in groups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98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738370" y="375580"/>
            <a:ext cx="996477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Discuss and brainstorm ideas.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194130" y="36864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246915" y="2660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1026" name="Picture 2" descr="Những kiến thức cơ bản về COVID-19 - Phần 1 | Vinmec">
            <a:extLst>
              <a:ext uri="{FF2B5EF4-FFF2-40B4-BE49-F238E27FC236}">
                <a16:creationId xmlns:a16="http://schemas.microsoft.com/office/drawing/2014/main" id="{3DE478C4-89E0-433B-BB83-F935477AB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48" y="1199637"/>
            <a:ext cx="4978871" cy="229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1B5CFE2B-A909-45F5-BF0E-ED2AC709532E}"/>
              </a:ext>
            </a:extLst>
          </p:cNvPr>
          <p:cNvSpPr/>
          <p:nvPr/>
        </p:nvSpPr>
        <p:spPr>
          <a:xfrm>
            <a:off x="5084103" y="2118247"/>
            <a:ext cx="1071562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B0265-FC9D-4604-B3B7-B88B83857BE2}"/>
              </a:ext>
            </a:extLst>
          </p:cNvPr>
          <p:cNvSpPr txBox="1"/>
          <p:nvPr/>
        </p:nvSpPr>
        <p:spPr>
          <a:xfrm>
            <a:off x="3239543" y="3856623"/>
            <a:ext cx="5832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hronicaPro-Book"/>
              </a:rPr>
              <a:t>How to avoid viruses???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8341" y="868023"/>
            <a:ext cx="4962781" cy="2861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36887" y="458994"/>
            <a:ext cx="105994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Write a passage of about 70 words to give advice on how to avoid viruses.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381497" y="45793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434282" y="3552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86B0DA-A293-4B5A-AC50-01EAC78BC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89" y="1441572"/>
            <a:ext cx="5206841" cy="39683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1962" y="1664596"/>
            <a:ext cx="5610029" cy="32343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36887" y="458994"/>
            <a:ext cx="105994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Write a passage of about 70 words to give advice on how to avoid viruses.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381497" y="45793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434282" y="3552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8284" y="1664595"/>
            <a:ext cx="5283707" cy="3630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381496" y="1664595"/>
            <a:ext cx="5855097" cy="4085303"/>
          </a:xfrm>
          <a:prstGeom prst="roundRect">
            <a:avLst/>
          </a:prstGeom>
          <a:ln w="28575">
            <a:solidFill>
              <a:srgbClr val="008A8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.VnArial Narrow" pitchFamily="34" charset="0"/>
              </a:rPr>
              <a:t>We can do a lot of things to avoid viruses. First, always keep your surroundings clean. Sweep your house, clean your furniture, and change your pillow covers and </a:t>
            </a:r>
            <a:r>
              <a:rPr lang="en-GB" sz="2000" dirty="0" err="1">
                <a:latin typeface=".VnArial Narrow" pitchFamily="34" charset="0"/>
              </a:rPr>
              <a:t>bedsheets</a:t>
            </a:r>
            <a:r>
              <a:rPr lang="en-GB" sz="2000" dirty="0">
                <a:latin typeface=".VnArial Narrow" pitchFamily="34" charset="0"/>
              </a:rPr>
              <a:t> often. Remember to take a bath daily. Wash your hands with soap regularly. Drink a lot of water and eat more fruit and vegetable. Exercise three times a day for at least 15 minutes each time. When you go out, wear a mask and avoid crowds.</a:t>
            </a:r>
            <a:endParaRPr lang="en-US" sz="2000" dirty="0">
              <a:latin typeface=".Vn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2607" y="951437"/>
            <a:ext cx="238923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* Model writing.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697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31695" y="4344643"/>
            <a:ext cx="2250586" cy="1548339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 Eat more fruit and vegetable.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1695" y="4299450"/>
            <a:ext cx="2380908" cy="1615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10222" y="4472729"/>
            <a:ext cx="2086904" cy="1393867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Drink enough water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14241" y="4358434"/>
            <a:ext cx="2356721" cy="1629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578727" y="4344643"/>
            <a:ext cx="2181313" cy="150098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Get enough sleep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78727" y="4328938"/>
            <a:ext cx="2265379" cy="1629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3" y="1100750"/>
            <a:ext cx="2127222" cy="1428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9" y="1041758"/>
            <a:ext cx="2317370" cy="179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86" y="1100750"/>
            <a:ext cx="2094242" cy="1428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Rounded Rectangle 29"/>
          <p:cNvSpPr/>
          <p:nvPr/>
        </p:nvSpPr>
        <p:spPr>
          <a:xfrm>
            <a:off x="2452367" y="1031760"/>
            <a:ext cx="2342079" cy="1684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979" y="1150377"/>
            <a:ext cx="2262721" cy="1379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Rounded Rectangle 31"/>
          <p:cNvSpPr/>
          <p:nvPr/>
        </p:nvSpPr>
        <p:spPr>
          <a:xfrm>
            <a:off x="7307902" y="1012739"/>
            <a:ext cx="2336546" cy="1700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94" y="1150376"/>
            <a:ext cx="2120032" cy="1379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Rounded Rectangle 33"/>
          <p:cNvSpPr/>
          <p:nvPr/>
        </p:nvSpPr>
        <p:spPr>
          <a:xfrm>
            <a:off x="4897742" y="1020969"/>
            <a:ext cx="2336546" cy="1677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826" y="1150376"/>
            <a:ext cx="2232352" cy="137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Rounded Rectangle 36"/>
          <p:cNvSpPr/>
          <p:nvPr/>
        </p:nvSpPr>
        <p:spPr>
          <a:xfrm>
            <a:off x="7318317" y="4468624"/>
            <a:ext cx="2132296" cy="1489526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Wash your hand with soap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721632" y="1071254"/>
            <a:ext cx="2336546" cy="1641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825826" y="4439128"/>
            <a:ext cx="2232568" cy="1508761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Do exercise regularly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332578" y="4413737"/>
            <a:ext cx="2282374" cy="1533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800923" y="4398186"/>
            <a:ext cx="2282374" cy="1533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" y="2"/>
            <a:ext cx="2300748" cy="584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27" tIns="45714" rIns="91427" bIns="45714">
            <a:spAutoFit/>
          </a:bodyPr>
          <a:lstStyle/>
          <a:p>
            <a:pPr>
              <a:defRPr/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Warm up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: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4559303" y="36466"/>
            <a:ext cx="3454198" cy="5847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27" tIns="45714" rIns="91427" bIns="45714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Game: </a:t>
            </a:r>
            <a:r>
              <a:rPr lang="en-US" sz="3200" b="1" dirty="0" err="1">
                <a:solidFill>
                  <a:srgbClr val="FF0000"/>
                </a:solidFill>
              </a:rPr>
              <a:t>Pelmanism</a:t>
            </a:r>
            <a:endParaRPr lang="en-US" sz="3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90144" y="3142576"/>
            <a:ext cx="4024985" cy="646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27" tIns="45714" rIns="91427" bIns="45714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 (Body)"/>
              </a:rPr>
              <a:t>healthy habits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585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2" animBg="1"/>
      <p:bldP spid="40" grpId="0" animBg="1"/>
      <p:bldP spid="4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64A2296-3D88-4607-B5FA-2F9640DF5E3A}"/>
              </a:ext>
            </a:extLst>
          </p:cNvPr>
          <p:cNvSpPr txBox="1"/>
          <p:nvPr/>
        </p:nvSpPr>
        <p:spPr>
          <a:xfrm>
            <a:off x="513370" y="180211"/>
            <a:ext cx="346869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541A1-D28A-4781-933A-644B289541B7}"/>
              </a:ext>
            </a:extLst>
          </p:cNvPr>
          <p:cNvSpPr txBox="1"/>
          <p:nvPr/>
        </p:nvSpPr>
        <p:spPr>
          <a:xfrm>
            <a:off x="5695400" y="216950"/>
            <a:ext cx="494036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Students can: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other’s work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each other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3" y="1305100"/>
            <a:ext cx="3335768" cy="3335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25C90-98A3-4878-9F0E-449447B45580}"/>
              </a:ext>
            </a:extLst>
          </p:cNvPr>
          <p:cNvSpPr txBox="1"/>
          <p:nvPr/>
        </p:nvSpPr>
        <p:spPr>
          <a:xfrm>
            <a:off x="3418973" y="2232648"/>
            <a:ext cx="87730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</a:t>
            </a:r>
            <a:r>
              <a:rPr lang="vi-VN" sz="2800" dirty="0">
                <a:latin typeface="Calibri (Body)"/>
              </a:rPr>
              <a:t>isten for special information about </a:t>
            </a:r>
            <a:r>
              <a:rPr lang="en-US" sz="2800" dirty="0">
                <a:latin typeface="Calibri (Body)"/>
              </a:rPr>
              <a:t>healthy habits</a:t>
            </a:r>
            <a:r>
              <a:rPr lang="vi-VN" sz="2800" dirty="0">
                <a:latin typeface="Calibri (Body)"/>
              </a:rPr>
              <a:t>.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w</a:t>
            </a:r>
            <a:r>
              <a:rPr lang="vi-VN" sz="2800" dirty="0">
                <a:latin typeface="Calibri (Body)"/>
              </a:rPr>
              <a:t>rite </a:t>
            </a:r>
            <a:r>
              <a:rPr lang="en-US" sz="2800" dirty="0">
                <a:latin typeface="Calibri (Body)"/>
              </a:rPr>
              <a:t>some advice to avoid viruses</a:t>
            </a:r>
            <a:r>
              <a:rPr lang="vi-VN" sz="2800" dirty="0">
                <a:latin typeface="Calibri (Body)"/>
              </a:rPr>
              <a:t>. </a:t>
            </a:r>
            <a:endParaRPr lang="en-US" sz="2800" dirty="0">
              <a:latin typeface="Calibri (Body)"/>
            </a:endParaRP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:a16="http://schemas.microsoft.com/office/drawing/2014/main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7499" y="1896217"/>
            <a:ext cx="2330929" cy="23309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32149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2272" y="28055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5057" y="1779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4878" y="1261724"/>
            <a:ext cx="8872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Rewrite the passage on the notebook.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C1BA86-4921-4750-A3F3-65C4ABCDC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65" y="552324"/>
            <a:ext cx="4314350" cy="30105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1244735">
            <a:off x="1965089" y="2425669"/>
            <a:ext cx="496161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solidFill>
                  <a:srgbClr val="0084B1"/>
                </a:solidFill>
                <a:latin typeface=".VnArabia" pitchFamily="34" charset="0"/>
              </a:rPr>
              <a:t>Goodbye.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solidFill>
                  <a:srgbClr val="0084B1"/>
                </a:solidFill>
                <a:latin typeface=".VnArabia" pitchFamily="34" charset="0"/>
              </a:rPr>
              <a:t> See you again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00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492375"/>
            <a:ext cx="28225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2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278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6: 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b="4706"/>
          <a:stretch/>
        </p:blipFill>
        <p:spPr>
          <a:xfrm>
            <a:off x="3837913" y="2392816"/>
            <a:ext cx="4448175" cy="42842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3677" y="3775587"/>
            <a:ext cx="2117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.VnBahamasB" pitchFamily="34" charset="0"/>
              </a:rPr>
              <a:t>LISTENING </a:t>
            </a:r>
            <a:endParaRPr lang="en-US" sz="3200" b="1" dirty="0">
              <a:solidFill>
                <a:srgbClr val="0070C0"/>
              </a:solidFill>
              <a:latin typeface=".VnBahamasB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50709" y="3775587"/>
            <a:ext cx="2117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.VnBahamasB" pitchFamily="34" charset="0"/>
              </a:rPr>
              <a:t>SPEAKING </a:t>
            </a:r>
            <a:endParaRPr lang="en-US" sz="3200" b="1" dirty="0">
              <a:solidFill>
                <a:srgbClr val="0070C0"/>
              </a:solidFill>
              <a:latin typeface=".VnBahamasB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88702" y="1914652"/>
            <a:ext cx="101210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listen for specific information about some advice about healthy habits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write some advice to avoid viruses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89673" y="1051715"/>
            <a:ext cx="996477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Discuss and tick the habits you think are good for your health.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34282" y="101113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487067" y="9527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16" name="Picture 4" descr="Conversation - Free people icons">
            <a:extLst>
              <a:ext uri="{FF2B5EF4-FFF2-40B4-BE49-F238E27FC236}">
                <a16:creationId xmlns:a16="http://schemas.microsoft.com/office/drawing/2014/main" id="{78099567-692C-4586-83B3-4C60480C0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2" y="2039168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5" y="-103236"/>
            <a:ext cx="12192000" cy="10833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2322" y="115251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LISTENING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02" y="1903406"/>
            <a:ext cx="75560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/>
              <a:t>1. Eat a lot of meat and cheese.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2. Drink soft drinks every day.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3. Get ten hours of sleep daily.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4. Be active and exercise every day.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58410" y="2157153"/>
            <a:ext cx="497839" cy="399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058409" y="2840498"/>
            <a:ext cx="497839" cy="399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058408" y="3611305"/>
            <a:ext cx="497839" cy="399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058410" y="4333685"/>
            <a:ext cx="497839" cy="399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055336" y="3508457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✓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058410" y="4201097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61471" y="447485"/>
            <a:ext cx="996477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Listen and tick the habits mentioned.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06080" y="4352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458865" y="3326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6" name="Picture 4" descr="Conversation - Free people icons">
            <a:extLst>
              <a:ext uri="{FF2B5EF4-FFF2-40B4-BE49-F238E27FC236}">
                <a16:creationId xmlns:a16="http://schemas.microsoft.com/office/drawing/2014/main" id="{78099567-692C-4586-83B3-4C60480C0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470" y="1421888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47638" y="395187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l="3091"/>
          <a:stretch/>
        </p:blipFill>
        <p:spPr>
          <a:xfrm>
            <a:off x="1557942" y="897999"/>
            <a:ext cx="3883500" cy="4968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94" y="1799027"/>
            <a:ext cx="490348" cy="4903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94" y="2945229"/>
            <a:ext cx="490348" cy="4903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94" y="3491470"/>
            <a:ext cx="490348" cy="490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94" y="4656768"/>
            <a:ext cx="490348" cy="4903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67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36887" y="414390"/>
            <a:ext cx="1084474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Listen again and answer the questions with no more than THREE words.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381496" y="3910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434281" y="2883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7683" y="1025622"/>
            <a:ext cx="100380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F26548"/>
                </a:solidFill>
              </a:rPr>
              <a:t>1. </a:t>
            </a:r>
            <a:r>
              <a:rPr lang="en-US" sz="3200" dirty="0">
                <a:solidFill>
                  <a:srgbClr val="242021"/>
                </a:solidFill>
              </a:rPr>
              <a:t>What do healthy habits help you avoid?</a:t>
            </a:r>
          </a:p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F26548"/>
                </a:solidFill>
              </a:rPr>
              <a:t>2. </a:t>
            </a:r>
            <a:r>
              <a:rPr lang="en-US" sz="3200" dirty="0">
                <a:solidFill>
                  <a:srgbClr val="242021"/>
                </a:solidFill>
              </a:rPr>
              <a:t>What do fruit and vegetables provide you with?</a:t>
            </a:r>
          </a:p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F26548"/>
                </a:solidFill>
              </a:rPr>
              <a:t>3. </a:t>
            </a:r>
            <a:r>
              <a:rPr lang="en-US" sz="3200" dirty="0">
                <a:solidFill>
                  <a:srgbClr val="242021"/>
                </a:solidFill>
              </a:rPr>
              <a:t>How many hours do you need to sleep a day?</a:t>
            </a:r>
          </a:p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F26548"/>
                </a:solidFill>
              </a:rPr>
              <a:t>4. </a:t>
            </a:r>
            <a:r>
              <a:rPr lang="en-US" sz="3200" dirty="0">
                <a:solidFill>
                  <a:srgbClr val="242021"/>
                </a:solidFill>
              </a:rPr>
              <a:t>How should you keep your room?</a:t>
            </a:r>
          </a:p>
        </p:txBody>
      </p:sp>
      <p:pic>
        <p:nvPicPr>
          <p:cNvPr id="2" name="0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07415" y="10959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72661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767242" y="3208885"/>
            <a:ext cx="1183431" cy="88757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3950" y="1332426"/>
            <a:ext cx="4456723" cy="41708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2208" y="285997"/>
            <a:ext cx="4311732" cy="5232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64058" y="1332425"/>
            <a:ext cx="4286615" cy="4043296"/>
            <a:chOff x="1664057" y="1470874"/>
            <a:chExt cx="4553755" cy="45537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057" y="1470874"/>
              <a:ext cx="4553755" cy="45537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8423036">
              <a:off x="5066671" y="2473402"/>
              <a:ext cx="543739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0800000">
              <a:off x="5580472" y="3441290"/>
              <a:ext cx="543739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3924436">
              <a:off x="5022956" y="4491428"/>
              <a:ext cx="8852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-20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5260811">
              <a:off x="4195604" y="5112132"/>
              <a:ext cx="724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7460542">
              <a:off x="3201988" y="5127444"/>
              <a:ext cx="724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9555165">
              <a:off x="2434940" y="4445860"/>
              <a:ext cx="663964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-15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1338" y="3468022"/>
              <a:ext cx="543739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72863">
              <a:off x="2380960" y="2386958"/>
              <a:ext cx="543739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3722183">
              <a:off x="3198200" y="1817733"/>
              <a:ext cx="724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6338192">
              <a:off x="4207247" y="1832456"/>
              <a:ext cx="724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</p:grpSp>
      <p:sp>
        <p:nvSpPr>
          <p:cNvPr id="16" name="Isosceles Triangle 15"/>
          <p:cNvSpPr/>
          <p:nvPr/>
        </p:nvSpPr>
        <p:spPr>
          <a:xfrm rot="5400000">
            <a:off x="1092443" y="3041788"/>
            <a:ext cx="396026" cy="1221767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13062" y="809217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8" name="Oval 17"/>
          <p:cNvSpPr/>
          <p:nvPr/>
        </p:nvSpPr>
        <p:spPr>
          <a:xfrm>
            <a:off x="3260733" y="2835309"/>
            <a:ext cx="1183431" cy="10734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SPIN</a:t>
            </a:r>
          </a:p>
        </p:txBody>
      </p:sp>
      <p:sp>
        <p:nvSpPr>
          <p:cNvPr id="22" name="Heptagon 21">
            <a:hlinkClick r:id="rId5" action="ppaction://hlinksldjump"/>
          </p:cNvPr>
          <p:cNvSpPr/>
          <p:nvPr/>
        </p:nvSpPr>
        <p:spPr>
          <a:xfrm>
            <a:off x="8820394" y="2455532"/>
            <a:ext cx="1022580" cy="738605"/>
          </a:xfrm>
          <a:prstGeom prst="heptagon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Heptagon 22">
            <a:hlinkClick r:id="rId6" action="ppaction://hlinksldjump"/>
          </p:cNvPr>
          <p:cNvSpPr/>
          <p:nvPr/>
        </p:nvSpPr>
        <p:spPr>
          <a:xfrm>
            <a:off x="8820394" y="3333142"/>
            <a:ext cx="1022580" cy="763315"/>
          </a:xfrm>
          <a:prstGeom prst="heptagon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8" name="Heptagon 27">
            <a:hlinkClick r:id="rId7" action="ppaction://hlinksldjump"/>
          </p:cNvPr>
          <p:cNvSpPr/>
          <p:nvPr/>
        </p:nvSpPr>
        <p:spPr>
          <a:xfrm>
            <a:off x="8820394" y="4248624"/>
            <a:ext cx="1022580" cy="736600"/>
          </a:xfrm>
          <a:prstGeom prst="heptagon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Heptagon 28">
            <a:hlinkClick r:id="rId8" action="ppaction://hlinksldjump"/>
          </p:cNvPr>
          <p:cNvSpPr/>
          <p:nvPr/>
        </p:nvSpPr>
        <p:spPr>
          <a:xfrm>
            <a:off x="8741654" y="1603403"/>
            <a:ext cx="1022580" cy="736600"/>
          </a:xfrm>
          <a:prstGeom prst="heptagon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Right Arrow 19">
            <a:hlinkClick r:id="rId9" action="ppaction://hlinksldjump"/>
          </p:cNvPr>
          <p:cNvSpPr/>
          <p:nvPr/>
        </p:nvSpPr>
        <p:spPr>
          <a:xfrm>
            <a:off x="10913806" y="6268065"/>
            <a:ext cx="796414" cy="589935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30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bldLvl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6469" y="15776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5" name="5-Point Star 4">
            <a:hlinkClick r:id="rId4" action="ppaction://hlinksldjump"/>
          </p:cNvPr>
          <p:cNvSpPr/>
          <p:nvPr/>
        </p:nvSpPr>
        <p:spPr>
          <a:xfrm>
            <a:off x="11037283" y="5912159"/>
            <a:ext cx="914400" cy="791497"/>
          </a:xfrm>
          <a:prstGeom prst="star5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68702" y="765333"/>
            <a:ext cx="8050794" cy="1252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1. </a:t>
            </a:r>
            <a:r>
              <a:rPr lang="en-US" sz="3600" dirty="0"/>
              <a:t>What do healthy habits help you avoid?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B4059-7A6D-451C-861E-6B115D67F85F}"/>
              </a:ext>
            </a:extLst>
          </p:cNvPr>
          <p:cNvSpPr txBox="1"/>
          <p:nvPr/>
        </p:nvSpPr>
        <p:spPr>
          <a:xfrm>
            <a:off x="1730314" y="2018305"/>
            <a:ext cx="225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disease </a:t>
            </a:r>
            <a:endParaRPr lang="en-US" sz="3200" b="1" dirty="0">
              <a:solidFill>
                <a:srgbClr val="FF0000"/>
              </a:solidFill>
              <a:latin typeface="ChronicaPro-Boo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18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E678144-A88D-44D3-9473-3FFC78BEF4A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0010kj{C0F34C4C-F9FE-4CDC-971B-3915C6EAC89A}&quot;,&quot;D:\\English 7\\Power point Anh 7\\POWERPOINT - UNITS 1 2 3\\POWERPOINT - UNITS 1 2 3\\UNIT 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A7 - UNIT 2 -  LESSON 6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497736-7D65-4D56-96B6-3BBFF3465EFE}:3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390AE6-0724-436D-84C9-ACF8BE2045A1}:3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3E1B9C-CEFD-4B6E-9C3E-357E6F5F4A46}:36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F28BCA-3594-47F9-84BD-687425E95982}:3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314BEF-DC0F-4A12-BF9E-110A50AAD2CA}:35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8291D9-876D-463C-8816-D83CEE1AAC7A}:3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4B0A22-5AE6-46EE-AC5B-033F42EF4E71}:3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2F35D0-7E70-48C1-A8B5-137324EDE2DD}:36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5CB166-66BF-4658-A43B-715683DD6DF1}:34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F37C2F-921C-43B9-86A3-06F31924BD8D}:3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83B4FA-8868-4FDD-A78F-33A8B8FB140F}:3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78CD2E-65FE-4E17-90A8-35BD8F857315}:36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A5B097-DAEF-4879-9EBE-AAEC8FCEA2D4}:34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0143F9-9D07-4126-BDA7-5B795E4CADF4}:31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7C3BC6-91C1-4362-A339-14998B8EC1AD}:3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829F12-30EB-4891-A462-7AE521B97CAC}:35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8EE775-3445-45AD-A9AA-1774B336CAA2}:3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7A21AF-01EA-4A4A-B607-2B41DDFA0813}:3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936C02-7267-4409-B9EE-C9DC06BF340A}: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31E19A-0254-4A25-BD5B-14852E4C19C1}:2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63CE3C-3C17-4C33-8D0C-1BECC504B750}:2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B0EFEF-8CD8-424F-87A3-489574A38521}:3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90E4CE-C78C-4E21-99B8-C142A1835540}:34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B62FB9-CD9E-4541-8852-49F6C2BD4977}:35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3192</TotalTime>
  <Words>815</Words>
  <Application>Microsoft Office PowerPoint</Application>
  <PresentationFormat>Widescreen</PresentationFormat>
  <Paragraphs>153</Paragraphs>
  <Slides>24</Slides>
  <Notes>24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.VnArabia</vt:lpstr>
      <vt:lpstr>.VnArial Narrow</vt:lpstr>
      <vt:lpstr>.VnBahamasB</vt:lpstr>
      <vt:lpstr>Arial</vt:lpstr>
      <vt:lpstr>Calibri</vt:lpstr>
      <vt:lpstr>Calibri (Body)</vt:lpstr>
      <vt:lpstr>Calibri Light</vt:lpstr>
      <vt:lpstr>ChronicaPro-Book</vt:lpstr>
      <vt:lpstr>Courier New</vt:lpstr>
      <vt:lpstr>Myriad Pro</vt:lpstr>
      <vt:lpstr>Times New Roman</vt:lpstr>
      <vt:lpstr>VNI-Ariston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TA7 - UNIT 2 -  LESSON 6</dc:title>
  <dc:creator>TrangDTT</dc:creator>
  <cp:lastModifiedBy>Windows User</cp:lastModifiedBy>
  <cp:revision>212</cp:revision>
  <dcterms:created xsi:type="dcterms:W3CDTF">2020-12-09T02:04:09Z</dcterms:created>
  <dcterms:modified xsi:type="dcterms:W3CDTF">2025-10-10T03:22:31Z</dcterms:modified>
</cp:coreProperties>
</file>