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1" r:id="rId2"/>
    <p:sldId id="256" r:id="rId3"/>
    <p:sldId id="279" r:id="rId4"/>
    <p:sldId id="316" r:id="rId5"/>
    <p:sldId id="332" r:id="rId6"/>
    <p:sldId id="298" r:id="rId7"/>
    <p:sldId id="327" r:id="rId8"/>
    <p:sldId id="325" r:id="rId9"/>
    <p:sldId id="313" r:id="rId10"/>
    <p:sldId id="314" r:id="rId11"/>
    <p:sldId id="33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8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94874" y="2398591"/>
            <a:ext cx="10757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Vocabulary</a:t>
            </a:r>
            <a:r>
              <a:rPr lang="en-US" sz="3600" dirty="0"/>
              <a:t>: The lexical items related to Leisure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Pronunciation</a:t>
            </a:r>
            <a:r>
              <a:rPr lang="en-US" sz="3600" dirty="0"/>
              <a:t>: How to correctly pronounce words that contain the sounds: /</a:t>
            </a:r>
            <a:r>
              <a:rPr lang="en-US" sz="3600" dirty="0" err="1">
                <a:cs typeface="Calibri" panose="020F0502020204030204" pitchFamily="34" charset="0"/>
              </a:rPr>
              <a:t>ʊ</a:t>
            </a:r>
            <a:r>
              <a:rPr lang="en-US" sz="3600" dirty="0"/>
              <a:t>/ and /u:/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68523"/>
            <a:ext cx="46793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en-VN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en-VN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en-V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39887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en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en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en-VN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en-V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en-V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en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en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en-VN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954326" y="288091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900506B-661D-CDB1-C80C-987746A98D6D}"/>
              </a:ext>
            </a:extLst>
          </p:cNvPr>
          <p:cNvSpPr/>
          <p:nvPr/>
        </p:nvSpPr>
        <p:spPr>
          <a:xfrm>
            <a:off x="8498658" y="2510048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3E91D-B0B4-8E76-0AFB-4B6E6F4390B5}"/>
              </a:ext>
            </a:extLst>
          </p:cNvPr>
          <p:cNvSpPr/>
          <p:nvPr/>
        </p:nvSpPr>
        <p:spPr>
          <a:xfrm>
            <a:off x="2724118" y="3213167"/>
            <a:ext cx="987788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216636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354AB8-A037-AC59-EFB7-A4597C28CD41}"/>
              </a:ext>
            </a:extLst>
          </p:cNvPr>
          <p:cNvSpPr/>
          <p:nvPr/>
        </p:nvSpPr>
        <p:spPr>
          <a:xfrm>
            <a:off x="1736330" y="3944349"/>
            <a:ext cx="987788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464280" y="4355468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E0BC23-56DA-E530-53B3-3D4C632D9BF7}"/>
              </a:ext>
            </a:extLst>
          </p:cNvPr>
          <p:cNvSpPr/>
          <p:nvPr/>
        </p:nvSpPr>
        <p:spPr>
          <a:xfrm>
            <a:off x="5106307" y="4711321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5558" y="5077376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580EBF-4174-0F90-7B14-9907843FBFCD}"/>
              </a:ext>
            </a:extLst>
          </p:cNvPr>
          <p:cNvSpPr/>
          <p:nvPr/>
        </p:nvSpPr>
        <p:spPr>
          <a:xfrm>
            <a:off x="6804035" y="543459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4538" y="5809033"/>
            <a:ext cx="78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FD9870-D23F-4E58-8714-5D1C65146790"/>
  <p:tag name="ISPRING_CMI5_LAUNCH_METHOD" val="any window"/>
  <p:tag name="ISPRING_SCORM_RATE_SLIDES" val="1"/>
  <p:tag name="ISPRINGCLOUDFOLDERID" val="1"/>
  <p:tag name="ISPRINGONLINEFOLDERID" val="1"/>
  <p:tag name="ISPRING_OUTPUT_FOLDER" val="[[&quot;\uFFFD\u0010kj{C0F34C4C-F9FE-4CDC-971B-3915C6EAC89A}&quot;,&quot;D:\\English 8\\4. Bài giảng điện tử A8\\4. Bài giảng điện tử A8\\Unit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A8_Unit 1 Lesson 2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6F1E4F-EBD3-4F22-8FEE-9A856A6E60FD}:3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5AF38E-C06F-451C-A2B0-7A69A6DD7BD6}:3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1A498-E0E2-4C56-B955-B747F75AD4F2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16FFF7-D2BE-42A6-A013-8FF6E8E52283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E9BC6D-AF3F-4E07-898C-5CDC6A5CA2B2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4DDE6C-551F-452A-A87F-F7230F64A5BC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8B6971-2F2E-4CEA-9545-571A7194A954}: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91DE38-623F-41AD-A532-2C36699DFDA3}:3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951A6E-3BB7-44C1-B517-52643849D270}:2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22E0CC-A999-4C45-A0CB-FED64F1F8AE5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D99D69-7728-4087-8FBE-F1329C62F893}:32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3437</TotalTime>
  <Words>515</Words>
  <Application>Microsoft Office PowerPoint</Application>
  <PresentationFormat>Widescreen</PresentationFormat>
  <Paragraphs>115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TA8_Unit 1 Lesson 2</dc:title>
  <dc:creator>TrangDTT</dc:creator>
  <cp:lastModifiedBy>Windows User</cp:lastModifiedBy>
  <cp:revision>215</cp:revision>
  <dcterms:created xsi:type="dcterms:W3CDTF">2020-12-09T02:04:09Z</dcterms:created>
  <dcterms:modified xsi:type="dcterms:W3CDTF">2025-08-28T09:16:51Z</dcterms:modified>
</cp:coreProperties>
</file>