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 id="2147483784" r:id="rId2"/>
    <p:sldMasterId id="2147483820" r:id="rId3"/>
  </p:sldMasterIdLst>
  <p:notesMasterIdLst>
    <p:notesMasterId r:id="rId29"/>
  </p:notesMasterIdLst>
  <p:sldIdLst>
    <p:sldId id="2007579010" r:id="rId4"/>
    <p:sldId id="2007579012" r:id="rId5"/>
    <p:sldId id="2007579007" r:id="rId6"/>
    <p:sldId id="2007579011" r:id="rId7"/>
    <p:sldId id="2007578988" r:id="rId8"/>
    <p:sldId id="2007578994" r:id="rId9"/>
    <p:sldId id="2007579015" r:id="rId10"/>
    <p:sldId id="2007579016" r:id="rId11"/>
    <p:sldId id="2007579013" r:id="rId12"/>
    <p:sldId id="2007578461" r:id="rId13"/>
    <p:sldId id="2007579017" r:id="rId14"/>
    <p:sldId id="2007578990" r:id="rId15"/>
    <p:sldId id="2007579024" r:id="rId16"/>
    <p:sldId id="2007579018" r:id="rId17"/>
    <p:sldId id="2007579028" r:id="rId18"/>
    <p:sldId id="2007579030" r:id="rId19"/>
    <p:sldId id="2007579019" r:id="rId20"/>
    <p:sldId id="2007579033" r:id="rId21"/>
    <p:sldId id="2007579020" r:id="rId22"/>
    <p:sldId id="2007579034" r:id="rId23"/>
    <p:sldId id="2007579037" r:id="rId24"/>
    <p:sldId id="2007579038" r:id="rId25"/>
    <p:sldId id="2007579039" r:id="rId26"/>
    <p:sldId id="2007579043" r:id="rId27"/>
    <p:sldId id="2007578409" r:id="rId28"/>
  </p:sldIdLst>
  <p:sldSz cx="9144000" cy="5143500" type="screen16x9"/>
  <p:notesSz cx="6858000" cy="9144000"/>
  <p:embeddedFontLst>
    <p:embeddedFont>
      <p:font typeface="楷体" panose="02010609060101010101" pitchFamily="49" charset="-122"/>
      <p:regular r:id="rId30"/>
    </p:embeddedFont>
    <p:embeddedFont>
      <p:font typeface="Anaheim" panose="020B0604020202020204" charset="0"/>
      <p:regular r:id="rId31"/>
      <p:bold r:id="rId32"/>
    </p:embeddedFont>
    <p:embeddedFont>
      <p:font typeface="Bebas Neue" panose="020B0606020202050201" pitchFamily="34" charset="0"/>
      <p:regular r:id="rId33"/>
    </p:embeddedFont>
    <p:embeddedFont>
      <p:font typeface="DengXian" panose="02010600030101010101" pitchFamily="2" charset="-122"/>
      <p:regular r:id="rId34"/>
      <p:bold r:id="rId35"/>
    </p:embeddedFont>
    <p:embeddedFont>
      <p:font typeface="DengXian Light" panose="02010600030101010101" pitchFamily="2" charset="-122"/>
      <p:regular r:id="rId36"/>
    </p:embeddedFont>
    <p:embeddedFont>
      <p:font typeface="DM Sans" pitchFamily="2" charset="0"/>
      <p:regular r:id="rId37"/>
      <p:bold r:id="rId38"/>
      <p:italic r:id="rId39"/>
      <p:boldItalic r:id="rId40"/>
    </p:embeddedFont>
    <p:embeddedFont>
      <p:font typeface="Fira Sans Extra Condensed" panose="020B0503050000020004" pitchFamily="34" charset="0"/>
      <p:regular r:id="rId41"/>
      <p:bold r:id="rId42"/>
    </p:embeddedFont>
    <p:embeddedFont>
      <p:font typeface="SimSun-ExtB" panose="02010609060101010101" pitchFamily="49" charset="-122"/>
      <p:regular r:id="rId43"/>
    </p:embeddedFont>
  </p:embeddedFontLst>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FE9"/>
    <a:srgbClr val="FFF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6900E6-ED08-4D59-871E-932C7C5A7C2C}">
  <a:tblStyle styleId="{756900E6-ED08-4D59-871E-932C7C5A7C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3" d="100"/>
          <a:sy n="113" d="100"/>
        </p:scale>
        <p:origin x="5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303713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3057538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64430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45822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72603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701937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471087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4102751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658975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042487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75660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061954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184845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40154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3564117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888053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430343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080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49672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28693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41346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361086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47309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84769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3999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02ED5C-1724-4FBB-9D5D-828AA73D3AB1}"/>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2DAFF4B2-6F1E-40AD-A3B3-D1A6F94CFE7D}"/>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682456-6971-4FDF-B529-5202573191F7}"/>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385A3EFB-7A20-45C3-990F-A57E1AE74A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E9E269-69F2-49B9-BF30-455EE5E0F8A5}"/>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110063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81413-43DA-4667-9762-9D688252B53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429EC7-759B-4354-8DD0-0123F37D068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0F2CE9-6E62-4F20-8A8B-E88C54D1382C}"/>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D594C910-A465-425C-B5A6-CE96E55AAE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012137-1933-41A5-A0A1-284325C4569F}"/>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668312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3E55E-19EC-4EFB-9260-9BE839EA3ECE}"/>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20ADEC-5B07-4253-B599-5EB3E232DE42}"/>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7109FA-3404-4CAD-8454-CC21F1F6A235}"/>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D055266C-56EA-4372-9A3A-7E2642CA7D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BE982D-B8B4-4E50-ABD7-77DA4A428DC6}"/>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3479530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752434C-DCF9-447F-B6DA-D46D154297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15" name="图片 14">
            <a:extLst>
              <a:ext uri="{FF2B5EF4-FFF2-40B4-BE49-F238E27FC236}">
                <a16:creationId xmlns:a16="http://schemas.microsoft.com/office/drawing/2014/main" id="{3B31F0F0-09AB-4EBE-0BCA-03C53AC86C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500"/>
          <a:stretch/>
        </p:blipFill>
        <p:spPr>
          <a:xfrm>
            <a:off x="1" y="408214"/>
            <a:ext cx="4343401" cy="4354286"/>
          </a:xfrm>
          <a:prstGeom prst="rect">
            <a:avLst/>
          </a:prstGeom>
        </p:spPr>
      </p:pic>
      <p:pic>
        <p:nvPicPr>
          <p:cNvPr id="14" name="图片 13">
            <a:extLst>
              <a:ext uri="{FF2B5EF4-FFF2-40B4-BE49-F238E27FC236}">
                <a16:creationId xmlns:a16="http://schemas.microsoft.com/office/drawing/2014/main" id="{03B74C57-0678-E480-3EDA-459C181E7DD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2916"/>
          <a:stretch/>
        </p:blipFill>
        <p:spPr>
          <a:xfrm>
            <a:off x="1" y="1"/>
            <a:ext cx="3914966" cy="5027243"/>
          </a:xfrm>
          <a:prstGeom prst="rect">
            <a:avLst/>
          </a:prstGeom>
        </p:spPr>
      </p:pic>
      <p:sp>
        <p:nvSpPr>
          <p:cNvPr id="2" name="缺角矩形 1">
            <a:extLst>
              <a:ext uri="{FF2B5EF4-FFF2-40B4-BE49-F238E27FC236}">
                <a16:creationId xmlns:a16="http://schemas.microsoft.com/office/drawing/2014/main" id="{1541D4CC-BA9F-4524-D6D4-686D7494D69F}"/>
              </a:ext>
            </a:extLst>
          </p:cNvPr>
          <p:cNvSpPr/>
          <p:nvPr userDrawn="1"/>
        </p:nvSpPr>
        <p:spPr>
          <a:xfrm>
            <a:off x="186359" y="116258"/>
            <a:ext cx="8758859" cy="4910985"/>
          </a:xfrm>
          <a:prstGeom prst="plaque">
            <a:avLst>
              <a:gd name="adj" fmla="val 4198"/>
            </a:avLst>
          </a:prstGeom>
          <a:blipFill>
            <a:blip r:embed="rId5"/>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Tree>
    <p:extLst>
      <p:ext uri="{BB962C8B-B14F-4D97-AF65-F5344CB8AC3E}">
        <p14:creationId xmlns:p14="http://schemas.microsoft.com/office/powerpoint/2010/main" val="282311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0466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27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918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851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026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177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27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A8CAB5-61B5-4E32-B654-3DF92E970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95B5903-0E76-4149-9EAE-61C63FA4667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3B4AEB-33CE-4C88-BD84-FAA5AFB812E8}"/>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9BEBFD1E-ADED-47DB-86B7-3C79BDFEDB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27C67F-B058-474C-8F68-E7BBAB3646E3}"/>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208874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02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8242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589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013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33550" y="2412604"/>
            <a:ext cx="9177550" cy="2537166"/>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2" y="2872709"/>
            <a:ext cx="9201925" cy="2270790"/>
          </a:xfrm>
          <a:prstGeom prst="rect">
            <a:avLst/>
          </a:prstGeom>
          <a:noFill/>
          <a:ln>
            <a:noFill/>
          </a:ln>
        </p:spPr>
      </p:pic>
      <p:sp>
        <p:nvSpPr>
          <p:cNvPr id="56" name="Google Shape;56;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720000" y="1152475"/>
            <a:ext cx="4494000" cy="2895600"/>
          </a:xfrm>
          <a:prstGeom prst="rect">
            <a:avLst/>
          </a:prstGeom>
        </p:spPr>
        <p:txBody>
          <a:bodyPr spcFirstLastPara="1" wrap="square" lIns="91425" tIns="91425" rIns="91425" bIns="91425" anchor="ctr" anchorCtr="0">
            <a:noAutofit/>
          </a:bodyPr>
          <a:lstStyle>
            <a:lvl1pPr marL="457178" lvl="0" indent="-292086" rtl="0">
              <a:spcBef>
                <a:spcPts val="0"/>
              </a:spcBef>
              <a:spcAft>
                <a:spcPts val="0"/>
              </a:spcAft>
              <a:buClr>
                <a:srgbClr val="595959"/>
              </a:buClr>
              <a:buSzPts val="1000"/>
              <a:buFont typeface="Anaheim"/>
              <a:buChar char="●"/>
              <a:defRPr sz="1400">
                <a:solidFill>
                  <a:srgbClr val="434343"/>
                </a:solidFill>
              </a:defRPr>
            </a:lvl1pPr>
            <a:lvl2pPr marL="914355" lvl="1" indent="-317484" rtl="0">
              <a:lnSpc>
                <a:spcPct val="115000"/>
              </a:lnSpc>
              <a:spcBef>
                <a:spcPts val="0"/>
              </a:spcBef>
              <a:spcAft>
                <a:spcPts val="0"/>
              </a:spcAft>
              <a:buClr>
                <a:srgbClr val="595959"/>
              </a:buClr>
              <a:buSzPts val="1400"/>
              <a:buFont typeface="Anaheim"/>
              <a:buChar char="○"/>
              <a:defRPr>
                <a:solidFill>
                  <a:srgbClr val="434343"/>
                </a:solidFill>
              </a:defRPr>
            </a:lvl2pPr>
            <a:lvl3pPr marL="1371532" lvl="2" indent="-317484" rtl="0">
              <a:lnSpc>
                <a:spcPct val="115000"/>
              </a:lnSpc>
              <a:spcBef>
                <a:spcPts val="0"/>
              </a:spcBef>
              <a:spcAft>
                <a:spcPts val="0"/>
              </a:spcAft>
              <a:buClr>
                <a:srgbClr val="595959"/>
              </a:buClr>
              <a:buSzPts val="1400"/>
              <a:buFont typeface="Anaheim"/>
              <a:buChar char="■"/>
              <a:defRPr>
                <a:solidFill>
                  <a:srgbClr val="434343"/>
                </a:solidFill>
              </a:defRPr>
            </a:lvl3pPr>
            <a:lvl4pPr marL="1828709" lvl="3" indent="-317484" rtl="0">
              <a:lnSpc>
                <a:spcPct val="115000"/>
              </a:lnSpc>
              <a:spcBef>
                <a:spcPts val="0"/>
              </a:spcBef>
              <a:spcAft>
                <a:spcPts val="0"/>
              </a:spcAft>
              <a:buClr>
                <a:srgbClr val="595959"/>
              </a:buClr>
              <a:buSzPts val="1400"/>
              <a:buFont typeface="Anaheim"/>
              <a:buChar char="●"/>
              <a:defRPr>
                <a:solidFill>
                  <a:srgbClr val="434343"/>
                </a:solidFill>
              </a:defRPr>
            </a:lvl4pPr>
            <a:lvl5pPr marL="2285886" lvl="4" indent="-317484" rtl="0">
              <a:lnSpc>
                <a:spcPct val="115000"/>
              </a:lnSpc>
              <a:spcBef>
                <a:spcPts val="0"/>
              </a:spcBef>
              <a:spcAft>
                <a:spcPts val="0"/>
              </a:spcAft>
              <a:buClr>
                <a:srgbClr val="595959"/>
              </a:buClr>
              <a:buSzPts val="1400"/>
              <a:buFont typeface="Anaheim"/>
              <a:buChar char="○"/>
              <a:defRPr>
                <a:solidFill>
                  <a:srgbClr val="434343"/>
                </a:solidFill>
              </a:defRPr>
            </a:lvl5pPr>
            <a:lvl6pPr marL="2743064" lvl="5" indent="-317484" rtl="0">
              <a:lnSpc>
                <a:spcPct val="115000"/>
              </a:lnSpc>
              <a:spcBef>
                <a:spcPts val="0"/>
              </a:spcBef>
              <a:spcAft>
                <a:spcPts val="0"/>
              </a:spcAft>
              <a:buClr>
                <a:srgbClr val="595959"/>
              </a:buClr>
              <a:buSzPts val="1400"/>
              <a:buFont typeface="Anaheim"/>
              <a:buChar char="■"/>
              <a:defRPr>
                <a:solidFill>
                  <a:srgbClr val="434343"/>
                </a:solidFill>
              </a:defRPr>
            </a:lvl6pPr>
            <a:lvl7pPr marL="3200240" lvl="6" indent="-317484" rtl="0">
              <a:lnSpc>
                <a:spcPct val="115000"/>
              </a:lnSpc>
              <a:spcBef>
                <a:spcPts val="0"/>
              </a:spcBef>
              <a:spcAft>
                <a:spcPts val="0"/>
              </a:spcAft>
              <a:buClr>
                <a:srgbClr val="595959"/>
              </a:buClr>
              <a:buSzPts val="1400"/>
              <a:buFont typeface="Anaheim"/>
              <a:buChar char="●"/>
              <a:defRPr>
                <a:solidFill>
                  <a:srgbClr val="434343"/>
                </a:solidFill>
              </a:defRPr>
            </a:lvl7pPr>
            <a:lvl8pPr marL="3657418" lvl="7" indent="-317484" rtl="0">
              <a:lnSpc>
                <a:spcPct val="115000"/>
              </a:lnSpc>
              <a:spcBef>
                <a:spcPts val="0"/>
              </a:spcBef>
              <a:spcAft>
                <a:spcPts val="0"/>
              </a:spcAft>
              <a:buClr>
                <a:srgbClr val="595959"/>
              </a:buClr>
              <a:buSzPts val="1400"/>
              <a:buFont typeface="Anaheim"/>
              <a:buChar char="○"/>
              <a:defRPr>
                <a:solidFill>
                  <a:srgbClr val="434343"/>
                </a:solidFill>
              </a:defRPr>
            </a:lvl8pPr>
            <a:lvl9pPr marL="4114595" lvl="8" indent="-317484"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8057726" y="317596"/>
            <a:ext cx="2386524" cy="302900"/>
          </a:xfrm>
          <a:prstGeom prst="rect">
            <a:avLst/>
          </a:prstGeom>
          <a:noFill/>
          <a:ln>
            <a:noFill/>
          </a:ln>
        </p:spPr>
      </p:pic>
      <p:pic>
        <p:nvPicPr>
          <p:cNvPr id="59" name="Google Shape;59;p7"/>
          <p:cNvPicPr preferRelativeResize="0"/>
          <p:nvPr/>
        </p:nvPicPr>
        <p:blipFill>
          <a:blip r:embed="rId4">
            <a:alphaModFix/>
          </a:blip>
          <a:stretch>
            <a:fillRect/>
          </a:stretch>
        </p:blipFill>
        <p:spPr>
          <a:xfrm>
            <a:off x="-940776" y="777700"/>
            <a:ext cx="2147584" cy="302900"/>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7346151" y="1555700"/>
            <a:ext cx="2544550" cy="3587799"/>
          </a:xfrm>
          <a:prstGeom prst="rect">
            <a:avLst/>
          </a:prstGeom>
          <a:noFill/>
          <a:ln>
            <a:noFill/>
          </a:ln>
        </p:spPr>
      </p:pic>
    </p:spTree>
    <p:extLst>
      <p:ext uri="{BB962C8B-B14F-4D97-AF65-F5344CB8AC3E}">
        <p14:creationId xmlns:p14="http://schemas.microsoft.com/office/powerpoint/2010/main" val="413074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61979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2290025" y="25972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8" name="Google Shape;118;p14"/>
          <p:cNvSpPr txBox="1">
            <a:spLocks noGrp="1"/>
          </p:cNvSpPr>
          <p:nvPr>
            <p:ph type="subTitle" idx="1"/>
          </p:nvPr>
        </p:nvSpPr>
        <p:spPr>
          <a:xfrm>
            <a:off x="1458125" y="8569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solidFill>
                  <a:schemeClr val="dk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19" name="Google Shape;119;p14"/>
          <p:cNvPicPr preferRelativeResize="0"/>
          <p:nvPr/>
        </p:nvPicPr>
        <p:blipFill>
          <a:blip r:embed="rId2">
            <a:alphaModFix/>
          </a:blip>
          <a:stretch>
            <a:fillRect/>
          </a:stretch>
        </p:blipFill>
        <p:spPr>
          <a:xfrm>
            <a:off x="7722901" y="545821"/>
            <a:ext cx="2386524" cy="302900"/>
          </a:xfrm>
          <a:prstGeom prst="rect">
            <a:avLst/>
          </a:prstGeom>
          <a:noFill/>
          <a:ln>
            <a:noFill/>
          </a:ln>
        </p:spPr>
      </p:pic>
      <p:pic>
        <p:nvPicPr>
          <p:cNvPr id="120" name="Google Shape;120;p14"/>
          <p:cNvPicPr preferRelativeResize="0"/>
          <p:nvPr/>
        </p:nvPicPr>
        <p:blipFill>
          <a:blip r:embed="rId3">
            <a:alphaModFix/>
          </a:blip>
          <a:stretch>
            <a:fillRect/>
          </a:stretch>
        </p:blipFill>
        <p:spPr>
          <a:xfrm>
            <a:off x="-1210302" y="494875"/>
            <a:ext cx="2869900" cy="404775"/>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7189987" y="-58155"/>
            <a:ext cx="1414427" cy="1186289"/>
          </a:xfrm>
          <a:prstGeom prst="rect">
            <a:avLst/>
          </a:prstGeom>
          <a:noFill/>
          <a:ln>
            <a:noFill/>
          </a:ln>
        </p:spPr>
      </p:pic>
      <p:pic>
        <p:nvPicPr>
          <p:cNvPr id="122" name="Google Shape;122;p14"/>
          <p:cNvPicPr preferRelativeResize="0"/>
          <p:nvPr/>
        </p:nvPicPr>
        <p:blipFill>
          <a:blip r:embed="rId5">
            <a:alphaModFix/>
          </a:blip>
          <a:stretch>
            <a:fillRect/>
          </a:stretch>
        </p:blipFill>
        <p:spPr>
          <a:xfrm>
            <a:off x="-13" y="1180852"/>
            <a:ext cx="1069675" cy="1334816"/>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491135" y="-420991"/>
            <a:ext cx="1202585" cy="1843659"/>
          </a:xfrm>
          <a:prstGeom prst="rect">
            <a:avLst/>
          </a:prstGeom>
          <a:noFill/>
          <a:ln>
            <a:noFill/>
          </a:ln>
        </p:spPr>
      </p:pic>
    </p:spTree>
    <p:extLst>
      <p:ext uri="{BB962C8B-B14F-4D97-AF65-F5344CB8AC3E}">
        <p14:creationId xmlns:p14="http://schemas.microsoft.com/office/powerpoint/2010/main" val="182338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025300" y="3254300"/>
            <a:ext cx="2907600" cy="103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715100" y="2681600"/>
            <a:ext cx="32178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4328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5211100" y="3254300"/>
            <a:ext cx="29076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5211100" y="2681600"/>
            <a:ext cx="3217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256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2587355" y="989500"/>
            <a:ext cx="34455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2587355" y="1486023"/>
            <a:ext cx="34455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3120769" y="2654261"/>
            <a:ext cx="34455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3654100" y="3822500"/>
            <a:ext cx="34455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3120768" y="2157738"/>
            <a:ext cx="34455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3654099" y="3325977"/>
            <a:ext cx="34455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7623" y="4495300"/>
            <a:ext cx="9165425" cy="633620"/>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4468103"/>
            <a:ext cx="9775371" cy="1704075"/>
          </a:xfrm>
          <a:prstGeom prst="rect">
            <a:avLst/>
          </a:prstGeom>
          <a:noFill/>
          <a:ln>
            <a:noFill/>
          </a:ln>
        </p:spPr>
      </p:pic>
    </p:spTree>
    <p:extLst>
      <p:ext uri="{BB962C8B-B14F-4D97-AF65-F5344CB8AC3E}">
        <p14:creationId xmlns:p14="http://schemas.microsoft.com/office/powerpoint/2010/main" val="57719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E83293-7633-4A0D-B252-726B80029A56}"/>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CFB06E1-84BD-405B-A5C6-22CA5ED8F00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2A15897-3C1F-4762-9041-E5800D203098}"/>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4C8417D6-844A-4F49-8F5C-18BF555F12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E2A794-C0B7-45A8-934D-A36780AFC60C}"/>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2064060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3590926"/>
            <a:ext cx="9143999" cy="1552574"/>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8003252" y="3907064"/>
            <a:ext cx="992975" cy="423675"/>
          </a:xfrm>
          <a:prstGeom prst="rect">
            <a:avLst/>
          </a:prstGeom>
          <a:noFill/>
          <a:ln>
            <a:noFill/>
          </a:ln>
        </p:spPr>
      </p:pic>
      <p:pic>
        <p:nvPicPr>
          <p:cNvPr id="285" name="Google Shape;285;p33"/>
          <p:cNvPicPr preferRelativeResize="0"/>
          <p:nvPr/>
        </p:nvPicPr>
        <p:blipFill>
          <a:blip r:embed="rId4">
            <a:alphaModFix/>
          </a:blip>
          <a:stretch>
            <a:fillRect/>
          </a:stretch>
        </p:blipFill>
        <p:spPr>
          <a:xfrm>
            <a:off x="-911349" y="260596"/>
            <a:ext cx="2386524" cy="302900"/>
          </a:xfrm>
          <a:prstGeom prst="rect">
            <a:avLst/>
          </a:prstGeom>
          <a:noFill/>
          <a:ln>
            <a:noFill/>
          </a:ln>
        </p:spPr>
      </p:pic>
      <p:pic>
        <p:nvPicPr>
          <p:cNvPr id="286" name="Google Shape;286;p33"/>
          <p:cNvPicPr preferRelativeResize="0"/>
          <p:nvPr/>
        </p:nvPicPr>
        <p:blipFill>
          <a:blip r:embed="rId5">
            <a:alphaModFix/>
          </a:blip>
          <a:stretch>
            <a:fillRect/>
          </a:stretch>
        </p:blipFill>
        <p:spPr>
          <a:xfrm>
            <a:off x="7961800" y="657552"/>
            <a:ext cx="2553667" cy="360175"/>
          </a:xfrm>
          <a:prstGeom prst="rect">
            <a:avLst/>
          </a:prstGeom>
          <a:noFill/>
          <a:ln>
            <a:noFill/>
          </a:ln>
        </p:spPr>
      </p:pic>
    </p:spTree>
    <p:extLst>
      <p:ext uri="{BB962C8B-B14F-4D97-AF65-F5344CB8AC3E}">
        <p14:creationId xmlns:p14="http://schemas.microsoft.com/office/powerpoint/2010/main" val="4274791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1507800" y="4014827"/>
            <a:ext cx="7636200" cy="1128675"/>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1570175"/>
            <a:ext cx="3901174" cy="3573324"/>
          </a:xfrm>
          <a:prstGeom prst="rect">
            <a:avLst/>
          </a:prstGeom>
          <a:noFill/>
          <a:ln>
            <a:noFill/>
          </a:ln>
        </p:spPr>
      </p:pic>
      <p:pic>
        <p:nvPicPr>
          <p:cNvPr id="290" name="Google Shape;290;p34"/>
          <p:cNvPicPr preferRelativeResize="0"/>
          <p:nvPr/>
        </p:nvPicPr>
        <p:blipFill>
          <a:blip r:embed="rId4">
            <a:alphaModFix/>
          </a:blip>
          <a:stretch>
            <a:fillRect/>
          </a:stretch>
        </p:blipFill>
        <p:spPr>
          <a:xfrm>
            <a:off x="123251" y="3936775"/>
            <a:ext cx="1040625" cy="1288850"/>
          </a:xfrm>
          <a:prstGeom prst="rect">
            <a:avLst/>
          </a:prstGeom>
          <a:noFill/>
          <a:ln>
            <a:noFill/>
          </a:ln>
        </p:spPr>
      </p:pic>
      <p:pic>
        <p:nvPicPr>
          <p:cNvPr id="291" name="Google Shape;291;p34"/>
          <p:cNvPicPr preferRelativeResize="0"/>
          <p:nvPr/>
        </p:nvPicPr>
        <p:blipFill>
          <a:blip r:embed="rId5">
            <a:alphaModFix/>
          </a:blip>
          <a:stretch>
            <a:fillRect/>
          </a:stretch>
        </p:blipFill>
        <p:spPr>
          <a:xfrm>
            <a:off x="-2264150" y="1563741"/>
            <a:ext cx="3279752" cy="416275"/>
          </a:xfrm>
          <a:prstGeom prst="rect">
            <a:avLst/>
          </a:prstGeom>
          <a:noFill/>
          <a:ln>
            <a:noFill/>
          </a:ln>
        </p:spPr>
      </p:pic>
      <p:pic>
        <p:nvPicPr>
          <p:cNvPr id="292" name="Google Shape;292;p34"/>
          <p:cNvPicPr preferRelativeResize="0"/>
          <p:nvPr/>
        </p:nvPicPr>
        <p:blipFill>
          <a:blip r:embed="rId6">
            <a:alphaModFix/>
          </a:blip>
          <a:stretch>
            <a:fillRect/>
          </a:stretch>
        </p:blipFill>
        <p:spPr>
          <a:xfrm>
            <a:off x="7644948" y="214052"/>
            <a:ext cx="2511550" cy="354225"/>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08226" y="-125719"/>
            <a:ext cx="1478281" cy="1239842"/>
          </a:xfrm>
          <a:prstGeom prst="rect">
            <a:avLst/>
          </a:prstGeom>
          <a:noFill/>
          <a:ln>
            <a:noFill/>
          </a:ln>
        </p:spPr>
      </p:pic>
    </p:spTree>
    <p:extLst>
      <p:ext uri="{BB962C8B-B14F-4D97-AF65-F5344CB8AC3E}">
        <p14:creationId xmlns:p14="http://schemas.microsoft.com/office/powerpoint/2010/main" val="3894624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D01A1C-4C94-40B2-BC00-A655D58ABA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66D3A9-55A0-4FA3-B6C7-0CCBA19E0E70}"/>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512A98E-4D79-4F9F-B399-F200C3C5CD83}"/>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891541-1372-44F2-8D00-5BD910EBA7A6}"/>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6" name="页脚占位符 5">
            <a:extLst>
              <a:ext uri="{FF2B5EF4-FFF2-40B4-BE49-F238E27FC236}">
                <a16:creationId xmlns:a16="http://schemas.microsoft.com/office/drawing/2014/main" id="{1993D91F-801C-46ED-B183-131770F9EAD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974C0C-0384-4BB3-9742-5A61CEC32B16}"/>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2947969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307537-4A40-4BD0-B319-7E963061AC8D}"/>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025537-BDFD-4098-AB09-6226ACC6297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7708AE4-9215-4A26-A4E4-5B77D707BB06}"/>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22A1A42-23B7-4B1F-B524-58787CF6E20D}"/>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7919B3F-119A-4163-A53E-CB649C40B81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7E070BD-309C-444D-9DA0-B09388E8D028}"/>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8" name="页脚占位符 7">
            <a:extLst>
              <a:ext uri="{FF2B5EF4-FFF2-40B4-BE49-F238E27FC236}">
                <a16:creationId xmlns:a16="http://schemas.microsoft.com/office/drawing/2014/main" id="{8DC3CFE1-A208-4919-8FA1-896E536E1EF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E1A57CE-F551-4CA3-B831-1D711A3A58A9}"/>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52227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9C9CBD-FCD3-4DD6-91CD-27D7F17ADEE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838CF2E-0CB4-4BA2-B9F2-6E48D794C385}"/>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4" name="页脚占位符 3">
            <a:extLst>
              <a:ext uri="{FF2B5EF4-FFF2-40B4-BE49-F238E27FC236}">
                <a16:creationId xmlns:a16="http://schemas.microsoft.com/office/drawing/2014/main" id="{2B11FC12-B4DE-4B4A-88AC-B157CC0E746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8C5436A-9C77-4C6F-831D-10EB1499013E}"/>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98926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5B28E97-FCF1-40E8-A6C8-3EA00CF033A0}"/>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3" name="页脚占位符 2">
            <a:extLst>
              <a:ext uri="{FF2B5EF4-FFF2-40B4-BE49-F238E27FC236}">
                <a16:creationId xmlns:a16="http://schemas.microsoft.com/office/drawing/2014/main" id="{27B39E2D-DE10-4BF8-A190-620AD4D3A0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2FF5B79-A992-4335-B51B-4DD905D698A3}"/>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326937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9128E7-3D30-49A6-A8D4-219A758D7F0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C6C5E03-D0C0-4522-8484-8A479EE94E43}"/>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D77929F-AA4F-4555-ACC7-34F63FC283D7}"/>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1E4EACC-B72D-4D53-BBCB-BAEA4D4F5BF2}"/>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6" name="页脚占位符 5">
            <a:extLst>
              <a:ext uri="{FF2B5EF4-FFF2-40B4-BE49-F238E27FC236}">
                <a16:creationId xmlns:a16="http://schemas.microsoft.com/office/drawing/2014/main" id="{F0E17CAD-7544-4CC4-9D50-94F8FA973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96AC67-5302-42F4-AA0E-F47C9D5CE58A}"/>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172785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5271B-2806-4CD8-8E22-1DC09667B9F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3EF74ED5-AFCF-4034-BDC1-4BA4389E587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5CCAD213-074B-4FFC-9652-0F46D591C7BB}"/>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FAD1369-50C0-4142-A33B-640D97B006CB}"/>
              </a:ext>
            </a:extLst>
          </p:cNvPr>
          <p:cNvSpPr>
            <a:spLocks noGrp="1"/>
          </p:cNvSpPr>
          <p:nvPr>
            <p:ph type="dt" sz="half" idx="10"/>
          </p:nvPr>
        </p:nvSpPr>
        <p:spPr/>
        <p:txBody>
          <a:bodyPr/>
          <a:lstStyle/>
          <a:p>
            <a:fld id="{75906C1A-2730-4FC7-968D-EC2F69704095}" type="datetimeFigureOut">
              <a:rPr lang="zh-CN" altLang="en-US" smtClean="0"/>
              <a:t>2025/10/8</a:t>
            </a:fld>
            <a:endParaRPr lang="zh-CN" altLang="en-US"/>
          </a:p>
        </p:txBody>
      </p:sp>
      <p:sp>
        <p:nvSpPr>
          <p:cNvPr id="6" name="页脚占位符 5">
            <a:extLst>
              <a:ext uri="{FF2B5EF4-FFF2-40B4-BE49-F238E27FC236}">
                <a16:creationId xmlns:a16="http://schemas.microsoft.com/office/drawing/2014/main" id="{119DA779-D022-4484-BB36-B977666266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1A5B61-04A8-4A95-B3FA-52765EAA3ABD}"/>
              </a:ext>
            </a:extLst>
          </p:cNvPr>
          <p:cNvSpPr>
            <a:spLocks noGrp="1"/>
          </p:cNvSpPr>
          <p:nvPr>
            <p:ph type="sldNum" sz="quarter" idx="12"/>
          </p:nvPr>
        </p:nvSpPr>
        <p:spPr/>
        <p:txBody>
          <a:body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2203688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0BC36A-2360-411E-B541-A137DBFDB8D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B91791-17CF-4349-96F0-5326F715BE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66B29F-8647-4DA9-A410-1E47D2FAAFBC}"/>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906C1A-2730-4FC7-968D-EC2F69704095}"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03978BD0-3D39-48ED-BF1E-F6488DF6A028}"/>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FD5901E-0CB3-4E59-8E39-731411750641}"/>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E72DF5A-59F6-419E-80A2-A23D91923F0B}" type="slidenum">
              <a:rPr lang="zh-CN" altLang="en-US" smtClean="0"/>
              <a:t>‹#›</a:t>
            </a:fld>
            <a:endParaRPr lang="zh-CN" altLang="en-US"/>
          </a:p>
        </p:txBody>
      </p:sp>
    </p:spTree>
    <p:extLst>
      <p:ext uri="{BB962C8B-B14F-4D97-AF65-F5344CB8AC3E}">
        <p14:creationId xmlns:p14="http://schemas.microsoft.com/office/powerpoint/2010/main" val="278461243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1263544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148194827"/>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21.png"/><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31.gi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3" Type="http://schemas.openxmlformats.org/officeDocument/2006/relationships/notesSlide" Target="../notesSlides/notesSlide11.xml"/><Relationship Id="rId7" Type="http://schemas.openxmlformats.org/officeDocument/2006/relationships/image" Target="../media/image27.png"/><Relationship Id="rId12" Type="http://schemas.openxmlformats.org/officeDocument/2006/relationships/image" Target="../media/image20.png"/><Relationship Id="rId2" Type="http://schemas.openxmlformats.org/officeDocument/2006/relationships/slideLayout" Target="../slideLayouts/slideLayout12.xml"/><Relationship Id="rId16" Type="http://schemas.openxmlformats.org/officeDocument/2006/relationships/image" Target="../media/image31.gif"/><Relationship Id="rId1" Type="http://schemas.openxmlformats.org/officeDocument/2006/relationships/tags" Target="../tags/tag12.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37.png"/><Relationship Id="rId3" Type="http://schemas.openxmlformats.org/officeDocument/2006/relationships/notesSlide" Target="../notesSlides/notesSlide12.xml"/><Relationship Id="rId21" Type="http://schemas.openxmlformats.org/officeDocument/2006/relationships/image" Target="../media/image31.gif"/><Relationship Id="rId7" Type="http://schemas.openxmlformats.org/officeDocument/2006/relationships/image" Target="../media/image29.png"/><Relationship Id="rId12" Type="http://schemas.openxmlformats.org/officeDocument/2006/relationships/image" Target="../media/image3.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2.png"/><Relationship Id="rId20" Type="http://schemas.openxmlformats.org/officeDocument/2006/relationships/image" Target="../media/image39.png"/><Relationship Id="rId1" Type="http://schemas.openxmlformats.org/officeDocument/2006/relationships/tags" Target="../tags/tag13.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34.png"/><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2.png"/><Relationship Id="rId3" Type="http://schemas.openxmlformats.org/officeDocument/2006/relationships/notesSlide" Target="../notesSlides/notesSlide13.xml"/><Relationship Id="rId7" Type="http://schemas.openxmlformats.org/officeDocument/2006/relationships/image" Target="../media/image20.png"/><Relationship Id="rId12" Type="http://schemas.microsoft.com/office/2007/relationships/hdphoto" Target="../media/hdphoto4.wdp"/><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19.png"/><Relationship Id="rId11" Type="http://schemas.openxmlformats.org/officeDocument/2006/relationships/image" Target="../media/image41.png"/><Relationship Id="rId5" Type="http://schemas.microsoft.com/office/2007/relationships/hdphoto" Target="../media/hdphoto1.wdp"/><Relationship Id="rId10" Type="http://schemas.openxmlformats.org/officeDocument/2006/relationships/image" Target="../media/image40.png"/><Relationship Id="rId4" Type="http://schemas.openxmlformats.org/officeDocument/2006/relationships/image" Target="../media/image18.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37.png"/><Relationship Id="rId3" Type="http://schemas.openxmlformats.org/officeDocument/2006/relationships/notesSlide" Target="../notesSlides/notesSlide14.xml"/><Relationship Id="rId21" Type="http://schemas.openxmlformats.org/officeDocument/2006/relationships/image" Target="../media/image31.gif"/><Relationship Id="rId7" Type="http://schemas.openxmlformats.org/officeDocument/2006/relationships/image" Target="../media/image29.png"/><Relationship Id="rId12" Type="http://schemas.openxmlformats.org/officeDocument/2006/relationships/image" Target="../media/image3.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2.png"/><Relationship Id="rId20" Type="http://schemas.openxmlformats.org/officeDocument/2006/relationships/image" Target="../media/image39.png"/><Relationship Id="rId1" Type="http://schemas.openxmlformats.org/officeDocument/2006/relationships/tags" Target="../tags/tag15.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34.png"/><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5.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6.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3" Type="http://schemas.openxmlformats.org/officeDocument/2006/relationships/notesSlide" Target="../notesSlides/notesSlide17.xml"/><Relationship Id="rId7" Type="http://schemas.openxmlformats.org/officeDocument/2006/relationships/image" Target="../media/image27.png"/><Relationship Id="rId12" Type="http://schemas.openxmlformats.org/officeDocument/2006/relationships/image" Target="../media/image20.png"/><Relationship Id="rId2" Type="http://schemas.openxmlformats.org/officeDocument/2006/relationships/slideLayout" Target="../slideLayouts/slideLayout12.xml"/><Relationship Id="rId16" Type="http://schemas.openxmlformats.org/officeDocument/2006/relationships/image" Target="../media/image31.gif"/><Relationship Id="rId1" Type="http://schemas.openxmlformats.org/officeDocument/2006/relationships/tags" Target="../tags/tag18.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21.png"/><Relationship Id="rId2" Type="http://schemas.openxmlformats.org/officeDocument/2006/relationships/slideLayout" Target="../slideLayouts/slideLayout19.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31.gi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37.png"/><Relationship Id="rId3" Type="http://schemas.openxmlformats.org/officeDocument/2006/relationships/notesSlide" Target="../notesSlides/notesSlide19.xml"/><Relationship Id="rId21" Type="http://schemas.openxmlformats.org/officeDocument/2006/relationships/image" Target="../media/image31.gif"/><Relationship Id="rId7" Type="http://schemas.openxmlformats.org/officeDocument/2006/relationships/image" Target="../media/image29.png"/><Relationship Id="rId12" Type="http://schemas.openxmlformats.org/officeDocument/2006/relationships/image" Target="../media/image3.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2.png"/><Relationship Id="rId20" Type="http://schemas.openxmlformats.org/officeDocument/2006/relationships/image" Target="../media/image39.png"/><Relationship Id="rId1" Type="http://schemas.openxmlformats.org/officeDocument/2006/relationships/tags" Target="../tags/tag20.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34.png"/><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9.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0.xml"/><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37.png"/><Relationship Id="rId3" Type="http://schemas.openxmlformats.org/officeDocument/2006/relationships/notesSlide" Target="../notesSlides/notesSlide21.xml"/><Relationship Id="rId21" Type="http://schemas.openxmlformats.org/officeDocument/2006/relationships/image" Target="../media/image31.gif"/><Relationship Id="rId7" Type="http://schemas.openxmlformats.org/officeDocument/2006/relationships/image" Target="../media/image29.png"/><Relationship Id="rId12" Type="http://schemas.openxmlformats.org/officeDocument/2006/relationships/image" Target="../media/image3.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2.png"/><Relationship Id="rId20" Type="http://schemas.openxmlformats.org/officeDocument/2006/relationships/image" Target="../media/image39.png"/><Relationship Id="rId1" Type="http://schemas.openxmlformats.org/officeDocument/2006/relationships/tags" Target="../tags/tag22.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34.png"/><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2.xml"/><Relationship Id="rId7" Type="http://schemas.openxmlformats.org/officeDocument/2006/relationships/image" Target="../media/image21.png"/><Relationship Id="rId2" Type="http://schemas.openxmlformats.org/officeDocument/2006/relationships/slideLayout" Target="../slideLayouts/slideLayout19.xml"/><Relationship Id="rId1" Type="http://schemas.openxmlformats.org/officeDocument/2006/relationships/tags" Target="../tags/tag23.xml"/><Relationship Id="rId6" Type="http://schemas.openxmlformats.org/officeDocument/2006/relationships/image" Target="../media/image25.png"/><Relationship Id="rId5" Type="http://schemas.openxmlformats.org/officeDocument/2006/relationships/image" Target="../media/image31.gif"/><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3" Type="http://schemas.openxmlformats.org/officeDocument/2006/relationships/notesSlide" Target="../notesSlides/notesSlide23.xml"/><Relationship Id="rId7" Type="http://schemas.openxmlformats.org/officeDocument/2006/relationships/image" Target="../media/image27.png"/><Relationship Id="rId12" Type="http://schemas.openxmlformats.org/officeDocument/2006/relationships/image" Target="../media/image20.png"/><Relationship Id="rId2" Type="http://schemas.openxmlformats.org/officeDocument/2006/relationships/slideLayout" Target="../slideLayouts/slideLayout12.xml"/><Relationship Id="rId16" Type="http://schemas.openxmlformats.org/officeDocument/2006/relationships/image" Target="../media/image31.gif"/><Relationship Id="rId1" Type="http://schemas.openxmlformats.org/officeDocument/2006/relationships/tags" Target="../tags/tag24.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1.png"/><Relationship Id="rId18" Type="http://schemas.openxmlformats.org/officeDocument/2006/relationships/image" Target="../media/image31.gif"/><Relationship Id="rId3" Type="http://schemas.openxmlformats.org/officeDocument/2006/relationships/notesSlide" Target="../notesSlides/notesSlide24.xml"/><Relationship Id="rId7" Type="http://schemas.openxmlformats.org/officeDocument/2006/relationships/image" Target="../media/image34.png"/><Relationship Id="rId12" Type="http://schemas.microsoft.com/office/2007/relationships/hdphoto" Target="../media/hdphoto3.wdp"/><Relationship Id="rId17" Type="http://schemas.openxmlformats.org/officeDocument/2006/relationships/image" Target="../media/image30.png"/><Relationship Id="rId2" Type="http://schemas.openxmlformats.org/officeDocument/2006/relationships/slideLayout" Target="../slideLayouts/slideLayout1.xml"/><Relationship Id="rId16" Type="http://schemas.openxmlformats.org/officeDocument/2006/relationships/image" Target="../media/image20.png"/><Relationship Id="rId1" Type="http://schemas.openxmlformats.org/officeDocument/2006/relationships/tags" Target="../tags/tag25.xml"/><Relationship Id="rId6" Type="http://schemas.openxmlformats.org/officeDocument/2006/relationships/image" Target="../media/image3.pn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47.png"/><Relationship Id="rId1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7.png"/><Relationship Id="rId12" Type="http://schemas.openxmlformats.org/officeDocument/2006/relationships/image" Target="../media/image20.png"/><Relationship Id="rId2" Type="http://schemas.openxmlformats.org/officeDocument/2006/relationships/slideLayout" Target="../slideLayouts/slideLayout12.xml"/><Relationship Id="rId16" Type="http://schemas.openxmlformats.org/officeDocument/2006/relationships/image" Target="../media/image31.gif"/><Relationship Id="rId1" Type="http://schemas.openxmlformats.org/officeDocument/2006/relationships/tags" Target="../tags/tag6.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7.png"/><Relationship Id="rId12" Type="http://schemas.openxmlformats.org/officeDocument/2006/relationships/image" Target="../media/image20.png"/><Relationship Id="rId2" Type="http://schemas.openxmlformats.org/officeDocument/2006/relationships/slideLayout" Target="../slideLayouts/slideLayout12.xml"/><Relationship Id="rId16" Type="http://schemas.openxmlformats.org/officeDocument/2006/relationships/image" Target="../media/image31.gif"/><Relationship Id="rId1" Type="http://schemas.openxmlformats.org/officeDocument/2006/relationships/tags" Target="../tags/tag10.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189FE852-4B3C-DAD6-FDEC-880D7E235FB1}"/>
              </a:ext>
            </a:extLst>
          </p:cNvPr>
          <p:cNvPicPr>
            <a:picLocks noChangeAspect="1"/>
          </p:cNvPicPr>
          <p:nvPr/>
        </p:nvPicPr>
        <p:blipFill rotWithShape="1">
          <a:blip r:embed="rId4"/>
          <a:srcRect l="59275" t="19668" r="838" b="24450"/>
          <a:stretch/>
        </p:blipFill>
        <p:spPr>
          <a:xfrm flipH="1">
            <a:off x="26214" y="1707036"/>
            <a:ext cx="2638335" cy="2663127"/>
          </a:xfrm>
          <a:prstGeom prst="ellipse">
            <a:avLst/>
          </a:prstGeom>
        </p:spPr>
      </p:pic>
      <p:sp>
        <p:nvSpPr>
          <p:cNvPr id="4" name="Rectangle 3">
            <a:extLst>
              <a:ext uri="{FF2B5EF4-FFF2-40B4-BE49-F238E27FC236}">
                <a16:creationId xmlns:a16="http://schemas.microsoft.com/office/drawing/2014/main" id="{79F2FBA9-2784-8F91-FE0D-5379188C500D}"/>
              </a:ext>
            </a:extLst>
          </p:cNvPr>
          <p:cNvSpPr/>
          <p:nvPr/>
        </p:nvSpPr>
        <p:spPr>
          <a:xfrm>
            <a:off x="2232932" y="0"/>
            <a:ext cx="4841422" cy="489857"/>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1624787" y="-218161"/>
            <a:ext cx="5932170" cy="742511"/>
          </a:xfrm>
          <a:prstGeom prst="rect">
            <a:avLst/>
          </a:prstGeom>
          <a:noFill/>
        </p:spPr>
        <p:txBody>
          <a:bodyPr wrap="square" rtlCol="0">
            <a:spAutoFit/>
          </a:bodyPr>
          <a:lstStyle/>
          <a:p>
            <a:pPr algn="ctr">
              <a:lnSpc>
                <a:spcPct val="150000"/>
              </a:lnSpc>
              <a:spcAft>
                <a:spcPts val="800"/>
              </a:spcAft>
            </a:pPr>
            <a:r>
              <a:rPr lang="nl-NL" sz="3200" b="1" dirty="0">
                <a:latin typeface="Times New Roman" panose="02020603050405020304" pitchFamily="18" charset="0"/>
                <a:ea typeface="Calibri" panose="020F0502020204030204" pitchFamily="34" charset="0"/>
                <a:cs typeface="Times New Roman" panose="02020603050405020304" pitchFamily="18" charset="0"/>
              </a:rPr>
              <a:t>a. Tác giả</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519307" y="-342129"/>
            <a:ext cx="1624693" cy="1885950"/>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7"/>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8"/>
          <a:stretch>
            <a:fillRect/>
          </a:stretch>
        </p:blipFill>
        <p:spPr>
          <a:xfrm flipH="1">
            <a:off x="-101696" y="-78837"/>
            <a:ext cx="2585737" cy="2164252"/>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grpSp>
        <p:nvGrpSpPr>
          <p:cNvPr id="18" name="Google Shape;16195;p27">
            <a:extLst>
              <a:ext uri="{FF2B5EF4-FFF2-40B4-BE49-F238E27FC236}">
                <a16:creationId xmlns:a16="http://schemas.microsoft.com/office/drawing/2014/main" id="{930EDD4B-35FF-0B20-6B78-0272B95A2182}"/>
              </a:ext>
            </a:extLst>
          </p:cNvPr>
          <p:cNvGrpSpPr/>
          <p:nvPr/>
        </p:nvGrpSpPr>
        <p:grpSpPr>
          <a:xfrm>
            <a:off x="-123701" y="4054071"/>
            <a:ext cx="2255815" cy="1288831"/>
            <a:chOff x="-69706" y="4049223"/>
            <a:chExt cx="2187555" cy="1141893"/>
          </a:xfrm>
        </p:grpSpPr>
        <p:sp>
          <p:nvSpPr>
            <p:cNvPr id="19" name="Google Shape;16196;p27">
              <a:extLst>
                <a:ext uri="{FF2B5EF4-FFF2-40B4-BE49-F238E27FC236}">
                  <a16:creationId xmlns:a16="http://schemas.microsoft.com/office/drawing/2014/main" id="{3B2BBB2E-064D-1865-DD8F-D33267777CD4}"/>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6197;p27">
              <a:extLst>
                <a:ext uri="{FF2B5EF4-FFF2-40B4-BE49-F238E27FC236}">
                  <a16:creationId xmlns:a16="http://schemas.microsoft.com/office/drawing/2014/main" id="{96FF687F-0A5E-C12F-C234-3C082925F665}"/>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6198;p27">
              <a:extLst>
                <a:ext uri="{FF2B5EF4-FFF2-40B4-BE49-F238E27FC236}">
                  <a16:creationId xmlns:a16="http://schemas.microsoft.com/office/drawing/2014/main" id="{C1873D16-D733-F9EC-114A-17E6C6539DBD}"/>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6199;p27">
              <a:extLst>
                <a:ext uri="{FF2B5EF4-FFF2-40B4-BE49-F238E27FC236}">
                  <a16:creationId xmlns:a16="http://schemas.microsoft.com/office/drawing/2014/main" id="{CF0D1668-CF52-14AB-1112-AE94876E71A9}"/>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6200;p27">
              <a:extLst>
                <a:ext uri="{FF2B5EF4-FFF2-40B4-BE49-F238E27FC236}">
                  <a16:creationId xmlns:a16="http://schemas.microsoft.com/office/drawing/2014/main" id="{2282B6BE-2254-71BD-6AD8-6CA5EA065156}"/>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6201;p27">
              <a:extLst>
                <a:ext uri="{FF2B5EF4-FFF2-40B4-BE49-F238E27FC236}">
                  <a16:creationId xmlns:a16="http://schemas.microsoft.com/office/drawing/2014/main" id="{77A48B9C-8FB0-C326-5E7B-31DA6DB29892}"/>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6202;p27">
              <a:extLst>
                <a:ext uri="{FF2B5EF4-FFF2-40B4-BE49-F238E27FC236}">
                  <a16:creationId xmlns:a16="http://schemas.microsoft.com/office/drawing/2014/main" id="{EEA28272-8F94-258A-1B06-A47CA9393AA6}"/>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203;p27">
              <a:extLst>
                <a:ext uri="{FF2B5EF4-FFF2-40B4-BE49-F238E27FC236}">
                  <a16:creationId xmlns:a16="http://schemas.microsoft.com/office/drawing/2014/main" id="{557D0BAF-14EC-A064-3416-C236EA98FC81}"/>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6204;p27">
              <a:extLst>
                <a:ext uri="{FF2B5EF4-FFF2-40B4-BE49-F238E27FC236}">
                  <a16:creationId xmlns:a16="http://schemas.microsoft.com/office/drawing/2014/main" id="{C5F77489-8943-F5DD-8148-0BE5CA44A560}"/>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Google Shape;16205;p27">
              <a:extLst>
                <a:ext uri="{FF2B5EF4-FFF2-40B4-BE49-F238E27FC236}">
                  <a16:creationId xmlns:a16="http://schemas.microsoft.com/office/drawing/2014/main" id="{3DCA219E-B1BB-2AE5-DFFD-22BB2A5BE532}"/>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206;p27">
              <a:extLst>
                <a:ext uri="{FF2B5EF4-FFF2-40B4-BE49-F238E27FC236}">
                  <a16:creationId xmlns:a16="http://schemas.microsoft.com/office/drawing/2014/main" id="{E9B43BDF-3733-0C4C-A735-2B6C8697B80D}"/>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207;p27">
              <a:extLst>
                <a:ext uri="{FF2B5EF4-FFF2-40B4-BE49-F238E27FC236}">
                  <a16:creationId xmlns:a16="http://schemas.microsoft.com/office/drawing/2014/main" id="{F380CB57-BC0C-EEBE-C132-EC23F9C9408B}"/>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208;p27">
              <a:extLst>
                <a:ext uri="{FF2B5EF4-FFF2-40B4-BE49-F238E27FC236}">
                  <a16:creationId xmlns:a16="http://schemas.microsoft.com/office/drawing/2014/main" id="{BF292CC4-6D94-A23F-99FE-3B473E72D1BA}"/>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9;p27">
              <a:extLst>
                <a:ext uri="{FF2B5EF4-FFF2-40B4-BE49-F238E27FC236}">
                  <a16:creationId xmlns:a16="http://schemas.microsoft.com/office/drawing/2014/main" id="{EFD462FD-00CA-7339-BDDF-5242CD38AF31}"/>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10;p27">
              <a:extLst>
                <a:ext uri="{FF2B5EF4-FFF2-40B4-BE49-F238E27FC236}">
                  <a16:creationId xmlns:a16="http://schemas.microsoft.com/office/drawing/2014/main" id="{AF663051-FEDF-322E-0185-980DBAE936E7}"/>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11;p27">
              <a:extLst>
                <a:ext uri="{FF2B5EF4-FFF2-40B4-BE49-F238E27FC236}">
                  <a16:creationId xmlns:a16="http://schemas.microsoft.com/office/drawing/2014/main" id="{7564639D-2A8C-3E44-1925-982A8EE0E160}"/>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12;p27">
              <a:extLst>
                <a:ext uri="{FF2B5EF4-FFF2-40B4-BE49-F238E27FC236}">
                  <a16:creationId xmlns:a16="http://schemas.microsoft.com/office/drawing/2014/main" id="{877245D5-795E-B4ED-5DAB-E889FDA06FF5}"/>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13;p27">
              <a:extLst>
                <a:ext uri="{FF2B5EF4-FFF2-40B4-BE49-F238E27FC236}">
                  <a16:creationId xmlns:a16="http://schemas.microsoft.com/office/drawing/2014/main" id="{429C5F30-4DBC-30E7-AA8B-A47AEDC047F3}"/>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214;p27">
              <a:extLst>
                <a:ext uri="{FF2B5EF4-FFF2-40B4-BE49-F238E27FC236}">
                  <a16:creationId xmlns:a16="http://schemas.microsoft.com/office/drawing/2014/main" id="{B188A12E-3F45-DDFF-5CC2-CA17D3C594C7}"/>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15;p27">
              <a:extLst>
                <a:ext uri="{FF2B5EF4-FFF2-40B4-BE49-F238E27FC236}">
                  <a16:creationId xmlns:a16="http://schemas.microsoft.com/office/drawing/2014/main" id="{D28B030B-97CA-3764-9FA1-AA9235A161CA}"/>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16;p27">
              <a:extLst>
                <a:ext uri="{FF2B5EF4-FFF2-40B4-BE49-F238E27FC236}">
                  <a16:creationId xmlns:a16="http://schemas.microsoft.com/office/drawing/2014/main" id="{248E9AFF-F866-4096-DCDB-35FDA027529E}"/>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17;p27">
              <a:extLst>
                <a:ext uri="{FF2B5EF4-FFF2-40B4-BE49-F238E27FC236}">
                  <a16:creationId xmlns:a16="http://schemas.microsoft.com/office/drawing/2014/main" id="{4FDC7CC2-89A5-861A-B8CE-53E64AF486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18;p27">
              <a:extLst>
                <a:ext uri="{FF2B5EF4-FFF2-40B4-BE49-F238E27FC236}">
                  <a16:creationId xmlns:a16="http://schemas.microsoft.com/office/drawing/2014/main" id="{F8612602-12E5-D5F1-7A02-B9722EFB1DF3}"/>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9;p27">
              <a:extLst>
                <a:ext uri="{FF2B5EF4-FFF2-40B4-BE49-F238E27FC236}">
                  <a16:creationId xmlns:a16="http://schemas.microsoft.com/office/drawing/2014/main" id="{A4EC32FF-81EF-61C9-5F48-DC70A54BF0C4}"/>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20;p27">
              <a:extLst>
                <a:ext uri="{FF2B5EF4-FFF2-40B4-BE49-F238E27FC236}">
                  <a16:creationId xmlns:a16="http://schemas.microsoft.com/office/drawing/2014/main" id="{E3A9943F-8287-89FB-3281-5322AD2105D0}"/>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21;p27">
              <a:extLst>
                <a:ext uri="{FF2B5EF4-FFF2-40B4-BE49-F238E27FC236}">
                  <a16:creationId xmlns:a16="http://schemas.microsoft.com/office/drawing/2014/main" id="{EF6F7D0C-E187-0BB6-5500-D3376DD6BBE8}"/>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22;p27">
              <a:extLst>
                <a:ext uri="{FF2B5EF4-FFF2-40B4-BE49-F238E27FC236}">
                  <a16:creationId xmlns:a16="http://schemas.microsoft.com/office/drawing/2014/main" id="{F682420D-2B4A-221D-E9C1-84EDB3291416}"/>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23;p27">
              <a:extLst>
                <a:ext uri="{FF2B5EF4-FFF2-40B4-BE49-F238E27FC236}">
                  <a16:creationId xmlns:a16="http://schemas.microsoft.com/office/drawing/2014/main" id="{C9312312-E81D-0597-857C-3ED1D6D83F19}"/>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24;p27">
              <a:extLst>
                <a:ext uri="{FF2B5EF4-FFF2-40B4-BE49-F238E27FC236}">
                  <a16:creationId xmlns:a16="http://schemas.microsoft.com/office/drawing/2014/main" id="{5D723F3E-BC13-01DB-5991-029A50CDDBA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25;p27">
              <a:extLst>
                <a:ext uri="{FF2B5EF4-FFF2-40B4-BE49-F238E27FC236}">
                  <a16:creationId xmlns:a16="http://schemas.microsoft.com/office/drawing/2014/main" id="{C99C8365-B541-284D-5126-E73BA1C1A87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26;p27">
              <a:extLst>
                <a:ext uri="{FF2B5EF4-FFF2-40B4-BE49-F238E27FC236}">
                  <a16:creationId xmlns:a16="http://schemas.microsoft.com/office/drawing/2014/main" id="{2EB04BA1-32AF-0FFE-3BC8-3A6F4277169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27;p27">
              <a:extLst>
                <a:ext uri="{FF2B5EF4-FFF2-40B4-BE49-F238E27FC236}">
                  <a16:creationId xmlns:a16="http://schemas.microsoft.com/office/drawing/2014/main" id="{66999550-133E-7F8E-94BF-5551D2A03428}"/>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28;p27">
              <a:extLst>
                <a:ext uri="{FF2B5EF4-FFF2-40B4-BE49-F238E27FC236}">
                  <a16:creationId xmlns:a16="http://schemas.microsoft.com/office/drawing/2014/main" id="{8ABCF5E9-DAFD-457A-5280-87EC8DF6E9E9}"/>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9;p27">
              <a:extLst>
                <a:ext uri="{FF2B5EF4-FFF2-40B4-BE49-F238E27FC236}">
                  <a16:creationId xmlns:a16="http://schemas.microsoft.com/office/drawing/2014/main" id="{74C12091-5150-6CC3-8D0A-161E2C2377AA}"/>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30;p27">
              <a:extLst>
                <a:ext uri="{FF2B5EF4-FFF2-40B4-BE49-F238E27FC236}">
                  <a16:creationId xmlns:a16="http://schemas.microsoft.com/office/drawing/2014/main" id="{07C2491A-373A-3D8F-771E-FBAA809923E0}"/>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31;p27">
              <a:extLst>
                <a:ext uri="{FF2B5EF4-FFF2-40B4-BE49-F238E27FC236}">
                  <a16:creationId xmlns:a16="http://schemas.microsoft.com/office/drawing/2014/main" id="{05F4C9CC-A57A-1197-4F0C-C3A67D665C94}"/>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32;p27">
              <a:extLst>
                <a:ext uri="{FF2B5EF4-FFF2-40B4-BE49-F238E27FC236}">
                  <a16:creationId xmlns:a16="http://schemas.microsoft.com/office/drawing/2014/main" id="{D5000D8C-794C-1E78-FFD7-AF166C910D7D}"/>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33;p27">
              <a:extLst>
                <a:ext uri="{FF2B5EF4-FFF2-40B4-BE49-F238E27FC236}">
                  <a16:creationId xmlns:a16="http://schemas.microsoft.com/office/drawing/2014/main" id="{BCA9C457-D890-8C10-2B46-5F7F111C3266}"/>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7" name="Google Shape;16234;p27">
              <a:extLst>
                <a:ext uri="{FF2B5EF4-FFF2-40B4-BE49-F238E27FC236}">
                  <a16:creationId xmlns:a16="http://schemas.microsoft.com/office/drawing/2014/main" id="{F313D186-322A-773B-7159-94732EBE6138}"/>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35;p27">
              <a:extLst>
                <a:ext uri="{FF2B5EF4-FFF2-40B4-BE49-F238E27FC236}">
                  <a16:creationId xmlns:a16="http://schemas.microsoft.com/office/drawing/2014/main" id="{BE28A2D6-993E-69AD-CC9A-AC0E58794BA3}"/>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36;p27">
              <a:extLst>
                <a:ext uri="{FF2B5EF4-FFF2-40B4-BE49-F238E27FC236}">
                  <a16:creationId xmlns:a16="http://schemas.microsoft.com/office/drawing/2014/main" id="{DCC73742-0DC0-B6F3-2773-07DB23517FC1}"/>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37;p27">
              <a:extLst>
                <a:ext uri="{FF2B5EF4-FFF2-40B4-BE49-F238E27FC236}">
                  <a16:creationId xmlns:a16="http://schemas.microsoft.com/office/drawing/2014/main" id="{5E931112-9747-23CF-5520-563980F2918C}"/>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38;p27">
              <a:extLst>
                <a:ext uri="{FF2B5EF4-FFF2-40B4-BE49-F238E27FC236}">
                  <a16:creationId xmlns:a16="http://schemas.microsoft.com/office/drawing/2014/main" id="{94DBB152-D9FD-4701-3026-88E387FD8F35}"/>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9;p27">
              <a:extLst>
                <a:ext uri="{FF2B5EF4-FFF2-40B4-BE49-F238E27FC236}">
                  <a16:creationId xmlns:a16="http://schemas.microsoft.com/office/drawing/2014/main" id="{CF1026D5-3559-053B-D328-CCD5DA8548E5}"/>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40;p27">
              <a:extLst>
                <a:ext uri="{FF2B5EF4-FFF2-40B4-BE49-F238E27FC236}">
                  <a16:creationId xmlns:a16="http://schemas.microsoft.com/office/drawing/2014/main" id="{377CA5FF-E2C1-8D05-E7AC-01E99B16AD33}"/>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41;p27">
              <a:extLst>
                <a:ext uri="{FF2B5EF4-FFF2-40B4-BE49-F238E27FC236}">
                  <a16:creationId xmlns:a16="http://schemas.microsoft.com/office/drawing/2014/main" id="{AF1C89A0-4015-2289-148D-3D8AA788FE15}"/>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42;p27">
              <a:extLst>
                <a:ext uri="{FF2B5EF4-FFF2-40B4-BE49-F238E27FC236}">
                  <a16:creationId xmlns:a16="http://schemas.microsoft.com/office/drawing/2014/main" id="{FC7AD153-88E7-1078-150B-13038D5D4BB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243;p27">
              <a:extLst>
                <a:ext uri="{FF2B5EF4-FFF2-40B4-BE49-F238E27FC236}">
                  <a16:creationId xmlns:a16="http://schemas.microsoft.com/office/drawing/2014/main" id="{7225871E-41EE-ABD7-6D03-F94B0DAF60E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44;p27">
              <a:extLst>
                <a:ext uri="{FF2B5EF4-FFF2-40B4-BE49-F238E27FC236}">
                  <a16:creationId xmlns:a16="http://schemas.microsoft.com/office/drawing/2014/main" id="{5AE33182-B813-D7AC-48A0-6545041D65C4}"/>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45;p27">
              <a:extLst>
                <a:ext uri="{FF2B5EF4-FFF2-40B4-BE49-F238E27FC236}">
                  <a16:creationId xmlns:a16="http://schemas.microsoft.com/office/drawing/2014/main" id="{5EE5756E-4B3C-6598-26CD-0260B1E2067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46;p27">
              <a:extLst>
                <a:ext uri="{FF2B5EF4-FFF2-40B4-BE49-F238E27FC236}">
                  <a16:creationId xmlns:a16="http://schemas.microsoft.com/office/drawing/2014/main" id="{7E17E66A-06C0-94DC-EB37-48CBBBCBF759}"/>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47;p27">
              <a:extLst>
                <a:ext uri="{FF2B5EF4-FFF2-40B4-BE49-F238E27FC236}">
                  <a16:creationId xmlns:a16="http://schemas.microsoft.com/office/drawing/2014/main" id="{0879E789-95EE-5E40-BABF-2B1E62CD0607}"/>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48;p27">
              <a:extLst>
                <a:ext uri="{FF2B5EF4-FFF2-40B4-BE49-F238E27FC236}">
                  <a16:creationId xmlns:a16="http://schemas.microsoft.com/office/drawing/2014/main" id="{415A0007-C062-650A-C9D0-C3FD451E2A8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9;p27">
              <a:extLst>
                <a:ext uri="{FF2B5EF4-FFF2-40B4-BE49-F238E27FC236}">
                  <a16:creationId xmlns:a16="http://schemas.microsoft.com/office/drawing/2014/main" id="{1CBB8C6B-DF97-7665-6795-87CB14774F7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50;p27">
              <a:extLst>
                <a:ext uri="{FF2B5EF4-FFF2-40B4-BE49-F238E27FC236}">
                  <a16:creationId xmlns:a16="http://schemas.microsoft.com/office/drawing/2014/main" id="{9D4FA549-B233-C43A-A077-B26902D5E31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4" name="Google Shape;16251;p27">
              <a:extLst>
                <a:ext uri="{FF2B5EF4-FFF2-40B4-BE49-F238E27FC236}">
                  <a16:creationId xmlns:a16="http://schemas.microsoft.com/office/drawing/2014/main" id="{0CF199A2-3E72-6002-769F-C9E7F2E83DCA}"/>
                </a:ext>
              </a:extLst>
            </p:cNvPr>
            <p:cNvGrpSpPr/>
            <p:nvPr/>
          </p:nvGrpSpPr>
          <p:grpSpPr>
            <a:xfrm rot="-1277692">
              <a:off x="928698" y="4770229"/>
              <a:ext cx="263491" cy="228933"/>
              <a:chOff x="8560435" y="4067363"/>
              <a:chExt cx="279391" cy="242772"/>
            </a:xfrm>
          </p:grpSpPr>
          <p:sp>
            <p:nvSpPr>
              <p:cNvPr id="96" name="Google Shape;16252;p27">
                <a:extLst>
                  <a:ext uri="{FF2B5EF4-FFF2-40B4-BE49-F238E27FC236}">
                    <a16:creationId xmlns:a16="http://schemas.microsoft.com/office/drawing/2014/main" id="{2823BDA3-7263-7BF1-39FC-9BC1C1752824}"/>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53;p27">
                <a:extLst>
                  <a:ext uri="{FF2B5EF4-FFF2-40B4-BE49-F238E27FC236}">
                    <a16:creationId xmlns:a16="http://schemas.microsoft.com/office/drawing/2014/main" id="{7DEB4B8E-D749-8CE5-6DB2-F6B963B1702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54;p27">
                <a:extLst>
                  <a:ext uri="{FF2B5EF4-FFF2-40B4-BE49-F238E27FC236}">
                    <a16:creationId xmlns:a16="http://schemas.microsoft.com/office/drawing/2014/main" id="{02D2B8B8-14D7-7EB4-C8F7-6BD217307A2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255;p27">
                <a:extLst>
                  <a:ext uri="{FF2B5EF4-FFF2-40B4-BE49-F238E27FC236}">
                    <a16:creationId xmlns:a16="http://schemas.microsoft.com/office/drawing/2014/main" id="{4F217D14-110D-AB5D-F72D-2836C622ABAF}"/>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256;p27">
                <a:extLst>
                  <a:ext uri="{FF2B5EF4-FFF2-40B4-BE49-F238E27FC236}">
                    <a16:creationId xmlns:a16="http://schemas.microsoft.com/office/drawing/2014/main" id="{187FC44C-5CF2-CD02-2A0C-E1F4B9CC638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257;p27">
                <a:extLst>
                  <a:ext uri="{FF2B5EF4-FFF2-40B4-BE49-F238E27FC236}">
                    <a16:creationId xmlns:a16="http://schemas.microsoft.com/office/drawing/2014/main" id="{68B228E0-09E2-2B8D-B8E8-238E8D59467C}"/>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258;p27">
                <a:extLst>
                  <a:ext uri="{FF2B5EF4-FFF2-40B4-BE49-F238E27FC236}">
                    <a16:creationId xmlns:a16="http://schemas.microsoft.com/office/drawing/2014/main" id="{9348C5D4-E876-84E3-83B1-C419B9DD3E9A}"/>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259;p27">
                <a:extLst>
                  <a:ext uri="{FF2B5EF4-FFF2-40B4-BE49-F238E27FC236}">
                    <a16:creationId xmlns:a16="http://schemas.microsoft.com/office/drawing/2014/main" id="{C5E9FBBA-0A8B-A2FA-3754-EABD59322B6C}"/>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260;p27">
                <a:extLst>
                  <a:ext uri="{FF2B5EF4-FFF2-40B4-BE49-F238E27FC236}">
                    <a16:creationId xmlns:a16="http://schemas.microsoft.com/office/drawing/2014/main" id="{9DE55C37-27EA-8A54-657C-C3FE3497A48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261;p27">
                <a:extLst>
                  <a:ext uri="{FF2B5EF4-FFF2-40B4-BE49-F238E27FC236}">
                    <a16:creationId xmlns:a16="http://schemas.microsoft.com/office/drawing/2014/main" id="{C620FE6D-E3CE-E03E-BB59-EB3A29A66C6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262;p27">
                <a:extLst>
                  <a:ext uri="{FF2B5EF4-FFF2-40B4-BE49-F238E27FC236}">
                    <a16:creationId xmlns:a16="http://schemas.microsoft.com/office/drawing/2014/main" id="{96BD82FD-476B-7F5E-745F-63E2F0B9E12B}"/>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63;p27">
                <a:extLst>
                  <a:ext uri="{FF2B5EF4-FFF2-40B4-BE49-F238E27FC236}">
                    <a16:creationId xmlns:a16="http://schemas.microsoft.com/office/drawing/2014/main" id="{C64849A2-103C-6A2B-1A1B-27C86C01EA85}"/>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64;p27">
                <a:extLst>
                  <a:ext uri="{FF2B5EF4-FFF2-40B4-BE49-F238E27FC236}">
                    <a16:creationId xmlns:a16="http://schemas.microsoft.com/office/drawing/2014/main" id="{D4B8F246-3451-DB64-931A-1C16EF673D9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65;p27">
                <a:extLst>
                  <a:ext uri="{FF2B5EF4-FFF2-40B4-BE49-F238E27FC236}">
                    <a16:creationId xmlns:a16="http://schemas.microsoft.com/office/drawing/2014/main" id="{7A9EC0CD-BCBD-4B73-8253-D99C35568F4D}"/>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66;p27">
                <a:extLst>
                  <a:ext uri="{FF2B5EF4-FFF2-40B4-BE49-F238E27FC236}">
                    <a16:creationId xmlns:a16="http://schemas.microsoft.com/office/drawing/2014/main" id="{8EDAF90E-DD8B-E023-7355-337B5D6DEA3B}"/>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67;p27">
                <a:extLst>
                  <a:ext uri="{FF2B5EF4-FFF2-40B4-BE49-F238E27FC236}">
                    <a16:creationId xmlns:a16="http://schemas.microsoft.com/office/drawing/2014/main" id="{AA7C9CD2-5383-1CB1-C847-B9D00D6E5A99}"/>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68;p27">
                <a:extLst>
                  <a:ext uri="{FF2B5EF4-FFF2-40B4-BE49-F238E27FC236}">
                    <a16:creationId xmlns:a16="http://schemas.microsoft.com/office/drawing/2014/main" id="{0479A11D-985C-B2A0-044B-A9E79D595BA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9;p27">
                <a:extLst>
                  <a:ext uri="{FF2B5EF4-FFF2-40B4-BE49-F238E27FC236}">
                    <a16:creationId xmlns:a16="http://schemas.microsoft.com/office/drawing/2014/main" id="{D6F7792B-E091-3FDC-6F1A-843A376FAE6A}"/>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70;p27">
                <a:extLst>
                  <a:ext uri="{FF2B5EF4-FFF2-40B4-BE49-F238E27FC236}">
                    <a16:creationId xmlns:a16="http://schemas.microsoft.com/office/drawing/2014/main" id="{DBA49D06-55D1-8E5F-2532-B841FA06F209}"/>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71;p27">
                <a:extLst>
                  <a:ext uri="{FF2B5EF4-FFF2-40B4-BE49-F238E27FC236}">
                    <a16:creationId xmlns:a16="http://schemas.microsoft.com/office/drawing/2014/main" id="{3DC12B8B-36AA-6060-2F27-902590193D18}"/>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72;p27">
                <a:extLst>
                  <a:ext uri="{FF2B5EF4-FFF2-40B4-BE49-F238E27FC236}">
                    <a16:creationId xmlns:a16="http://schemas.microsoft.com/office/drawing/2014/main" id="{F185D0C7-16D2-E083-1734-8A1790D089CE}"/>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73;p27">
                <a:extLst>
                  <a:ext uri="{FF2B5EF4-FFF2-40B4-BE49-F238E27FC236}">
                    <a16:creationId xmlns:a16="http://schemas.microsoft.com/office/drawing/2014/main" id="{553A2285-10DA-0C8B-C1A4-6C19AA8C9D3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74;p27">
                <a:extLst>
                  <a:ext uri="{FF2B5EF4-FFF2-40B4-BE49-F238E27FC236}">
                    <a16:creationId xmlns:a16="http://schemas.microsoft.com/office/drawing/2014/main" id="{3A32A442-520B-F16A-371D-CBE5E3E2DCF1}"/>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75;p27">
                <a:extLst>
                  <a:ext uri="{FF2B5EF4-FFF2-40B4-BE49-F238E27FC236}">
                    <a16:creationId xmlns:a16="http://schemas.microsoft.com/office/drawing/2014/main" id="{15EAC096-991F-09F8-E3D5-02492952664B}"/>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76;p27">
                <a:extLst>
                  <a:ext uri="{FF2B5EF4-FFF2-40B4-BE49-F238E27FC236}">
                    <a16:creationId xmlns:a16="http://schemas.microsoft.com/office/drawing/2014/main" id="{18B920B0-EAE4-7DA2-D691-37A2EB91C3F5}"/>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77;p27">
                <a:extLst>
                  <a:ext uri="{FF2B5EF4-FFF2-40B4-BE49-F238E27FC236}">
                    <a16:creationId xmlns:a16="http://schemas.microsoft.com/office/drawing/2014/main" id="{A29D438F-CD6D-10EF-D19D-7E1CB1F96B81}"/>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78;p27">
                <a:extLst>
                  <a:ext uri="{FF2B5EF4-FFF2-40B4-BE49-F238E27FC236}">
                    <a16:creationId xmlns:a16="http://schemas.microsoft.com/office/drawing/2014/main" id="{B904C588-5627-76E7-3CBE-BD95F51259CA}"/>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9;p27">
                <a:extLst>
                  <a:ext uri="{FF2B5EF4-FFF2-40B4-BE49-F238E27FC236}">
                    <a16:creationId xmlns:a16="http://schemas.microsoft.com/office/drawing/2014/main" id="{E29360C0-248F-706A-B8D1-8D8CD156E2D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80;p27">
                <a:extLst>
                  <a:ext uri="{FF2B5EF4-FFF2-40B4-BE49-F238E27FC236}">
                    <a16:creationId xmlns:a16="http://schemas.microsoft.com/office/drawing/2014/main" id="{FA6CBA09-25AC-4631-0590-38FA15160EB9}"/>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81;p27">
                <a:extLst>
                  <a:ext uri="{FF2B5EF4-FFF2-40B4-BE49-F238E27FC236}">
                    <a16:creationId xmlns:a16="http://schemas.microsoft.com/office/drawing/2014/main" id="{B405E870-5C8B-C5BC-61F9-2D456DD02307}"/>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82;p27">
                <a:extLst>
                  <a:ext uri="{FF2B5EF4-FFF2-40B4-BE49-F238E27FC236}">
                    <a16:creationId xmlns:a16="http://schemas.microsoft.com/office/drawing/2014/main" id="{AE4E5BDB-1DE2-6A5C-4783-0FAE4FCA8ADE}"/>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83;p27">
                <a:extLst>
                  <a:ext uri="{FF2B5EF4-FFF2-40B4-BE49-F238E27FC236}">
                    <a16:creationId xmlns:a16="http://schemas.microsoft.com/office/drawing/2014/main" id="{3E501D80-CD8B-02C3-2A94-A86744E540B7}"/>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84;p27">
                <a:extLst>
                  <a:ext uri="{FF2B5EF4-FFF2-40B4-BE49-F238E27FC236}">
                    <a16:creationId xmlns:a16="http://schemas.microsoft.com/office/drawing/2014/main" id="{5ECC90C6-E7B7-EAE7-5050-DD7ECBDA25CE}"/>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5" name="Google Shape;16285;p27">
              <a:extLst>
                <a:ext uri="{FF2B5EF4-FFF2-40B4-BE49-F238E27FC236}">
                  <a16:creationId xmlns:a16="http://schemas.microsoft.com/office/drawing/2014/main" id="{28D94871-5A4C-1736-2DCE-6F8804FDF830}"/>
                </a:ext>
              </a:extLst>
            </p:cNvPr>
            <p:cNvGrpSpPr/>
            <p:nvPr/>
          </p:nvGrpSpPr>
          <p:grpSpPr>
            <a:xfrm flipH="1">
              <a:off x="213888" y="4249293"/>
              <a:ext cx="234778" cy="228176"/>
              <a:chOff x="1103345" y="2653993"/>
              <a:chExt cx="520458" cy="505933"/>
            </a:xfrm>
          </p:grpSpPr>
          <p:sp>
            <p:nvSpPr>
              <p:cNvPr id="76" name="Google Shape;16286;p27">
                <a:extLst>
                  <a:ext uri="{FF2B5EF4-FFF2-40B4-BE49-F238E27FC236}">
                    <a16:creationId xmlns:a16="http://schemas.microsoft.com/office/drawing/2014/main" id="{D7B13EC6-11B6-38F4-9ECA-A87BF4D3A9B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7" name="Google Shape;16287;p27">
                <a:extLst>
                  <a:ext uri="{FF2B5EF4-FFF2-40B4-BE49-F238E27FC236}">
                    <a16:creationId xmlns:a16="http://schemas.microsoft.com/office/drawing/2014/main" id="{EB6E7DE5-2FB6-D83A-0C42-05ECB572F437}"/>
                  </a:ext>
                </a:extLst>
              </p:cNvPr>
              <p:cNvGrpSpPr/>
              <p:nvPr/>
            </p:nvGrpSpPr>
            <p:grpSpPr>
              <a:xfrm>
                <a:off x="1238301" y="2776232"/>
                <a:ext cx="245283" cy="311802"/>
                <a:chOff x="5152350" y="1627375"/>
                <a:chExt cx="61750" cy="78500"/>
              </a:xfrm>
            </p:grpSpPr>
            <p:sp>
              <p:nvSpPr>
                <p:cNvPr id="78" name="Google Shape;16288;p27">
                  <a:extLst>
                    <a:ext uri="{FF2B5EF4-FFF2-40B4-BE49-F238E27FC236}">
                      <a16:creationId xmlns:a16="http://schemas.microsoft.com/office/drawing/2014/main" id="{0BCDB990-0158-F877-2E44-ED1440F837D2}"/>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89;p27">
                  <a:extLst>
                    <a:ext uri="{FF2B5EF4-FFF2-40B4-BE49-F238E27FC236}">
                      <a16:creationId xmlns:a16="http://schemas.microsoft.com/office/drawing/2014/main" id="{A21BBFEB-58F8-30C3-4B9D-31F916DCD571}"/>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90;p27">
                  <a:extLst>
                    <a:ext uri="{FF2B5EF4-FFF2-40B4-BE49-F238E27FC236}">
                      <a16:creationId xmlns:a16="http://schemas.microsoft.com/office/drawing/2014/main" id="{DC2B17E8-4DE1-73EA-8B8B-48E2AAE53E66}"/>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91;p27">
                  <a:extLst>
                    <a:ext uri="{FF2B5EF4-FFF2-40B4-BE49-F238E27FC236}">
                      <a16:creationId xmlns:a16="http://schemas.microsoft.com/office/drawing/2014/main" id="{30DFF3D2-D115-DAE9-B5FF-D99F61AD6C95}"/>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92;p27">
                  <a:extLst>
                    <a:ext uri="{FF2B5EF4-FFF2-40B4-BE49-F238E27FC236}">
                      <a16:creationId xmlns:a16="http://schemas.microsoft.com/office/drawing/2014/main" id="{6B64295C-D0C0-E86B-5DC6-398E36DBF11C}"/>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293;p27">
                  <a:extLst>
                    <a:ext uri="{FF2B5EF4-FFF2-40B4-BE49-F238E27FC236}">
                      <a16:creationId xmlns:a16="http://schemas.microsoft.com/office/drawing/2014/main" id="{3BEC1EE5-E2AC-F827-E405-D568471B6AD3}"/>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294;p27">
                  <a:extLst>
                    <a:ext uri="{FF2B5EF4-FFF2-40B4-BE49-F238E27FC236}">
                      <a16:creationId xmlns:a16="http://schemas.microsoft.com/office/drawing/2014/main" id="{720AD9DD-B98D-D10C-6648-6CF404E84102}"/>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295;p27">
                  <a:extLst>
                    <a:ext uri="{FF2B5EF4-FFF2-40B4-BE49-F238E27FC236}">
                      <a16:creationId xmlns:a16="http://schemas.microsoft.com/office/drawing/2014/main" id="{AB8A082D-93C5-AE2A-60DF-306EB79FA914}"/>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296;p27">
                  <a:extLst>
                    <a:ext uri="{FF2B5EF4-FFF2-40B4-BE49-F238E27FC236}">
                      <a16:creationId xmlns:a16="http://schemas.microsoft.com/office/drawing/2014/main" id="{20CD9CB1-9D0A-F4A9-D7A8-13047C3F149B}"/>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297;p27">
                  <a:extLst>
                    <a:ext uri="{FF2B5EF4-FFF2-40B4-BE49-F238E27FC236}">
                      <a16:creationId xmlns:a16="http://schemas.microsoft.com/office/drawing/2014/main" id="{8C0FEBCB-CEE4-EDFA-2A12-F3E41A40F1B2}"/>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98;p27">
                  <a:extLst>
                    <a:ext uri="{FF2B5EF4-FFF2-40B4-BE49-F238E27FC236}">
                      <a16:creationId xmlns:a16="http://schemas.microsoft.com/office/drawing/2014/main" id="{8A75F342-4FC7-2E29-1814-F1370141BF3A}"/>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9;p27">
                  <a:extLst>
                    <a:ext uri="{FF2B5EF4-FFF2-40B4-BE49-F238E27FC236}">
                      <a16:creationId xmlns:a16="http://schemas.microsoft.com/office/drawing/2014/main" id="{54CCF5E3-FDD1-9A07-3552-705D71F60E39}"/>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300;p27">
                  <a:extLst>
                    <a:ext uri="{FF2B5EF4-FFF2-40B4-BE49-F238E27FC236}">
                      <a16:creationId xmlns:a16="http://schemas.microsoft.com/office/drawing/2014/main" id="{0EAE012B-C0A3-53B5-584E-C5BE52867431}"/>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301;p27">
                  <a:extLst>
                    <a:ext uri="{FF2B5EF4-FFF2-40B4-BE49-F238E27FC236}">
                      <a16:creationId xmlns:a16="http://schemas.microsoft.com/office/drawing/2014/main" id="{61A0150D-2166-0B08-94A0-C78CBFE05340}"/>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302;p27">
                  <a:extLst>
                    <a:ext uri="{FF2B5EF4-FFF2-40B4-BE49-F238E27FC236}">
                      <a16:creationId xmlns:a16="http://schemas.microsoft.com/office/drawing/2014/main" id="{78276751-E67D-0C49-4A85-8FDCED5B48B7}"/>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303;p27">
                  <a:extLst>
                    <a:ext uri="{FF2B5EF4-FFF2-40B4-BE49-F238E27FC236}">
                      <a16:creationId xmlns:a16="http://schemas.microsoft.com/office/drawing/2014/main" id="{C519E1A8-4958-012D-88DB-C2AF4FE184E5}"/>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304;p27">
                  <a:extLst>
                    <a:ext uri="{FF2B5EF4-FFF2-40B4-BE49-F238E27FC236}">
                      <a16:creationId xmlns:a16="http://schemas.microsoft.com/office/drawing/2014/main" id="{D3862A5B-EA3C-2DC8-5853-CB9F1F9644DD}"/>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305;p27">
                  <a:extLst>
                    <a:ext uri="{FF2B5EF4-FFF2-40B4-BE49-F238E27FC236}">
                      <a16:creationId xmlns:a16="http://schemas.microsoft.com/office/drawing/2014/main" id="{6A199149-9169-45BD-1252-76D1DC734BA5}"/>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6" name="弧形 24">
            <a:extLst>
              <a:ext uri="{FF2B5EF4-FFF2-40B4-BE49-F238E27FC236}">
                <a16:creationId xmlns:a16="http://schemas.microsoft.com/office/drawing/2014/main" id="{C862C2D6-BDAA-C872-40B8-EBDA9482DF9D}"/>
              </a:ext>
            </a:extLst>
          </p:cNvPr>
          <p:cNvSpPr/>
          <p:nvPr/>
        </p:nvSpPr>
        <p:spPr>
          <a:xfrm>
            <a:off x="295748" y="1545306"/>
            <a:ext cx="2430140" cy="3015248"/>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grpSp>
        <p:nvGrpSpPr>
          <p:cNvPr id="7" name="组合 5">
            <a:extLst>
              <a:ext uri="{FF2B5EF4-FFF2-40B4-BE49-F238E27FC236}">
                <a16:creationId xmlns:a16="http://schemas.microsoft.com/office/drawing/2014/main" id="{1BC1F3D1-620B-091E-C063-80096DC72621}"/>
              </a:ext>
            </a:extLst>
          </p:cNvPr>
          <p:cNvGrpSpPr/>
          <p:nvPr/>
        </p:nvGrpSpPr>
        <p:grpSpPr>
          <a:xfrm>
            <a:off x="2104510" y="967210"/>
            <a:ext cx="7013434" cy="938659"/>
            <a:chOff x="4167718" y="105758"/>
            <a:chExt cx="9351245" cy="1251545"/>
          </a:xfrm>
        </p:grpSpPr>
        <p:sp>
          <p:nvSpPr>
            <p:cNvPr id="8" name="椭圆 1">
              <a:extLst>
                <a:ext uri="{FF2B5EF4-FFF2-40B4-BE49-F238E27FC236}">
                  <a16:creationId xmlns:a16="http://schemas.microsoft.com/office/drawing/2014/main" id="{7C9D2E71-AD57-DC18-5F61-33560F7AA59F}"/>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r>
                <a:rPr kumimoji="0" lang="en-US" altLang="zh-CN" sz="2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kumimoji="0" lang="zh-CN" altLang="en-US" sz="2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9" name="文本框 2">
              <a:extLst>
                <a:ext uri="{FF2B5EF4-FFF2-40B4-BE49-F238E27FC236}">
                  <a16:creationId xmlns:a16="http://schemas.microsoft.com/office/drawing/2014/main" id="{68751504-DFE5-08A8-7279-D912CA0D27B7}"/>
                </a:ext>
              </a:extLst>
            </p:cNvPr>
            <p:cNvSpPr txBox="1"/>
            <p:nvPr/>
          </p:nvSpPr>
          <p:spPr>
            <a:xfrm>
              <a:off x="4887307" y="105758"/>
              <a:ext cx="8631656" cy="1190069"/>
            </a:xfrm>
            <a:prstGeom prst="rect">
              <a:avLst/>
            </a:prstGeom>
            <a:noFill/>
          </p:spPr>
          <p:txBody>
            <a:bodyPr wrap="square" rtlCol="0">
              <a:spAutoFit/>
            </a:bodyPr>
            <a:lstStyle/>
            <a:p>
              <a:pPr>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Nguyễn Du (1765 – 1820) quê ở làng Tiên Điền, huyện Nghi Xuân, tỉnh Hà Tĩnh. </a:t>
              </a:r>
              <a:endParaRPr lang="en-SG"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0" name="组合 6">
            <a:extLst>
              <a:ext uri="{FF2B5EF4-FFF2-40B4-BE49-F238E27FC236}">
                <a16:creationId xmlns:a16="http://schemas.microsoft.com/office/drawing/2014/main" id="{9301E072-9A9C-59E5-1BE7-9F244EDA35E9}"/>
              </a:ext>
            </a:extLst>
          </p:cNvPr>
          <p:cNvGrpSpPr/>
          <p:nvPr/>
        </p:nvGrpSpPr>
        <p:grpSpPr>
          <a:xfrm>
            <a:off x="2499812" y="2129335"/>
            <a:ext cx="6521801" cy="1292662"/>
            <a:chOff x="4394200" y="360803"/>
            <a:chExt cx="8695733" cy="1723548"/>
          </a:xfrm>
        </p:grpSpPr>
        <p:sp>
          <p:nvSpPr>
            <p:cNvPr id="12" name="椭圆 7">
              <a:extLst>
                <a:ext uri="{FF2B5EF4-FFF2-40B4-BE49-F238E27FC236}">
                  <a16:creationId xmlns:a16="http://schemas.microsoft.com/office/drawing/2014/main" id="{3394A88B-F3DD-93DF-A35D-E331D6D8CF17}"/>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r>
                <a:rPr kumimoji="0" lang="en-US" altLang="zh-CN" sz="2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kumimoji="0" lang="zh-CN" altLang="en-US" sz="2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 name="文本框 9">
              <a:extLst>
                <a:ext uri="{FF2B5EF4-FFF2-40B4-BE49-F238E27FC236}">
                  <a16:creationId xmlns:a16="http://schemas.microsoft.com/office/drawing/2014/main" id="{A5E3C363-60FB-90B5-CE86-423177241E51}"/>
                </a:ext>
              </a:extLst>
            </p:cNvPr>
            <p:cNvSpPr txBox="1"/>
            <p:nvPr/>
          </p:nvSpPr>
          <p:spPr>
            <a:xfrm>
              <a:off x="5082144" y="360803"/>
              <a:ext cx="8007789" cy="1723548"/>
            </a:xfrm>
            <a:prstGeom prst="rect">
              <a:avLst/>
            </a:prstGeom>
            <a:noFill/>
          </p:spPr>
          <p:txBody>
            <a:bodyPr wrap="square" rtlCol="0">
              <a:spAutoFit/>
            </a:bodyPr>
            <a:lstStyle/>
            <a:p>
              <a:pPr>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Cuộc đời Nguyễn Du gắn với một thời đại lịch sử đầy biến động nên trải nhiều thăng trầm. </a:t>
              </a:r>
              <a:endParaRPr lang="en-SG"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7" name="组合 11">
            <a:extLst>
              <a:ext uri="{FF2B5EF4-FFF2-40B4-BE49-F238E27FC236}">
                <a16:creationId xmlns:a16="http://schemas.microsoft.com/office/drawing/2014/main" id="{3895686A-52B9-EE05-5D8F-5F17A994E80F}"/>
              </a:ext>
            </a:extLst>
          </p:cNvPr>
          <p:cNvGrpSpPr/>
          <p:nvPr/>
        </p:nvGrpSpPr>
        <p:grpSpPr>
          <a:xfrm>
            <a:off x="2208911" y="3559291"/>
            <a:ext cx="6909033" cy="1292662"/>
            <a:chOff x="4394200" y="714729"/>
            <a:chExt cx="9212043" cy="1723547"/>
          </a:xfrm>
        </p:grpSpPr>
        <p:sp>
          <p:nvSpPr>
            <p:cNvPr id="129" name="椭圆 12">
              <a:extLst>
                <a:ext uri="{FF2B5EF4-FFF2-40B4-BE49-F238E27FC236}">
                  <a16:creationId xmlns:a16="http://schemas.microsoft.com/office/drawing/2014/main" id="{C0142157-58C9-469D-BCC7-397CFC59058D}"/>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r>
                <a:rPr kumimoji="0" lang="en-US" altLang="zh-CN" sz="2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kumimoji="0" lang="zh-CN" altLang="en-US" sz="2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0" name="文本框 14">
              <a:extLst>
                <a:ext uri="{FF2B5EF4-FFF2-40B4-BE49-F238E27FC236}">
                  <a16:creationId xmlns:a16="http://schemas.microsoft.com/office/drawing/2014/main" id="{6323AE13-3BDA-977D-9FA1-2D1539A8F692}"/>
                </a:ext>
              </a:extLst>
            </p:cNvPr>
            <p:cNvSpPr txBox="1"/>
            <p:nvPr/>
          </p:nvSpPr>
          <p:spPr>
            <a:xfrm>
              <a:off x="4974587" y="714729"/>
              <a:ext cx="8631656" cy="1723547"/>
            </a:xfrm>
            <a:prstGeom prst="rect">
              <a:avLst/>
            </a:prstGeom>
            <a:noFill/>
          </p:spPr>
          <p:txBody>
            <a:bodyPr wrap="square" rtlCol="0">
              <a:spAutoFit/>
            </a:bodyPr>
            <a:lstStyle/>
            <a:p>
              <a:pPr>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Ông không chỉ có vốn tri thức uyên bác, vốn sống phong phú, am hiểu sâu sắc về con người mà còn có trái tim mang nặng nỗi thương đời.</a:t>
              </a:r>
              <a:endParaRPr lang="en-SG"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14513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down)">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604999" y="330111"/>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423035" y="63123"/>
            <a:ext cx="6403657" cy="52800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R="46196" algn="ctr" defTabSz="685800">
              <a:buClrTx/>
              <a:tabLst>
                <a:tab pos="168116" algn="l"/>
              </a:tabLst>
            </a:pPr>
            <a:r>
              <a:rPr lang="en-US" sz="2800" b="1" kern="1200" dirty="0">
                <a:solidFill>
                  <a:srgbClr val="F79646">
                    <a:lumMod val="50000"/>
                  </a:srgbClr>
                </a:solidFill>
                <a:latin typeface="Times New Roman" panose="02020603050405020304" pitchFamily="18" charset="0"/>
                <a:ea typeface="SimSun-ExtB" panose="02010609060101010101" pitchFamily="49" charset="-122"/>
                <a:cs typeface="SimSun-ExtB" panose="02010609060101010101" pitchFamily="49" charset="-122"/>
              </a:rPr>
              <a:t>KHUNG CẢNH MÙA XUÂN</a:t>
            </a:r>
            <a:endParaRPr lang="en-SG" sz="2800" kern="1200" dirty="0">
              <a:solidFill>
                <a:srgbClr val="F79646">
                  <a:lumMod val="50000"/>
                </a:srgbClr>
              </a:solidFill>
              <a:latin typeface="SimSun-ExtB" panose="02010609060101010101" pitchFamily="49" charset="-122"/>
              <a:ea typeface="SimSun-ExtB" panose="02010609060101010101" pitchFamily="49" charset="-122"/>
              <a:cs typeface="SimSun-ExtB" panose="02010609060101010101" pitchFamily="49" charset="-122"/>
            </a:endParaRPr>
          </a:p>
        </p:txBody>
      </p:sp>
      <p:graphicFrame>
        <p:nvGraphicFramePr>
          <p:cNvPr id="2" name="Table 1">
            <a:extLst>
              <a:ext uri="{FF2B5EF4-FFF2-40B4-BE49-F238E27FC236}">
                <a16:creationId xmlns:a16="http://schemas.microsoft.com/office/drawing/2014/main" id="{D395A6FD-F0E9-937A-DC03-67579BDD2FBD}"/>
              </a:ext>
            </a:extLst>
          </p:cNvPr>
          <p:cNvGraphicFramePr>
            <a:graphicFrameLocks noGrp="1"/>
          </p:cNvGraphicFramePr>
          <p:nvPr>
            <p:extLst>
              <p:ext uri="{D42A27DB-BD31-4B8C-83A1-F6EECF244321}">
                <p14:modId xmlns:p14="http://schemas.microsoft.com/office/powerpoint/2010/main" val="3877644165"/>
              </p:ext>
            </p:extLst>
          </p:nvPr>
        </p:nvGraphicFramePr>
        <p:xfrm>
          <a:off x="104246" y="711201"/>
          <a:ext cx="8935507" cy="4346834"/>
        </p:xfrm>
        <a:graphic>
          <a:graphicData uri="http://schemas.openxmlformats.org/drawingml/2006/table">
            <a:tbl>
              <a:tblPr firstRow="1" bandRow="1">
                <a:tableStyleId>{10A1B5D5-9B99-4C35-A422-299274C87663}</a:tableStyleId>
              </a:tblPr>
              <a:tblGrid>
                <a:gridCol w="3017645">
                  <a:extLst>
                    <a:ext uri="{9D8B030D-6E8A-4147-A177-3AD203B41FA5}">
                      <a16:colId xmlns:a16="http://schemas.microsoft.com/office/drawing/2014/main" val="2070091628"/>
                    </a:ext>
                  </a:extLst>
                </a:gridCol>
                <a:gridCol w="5917862">
                  <a:extLst>
                    <a:ext uri="{9D8B030D-6E8A-4147-A177-3AD203B41FA5}">
                      <a16:colId xmlns:a16="http://schemas.microsoft.com/office/drawing/2014/main" val="3796098430"/>
                    </a:ext>
                  </a:extLst>
                </a:gridCol>
              </a:tblGrid>
              <a:tr h="1180034">
                <a:tc gridSpan="2">
                  <a:txBody>
                    <a:bodyPr/>
                    <a:lstStyle/>
                    <a:p>
                      <a:r>
                        <a:rPr lang="vi-VN" sz="1800" b="1" i="1" kern="1200" dirty="0">
                          <a:solidFill>
                            <a:schemeClr val="tx1"/>
                          </a:solidFill>
                          <a:effectLst/>
                          <a:latin typeface="+mj-lt"/>
                          <a:ea typeface="+mn-ea"/>
                          <a:cs typeface="+mn-cs"/>
                        </a:rPr>
                        <a:t>“Ngày xuân con én đưa thoi,</a:t>
                      </a:r>
                      <a:endParaRPr lang="en-SG" sz="1800" b="1" kern="1200" dirty="0">
                        <a:solidFill>
                          <a:schemeClr val="tx1"/>
                        </a:solidFill>
                        <a:effectLst/>
                        <a:latin typeface="+mj-lt"/>
                        <a:ea typeface="+mn-ea"/>
                        <a:cs typeface="+mn-cs"/>
                      </a:endParaRPr>
                    </a:p>
                    <a:p>
                      <a:r>
                        <a:rPr lang="vi-VN" sz="1800" b="1" i="1" kern="1200" dirty="0">
                          <a:solidFill>
                            <a:schemeClr val="tx1"/>
                          </a:solidFill>
                          <a:effectLst/>
                          <a:latin typeface="+mj-lt"/>
                          <a:ea typeface="+mn-ea"/>
                          <a:cs typeface="+mn-cs"/>
                        </a:rPr>
                        <a:t>Thiều quang chín chục đã ngoài sáu mươi</a:t>
                      </a:r>
                      <a:endParaRPr lang="en-SG" sz="1800" b="1" kern="1200" dirty="0">
                        <a:solidFill>
                          <a:schemeClr val="tx1"/>
                        </a:solidFill>
                        <a:effectLst/>
                        <a:latin typeface="+mj-lt"/>
                        <a:ea typeface="+mn-ea"/>
                        <a:cs typeface="+mn-cs"/>
                      </a:endParaRPr>
                    </a:p>
                    <a:p>
                      <a:r>
                        <a:rPr lang="vi-VN" sz="1800" b="1" i="1" kern="1200" dirty="0">
                          <a:solidFill>
                            <a:schemeClr val="tx1"/>
                          </a:solidFill>
                          <a:effectLst/>
                          <a:latin typeface="+mj-lt"/>
                          <a:ea typeface="+mn-ea"/>
                          <a:cs typeface="+mn-cs"/>
                        </a:rPr>
                        <a:t>Cỏ non xanh tận chân trời,</a:t>
                      </a:r>
                      <a:endParaRPr lang="en-SG" sz="1800" b="1" kern="1200" dirty="0">
                        <a:solidFill>
                          <a:schemeClr val="tx1"/>
                        </a:solidFill>
                        <a:effectLst/>
                        <a:latin typeface="+mj-lt"/>
                        <a:ea typeface="+mn-ea"/>
                        <a:cs typeface="+mn-cs"/>
                      </a:endParaRPr>
                    </a:p>
                    <a:p>
                      <a:r>
                        <a:rPr lang="vi-VN" sz="1800" b="1" i="1" kern="1200" dirty="0">
                          <a:solidFill>
                            <a:schemeClr val="tx1"/>
                          </a:solidFill>
                          <a:effectLst/>
                          <a:latin typeface="+mj-lt"/>
                          <a:ea typeface="+mn-ea"/>
                          <a:cs typeface="+mn-cs"/>
                        </a:rPr>
                        <a:t>Cành lê trắng điểm một vài bông hoa.”</a:t>
                      </a:r>
                      <a:endParaRPr lang="en-SG" sz="1800" b="1" kern="1200" dirty="0">
                        <a:solidFill>
                          <a:schemeClr val="tx1"/>
                        </a:solidFill>
                        <a:effectLst/>
                        <a:latin typeface="+mj-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58632065"/>
                  </a:ext>
                </a:extLst>
              </a:tr>
              <a:tr h="1055600">
                <a:tc>
                  <a:txBody>
                    <a:bodyPr/>
                    <a:lstStyle/>
                    <a:p>
                      <a:pPr algn="just"/>
                      <a:r>
                        <a:rPr lang="vi-VN" sz="1800" i="1" kern="1200" dirty="0">
                          <a:solidFill>
                            <a:schemeClr val="tx1"/>
                          </a:solidFill>
                          <a:effectLst/>
                          <a:latin typeface="+mj-lt"/>
                          <a:ea typeface="+mn-ea"/>
                          <a:cs typeface="+mn-cs"/>
                        </a:rPr>
                        <a:t>Quang cảnh mùa xuân được Nguyễn Du miêu tả qua những từ ngữ, hình nào?</a:t>
                      </a:r>
                      <a:endParaRPr lang="en-SG" sz="1800" kern="1200" dirty="0">
                        <a:solidFill>
                          <a:schemeClr val="tx1"/>
                        </a:solidFill>
                        <a:effectLst/>
                        <a:latin typeface="+mj-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4400" dirty="0">
                        <a:solidFill>
                          <a:schemeClr val="tx1"/>
                        </a:solidFill>
                        <a:latin typeface="+mj-lt"/>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7759550"/>
                  </a:ext>
                </a:extLst>
              </a:tr>
              <a:tr h="1055600">
                <a:tc>
                  <a:txBody>
                    <a:bodyPr/>
                    <a:lstStyle/>
                    <a:p>
                      <a:pPr algn="just"/>
                      <a:r>
                        <a:rPr lang="vi-VN" sz="1800" i="1" kern="1200" dirty="0">
                          <a:solidFill>
                            <a:schemeClr val="tx1"/>
                          </a:solidFill>
                          <a:effectLst/>
                          <a:latin typeface="+mj-lt"/>
                          <a:ea typeface="+mn-ea"/>
                          <a:cs typeface="+mn-cs"/>
                        </a:rPr>
                        <a:t>Chỉ ra và nêu tác dụng của biện pháp tu từ trong đoạn thơ</a:t>
                      </a:r>
                      <a:endParaRPr lang="en-SG" sz="1800" kern="1200" dirty="0">
                        <a:solidFill>
                          <a:schemeClr val="tx1"/>
                        </a:solidFill>
                        <a:effectLst/>
                        <a:latin typeface="+mj-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4400" dirty="0">
                        <a:solidFill>
                          <a:schemeClr val="tx1"/>
                        </a:solidFill>
                        <a:latin typeface="+mj-lt"/>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0777857"/>
                  </a:ext>
                </a:extLst>
              </a:tr>
              <a:tr h="1055600">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1800" i="1" kern="1200" dirty="0">
                          <a:solidFill>
                            <a:schemeClr val="tx1"/>
                          </a:solidFill>
                          <a:effectLst/>
                          <a:latin typeface="+mj-lt"/>
                          <a:ea typeface="+mn-ea"/>
                          <a:cs typeface="+mn-cs"/>
                        </a:rPr>
                        <a:t>Nhận xét chung về bức tranh thiên nhiên mùa xuân trong đoạn trích</a:t>
                      </a:r>
                      <a:endParaRPr lang="en-SG" sz="1800" kern="1200" dirty="0">
                        <a:solidFill>
                          <a:schemeClr val="tx1"/>
                        </a:solidFill>
                        <a:effectLst/>
                        <a:latin typeface="+mj-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endParaRPr lang="en-SG" sz="4400" dirty="0">
                        <a:solidFill>
                          <a:schemeClr val="tx1"/>
                        </a:solidFill>
                        <a:latin typeface="+mj-lt"/>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586621736"/>
                  </a:ext>
                </a:extLst>
              </a:tr>
            </a:tbl>
          </a:graphicData>
        </a:graphic>
      </p:graphicFrame>
      <p:grpSp>
        <p:nvGrpSpPr>
          <p:cNvPr id="6" name="Group 5">
            <a:extLst>
              <a:ext uri="{FF2B5EF4-FFF2-40B4-BE49-F238E27FC236}">
                <a16:creationId xmlns:a16="http://schemas.microsoft.com/office/drawing/2014/main" id="{29DE4896-22C3-93DD-5EFA-C11BEF84DB6F}"/>
              </a:ext>
            </a:extLst>
          </p:cNvPr>
          <p:cNvGrpSpPr/>
          <p:nvPr/>
        </p:nvGrpSpPr>
        <p:grpSpPr>
          <a:xfrm>
            <a:off x="7518400" y="-68233"/>
            <a:ext cx="1679380" cy="1962901"/>
            <a:chOff x="4437523" y="-82761"/>
            <a:chExt cx="4855555" cy="4064082"/>
          </a:xfrm>
        </p:grpSpPr>
        <p:pic>
          <p:nvPicPr>
            <p:cNvPr id="3" name="Picture 2" descr="A branch with pink flowers on it&#10;&#10;Description automatically generated">
              <a:extLst>
                <a:ext uri="{FF2B5EF4-FFF2-40B4-BE49-F238E27FC236}">
                  <a16:creationId xmlns:a16="http://schemas.microsoft.com/office/drawing/2014/main" id="{22C0BC67-AF8B-9794-8898-D961FE4804B7}"/>
                </a:ext>
              </a:extLst>
            </p:cNvPr>
            <p:cNvPicPr>
              <a:picLocks noChangeAspect="1"/>
            </p:cNvPicPr>
            <p:nvPr/>
          </p:nvPicPr>
          <p:blipFill>
            <a:blip r:embed="rId4"/>
            <a:stretch>
              <a:fillRect/>
            </a:stretch>
          </p:blipFill>
          <p:spPr>
            <a:xfrm>
              <a:off x="4437523" y="-82761"/>
              <a:ext cx="4855555" cy="4064082"/>
            </a:xfrm>
            <a:prstGeom prst="rect">
              <a:avLst/>
            </a:prstGeom>
          </p:spPr>
        </p:pic>
        <p:pic>
          <p:nvPicPr>
            <p:cNvPr id="5" name="Picture 4" descr="A pink petals on a black background&#10;&#10;Description automatically generated">
              <a:extLst>
                <a:ext uri="{FF2B5EF4-FFF2-40B4-BE49-F238E27FC236}">
                  <a16:creationId xmlns:a16="http://schemas.microsoft.com/office/drawing/2014/main" id="{5FC6A39B-2524-8BBD-B133-3E1FFCF11BD3}"/>
                </a:ext>
              </a:extLst>
            </p:cNvPr>
            <p:cNvPicPr>
              <a:picLocks noChangeAspect="1"/>
            </p:cNvPicPr>
            <p:nvPr/>
          </p:nvPicPr>
          <p:blipFill>
            <a:blip r:embed="rId5"/>
            <a:stretch>
              <a:fillRect/>
            </a:stretch>
          </p:blipFill>
          <p:spPr>
            <a:xfrm>
              <a:off x="4899258" y="817405"/>
              <a:ext cx="2666128" cy="2666128"/>
            </a:xfrm>
            <a:prstGeom prst="rect">
              <a:avLst/>
            </a:prstGeom>
          </p:spPr>
        </p:pic>
      </p:grpSp>
      <p:pic>
        <p:nvPicPr>
          <p:cNvPr id="8" name="Picture 7" descr="A painting of two women&#10;&#10;Description automatically generated">
            <a:extLst>
              <a:ext uri="{FF2B5EF4-FFF2-40B4-BE49-F238E27FC236}">
                <a16:creationId xmlns:a16="http://schemas.microsoft.com/office/drawing/2014/main" id="{6204D21F-8623-8519-A15F-19201FB82B55}"/>
              </a:ext>
            </a:extLst>
          </p:cNvPr>
          <p:cNvPicPr>
            <a:picLocks noChangeAspect="1"/>
          </p:cNvPicPr>
          <p:nvPr/>
        </p:nvPicPr>
        <p:blipFill>
          <a:blip r:embed="rId6"/>
          <a:stretch>
            <a:fillRect/>
          </a:stretch>
        </p:blipFill>
        <p:spPr>
          <a:xfrm>
            <a:off x="7868369" y="523758"/>
            <a:ext cx="1287733" cy="1357340"/>
          </a:xfrm>
          <a:prstGeom prst="rect">
            <a:avLst/>
          </a:prstGeom>
        </p:spPr>
      </p:pic>
      <p:grpSp>
        <p:nvGrpSpPr>
          <p:cNvPr id="9" name="组合 41">
            <a:extLst>
              <a:ext uri="{FF2B5EF4-FFF2-40B4-BE49-F238E27FC236}">
                <a16:creationId xmlns:a16="http://schemas.microsoft.com/office/drawing/2014/main" id="{7CE4262D-CD57-9A93-B077-68F777F00E1A}"/>
              </a:ext>
            </a:extLst>
          </p:cNvPr>
          <p:cNvGrpSpPr/>
          <p:nvPr/>
        </p:nvGrpSpPr>
        <p:grpSpPr>
          <a:xfrm rot="17608799" flipH="1">
            <a:off x="-274560" y="261065"/>
            <a:ext cx="1219990" cy="629494"/>
            <a:chOff x="7629525" y="1019175"/>
            <a:chExt cx="1307288" cy="619125"/>
          </a:xfrm>
        </p:grpSpPr>
        <p:pic>
          <p:nvPicPr>
            <p:cNvPr id="10" name="图片 39">
              <a:extLst>
                <a:ext uri="{FF2B5EF4-FFF2-40B4-BE49-F238E27FC236}">
                  <a16:creationId xmlns:a16="http://schemas.microsoft.com/office/drawing/2014/main" id="{13554B03-C3D1-C048-1794-9F2352F9E9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1" name="图片 40">
              <a:extLst>
                <a:ext uri="{FF2B5EF4-FFF2-40B4-BE49-F238E27FC236}">
                  <a16:creationId xmlns:a16="http://schemas.microsoft.com/office/drawing/2014/main" id="{89A44970-E88A-4627-9A2C-BAA5992A46A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grpSp>
        <p:nvGrpSpPr>
          <p:cNvPr id="12" name="组合 41">
            <a:extLst>
              <a:ext uri="{FF2B5EF4-FFF2-40B4-BE49-F238E27FC236}">
                <a16:creationId xmlns:a16="http://schemas.microsoft.com/office/drawing/2014/main" id="{16AD11CC-DABA-989F-E84D-213E685B2C33}"/>
              </a:ext>
            </a:extLst>
          </p:cNvPr>
          <p:cNvGrpSpPr/>
          <p:nvPr/>
        </p:nvGrpSpPr>
        <p:grpSpPr>
          <a:xfrm rot="3991201">
            <a:off x="7110722" y="307648"/>
            <a:ext cx="825497" cy="409023"/>
            <a:chOff x="7629525" y="1019175"/>
            <a:chExt cx="1307288" cy="619125"/>
          </a:xfrm>
        </p:grpSpPr>
        <p:pic>
          <p:nvPicPr>
            <p:cNvPr id="13" name="图片 39">
              <a:extLst>
                <a:ext uri="{FF2B5EF4-FFF2-40B4-BE49-F238E27FC236}">
                  <a16:creationId xmlns:a16="http://schemas.microsoft.com/office/drawing/2014/main" id="{CDE155DE-312F-39AE-F05F-B3EB96744DE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4" name="图片 40">
              <a:extLst>
                <a:ext uri="{FF2B5EF4-FFF2-40B4-BE49-F238E27FC236}">
                  <a16:creationId xmlns:a16="http://schemas.microsoft.com/office/drawing/2014/main" id="{4F786EA2-2A90-0E0A-CC98-0FD0F214407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spTree>
    <p:custDataLst>
      <p:tags r:id="rId1"/>
    </p:custDataLst>
    <p:extLst>
      <p:ext uri="{BB962C8B-B14F-4D97-AF65-F5344CB8AC3E}">
        <p14:creationId xmlns:p14="http://schemas.microsoft.com/office/powerpoint/2010/main" val="414182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918F1E8-38AF-BADD-2D7C-99E866FB6DF6}"/>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25" name="图片 10">
            <a:extLst>
              <a:ext uri="{FF2B5EF4-FFF2-40B4-BE49-F238E27FC236}">
                <a16:creationId xmlns:a16="http://schemas.microsoft.com/office/drawing/2014/main" id="{15AC8327-D2FE-51F8-CDED-8118EB8E9960}"/>
              </a:ext>
            </a:extLst>
          </p:cNvPr>
          <p:cNvPicPr>
            <a:picLocks noChangeAspect="1"/>
          </p:cNvPicPr>
          <p:nvPr/>
        </p:nvPicPr>
        <p:blipFill rotWithShape="1">
          <a:blip r:embed="rId5">
            <a:extLst>
              <a:ext uri="{28A0092B-C50C-407E-A947-70E740481C1C}">
                <a14:useLocalDpi xmlns:a14="http://schemas.microsoft.com/office/drawing/2010/main" val="0"/>
              </a:ext>
            </a:extLst>
          </a:blip>
          <a:srcRect r="52500"/>
          <a:stretch/>
        </p:blipFill>
        <p:spPr>
          <a:xfrm>
            <a:off x="-20765" y="-1824597"/>
            <a:ext cx="4702880" cy="4354286"/>
          </a:xfrm>
          <a:prstGeom prst="rect">
            <a:avLst/>
          </a:prstGeom>
        </p:spPr>
      </p:pic>
      <p:pic>
        <p:nvPicPr>
          <p:cNvPr id="12" name="图片 3">
            <a:extLst>
              <a:ext uri="{FF2B5EF4-FFF2-40B4-BE49-F238E27FC236}">
                <a16:creationId xmlns:a16="http://schemas.microsoft.com/office/drawing/2014/main" id="{B22D597A-BE60-FD29-D435-513D4427F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327" y="0"/>
            <a:ext cx="2330673" cy="2947307"/>
          </a:xfrm>
          <a:prstGeom prst="rect">
            <a:avLst/>
          </a:prstGeom>
        </p:spPr>
      </p:pic>
      <p:sp>
        <p:nvSpPr>
          <p:cNvPr id="6" name="矩形 13">
            <a:extLst>
              <a:ext uri="{FF2B5EF4-FFF2-40B4-BE49-F238E27FC236}">
                <a16:creationId xmlns:a16="http://schemas.microsoft.com/office/drawing/2014/main" id="{CD95F8F6-8952-EA3D-EBBB-A9C6CAFD30EE}"/>
              </a:ext>
            </a:extLst>
          </p:cNvPr>
          <p:cNvSpPr/>
          <p:nvPr/>
        </p:nvSpPr>
        <p:spPr>
          <a:xfrm>
            <a:off x="683166" y="2245178"/>
            <a:ext cx="8460834" cy="1988274"/>
          </a:xfrm>
          <a:prstGeom prst="rect">
            <a:avLst/>
          </a:prstGeom>
          <a:solidFill>
            <a:srgbClr val="F7F9F3"/>
          </a:solidFill>
          <a:ln w="12700" cap="flat" cmpd="sng" algn="ctr">
            <a:noFill/>
            <a:prstDash val="solid"/>
            <a:miter lim="800000"/>
          </a:ln>
          <a:effectLst>
            <a:outerShdw blurRad="635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1" lang="zh-CN" altLang="en-US" sz="1350" b="0" i="0" u="none" strike="noStrike" kern="0" cap="none" spc="0" normalizeH="0" baseline="0" noProof="0" dirty="0">
              <a:ln>
                <a:noFill/>
              </a:ln>
              <a:solidFill>
                <a:prstClr val="white"/>
              </a:solidFill>
              <a:effectLst/>
              <a:uLnTx/>
              <a:uFillTx/>
              <a:latin typeface="等线"/>
              <a:ea typeface="楷体" panose="02010609060101010101" pitchFamily="49" charset="-122"/>
              <a:cs typeface="Arial"/>
              <a:sym typeface="Arial"/>
            </a:endParaRPr>
          </a:p>
        </p:txBody>
      </p:sp>
      <p:sp>
        <p:nvSpPr>
          <p:cNvPr id="7" name="文本框 5">
            <a:extLst>
              <a:ext uri="{FF2B5EF4-FFF2-40B4-BE49-F238E27FC236}">
                <a16:creationId xmlns:a16="http://schemas.microsoft.com/office/drawing/2014/main" id="{2708047F-C23D-5B3C-B2CD-806AD2F48233}"/>
              </a:ext>
            </a:extLst>
          </p:cNvPr>
          <p:cNvSpPr txBox="1"/>
          <p:nvPr/>
        </p:nvSpPr>
        <p:spPr>
          <a:xfrm>
            <a:off x="975830" y="-538146"/>
            <a:ext cx="548640" cy="35548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altLang="zh-CN" sz="22500" b="1" kern="1200" dirty="0">
                <a:solidFill>
                  <a:prstClr val="black">
                    <a:lumMod val="75000"/>
                    <a:lumOff val="25000"/>
                  </a:prstClr>
                </a:solidFill>
                <a:latin typeface="楷体" panose="02010609060101010101" pitchFamily="49" charset="-122"/>
                <a:ea typeface="楷体" panose="02010609060101010101" pitchFamily="49" charset="-122"/>
              </a:rPr>
              <a:t>3</a:t>
            </a:r>
            <a:endParaRPr kumimoji="0" lang="en-US" altLang="zh-CN" sz="225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Arial"/>
              <a:sym typeface="Arial"/>
            </a:endParaRPr>
          </a:p>
        </p:txBody>
      </p:sp>
      <p:pic>
        <p:nvPicPr>
          <p:cNvPr id="8" name="图片 1">
            <a:extLst>
              <a:ext uri="{FF2B5EF4-FFF2-40B4-BE49-F238E27FC236}">
                <a16:creationId xmlns:a16="http://schemas.microsoft.com/office/drawing/2014/main" id="{A284B6E3-1BA8-5CF7-B46B-9918D4AC37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4599" y="160494"/>
            <a:ext cx="1813046" cy="2528888"/>
          </a:xfrm>
          <a:prstGeom prst="rect">
            <a:avLst/>
          </a:prstGeom>
          <a:effectLst>
            <a:outerShdw blurRad="50800" dist="101600" dir="2700000" algn="tl" rotWithShape="0">
              <a:prstClr val="black">
                <a:alpha val="40000"/>
              </a:prstClr>
            </a:outerShdw>
          </a:effectLst>
        </p:spPr>
      </p:pic>
      <p:sp>
        <p:nvSpPr>
          <p:cNvPr id="9" name="TextBox 8">
            <a:extLst>
              <a:ext uri="{FF2B5EF4-FFF2-40B4-BE49-F238E27FC236}">
                <a16:creationId xmlns:a16="http://schemas.microsoft.com/office/drawing/2014/main" id="{36344AEA-47AC-7C53-28CA-03237185B11D}"/>
              </a:ext>
            </a:extLst>
          </p:cNvPr>
          <p:cNvSpPr txBox="1"/>
          <p:nvPr/>
        </p:nvSpPr>
        <p:spPr>
          <a:xfrm>
            <a:off x="922319" y="2646488"/>
            <a:ext cx="5643278" cy="1569660"/>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T</a:t>
            </a:r>
            <a:r>
              <a:rPr lang="fr-FR" sz="3200" b="1" dirty="0" err="1">
                <a:latin typeface="Times New Roman" panose="02020603050405020304" pitchFamily="18" charset="0"/>
                <a:cs typeface="Times New Roman" panose="02020603050405020304" pitchFamily="18" charset="0"/>
              </a:rPr>
              <a:t>ìm</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hiểu</a:t>
            </a:r>
            <a:r>
              <a:rPr lang="vi-VN" sz="3200" b="1" dirty="0">
                <a:latin typeface="Times New Roman" panose="02020603050405020304" pitchFamily="18" charset="0"/>
                <a:cs typeface="Times New Roman" panose="02020603050405020304" pitchFamily="18" charset="0"/>
              </a:rPr>
              <a:t> 8 dòng thơ tiếp: Khung cảnh lễ hội trong tiết thanh minh</a:t>
            </a:r>
            <a:endParaRPr lang="en-SG" sz="3200" dirty="0">
              <a:latin typeface="Times New Roman" panose="02020603050405020304" pitchFamily="18" charset="0"/>
              <a:cs typeface="Times New Roman" panose="02020603050405020304" pitchFamily="18" charset="0"/>
            </a:endParaRPr>
          </a:p>
        </p:txBody>
      </p:sp>
      <p:pic>
        <p:nvPicPr>
          <p:cNvPr id="2" name="图片 8">
            <a:extLst>
              <a:ext uri="{FF2B5EF4-FFF2-40B4-BE49-F238E27FC236}">
                <a16:creationId xmlns:a16="http://schemas.microsoft.com/office/drawing/2014/main" id="{544D4ED6-13DE-721C-3797-17F25501D009}"/>
              </a:ext>
            </a:extLst>
          </p:cNvPr>
          <p:cNvPicPr>
            <a:picLocks noChangeAspect="1"/>
          </p:cNvPicPr>
          <p:nvPr/>
        </p:nvPicPr>
        <p:blipFill rotWithShape="1">
          <a:blip r:embed="rId8">
            <a:extLst>
              <a:ext uri="{28A0092B-C50C-407E-A947-70E740481C1C}">
                <a14:useLocalDpi xmlns:a14="http://schemas.microsoft.com/office/drawing/2010/main" val="0"/>
              </a:ext>
            </a:extLst>
          </a:blip>
          <a:srcRect r="62916"/>
          <a:stretch/>
        </p:blipFill>
        <p:spPr>
          <a:xfrm>
            <a:off x="-11075" y="-5605"/>
            <a:ext cx="1944351" cy="2496759"/>
          </a:xfrm>
          <a:prstGeom prst="rect">
            <a:avLst/>
          </a:prstGeom>
        </p:spPr>
      </p:pic>
      <p:pic>
        <p:nvPicPr>
          <p:cNvPr id="5" name="Picture 4" descr="A cartoon of a person wearing a headdress&#10;&#10;Description automatically generated">
            <a:extLst>
              <a:ext uri="{FF2B5EF4-FFF2-40B4-BE49-F238E27FC236}">
                <a16:creationId xmlns:a16="http://schemas.microsoft.com/office/drawing/2014/main" id="{6F8C5F93-0B5A-EEC8-1917-DB797B37C7E1}"/>
              </a:ext>
            </a:extLst>
          </p:cNvPr>
          <p:cNvPicPr>
            <a:picLocks noChangeAspect="1"/>
          </p:cNvPicPr>
          <p:nvPr/>
        </p:nvPicPr>
        <p:blipFill>
          <a:blip r:embed="rId9"/>
          <a:stretch>
            <a:fillRect/>
          </a:stretch>
        </p:blipFill>
        <p:spPr>
          <a:xfrm>
            <a:off x="5800658" y="1746356"/>
            <a:ext cx="3636006" cy="3397144"/>
          </a:xfrm>
          <a:prstGeom prst="rect">
            <a:avLst/>
          </a:prstGeom>
        </p:spPr>
      </p:pic>
      <p:pic>
        <p:nvPicPr>
          <p:cNvPr id="18" name="图片 49">
            <a:extLst>
              <a:ext uri="{FF2B5EF4-FFF2-40B4-BE49-F238E27FC236}">
                <a16:creationId xmlns:a16="http://schemas.microsoft.com/office/drawing/2014/main" id="{151A64E7-4328-6458-8078-21E869FF52D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551377" y="-175091"/>
            <a:ext cx="2469335" cy="3440520"/>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pic>
        <p:nvPicPr>
          <p:cNvPr id="20" name="Picture 19" descr="A branch with pink flowers on it&#10;&#10;Description automatically generated">
            <a:extLst>
              <a:ext uri="{FF2B5EF4-FFF2-40B4-BE49-F238E27FC236}">
                <a16:creationId xmlns:a16="http://schemas.microsoft.com/office/drawing/2014/main" id="{E71AF252-CA2D-1528-51B9-0F35E557D8E7}"/>
              </a:ext>
            </a:extLst>
          </p:cNvPr>
          <p:cNvPicPr>
            <a:picLocks noChangeAspect="1"/>
          </p:cNvPicPr>
          <p:nvPr/>
        </p:nvPicPr>
        <p:blipFill>
          <a:blip r:embed="rId12"/>
          <a:stretch>
            <a:fillRect/>
          </a:stretch>
        </p:blipFill>
        <p:spPr>
          <a:xfrm>
            <a:off x="4092429" y="-82762"/>
            <a:ext cx="5200650" cy="4352925"/>
          </a:xfrm>
          <a:prstGeom prst="rect">
            <a:avLst/>
          </a:prstGeom>
        </p:spPr>
      </p:pic>
      <p:pic>
        <p:nvPicPr>
          <p:cNvPr id="21" name="Picture 20" descr="A person and person in traditional clothing&#10;&#10;Description automatically generated">
            <a:extLst>
              <a:ext uri="{FF2B5EF4-FFF2-40B4-BE49-F238E27FC236}">
                <a16:creationId xmlns:a16="http://schemas.microsoft.com/office/drawing/2014/main" id="{6DFE42CB-F093-3FEF-E4BA-404BE2CCE9EA}"/>
              </a:ext>
            </a:extLst>
          </p:cNvPr>
          <p:cNvPicPr>
            <a:picLocks noChangeAspect="1"/>
          </p:cNvPicPr>
          <p:nvPr/>
        </p:nvPicPr>
        <p:blipFill rotWithShape="1">
          <a:blip r:embed="rId13"/>
          <a:srcRect l="2364" t="46402" r="67584" b="-1327"/>
          <a:stretch/>
        </p:blipFill>
        <p:spPr>
          <a:xfrm flipH="1">
            <a:off x="0" y="3300868"/>
            <a:ext cx="1243242" cy="1901880"/>
          </a:xfrm>
          <a:prstGeom prst="rect">
            <a:avLst/>
          </a:prstGeom>
        </p:spPr>
      </p:pic>
      <p:grpSp>
        <p:nvGrpSpPr>
          <p:cNvPr id="27" name="Google Shape;16195;p27">
            <a:extLst>
              <a:ext uri="{FF2B5EF4-FFF2-40B4-BE49-F238E27FC236}">
                <a16:creationId xmlns:a16="http://schemas.microsoft.com/office/drawing/2014/main" id="{C49F5B16-3853-8E65-892F-0EDB12D20D28}"/>
              </a:ext>
            </a:extLst>
          </p:cNvPr>
          <p:cNvGrpSpPr/>
          <p:nvPr/>
        </p:nvGrpSpPr>
        <p:grpSpPr>
          <a:xfrm>
            <a:off x="5069132" y="1424938"/>
            <a:ext cx="2255815" cy="1242034"/>
            <a:chOff x="-69706" y="4049223"/>
            <a:chExt cx="2187555" cy="1141893"/>
          </a:xfrm>
        </p:grpSpPr>
        <p:sp>
          <p:nvSpPr>
            <p:cNvPr id="28" name="Google Shape;16196;p27">
              <a:extLst>
                <a:ext uri="{FF2B5EF4-FFF2-40B4-BE49-F238E27FC236}">
                  <a16:creationId xmlns:a16="http://schemas.microsoft.com/office/drawing/2014/main" id="{0756F4BC-96AF-F2D6-B54A-D8B5A3F08A2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197;p27">
              <a:extLst>
                <a:ext uri="{FF2B5EF4-FFF2-40B4-BE49-F238E27FC236}">
                  <a16:creationId xmlns:a16="http://schemas.microsoft.com/office/drawing/2014/main" id="{C8950D9F-9411-BD4A-CE64-FE5AA904698B}"/>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198;p27">
              <a:extLst>
                <a:ext uri="{FF2B5EF4-FFF2-40B4-BE49-F238E27FC236}">
                  <a16:creationId xmlns:a16="http://schemas.microsoft.com/office/drawing/2014/main" id="{34EF8289-D632-B667-7D57-A3AB8D23AE4E}"/>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199;p27">
              <a:extLst>
                <a:ext uri="{FF2B5EF4-FFF2-40B4-BE49-F238E27FC236}">
                  <a16:creationId xmlns:a16="http://schemas.microsoft.com/office/drawing/2014/main" id="{B297F770-B69B-2DE9-926A-D57F4F323FE2}"/>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0;p27">
              <a:extLst>
                <a:ext uri="{FF2B5EF4-FFF2-40B4-BE49-F238E27FC236}">
                  <a16:creationId xmlns:a16="http://schemas.microsoft.com/office/drawing/2014/main" id="{E17F540F-37AA-22EB-3557-6E098B51F78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01;p27">
              <a:extLst>
                <a:ext uri="{FF2B5EF4-FFF2-40B4-BE49-F238E27FC236}">
                  <a16:creationId xmlns:a16="http://schemas.microsoft.com/office/drawing/2014/main" id="{2ACFE335-A79F-B552-4FF4-EFC82A40E946}"/>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02;p27">
              <a:extLst>
                <a:ext uri="{FF2B5EF4-FFF2-40B4-BE49-F238E27FC236}">
                  <a16:creationId xmlns:a16="http://schemas.microsoft.com/office/drawing/2014/main" id="{8F52FE00-0867-4091-69D0-6E58EDA9DD54}"/>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03;p27">
              <a:extLst>
                <a:ext uri="{FF2B5EF4-FFF2-40B4-BE49-F238E27FC236}">
                  <a16:creationId xmlns:a16="http://schemas.microsoft.com/office/drawing/2014/main" id="{4D5D7456-1C99-D49F-8616-357763941E79}"/>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04;p27">
              <a:extLst>
                <a:ext uri="{FF2B5EF4-FFF2-40B4-BE49-F238E27FC236}">
                  <a16:creationId xmlns:a16="http://schemas.microsoft.com/office/drawing/2014/main" id="{95D24F47-C308-5C57-C867-22EFE250A7C5}"/>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7" name="Google Shape;16205;p27">
              <a:extLst>
                <a:ext uri="{FF2B5EF4-FFF2-40B4-BE49-F238E27FC236}">
                  <a16:creationId xmlns:a16="http://schemas.microsoft.com/office/drawing/2014/main" id="{7B80C671-76FA-99C7-BFE0-9C4BCCDCE8A8}"/>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06;p27">
              <a:extLst>
                <a:ext uri="{FF2B5EF4-FFF2-40B4-BE49-F238E27FC236}">
                  <a16:creationId xmlns:a16="http://schemas.microsoft.com/office/drawing/2014/main" id="{8447B1C3-AFB5-0203-8B02-5E8E39167177}"/>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07;p27">
              <a:extLst>
                <a:ext uri="{FF2B5EF4-FFF2-40B4-BE49-F238E27FC236}">
                  <a16:creationId xmlns:a16="http://schemas.microsoft.com/office/drawing/2014/main" id="{150B64AF-32DC-2C43-8523-06FE85BD50B6}"/>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08;p27">
              <a:extLst>
                <a:ext uri="{FF2B5EF4-FFF2-40B4-BE49-F238E27FC236}">
                  <a16:creationId xmlns:a16="http://schemas.microsoft.com/office/drawing/2014/main" id="{760D44AD-FC25-2DE3-73C4-376E74E778DD}"/>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09;p27">
              <a:extLst>
                <a:ext uri="{FF2B5EF4-FFF2-40B4-BE49-F238E27FC236}">
                  <a16:creationId xmlns:a16="http://schemas.microsoft.com/office/drawing/2014/main" id="{380A06BD-1B87-6953-E251-46F0EB7676D3}"/>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0;p27">
              <a:extLst>
                <a:ext uri="{FF2B5EF4-FFF2-40B4-BE49-F238E27FC236}">
                  <a16:creationId xmlns:a16="http://schemas.microsoft.com/office/drawing/2014/main" id="{3A5D000F-6C32-8542-48E2-522A74D7E51E}"/>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11;p27">
              <a:extLst>
                <a:ext uri="{FF2B5EF4-FFF2-40B4-BE49-F238E27FC236}">
                  <a16:creationId xmlns:a16="http://schemas.microsoft.com/office/drawing/2014/main" id="{671B209C-D8CA-6658-50CC-31470E65D6E2}"/>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12;p27">
              <a:extLst>
                <a:ext uri="{FF2B5EF4-FFF2-40B4-BE49-F238E27FC236}">
                  <a16:creationId xmlns:a16="http://schemas.microsoft.com/office/drawing/2014/main" id="{69F554EF-63A3-0C66-798A-4002A9EB6CCC}"/>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13;p27">
              <a:extLst>
                <a:ext uri="{FF2B5EF4-FFF2-40B4-BE49-F238E27FC236}">
                  <a16:creationId xmlns:a16="http://schemas.microsoft.com/office/drawing/2014/main" id="{863207B3-6A91-8B85-7F4F-ED9F8EC7F11C}"/>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14;p27">
              <a:extLst>
                <a:ext uri="{FF2B5EF4-FFF2-40B4-BE49-F238E27FC236}">
                  <a16:creationId xmlns:a16="http://schemas.microsoft.com/office/drawing/2014/main" id="{15B963AA-E226-B926-2D7D-97A43269A686}"/>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15;p27">
              <a:extLst>
                <a:ext uri="{FF2B5EF4-FFF2-40B4-BE49-F238E27FC236}">
                  <a16:creationId xmlns:a16="http://schemas.microsoft.com/office/drawing/2014/main" id="{D52A5BD6-3F44-A4EE-1CE9-CED7E6AC57C5}"/>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16;p27">
              <a:extLst>
                <a:ext uri="{FF2B5EF4-FFF2-40B4-BE49-F238E27FC236}">
                  <a16:creationId xmlns:a16="http://schemas.microsoft.com/office/drawing/2014/main" id="{C05C9504-C1E5-F4A3-1134-5CF26A2294D8}"/>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17;p27">
              <a:extLst>
                <a:ext uri="{FF2B5EF4-FFF2-40B4-BE49-F238E27FC236}">
                  <a16:creationId xmlns:a16="http://schemas.microsoft.com/office/drawing/2014/main" id="{AF07B6D7-0331-032A-8299-CF5C8B314053}"/>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18;p27">
              <a:extLst>
                <a:ext uri="{FF2B5EF4-FFF2-40B4-BE49-F238E27FC236}">
                  <a16:creationId xmlns:a16="http://schemas.microsoft.com/office/drawing/2014/main" id="{86A10412-55B8-FF76-31DB-7C21EF3947AA}"/>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19;p27">
              <a:extLst>
                <a:ext uri="{FF2B5EF4-FFF2-40B4-BE49-F238E27FC236}">
                  <a16:creationId xmlns:a16="http://schemas.microsoft.com/office/drawing/2014/main" id="{E044C5D4-4BDA-3E3D-C4D7-FE692D475421}"/>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0;p27">
              <a:extLst>
                <a:ext uri="{FF2B5EF4-FFF2-40B4-BE49-F238E27FC236}">
                  <a16:creationId xmlns:a16="http://schemas.microsoft.com/office/drawing/2014/main" id="{DD73D9CA-A9AA-B2AA-33A6-2CC90060FDD5}"/>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21;p27">
              <a:extLst>
                <a:ext uri="{FF2B5EF4-FFF2-40B4-BE49-F238E27FC236}">
                  <a16:creationId xmlns:a16="http://schemas.microsoft.com/office/drawing/2014/main" id="{485ECC77-043E-0383-ED1C-ECB413CF161B}"/>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22;p27">
              <a:extLst>
                <a:ext uri="{FF2B5EF4-FFF2-40B4-BE49-F238E27FC236}">
                  <a16:creationId xmlns:a16="http://schemas.microsoft.com/office/drawing/2014/main" id="{37788FE7-5CAD-2330-DB79-6718AD11498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23;p27">
              <a:extLst>
                <a:ext uri="{FF2B5EF4-FFF2-40B4-BE49-F238E27FC236}">
                  <a16:creationId xmlns:a16="http://schemas.microsoft.com/office/drawing/2014/main" id="{4E3ABB70-84D1-BA2C-792D-879FC54875CF}"/>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24;p27">
              <a:extLst>
                <a:ext uri="{FF2B5EF4-FFF2-40B4-BE49-F238E27FC236}">
                  <a16:creationId xmlns:a16="http://schemas.microsoft.com/office/drawing/2014/main" id="{E2FCAB01-1053-D7CA-B7D1-A18F7729F38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225;p27">
              <a:extLst>
                <a:ext uri="{FF2B5EF4-FFF2-40B4-BE49-F238E27FC236}">
                  <a16:creationId xmlns:a16="http://schemas.microsoft.com/office/drawing/2014/main" id="{F38F5B8D-874A-7A85-EC3B-86B4E9767B22}"/>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26;p27">
              <a:extLst>
                <a:ext uri="{FF2B5EF4-FFF2-40B4-BE49-F238E27FC236}">
                  <a16:creationId xmlns:a16="http://schemas.microsoft.com/office/drawing/2014/main" id="{D358E720-79AB-BB36-3990-A37EF63B8C96}"/>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27;p27">
              <a:extLst>
                <a:ext uri="{FF2B5EF4-FFF2-40B4-BE49-F238E27FC236}">
                  <a16:creationId xmlns:a16="http://schemas.microsoft.com/office/drawing/2014/main" id="{D3149CAB-A596-7053-56C8-4701143EDEAF}"/>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28;p27">
              <a:extLst>
                <a:ext uri="{FF2B5EF4-FFF2-40B4-BE49-F238E27FC236}">
                  <a16:creationId xmlns:a16="http://schemas.microsoft.com/office/drawing/2014/main" id="{41989667-8A30-AB17-C9B2-0BCD8F20234A}"/>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29;p27">
              <a:extLst>
                <a:ext uri="{FF2B5EF4-FFF2-40B4-BE49-F238E27FC236}">
                  <a16:creationId xmlns:a16="http://schemas.microsoft.com/office/drawing/2014/main" id="{6C34A01D-1FE0-2414-303F-98FE72215D18}"/>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0;p27">
              <a:extLst>
                <a:ext uri="{FF2B5EF4-FFF2-40B4-BE49-F238E27FC236}">
                  <a16:creationId xmlns:a16="http://schemas.microsoft.com/office/drawing/2014/main" id="{4539CD19-8ABF-44FA-66D4-5094E4594D42}"/>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31;p27">
              <a:extLst>
                <a:ext uri="{FF2B5EF4-FFF2-40B4-BE49-F238E27FC236}">
                  <a16:creationId xmlns:a16="http://schemas.microsoft.com/office/drawing/2014/main" id="{1BF82548-77BF-AF8A-9336-AF389D47D782}"/>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32;p27">
              <a:extLst>
                <a:ext uri="{FF2B5EF4-FFF2-40B4-BE49-F238E27FC236}">
                  <a16:creationId xmlns:a16="http://schemas.microsoft.com/office/drawing/2014/main" id="{A978E7E4-92E3-8BB1-1162-8DEEBCC23CDB}"/>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33;p27">
              <a:extLst>
                <a:ext uri="{FF2B5EF4-FFF2-40B4-BE49-F238E27FC236}">
                  <a16:creationId xmlns:a16="http://schemas.microsoft.com/office/drawing/2014/main" id="{C56CE6A6-A915-CC30-CCCB-190A789E51E0}"/>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6" name="Google Shape;16234;p27">
              <a:extLst>
                <a:ext uri="{FF2B5EF4-FFF2-40B4-BE49-F238E27FC236}">
                  <a16:creationId xmlns:a16="http://schemas.microsoft.com/office/drawing/2014/main" id="{7908F2BF-6149-F85B-0D3A-EAA7BA6BBB5F}"/>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35;p27">
              <a:extLst>
                <a:ext uri="{FF2B5EF4-FFF2-40B4-BE49-F238E27FC236}">
                  <a16:creationId xmlns:a16="http://schemas.microsoft.com/office/drawing/2014/main" id="{275EA692-44C7-5833-6A83-9D3B629F0202}"/>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36;p27">
              <a:extLst>
                <a:ext uri="{FF2B5EF4-FFF2-40B4-BE49-F238E27FC236}">
                  <a16:creationId xmlns:a16="http://schemas.microsoft.com/office/drawing/2014/main" id="{F5C6FD27-8FC3-6D85-8A4F-4C9326BDA370}"/>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37;p27">
              <a:extLst>
                <a:ext uri="{FF2B5EF4-FFF2-40B4-BE49-F238E27FC236}">
                  <a16:creationId xmlns:a16="http://schemas.microsoft.com/office/drawing/2014/main" id="{F25D8F4C-110E-1D4E-39BF-BA9F959A4E02}"/>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38;p27">
              <a:extLst>
                <a:ext uri="{FF2B5EF4-FFF2-40B4-BE49-F238E27FC236}">
                  <a16:creationId xmlns:a16="http://schemas.microsoft.com/office/drawing/2014/main" id="{7373DE88-6656-099C-FCEA-D1CDB5CF6D60}"/>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39;p27">
              <a:extLst>
                <a:ext uri="{FF2B5EF4-FFF2-40B4-BE49-F238E27FC236}">
                  <a16:creationId xmlns:a16="http://schemas.microsoft.com/office/drawing/2014/main" id="{C19A5C8D-3616-652B-B54A-E33C9B996CA2}"/>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0;p27">
              <a:extLst>
                <a:ext uri="{FF2B5EF4-FFF2-40B4-BE49-F238E27FC236}">
                  <a16:creationId xmlns:a16="http://schemas.microsoft.com/office/drawing/2014/main" id="{6A4E2036-5010-5EC3-BD7E-FF8992525C16}"/>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41;p27">
              <a:extLst>
                <a:ext uri="{FF2B5EF4-FFF2-40B4-BE49-F238E27FC236}">
                  <a16:creationId xmlns:a16="http://schemas.microsoft.com/office/drawing/2014/main" id="{0A956541-A44A-5BF4-4CFC-1BF4406AF5CD}"/>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242;p27">
              <a:extLst>
                <a:ext uri="{FF2B5EF4-FFF2-40B4-BE49-F238E27FC236}">
                  <a16:creationId xmlns:a16="http://schemas.microsoft.com/office/drawing/2014/main" id="{1A3F2022-08DA-541C-39DB-84C33E077C54}"/>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243;p27">
              <a:extLst>
                <a:ext uri="{FF2B5EF4-FFF2-40B4-BE49-F238E27FC236}">
                  <a16:creationId xmlns:a16="http://schemas.microsoft.com/office/drawing/2014/main" id="{08F3C2E7-5293-297B-C757-A7F7CCEA3CC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244;p27">
              <a:extLst>
                <a:ext uri="{FF2B5EF4-FFF2-40B4-BE49-F238E27FC236}">
                  <a16:creationId xmlns:a16="http://schemas.microsoft.com/office/drawing/2014/main" id="{AEEBD65B-4B33-81EA-AE95-B7AAEE65401B}"/>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245;p27">
              <a:extLst>
                <a:ext uri="{FF2B5EF4-FFF2-40B4-BE49-F238E27FC236}">
                  <a16:creationId xmlns:a16="http://schemas.microsoft.com/office/drawing/2014/main" id="{6CD10228-5FEA-B0C9-CB76-F94A9EF89AF3}"/>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246;p27">
              <a:extLst>
                <a:ext uri="{FF2B5EF4-FFF2-40B4-BE49-F238E27FC236}">
                  <a16:creationId xmlns:a16="http://schemas.microsoft.com/office/drawing/2014/main" id="{91D44085-7F81-E962-5882-B8D2BA2AFB75}"/>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47;p27">
              <a:extLst>
                <a:ext uri="{FF2B5EF4-FFF2-40B4-BE49-F238E27FC236}">
                  <a16:creationId xmlns:a16="http://schemas.microsoft.com/office/drawing/2014/main" id="{9F06F5EF-4B93-A26D-AFBB-A83AEFAD4651}"/>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48;p27">
              <a:extLst>
                <a:ext uri="{FF2B5EF4-FFF2-40B4-BE49-F238E27FC236}">
                  <a16:creationId xmlns:a16="http://schemas.microsoft.com/office/drawing/2014/main" id="{77AF391E-319B-A047-8FC0-45C69B104DA5}"/>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49;p27">
              <a:extLst>
                <a:ext uri="{FF2B5EF4-FFF2-40B4-BE49-F238E27FC236}">
                  <a16:creationId xmlns:a16="http://schemas.microsoft.com/office/drawing/2014/main" id="{FDBF0CEC-F4F2-5996-10E0-C6ECFBD95F11}"/>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50;p27">
              <a:extLst>
                <a:ext uri="{FF2B5EF4-FFF2-40B4-BE49-F238E27FC236}">
                  <a16:creationId xmlns:a16="http://schemas.microsoft.com/office/drawing/2014/main" id="{BA65E428-7422-7390-B786-365B629675B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3" name="Google Shape;16251;p27">
              <a:extLst>
                <a:ext uri="{FF2B5EF4-FFF2-40B4-BE49-F238E27FC236}">
                  <a16:creationId xmlns:a16="http://schemas.microsoft.com/office/drawing/2014/main" id="{27ADD2D9-28AB-46AE-E053-B73806867169}"/>
                </a:ext>
              </a:extLst>
            </p:cNvPr>
            <p:cNvGrpSpPr/>
            <p:nvPr/>
          </p:nvGrpSpPr>
          <p:grpSpPr>
            <a:xfrm rot="-1277692">
              <a:off x="928698" y="4770229"/>
              <a:ext cx="263491" cy="228933"/>
              <a:chOff x="8560435" y="4067363"/>
              <a:chExt cx="279391" cy="242772"/>
            </a:xfrm>
          </p:grpSpPr>
          <p:sp>
            <p:nvSpPr>
              <p:cNvPr id="105" name="Google Shape;16252;p27">
                <a:extLst>
                  <a:ext uri="{FF2B5EF4-FFF2-40B4-BE49-F238E27FC236}">
                    <a16:creationId xmlns:a16="http://schemas.microsoft.com/office/drawing/2014/main" id="{97F2919B-8409-5A5F-4DA7-B46038082096}"/>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6" name="Google Shape;16253;p27">
                <a:extLst>
                  <a:ext uri="{FF2B5EF4-FFF2-40B4-BE49-F238E27FC236}">
                    <a16:creationId xmlns:a16="http://schemas.microsoft.com/office/drawing/2014/main" id="{8F11F6E8-E7C8-73A6-AEC3-5803DDD0C2B5}"/>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54;p27">
                <a:extLst>
                  <a:ext uri="{FF2B5EF4-FFF2-40B4-BE49-F238E27FC236}">
                    <a16:creationId xmlns:a16="http://schemas.microsoft.com/office/drawing/2014/main" id="{834C0A1F-F75E-B0AC-8427-C675F5BDF65E}"/>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55;p27">
                <a:extLst>
                  <a:ext uri="{FF2B5EF4-FFF2-40B4-BE49-F238E27FC236}">
                    <a16:creationId xmlns:a16="http://schemas.microsoft.com/office/drawing/2014/main" id="{C6117D3F-287F-BEE3-BE5C-AA7490D3B6F7}"/>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56;p27">
                <a:extLst>
                  <a:ext uri="{FF2B5EF4-FFF2-40B4-BE49-F238E27FC236}">
                    <a16:creationId xmlns:a16="http://schemas.microsoft.com/office/drawing/2014/main" id="{A73AF52F-2F5C-88CD-E923-BD2BBEDF5A6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57;p27">
                <a:extLst>
                  <a:ext uri="{FF2B5EF4-FFF2-40B4-BE49-F238E27FC236}">
                    <a16:creationId xmlns:a16="http://schemas.microsoft.com/office/drawing/2014/main" id="{6AFE907C-33E6-73DA-C55D-A90FC71692D8}"/>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58;p27">
                <a:extLst>
                  <a:ext uri="{FF2B5EF4-FFF2-40B4-BE49-F238E27FC236}">
                    <a16:creationId xmlns:a16="http://schemas.microsoft.com/office/drawing/2014/main" id="{47DBD9DB-1239-20CB-208C-512FFC1361D7}"/>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59;p27">
                <a:extLst>
                  <a:ext uri="{FF2B5EF4-FFF2-40B4-BE49-F238E27FC236}">
                    <a16:creationId xmlns:a16="http://schemas.microsoft.com/office/drawing/2014/main" id="{2333E1DF-AF87-9326-1249-423F4F391488}"/>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0;p27">
                <a:extLst>
                  <a:ext uri="{FF2B5EF4-FFF2-40B4-BE49-F238E27FC236}">
                    <a16:creationId xmlns:a16="http://schemas.microsoft.com/office/drawing/2014/main" id="{D7264DC2-1CD0-C928-0D4C-F78134048A8B}"/>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61;p27">
                <a:extLst>
                  <a:ext uri="{FF2B5EF4-FFF2-40B4-BE49-F238E27FC236}">
                    <a16:creationId xmlns:a16="http://schemas.microsoft.com/office/drawing/2014/main" id="{A6FA6DEE-17E5-F329-65CF-7D40720DEC1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62;p27">
                <a:extLst>
                  <a:ext uri="{FF2B5EF4-FFF2-40B4-BE49-F238E27FC236}">
                    <a16:creationId xmlns:a16="http://schemas.microsoft.com/office/drawing/2014/main" id="{93423434-BA2A-2AF5-4116-0CC13933FF4D}"/>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63;p27">
                <a:extLst>
                  <a:ext uri="{FF2B5EF4-FFF2-40B4-BE49-F238E27FC236}">
                    <a16:creationId xmlns:a16="http://schemas.microsoft.com/office/drawing/2014/main" id="{4FC78A31-7377-3611-AE46-55A790A8440B}"/>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64;p27">
                <a:extLst>
                  <a:ext uri="{FF2B5EF4-FFF2-40B4-BE49-F238E27FC236}">
                    <a16:creationId xmlns:a16="http://schemas.microsoft.com/office/drawing/2014/main" id="{F6077478-98E4-BDF1-C004-869FA9EEA2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65;p27">
                <a:extLst>
                  <a:ext uri="{FF2B5EF4-FFF2-40B4-BE49-F238E27FC236}">
                    <a16:creationId xmlns:a16="http://schemas.microsoft.com/office/drawing/2014/main" id="{C9F9AAD1-11A8-32AF-35BE-285CF13B4227}"/>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66;p27">
                <a:extLst>
                  <a:ext uri="{FF2B5EF4-FFF2-40B4-BE49-F238E27FC236}">
                    <a16:creationId xmlns:a16="http://schemas.microsoft.com/office/drawing/2014/main" id="{CE262FF3-5FA3-1528-5543-9F45E0292B7E}"/>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67;p27">
                <a:extLst>
                  <a:ext uri="{FF2B5EF4-FFF2-40B4-BE49-F238E27FC236}">
                    <a16:creationId xmlns:a16="http://schemas.microsoft.com/office/drawing/2014/main" id="{A588441B-686D-13B8-EA24-382E7A03C648}"/>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68;p27">
                <a:extLst>
                  <a:ext uri="{FF2B5EF4-FFF2-40B4-BE49-F238E27FC236}">
                    <a16:creationId xmlns:a16="http://schemas.microsoft.com/office/drawing/2014/main" id="{1933E41A-51DC-4195-9A65-8119D0625B5A}"/>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69;p27">
                <a:extLst>
                  <a:ext uri="{FF2B5EF4-FFF2-40B4-BE49-F238E27FC236}">
                    <a16:creationId xmlns:a16="http://schemas.microsoft.com/office/drawing/2014/main" id="{E868A86A-ECEE-906E-2106-09D4752BB16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0;p27">
                <a:extLst>
                  <a:ext uri="{FF2B5EF4-FFF2-40B4-BE49-F238E27FC236}">
                    <a16:creationId xmlns:a16="http://schemas.microsoft.com/office/drawing/2014/main" id="{6A2070BD-24CA-99B0-9B3D-968DAD411511}"/>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71;p27">
                <a:extLst>
                  <a:ext uri="{FF2B5EF4-FFF2-40B4-BE49-F238E27FC236}">
                    <a16:creationId xmlns:a16="http://schemas.microsoft.com/office/drawing/2014/main" id="{B3A5B4D1-5043-4AEC-12E4-ED6A6DEB6BB0}"/>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72;p27">
                <a:extLst>
                  <a:ext uri="{FF2B5EF4-FFF2-40B4-BE49-F238E27FC236}">
                    <a16:creationId xmlns:a16="http://schemas.microsoft.com/office/drawing/2014/main" id="{80542B69-B062-6EF0-E706-70C7B14244CB}"/>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73;p27">
                <a:extLst>
                  <a:ext uri="{FF2B5EF4-FFF2-40B4-BE49-F238E27FC236}">
                    <a16:creationId xmlns:a16="http://schemas.microsoft.com/office/drawing/2014/main" id="{28540D17-74D5-9DDA-5FB8-8FFA3C21EEC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74;p27">
                <a:extLst>
                  <a:ext uri="{FF2B5EF4-FFF2-40B4-BE49-F238E27FC236}">
                    <a16:creationId xmlns:a16="http://schemas.microsoft.com/office/drawing/2014/main" id="{B64FF004-26C9-3691-047E-CDA279994108}"/>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75;p27">
                <a:extLst>
                  <a:ext uri="{FF2B5EF4-FFF2-40B4-BE49-F238E27FC236}">
                    <a16:creationId xmlns:a16="http://schemas.microsoft.com/office/drawing/2014/main" id="{99C4E17E-8512-97A3-7AAF-EB12934730FC}"/>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6276;p27">
                <a:extLst>
                  <a:ext uri="{FF2B5EF4-FFF2-40B4-BE49-F238E27FC236}">
                    <a16:creationId xmlns:a16="http://schemas.microsoft.com/office/drawing/2014/main" id="{85F5BA8D-01BE-B096-3566-95C8D95B7C92}"/>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6277;p27">
                <a:extLst>
                  <a:ext uri="{FF2B5EF4-FFF2-40B4-BE49-F238E27FC236}">
                    <a16:creationId xmlns:a16="http://schemas.microsoft.com/office/drawing/2014/main" id="{7311F388-4C80-CD4D-6A78-BA4F0CDD0D57}"/>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6278;p27">
                <a:extLst>
                  <a:ext uri="{FF2B5EF4-FFF2-40B4-BE49-F238E27FC236}">
                    <a16:creationId xmlns:a16="http://schemas.microsoft.com/office/drawing/2014/main" id="{E358A140-B449-6938-F8D5-BF1A4C7CA378}"/>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6279;p27">
                <a:extLst>
                  <a:ext uri="{FF2B5EF4-FFF2-40B4-BE49-F238E27FC236}">
                    <a16:creationId xmlns:a16="http://schemas.microsoft.com/office/drawing/2014/main" id="{39C12A76-0516-DF26-1DA9-7FD9E15B834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6280;p27">
                <a:extLst>
                  <a:ext uri="{FF2B5EF4-FFF2-40B4-BE49-F238E27FC236}">
                    <a16:creationId xmlns:a16="http://schemas.microsoft.com/office/drawing/2014/main" id="{D98A9A79-2FA8-9941-F76F-0C4217077CFF}"/>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6281;p27">
                <a:extLst>
                  <a:ext uri="{FF2B5EF4-FFF2-40B4-BE49-F238E27FC236}">
                    <a16:creationId xmlns:a16="http://schemas.microsoft.com/office/drawing/2014/main" id="{3D0C1511-22A4-0115-6ED6-521F65D6FBEC}"/>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6282;p27">
                <a:extLst>
                  <a:ext uri="{FF2B5EF4-FFF2-40B4-BE49-F238E27FC236}">
                    <a16:creationId xmlns:a16="http://schemas.microsoft.com/office/drawing/2014/main" id="{C213B732-DABA-7047-B382-E0A8F5B9E91B}"/>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6283;p27">
                <a:extLst>
                  <a:ext uri="{FF2B5EF4-FFF2-40B4-BE49-F238E27FC236}">
                    <a16:creationId xmlns:a16="http://schemas.microsoft.com/office/drawing/2014/main" id="{5978E8BA-56E0-BBC3-2D89-3F9B1B989EA3}"/>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6284;p27">
                <a:extLst>
                  <a:ext uri="{FF2B5EF4-FFF2-40B4-BE49-F238E27FC236}">
                    <a16:creationId xmlns:a16="http://schemas.microsoft.com/office/drawing/2014/main" id="{0A363B66-C687-F102-A39A-275C62BAA317}"/>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Google Shape;16285;p27">
              <a:extLst>
                <a:ext uri="{FF2B5EF4-FFF2-40B4-BE49-F238E27FC236}">
                  <a16:creationId xmlns:a16="http://schemas.microsoft.com/office/drawing/2014/main" id="{704C057B-38C2-E79F-AE13-4A813307221D}"/>
                </a:ext>
              </a:extLst>
            </p:cNvPr>
            <p:cNvGrpSpPr/>
            <p:nvPr/>
          </p:nvGrpSpPr>
          <p:grpSpPr>
            <a:xfrm flipH="1">
              <a:off x="213888" y="4249293"/>
              <a:ext cx="234778" cy="228176"/>
              <a:chOff x="1103345" y="2653993"/>
              <a:chExt cx="520458" cy="505933"/>
            </a:xfrm>
          </p:grpSpPr>
          <p:sp>
            <p:nvSpPr>
              <p:cNvPr id="85" name="Google Shape;16286;p27">
                <a:extLst>
                  <a:ext uri="{FF2B5EF4-FFF2-40B4-BE49-F238E27FC236}">
                    <a16:creationId xmlns:a16="http://schemas.microsoft.com/office/drawing/2014/main" id="{B524F8CA-6A66-E755-9FD2-CAC2CA9A273D}"/>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6" name="Google Shape;16287;p27">
                <a:extLst>
                  <a:ext uri="{FF2B5EF4-FFF2-40B4-BE49-F238E27FC236}">
                    <a16:creationId xmlns:a16="http://schemas.microsoft.com/office/drawing/2014/main" id="{48CF7838-6E76-2BB3-6AE3-E469F69C6A8E}"/>
                  </a:ext>
                </a:extLst>
              </p:cNvPr>
              <p:cNvGrpSpPr/>
              <p:nvPr/>
            </p:nvGrpSpPr>
            <p:grpSpPr>
              <a:xfrm>
                <a:off x="1238301" y="2776232"/>
                <a:ext cx="245283" cy="311802"/>
                <a:chOff x="5152350" y="1627375"/>
                <a:chExt cx="61750" cy="78500"/>
              </a:xfrm>
            </p:grpSpPr>
            <p:sp>
              <p:nvSpPr>
                <p:cNvPr id="87" name="Google Shape;16288;p27">
                  <a:extLst>
                    <a:ext uri="{FF2B5EF4-FFF2-40B4-BE49-F238E27FC236}">
                      <a16:creationId xmlns:a16="http://schemas.microsoft.com/office/drawing/2014/main" id="{65C2CB15-0FDF-390B-C20D-2650C57CD859}"/>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89;p27">
                  <a:extLst>
                    <a:ext uri="{FF2B5EF4-FFF2-40B4-BE49-F238E27FC236}">
                      <a16:creationId xmlns:a16="http://schemas.microsoft.com/office/drawing/2014/main" id="{FF370BED-0013-B407-98A8-43E3EE6E7136}"/>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0;p27">
                  <a:extLst>
                    <a:ext uri="{FF2B5EF4-FFF2-40B4-BE49-F238E27FC236}">
                      <a16:creationId xmlns:a16="http://schemas.microsoft.com/office/drawing/2014/main" id="{A753D0F3-8A25-2AFF-95CF-3A55F31F16AC}"/>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291;p27">
                  <a:extLst>
                    <a:ext uri="{FF2B5EF4-FFF2-40B4-BE49-F238E27FC236}">
                      <a16:creationId xmlns:a16="http://schemas.microsoft.com/office/drawing/2014/main" id="{49CABE9B-1ECC-FB82-E0FA-C43220D003C9}"/>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292;p27">
                  <a:extLst>
                    <a:ext uri="{FF2B5EF4-FFF2-40B4-BE49-F238E27FC236}">
                      <a16:creationId xmlns:a16="http://schemas.microsoft.com/office/drawing/2014/main" id="{97E86EEE-CAB6-F396-9632-5488EFB27667}"/>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293;p27">
                  <a:extLst>
                    <a:ext uri="{FF2B5EF4-FFF2-40B4-BE49-F238E27FC236}">
                      <a16:creationId xmlns:a16="http://schemas.microsoft.com/office/drawing/2014/main" id="{4E55AA2B-4F0E-48CC-8A7F-BEFA29F67B79}"/>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294;p27">
                  <a:extLst>
                    <a:ext uri="{FF2B5EF4-FFF2-40B4-BE49-F238E27FC236}">
                      <a16:creationId xmlns:a16="http://schemas.microsoft.com/office/drawing/2014/main" id="{DA02045C-D99B-8D2F-4F9C-EC32B336FF41}"/>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295;p27">
                  <a:extLst>
                    <a:ext uri="{FF2B5EF4-FFF2-40B4-BE49-F238E27FC236}">
                      <a16:creationId xmlns:a16="http://schemas.microsoft.com/office/drawing/2014/main" id="{692B8354-75F4-A2B9-93A1-D0B1D98DB92B}"/>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296;p27">
                  <a:extLst>
                    <a:ext uri="{FF2B5EF4-FFF2-40B4-BE49-F238E27FC236}">
                      <a16:creationId xmlns:a16="http://schemas.microsoft.com/office/drawing/2014/main" id="{2882D479-EFAC-5476-BF1E-2B23B3D8B86E}"/>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297;p27">
                  <a:extLst>
                    <a:ext uri="{FF2B5EF4-FFF2-40B4-BE49-F238E27FC236}">
                      <a16:creationId xmlns:a16="http://schemas.microsoft.com/office/drawing/2014/main" id="{EA418E95-65E2-6C6E-7680-B92EF54F59D8}"/>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98;p27">
                  <a:extLst>
                    <a:ext uri="{FF2B5EF4-FFF2-40B4-BE49-F238E27FC236}">
                      <a16:creationId xmlns:a16="http://schemas.microsoft.com/office/drawing/2014/main" id="{75382339-B2F5-DB59-1FAF-D41332DFD9A8}"/>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99;p27">
                  <a:extLst>
                    <a:ext uri="{FF2B5EF4-FFF2-40B4-BE49-F238E27FC236}">
                      <a16:creationId xmlns:a16="http://schemas.microsoft.com/office/drawing/2014/main" id="{AFB84470-7C1B-DF50-B735-6D9B4FCDB9BE}"/>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300;p27">
                  <a:extLst>
                    <a:ext uri="{FF2B5EF4-FFF2-40B4-BE49-F238E27FC236}">
                      <a16:creationId xmlns:a16="http://schemas.microsoft.com/office/drawing/2014/main" id="{D2E13255-8F15-66FA-E3C1-17D468DA5B3A}"/>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301;p27">
                  <a:extLst>
                    <a:ext uri="{FF2B5EF4-FFF2-40B4-BE49-F238E27FC236}">
                      <a16:creationId xmlns:a16="http://schemas.microsoft.com/office/drawing/2014/main" id="{0729B675-2EB2-6418-412B-1A489C274B14}"/>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302;p27">
                  <a:extLst>
                    <a:ext uri="{FF2B5EF4-FFF2-40B4-BE49-F238E27FC236}">
                      <a16:creationId xmlns:a16="http://schemas.microsoft.com/office/drawing/2014/main" id="{864EFFBE-2C58-5A31-F2CD-4E52E6E79CA0}"/>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303;p27">
                  <a:extLst>
                    <a:ext uri="{FF2B5EF4-FFF2-40B4-BE49-F238E27FC236}">
                      <a16:creationId xmlns:a16="http://schemas.microsoft.com/office/drawing/2014/main" id="{D8B95F21-CD63-EE79-27E9-FA5DFB240B4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304;p27">
                  <a:extLst>
                    <a:ext uri="{FF2B5EF4-FFF2-40B4-BE49-F238E27FC236}">
                      <a16:creationId xmlns:a16="http://schemas.microsoft.com/office/drawing/2014/main" id="{1EE5578E-779D-AF1C-2AE0-9D417D74264F}"/>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305;p27">
                  <a:extLst>
                    <a:ext uri="{FF2B5EF4-FFF2-40B4-BE49-F238E27FC236}">
                      <a16:creationId xmlns:a16="http://schemas.microsoft.com/office/drawing/2014/main" id="{B9295399-6695-5018-7220-DD773659CB9E}"/>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38" name="组合 41">
            <a:extLst>
              <a:ext uri="{FF2B5EF4-FFF2-40B4-BE49-F238E27FC236}">
                <a16:creationId xmlns:a16="http://schemas.microsoft.com/office/drawing/2014/main" id="{A3FA430D-6056-7D46-1A4D-D740C8EBA6D3}"/>
              </a:ext>
            </a:extLst>
          </p:cNvPr>
          <p:cNvGrpSpPr/>
          <p:nvPr/>
        </p:nvGrpSpPr>
        <p:grpSpPr>
          <a:xfrm>
            <a:off x="6275057" y="1264676"/>
            <a:ext cx="1035844" cy="708735"/>
            <a:chOff x="7629525" y="1019175"/>
            <a:chExt cx="904875" cy="619125"/>
          </a:xfrm>
        </p:grpSpPr>
        <p:pic>
          <p:nvPicPr>
            <p:cNvPr id="139" name="图片 39">
              <a:extLst>
                <a:ext uri="{FF2B5EF4-FFF2-40B4-BE49-F238E27FC236}">
                  <a16:creationId xmlns:a16="http://schemas.microsoft.com/office/drawing/2014/main" id="{6699DC86-B417-3402-A27D-94823FAD4CC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40" name="图片 40">
              <a:extLst>
                <a:ext uri="{FF2B5EF4-FFF2-40B4-BE49-F238E27FC236}">
                  <a16:creationId xmlns:a16="http://schemas.microsoft.com/office/drawing/2014/main" id="{39C45EB4-8BDA-82C6-92C6-C01F5ECCA45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3" name="Picture 2" descr="A pink petals on a black background&#10;&#10;Description automatically generated">
            <a:extLst>
              <a:ext uri="{FF2B5EF4-FFF2-40B4-BE49-F238E27FC236}">
                <a16:creationId xmlns:a16="http://schemas.microsoft.com/office/drawing/2014/main" id="{9E0946DB-DB9A-5A29-0EFA-2BCCB9916B42}"/>
              </a:ext>
            </a:extLst>
          </p:cNvPr>
          <p:cNvPicPr>
            <a:picLocks noChangeAspect="1"/>
          </p:cNvPicPr>
          <p:nvPr/>
        </p:nvPicPr>
        <p:blipFill>
          <a:blip r:embed="rId16"/>
          <a:stretch>
            <a:fillRect/>
          </a:stretch>
        </p:blipFill>
        <p:spPr>
          <a:xfrm>
            <a:off x="6203628" y="594863"/>
            <a:ext cx="2666128" cy="2666128"/>
          </a:xfrm>
          <a:prstGeom prst="rect">
            <a:avLst/>
          </a:prstGeom>
        </p:spPr>
      </p:pic>
    </p:spTree>
    <p:custDataLst>
      <p:tags r:id="rId1"/>
    </p:custDataLst>
    <p:extLst>
      <p:ext uri="{BB962C8B-B14F-4D97-AF65-F5344CB8AC3E}">
        <p14:creationId xmlns:p14="http://schemas.microsoft.com/office/powerpoint/2010/main" val="1771733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A429B7-D861-6C3B-2730-48E6CA761C1C}"/>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15" name="图片 14">
            <a:extLst>
              <a:ext uri="{FF2B5EF4-FFF2-40B4-BE49-F238E27FC236}">
                <a16:creationId xmlns:a16="http://schemas.microsoft.com/office/drawing/2014/main" id="{3F3DED79-A735-918A-F753-8CF425525DDA}"/>
              </a:ext>
            </a:extLst>
          </p:cNvPr>
          <p:cNvPicPr>
            <a:picLocks noChangeAspect="1"/>
          </p:cNvPicPr>
          <p:nvPr/>
        </p:nvPicPr>
        <p:blipFill rotWithShape="1">
          <a:blip r:embed="rId5">
            <a:extLst>
              <a:ext uri="{28A0092B-C50C-407E-A947-70E740481C1C}">
                <a14:useLocalDpi xmlns:a14="http://schemas.microsoft.com/office/drawing/2010/main" val="0"/>
              </a:ext>
            </a:extLst>
          </a:blip>
          <a:srcRect t="4879" r="48024" b="26357"/>
          <a:stretch/>
        </p:blipFill>
        <p:spPr>
          <a:xfrm>
            <a:off x="6327382" y="-196313"/>
            <a:ext cx="2816618" cy="3610432"/>
          </a:xfrm>
          <a:prstGeom prst="rect">
            <a:avLst/>
          </a:prstGeom>
        </p:spPr>
      </p:pic>
      <p:pic>
        <p:nvPicPr>
          <p:cNvPr id="2" name="图片 3">
            <a:extLst>
              <a:ext uri="{FF2B5EF4-FFF2-40B4-BE49-F238E27FC236}">
                <a16:creationId xmlns:a16="http://schemas.microsoft.com/office/drawing/2014/main" id="{85A36859-9E24-6C30-141F-2D73CD878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947" y="1012372"/>
            <a:ext cx="2761454" cy="4131128"/>
          </a:xfrm>
          <a:prstGeom prst="rect">
            <a:avLst/>
          </a:prstGeom>
        </p:spPr>
      </p:pic>
      <p:pic>
        <p:nvPicPr>
          <p:cNvPr id="24" name="图片 49">
            <a:extLst>
              <a:ext uri="{FF2B5EF4-FFF2-40B4-BE49-F238E27FC236}">
                <a16:creationId xmlns:a16="http://schemas.microsoft.com/office/drawing/2014/main" id="{D68BCCBD-258C-B9B0-316C-2F86D489911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910466" y="-336700"/>
            <a:ext cx="2591285" cy="3610432"/>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grpSp>
        <p:nvGrpSpPr>
          <p:cNvPr id="25" name="组合 41">
            <a:extLst>
              <a:ext uri="{FF2B5EF4-FFF2-40B4-BE49-F238E27FC236}">
                <a16:creationId xmlns:a16="http://schemas.microsoft.com/office/drawing/2014/main" id="{ACF4C24B-9FFB-2851-162F-DAFC6FCAA4EC}"/>
              </a:ext>
            </a:extLst>
          </p:cNvPr>
          <p:cNvGrpSpPr/>
          <p:nvPr/>
        </p:nvGrpSpPr>
        <p:grpSpPr>
          <a:xfrm>
            <a:off x="4788768" y="1194418"/>
            <a:ext cx="922947" cy="589627"/>
            <a:chOff x="7629525" y="1019175"/>
            <a:chExt cx="904875" cy="619125"/>
          </a:xfrm>
        </p:grpSpPr>
        <p:pic>
          <p:nvPicPr>
            <p:cNvPr id="26" name="图片 39">
              <a:extLst>
                <a:ext uri="{FF2B5EF4-FFF2-40B4-BE49-F238E27FC236}">
                  <a16:creationId xmlns:a16="http://schemas.microsoft.com/office/drawing/2014/main" id="{828652A2-A0CD-F026-8929-34259502F92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27" name="图片 40">
              <a:extLst>
                <a:ext uri="{FF2B5EF4-FFF2-40B4-BE49-F238E27FC236}">
                  <a16:creationId xmlns:a16="http://schemas.microsoft.com/office/drawing/2014/main" id="{1B20D6EB-B371-9A8B-FBB2-E6A7949B3EE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28" name="图片 53">
            <a:extLst>
              <a:ext uri="{FF2B5EF4-FFF2-40B4-BE49-F238E27FC236}">
                <a16:creationId xmlns:a16="http://schemas.microsoft.com/office/drawing/2014/main" id="{5FB7B2B8-B8A3-8B46-F206-98471ED72B72}"/>
              </a:ext>
            </a:extLst>
          </p:cNvPr>
          <p:cNvPicPr>
            <a:picLocks noChangeAspect="1"/>
          </p:cNvPicPr>
          <p:nvPr/>
        </p:nvPicPr>
        <p:blipFill>
          <a:blip r:embed="rId11"/>
          <a:stretch>
            <a:fillRect/>
          </a:stretch>
        </p:blipFill>
        <p:spPr>
          <a:xfrm>
            <a:off x="6464742" y="1871913"/>
            <a:ext cx="1056224" cy="813887"/>
          </a:xfrm>
          <a:prstGeom prst="rect">
            <a:avLst/>
          </a:prstGeom>
        </p:spPr>
      </p:pic>
      <p:grpSp>
        <p:nvGrpSpPr>
          <p:cNvPr id="1614" name="Google Shape;16083;p27">
            <a:extLst>
              <a:ext uri="{FF2B5EF4-FFF2-40B4-BE49-F238E27FC236}">
                <a16:creationId xmlns:a16="http://schemas.microsoft.com/office/drawing/2014/main" id="{C54228B3-0F97-FC20-07ED-45650978FD83}"/>
              </a:ext>
            </a:extLst>
          </p:cNvPr>
          <p:cNvGrpSpPr/>
          <p:nvPr/>
        </p:nvGrpSpPr>
        <p:grpSpPr>
          <a:xfrm>
            <a:off x="6049894" y="-25799"/>
            <a:ext cx="3090212" cy="565290"/>
            <a:chOff x="6049894" y="-25798"/>
            <a:chExt cx="3090212" cy="565290"/>
          </a:xfrm>
        </p:grpSpPr>
        <p:grpSp>
          <p:nvGrpSpPr>
            <p:cNvPr id="1615" name="Google Shape;16084;p27">
              <a:extLst>
                <a:ext uri="{FF2B5EF4-FFF2-40B4-BE49-F238E27FC236}">
                  <a16:creationId xmlns:a16="http://schemas.microsoft.com/office/drawing/2014/main" id="{A50EBE94-5431-1CC6-78EB-31B2DBF761B5}"/>
                </a:ext>
              </a:extLst>
            </p:cNvPr>
            <p:cNvGrpSpPr/>
            <p:nvPr/>
          </p:nvGrpSpPr>
          <p:grpSpPr>
            <a:xfrm>
              <a:off x="6049894" y="-25799"/>
              <a:ext cx="3090212" cy="565290"/>
              <a:chOff x="6049894" y="-25798"/>
              <a:chExt cx="3090212" cy="565290"/>
            </a:xfrm>
          </p:grpSpPr>
          <p:sp>
            <p:nvSpPr>
              <p:cNvPr id="1677" name="Google Shape;16085;p27">
                <a:extLst>
                  <a:ext uri="{FF2B5EF4-FFF2-40B4-BE49-F238E27FC236}">
                    <a16:creationId xmlns:a16="http://schemas.microsoft.com/office/drawing/2014/main" id="{DAFA75E8-016D-5275-E9AA-6C0ECC20CFEC}"/>
                  </a:ext>
                </a:extLst>
              </p:cNvPr>
              <p:cNvSpPr/>
              <p:nvPr/>
            </p:nvSpPr>
            <p:spPr>
              <a:xfrm rot="6016292">
                <a:off x="6332486" y="168744"/>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8" name="Google Shape;16086;p27">
                <a:extLst>
                  <a:ext uri="{FF2B5EF4-FFF2-40B4-BE49-F238E27FC236}">
                    <a16:creationId xmlns:a16="http://schemas.microsoft.com/office/drawing/2014/main" id="{908D0114-C5D6-023E-D6D3-788B8199BF9A}"/>
                  </a:ext>
                </a:extLst>
              </p:cNvPr>
              <p:cNvSpPr/>
              <p:nvPr/>
            </p:nvSpPr>
            <p:spPr>
              <a:xfrm rot="6016292">
                <a:off x="6261980" y="71266"/>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9" name="Google Shape;16087;p27">
                <a:extLst>
                  <a:ext uri="{FF2B5EF4-FFF2-40B4-BE49-F238E27FC236}">
                    <a16:creationId xmlns:a16="http://schemas.microsoft.com/office/drawing/2014/main" id="{520A1583-76B8-9894-E803-20A1B7F9EC2E}"/>
                  </a:ext>
                </a:extLst>
              </p:cNvPr>
              <p:cNvSpPr/>
              <p:nvPr/>
            </p:nvSpPr>
            <p:spPr>
              <a:xfrm rot="6016292">
                <a:off x="6632019" y="474140"/>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0" name="Google Shape;16088;p27">
                <a:extLst>
                  <a:ext uri="{FF2B5EF4-FFF2-40B4-BE49-F238E27FC236}">
                    <a16:creationId xmlns:a16="http://schemas.microsoft.com/office/drawing/2014/main" id="{7A7D08F5-D757-D227-0926-71736B073BF3}"/>
                  </a:ext>
                </a:extLst>
              </p:cNvPr>
              <p:cNvSpPr/>
              <p:nvPr/>
            </p:nvSpPr>
            <p:spPr>
              <a:xfrm rot="6016292">
                <a:off x="6810501" y="-10325"/>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1" name="Google Shape;16089;p27">
                <a:extLst>
                  <a:ext uri="{FF2B5EF4-FFF2-40B4-BE49-F238E27FC236}">
                    <a16:creationId xmlns:a16="http://schemas.microsoft.com/office/drawing/2014/main" id="{F248D76E-0AB6-B3A1-EC7C-F9FA1D516547}"/>
                  </a:ext>
                </a:extLst>
              </p:cNvPr>
              <p:cNvSpPr/>
              <p:nvPr/>
            </p:nvSpPr>
            <p:spPr>
              <a:xfrm rot="6016292">
                <a:off x="6593767" y="384811"/>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2" name="Google Shape;16090;p27">
                <a:extLst>
                  <a:ext uri="{FF2B5EF4-FFF2-40B4-BE49-F238E27FC236}">
                    <a16:creationId xmlns:a16="http://schemas.microsoft.com/office/drawing/2014/main" id="{91229BC5-8A39-4442-E854-F84EB087FA4B}"/>
                  </a:ext>
                </a:extLst>
              </p:cNvPr>
              <p:cNvSpPr/>
              <p:nvPr/>
            </p:nvSpPr>
            <p:spPr>
              <a:xfrm rot="6016292">
                <a:off x="6099224" y="105759"/>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3" name="Google Shape;16091;p27">
                <a:extLst>
                  <a:ext uri="{FF2B5EF4-FFF2-40B4-BE49-F238E27FC236}">
                    <a16:creationId xmlns:a16="http://schemas.microsoft.com/office/drawing/2014/main" id="{34098269-9F24-8F8B-DFCE-FCFE8B23E52B}"/>
                  </a:ext>
                </a:extLst>
              </p:cNvPr>
              <p:cNvSpPr/>
              <p:nvPr/>
            </p:nvSpPr>
            <p:spPr>
              <a:xfrm rot="6016292">
                <a:off x="6477331" y="478181"/>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4" name="Google Shape;16092;p27">
                <a:extLst>
                  <a:ext uri="{FF2B5EF4-FFF2-40B4-BE49-F238E27FC236}">
                    <a16:creationId xmlns:a16="http://schemas.microsoft.com/office/drawing/2014/main" id="{66B8025E-70BC-0109-57BE-E73364522CF5}"/>
                  </a:ext>
                </a:extLst>
              </p:cNvPr>
              <p:cNvSpPr/>
              <p:nvPr/>
            </p:nvSpPr>
            <p:spPr>
              <a:xfrm rot="6016292">
                <a:off x="6205096" y="214497"/>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5" name="Google Shape;16093;p27">
                <a:extLst>
                  <a:ext uri="{FF2B5EF4-FFF2-40B4-BE49-F238E27FC236}">
                    <a16:creationId xmlns:a16="http://schemas.microsoft.com/office/drawing/2014/main" id="{548EB4EF-9290-7B81-45E9-F1CA8425784A}"/>
                  </a:ext>
                </a:extLst>
              </p:cNvPr>
              <p:cNvSpPr/>
              <p:nvPr/>
            </p:nvSpPr>
            <p:spPr>
              <a:xfrm rot="6016292">
                <a:off x="9064713" y="196752"/>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6" name="Google Shape;16094;p27">
                <a:extLst>
                  <a:ext uri="{FF2B5EF4-FFF2-40B4-BE49-F238E27FC236}">
                    <a16:creationId xmlns:a16="http://schemas.microsoft.com/office/drawing/2014/main" id="{01266433-5054-650F-FBA4-40D67BE532A6}"/>
                  </a:ext>
                </a:extLst>
              </p:cNvPr>
              <p:cNvSpPr/>
              <p:nvPr/>
            </p:nvSpPr>
            <p:spPr>
              <a:xfrm rot="6016292">
                <a:off x="8420531" y="106171"/>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7" name="Google Shape;16095;p27">
                <a:extLst>
                  <a:ext uri="{FF2B5EF4-FFF2-40B4-BE49-F238E27FC236}">
                    <a16:creationId xmlns:a16="http://schemas.microsoft.com/office/drawing/2014/main" id="{BA8E8E31-53DC-DA62-736D-E12692AAC3D9}"/>
                  </a:ext>
                </a:extLst>
              </p:cNvPr>
              <p:cNvSpPr/>
              <p:nvPr/>
            </p:nvSpPr>
            <p:spPr>
              <a:xfrm rot="6016292">
                <a:off x="8290576" y="1339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8" name="Google Shape;16096;p27">
                <a:extLst>
                  <a:ext uri="{FF2B5EF4-FFF2-40B4-BE49-F238E27FC236}">
                    <a16:creationId xmlns:a16="http://schemas.microsoft.com/office/drawing/2014/main" id="{9551BC2B-5B44-7A8D-E22C-F739516766E7}"/>
                  </a:ext>
                </a:extLst>
              </p:cNvPr>
              <p:cNvSpPr/>
              <p:nvPr/>
            </p:nvSpPr>
            <p:spPr>
              <a:xfrm rot="6016292">
                <a:off x="8654810" y="109112"/>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9" name="Google Shape;16097;p27">
                <a:extLst>
                  <a:ext uri="{FF2B5EF4-FFF2-40B4-BE49-F238E27FC236}">
                    <a16:creationId xmlns:a16="http://schemas.microsoft.com/office/drawing/2014/main" id="{4DC0B8B7-628B-A50B-96FC-19C8118F2C71}"/>
                  </a:ext>
                </a:extLst>
              </p:cNvPr>
              <p:cNvSpPr/>
              <p:nvPr/>
            </p:nvSpPr>
            <p:spPr>
              <a:xfrm rot="6016292">
                <a:off x="8355208" y="219361"/>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0" name="Google Shape;16098;p27">
                <a:extLst>
                  <a:ext uri="{FF2B5EF4-FFF2-40B4-BE49-F238E27FC236}">
                    <a16:creationId xmlns:a16="http://schemas.microsoft.com/office/drawing/2014/main" id="{E897F571-2E43-CC56-BD5D-9564F7E794D9}"/>
                  </a:ext>
                </a:extLst>
              </p:cNvPr>
              <p:cNvSpPr/>
              <p:nvPr/>
            </p:nvSpPr>
            <p:spPr>
              <a:xfrm rot="6016292">
                <a:off x="9035737" y="39083"/>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1" name="Google Shape;16099;p27">
                <a:extLst>
                  <a:ext uri="{FF2B5EF4-FFF2-40B4-BE49-F238E27FC236}">
                    <a16:creationId xmlns:a16="http://schemas.microsoft.com/office/drawing/2014/main" id="{02B86974-E3D5-BDBB-A1CE-F6A4B087C141}"/>
                  </a:ext>
                </a:extLst>
              </p:cNvPr>
              <p:cNvSpPr/>
              <p:nvPr/>
            </p:nvSpPr>
            <p:spPr>
              <a:xfrm rot="6016292">
                <a:off x="8940778" y="3132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2" name="Google Shape;16100;p27">
                <a:extLst>
                  <a:ext uri="{FF2B5EF4-FFF2-40B4-BE49-F238E27FC236}">
                    <a16:creationId xmlns:a16="http://schemas.microsoft.com/office/drawing/2014/main" id="{C0873369-1CED-EEB7-AA3D-0050B0FB9553}"/>
                  </a:ext>
                </a:extLst>
              </p:cNvPr>
              <p:cNvSpPr/>
              <p:nvPr/>
            </p:nvSpPr>
            <p:spPr>
              <a:xfrm rot="6016292">
                <a:off x="8947069" y="-12047"/>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3" name="Google Shape;16101;p27">
                <a:extLst>
                  <a:ext uri="{FF2B5EF4-FFF2-40B4-BE49-F238E27FC236}">
                    <a16:creationId xmlns:a16="http://schemas.microsoft.com/office/drawing/2014/main" id="{1AB6AFD5-DEA7-9AB0-A27E-8BBD7E9A4665}"/>
                  </a:ext>
                </a:extLst>
              </p:cNvPr>
              <p:cNvSpPr/>
              <p:nvPr/>
            </p:nvSpPr>
            <p:spPr>
              <a:xfrm rot="6016292">
                <a:off x="8759048" y="21352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4" name="Google Shape;16102;p27">
                <a:extLst>
                  <a:ext uri="{FF2B5EF4-FFF2-40B4-BE49-F238E27FC236}">
                    <a16:creationId xmlns:a16="http://schemas.microsoft.com/office/drawing/2014/main" id="{9DD92425-FF1D-5B3B-5CB8-65BF499A1A4F}"/>
                  </a:ext>
                </a:extLst>
              </p:cNvPr>
              <p:cNvSpPr/>
              <p:nvPr/>
            </p:nvSpPr>
            <p:spPr>
              <a:xfrm rot="6016292">
                <a:off x="8762628" y="4218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5" name="Google Shape;16103;p27">
                <a:extLst>
                  <a:ext uri="{FF2B5EF4-FFF2-40B4-BE49-F238E27FC236}">
                    <a16:creationId xmlns:a16="http://schemas.microsoft.com/office/drawing/2014/main" id="{DD6026F1-ED59-F593-36BA-08070F48E484}"/>
                  </a:ext>
                </a:extLst>
              </p:cNvPr>
              <p:cNvSpPr/>
              <p:nvPr/>
            </p:nvSpPr>
            <p:spPr>
              <a:xfrm rot="6016292">
                <a:off x="8651288" y="363375"/>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6" name="Google Shape;16104;p27">
                <a:extLst>
                  <a:ext uri="{FF2B5EF4-FFF2-40B4-BE49-F238E27FC236}">
                    <a16:creationId xmlns:a16="http://schemas.microsoft.com/office/drawing/2014/main" id="{9015DE59-7E44-A6DB-7A08-495853AC3386}"/>
                  </a:ext>
                </a:extLst>
              </p:cNvPr>
              <p:cNvSpPr/>
              <p:nvPr/>
            </p:nvSpPr>
            <p:spPr>
              <a:xfrm rot="6016292">
                <a:off x="8522101" y="6903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7" name="Google Shape;16105;p27">
                <a:extLst>
                  <a:ext uri="{FF2B5EF4-FFF2-40B4-BE49-F238E27FC236}">
                    <a16:creationId xmlns:a16="http://schemas.microsoft.com/office/drawing/2014/main" id="{D689525C-321B-C20B-0AE9-7A05AD8531ED}"/>
                  </a:ext>
                </a:extLst>
              </p:cNvPr>
              <p:cNvSpPr/>
              <p:nvPr/>
            </p:nvSpPr>
            <p:spPr>
              <a:xfrm rot="6016292">
                <a:off x="8535089" y="19854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8" name="Google Shape;16106;p27">
                <a:extLst>
                  <a:ext uri="{FF2B5EF4-FFF2-40B4-BE49-F238E27FC236}">
                    <a16:creationId xmlns:a16="http://schemas.microsoft.com/office/drawing/2014/main" id="{DE127903-8B8F-4101-7D3B-7A8AFB18FF97}"/>
                  </a:ext>
                </a:extLst>
              </p:cNvPr>
              <p:cNvSpPr/>
              <p:nvPr/>
            </p:nvSpPr>
            <p:spPr>
              <a:xfrm rot="6016292">
                <a:off x="8162854" y="216755"/>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9" name="Google Shape;16107;p27">
                <a:extLst>
                  <a:ext uri="{FF2B5EF4-FFF2-40B4-BE49-F238E27FC236}">
                    <a16:creationId xmlns:a16="http://schemas.microsoft.com/office/drawing/2014/main" id="{D35D0905-14EB-E367-BC80-320DA757E60C}"/>
                  </a:ext>
                </a:extLst>
              </p:cNvPr>
              <p:cNvSpPr/>
              <p:nvPr/>
            </p:nvSpPr>
            <p:spPr>
              <a:xfrm rot="6016292">
                <a:off x="8506294" y="300479"/>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0" name="Google Shape;16108;p27">
                <a:extLst>
                  <a:ext uri="{FF2B5EF4-FFF2-40B4-BE49-F238E27FC236}">
                    <a16:creationId xmlns:a16="http://schemas.microsoft.com/office/drawing/2014/main" id="{62C50056-58FB-0703-F0D5-0CA5C1B5F18D}"/>
                  </a:ext>
                </a:extLst>
              </p:cNvPr>
              <p:cNvSpPr/>
              <p:nvPr/>
            </p:nvSpPr>
            <p:spPr>
              <a:xfrm rot="6016292">
                <a:off x="6045169" y="221658"/>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1" name="Google Shape;16109;p27">
                <a:extLst>
                  <a:ext uri="{FF2B5EF4-FFF2-40B4-BE49-F238E27FC236}">
                    <a16:creationId xmlns:a16="http://schemas.microsoft.com/office/drawing/2014/main" id="{9DA1DA24-D059-B335-F144-CC9EAD5E2F08}"/>
                  </a:ext>
                </a:extLst>
              </p:cNvPr>
              <p:cNvSpPr/>
              <p:nvPr/>
            </p:nvSpPr>
            <p:spPr>
              <a:xfrm rot="6016292">
                <a:off x="7993663" y="281915"/>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2" name="Google Shape;16110;p27">
                <a:extLst>
                  <a:ext uri="{FF2B5EF4-FFF2-40B4-BE49-F238E27FC236}">
                    <a16:creationId xmlns:a16="http://schemas.microsoft.com/office/drawing/2014/main" id="{D7D53CFA-BB08-1377-40D6-BA4D6FF7B674}"/>
                  </a:ext>
                </a:extLst>
              </p:cNvPr>
              <p:cNvSpPr/>
              <p:nvPr/>
            </p:nvSpPr>
            <p:spPr>
              <a:xfrm rot="6016292">
                <a:off x="8899493" y="180109"/>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3" name="Google Shape;16111;p27">
                <a:extLst>
                  <a:ext uri="{FF2B5EF4-FFF2-40B4-BE49-F238E27FC236}">
                    <a16:creationId xmlns:a16="http://schemas.microsoft.com/office/drawing/2014/main" id="{0E30D672-1FBC-6653-DC95-68136F0BDF05}"/>
                  </a:ext>
                </a:extLst>
              </p:cNvPr>
              <p:cNvSpPr/>
              <p:nvPr/>
            </p:nvSpPr>
            <p:spPr>
              <a:xfrm rot="6016292">
                <a:off x="7386176" y="1823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04" name="Google Shape;16112;p27">
                <a:extLst>
                  <a:ext uri="{FF2B5EF4-FFF2-40B4-BE49-F238E27FC236}">
                    <a16:creationId xmlns:a16="http://schemas.microsoft.com/office/drawing/2014/main" id="{E831AAFB-C0D5-1AEF-0769-5CA3B060891F}"/>
                  </a:ext>
                </a:extLst>
              </p:cNvPr>
              <p:cNvSpPr/>
              <p:nvPr/>
            </p:nvSpPr>
            <p:spPr>
              <a:xfrm rot="6016292">
                <a:off x="6951285" y="215850"/>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5" name="Google Shape;16113;p27">
                <a:extLst>
                  <a:ext uri="{FF2B5EF4-FFF2-40B4-BE49-F238E27FC236}">
                    <a16:creationId xmlns:a16="http://schemas.microsoft.com/office/drawing/2014/main" id="{D98A36C5-2A52-9E3D-3885-08C02A7C99A8}"/>
                  </a:ext>
                </a:extLst>
              </p:cNvPr>
              <p:cNvSpPr/>
              <p:nvPr/>
            </p:nvSpPr>
            <p:spPr>
              <a:xfrm rot="6016292">
                <a:off x="7470108" y="53436"/>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6" name="Google Shape;16114;p27">
                <a:extLst>
                  <a:ext uri="{FF2B5EF4-FFF2-40B4-BE49-F238E27FC236}">
                    <a16:creationId xmlns:a16="http://schemas.microsoft.com/office/drawing/2014/main" id="{22E7FC4C-B3CF-6019-E0AA-7C850443718F}"/>
                  </a:ext>
                </a:extLst>
              </p:cNvPr>
              <p:cNvSpPr/>
              <p:nvPr/>
            </p:nvSpPr>
            <p:spPr>
              <a:xfrm rot="6016292">
                <a:off x="7189775" y="230721"/>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7" name="Google Shape;16115;p27">
                <a:extLst>
                  <a:ext uri="{FF2B5EF4-FFF2-40B4-BE49-F238E27FC236}">
                    <a16:creationId xmlns:a16="http://schemas.microsoft.com/office/drawing/2014/main" id="{645156F8-A671-1D38-90BE-90597E9BD384}"/>
                  </a:ext>
                </a:extLst>
              </p:cNvPr>
              <p:cNvSpPr/>
              <p:nvPr/>
            </p:nvSpPr>
            <p:spPr>
              <a:xfrm rot="6016292">
                <a:off x="7494628" y="405608"/>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8" name="Google Shape;16116;p27">
                <a:extLst>
                  <a:ext uri="{FF2B5EF4-FFF2-40B4-BE49-F238E27FC236}">
                    <a16:creationId xmlns:a16="http://schemas.microsoft.com/office/drawing/2014/main" id="{7C10AFAF-34AB-A184-FA51-4FB934D8130C}"/>
                  </a:ext>
                </a:extLst>
              </p:cNvPr>
              <p:cNvSpPr/>
              <p:nvPr/>
            </p:nvSpPr>
            <p:spPr>
              <a:xfrm rot="6016292">
                <a:off x="7920994" y="38807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9" name="Google Shape;16117;p27">
                <a:extLst>
                  <a:ext uri="{FF2B5EF4-FFF2-40B4-BE49-F238E27FC236}">
                    <a16:creationId xmlns:a16="http://schemas.microsoft.com/office/drawing/2014/main" id="{ADB5C569-67C0-A949-9B52-29A0E178E4AE}"/>
                  </a:ext>
                </a:extLst>
              </p:cNvPr>
              <p:cNvSpPr/>
              <p:nvPr/>
            </p:nvSpPr>
            <p:spPr>
              <a:xfrm rot="6016292">
                <a:off x="7099298" y="13230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0" name="Google Shape;16118;p27">
                <a:extLst>
                  <a:ext uri="{FF2B5EF4-FFF2-40B4-BE49-F238E27FC236}">
                    <a16:creationId xmlns:a16="http://schemas.microsoft.com/office/drawing/2014/main" id="{47BCF307-151F-C20C-6E2C-49AFA0ECD03C}"/>
                  </a:ext>
                </a:extLst>
              </p:cNvPr>
              <p:cNvSpPr/>
              <p:nvPr/>
            </p:nvSpPr>
            <p:spPr>
              <a:xfrm rot="6016292">
                <a:off x="6809616" y="17533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1" name="Google Shape;16119;p27">
                <a:extLst>
                  <a:ext uri="{FF2B5EF4-FFF2-40B4-BE49-F238E27FC236}">
                    <a16:creationId xmlns:a16="http://schemas.microsoft.com/office/drawing/2014/main" id="{DF07D8D5-591D-CE04-5CDA-A2DCF87AF96E}"/>
                  </a:ext>
                </a:extLst>
              </p:cNvPr>
              <p:cNvSpPr/>
              <p:nvPr/>
            </p:nvSpPr>
            <p:spPr>
              <a:xfrm rot="6016292">
                <a:off x="8001388" y="189500"/>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2" name="Google Shape;16120;p27">
                <a:extLst>
                  <a:ext uri="{FF2B5EF4-FFF2-40B4-BE49-F238E27FC236}">
                    <a16:creationId xmlns:a16="http://schemas.microsoft.com/office/drawing/2014/main" id="{7191B93D-FAFA-524D-3AD5-E338BC43270E}"/>
                  </a:ext>
                </a:extLst>
              </p:cNvPr>
              <p:cNvSpPr/>
              <p:nvPr/>
            </p:nvSpPr>
            <p:spPr>
              <a:xfrm rot="6016292">
                <a:off x="7922264" y="72676"/>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3" name="Google Shape;16121;p27">
                <a:extLst>
                  <a:ext uri="{FF2B5EF4-FFF2-40B4-BE49-F238E27FC236}">
                    <a16:creationId xmlns:a16="http://schemas.microsoft.com/office/drawing/2014/main" id="{FF9B46ED-3E84-090F-7291-EC9320CCB934}"/>
                  </a:ext>
                </a:extLst>
              </p:cNvPr>
              <p:cNvSpPr/>
              <p:nvPr/>
            </p:nvSpPr>
            <p:spPr>
              <a:xfrm rot="6016292">
                <a:off x="7984576" y="10859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4" name="Google Shape;16122;p27">
                <a:extLst>
                  <a:ext uri="{FF2B5EF4-FFF2-40B4-BE49-F238E27FC236}">
                    <a16:creationId xmlns:a16="http://schemas.microsoft.com/office/drawing/2014/main" id="{4E61A017-9936-D9CC-7E9A-82E506C53D95}"/>
                  </a:ext>
                </a:extLst>
              </p:cNvPr>
              <p:cNvSpPr/>
              <p:nvPr/>
            </p:nvSpPr>
            <p:spPr>
              <a:xfrm rot="6016292">
                <a:off x="6954791" y="111367"/>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5" name="Google Shape;16123;p27">
                <a:extLst>
                  <a:ext uri="{FF2B5EF4-FFF2-40B4-BE49-F238E27FC236}">
                    <a16:creationId xmlns:a16="http://schemas.microsoft.com/office/drawing/2014/main" id="{505CCC28-EC36-05F9-788A-7ED3F545AF95}"/>
                  </a:ext>
                </a:extLst>
              </p:cNvPr>
              <p:cNvSpPr/>
              <p:nvPr/>
            </p:nvSpPr>
            <p:spPr>
              <a:xfrm rot="6016292">
                <a:off x="7450606" y="263654"/>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6" name="Google Shape;16124;p27">
                <a:extLst>
                  <a:ext uri="{FF2B5EF4-FFF2-40B4-BE49-F238E27FC236}">
                    <a16:creationId xmlns:a16="http://schemas.microsoft.com/office/drawing/2014/main" id="{78E1E716-C7CE-1516-E306-8BA22ECD8027}"/>
                  </a:ext>
                </a:extLst>
              </p:cNvPr>
              <p:cNvSpPr/>
              <p:nvPr/>
            </p:nvSpPr>
            <p:spPr>
              <a:xfrm rot="-4783708">
                <a:off x="7763683" y="199264"/>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7" name="Google Shape;16125;p27">
                <a:extLst>
                  <a:ext uri="{FF2B5EF4-FFF2-40B4-BE49-F238E27FC236}">
                    <a16:creationId xmlns:a16="http://schemas.microsoft.com/office/drawing/2014/main" id="{C1A970EA-3C71-E6A6-F70A-D0613A86F061}"/>
                  </a:ext>
                </a:extLst>
              </p:cNvPr>
              <p:cNvSpPr/>
              <p:nvPr/>
            </p:nvSpPr>
            <p:spPr>
              <a:xfrm rot="-4783708">
                <a:off x="6829981" y="369257"/>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8" name="Google Shape;16126;p27">
                <a:extLst>
                  <a:ext uri="{FF2B5EF4-FFF2-40B4-BE49-F238E27FC236}">
                    <a16:creationId xmlns:a16="http://schemas.microsoft.com/office/drawing/2014/main" id="{AB2167E3-ABB6-B129-B670-4B1BADAD0034}"/>
                  </a:ext>
                </a:extLst>
              </p:cNvPr>
              <p:cNvSpPr/>
              <p:nvPr/>
            </p:nvSpPr>
            <p:spPr>
              <a:xfrm rot="-4783708">
                <a:off x="7619498" y="82164"/>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9" name="Google Shape;16127;p27">
                <a:extLst>
                  <a:ext uri="{FF2B5EF4-FFF2-40B4-BE49-F238E27FC236}">
                    <a16:creationId xmlns:a16="http://schemas.microsoft.com/office/drawing/2014/main" id="{598EA8DA-CB66-32E4-3533-F8749B4FB0BA}"/>
                  </a:ext>
                </a:extLst>
              </p:cNvPr>
              <p:cNvSpPr/>
              <p:nvPr/>
            </p:nvSpPr>
            <p:spPr>
              <a:xfrm rot="-4783708">
                <a:off x="7026298" y="373465"/>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0" name="Google Shape;16128;p27">
                <a:extLst>
                  <a:ext uri="{FF2B5EF4-FFF2-40B4-BE49-F238E27FC236}">
                    <a16:creationId xmlns:a16="http://schemas.microsoft.com/office/drawing/2014/main" id="{E929DA4D-8325-BDFB-B96F-E94D8B42F732}"/>
                  </a:ext>
                </a:extLst>
              </p:cNvPr>
              <p:cNvSpPr/>
              <p:nvPr/>
            </p:nvSpPr>
            <p:spPr>
              <a:xfrm rot="-4783708">
                <a:off x="6508086" y="5984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1" name="Google Shape;16129;p27">
                <a:extLst>
                  <a:ext uri="{FF2B5EF4-FFF2-40B4-BE49-F238E27FC236}">
                    <a16:creationId xmlns:a16="http://schemas.microsoft.com/office/drawing/2014/main" id="{69F31105-8A03-4444-59E3-6A843D7B025E}"/>
                  </a:ext>
                </a:extLst>
              </p:cNvPr>
              <p:cNvSpPr/>
              <p:nvPr/>
            </p:nvSpPr>
            <p:spPr>
              <a:xfrm rot="-4783708">
                <a:off x="6647720" y="2043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2" name="Google Shape;16130;p27">
                <a:extLst>
                  <a:ext uri="{FF2B5EF4-FFF2-40B4-BE49-F238E27FC236}">
                    <a16:creationId xmlns:a16="http://schemas.microsoft.com/office/drawing/2014/main" id="{152A3391-8BC9-4972-D128-3625244EE573}"/>
                  </a:ext>
                </a:extLst>
              </p:cNvPr>
              <p:cNvSpPr/>
              <p:nvPr/>
            </p:nvSpPr>
            <p:spPr>
              <a:xfrm rot="-4783708">
                <a:off x="7234936" y="-9876"/>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3" name="Google Shape;16131;p27">
                <a:extLst>
                  <a:ext uri="{FF2B5EF4-FFF2-40B4-BE49-F238E27FC236}">
                    <a16:creationId xmlns:a16="http://schemas.microsoft.com/office/drawing/2014/main" id="{665DF891-68F3-D3C5-4D28-9E4FE4152050}"/>
                  </a:ext>
                </a:extLst>
              </p:cNvPr>
              <p:cNvSpPr/>
              <p:nvPr/>
            </p:nvSpPr>
            <p:spPr>
              <a:xfrm rot="-4783708">
                <a:off x="7606306" y="305898"/>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4" name="Google Shape;16132;p27">
                <a:extLst>
                  <a:ext uri="{FF2B5EF4-FFF2-40B4-BE49-F238E27FC236}">
                    <a16:creationId xmlns:a16="http://schemas.microsoft.com/office/drawing/2014/main" id="{DCDB199E-26E8-9925-C00E-AA9198B48957}"/>
                  </a:ext>
                </a:extLst>
              </p:cNvPr>
              <p:cNvSpPr/>
              <p:nvPr/>
            </p:nvSpPr>
            <p:spPr>
              <a:xfrm rot="-4783708">
                <a:off x="8162866" y="50809"/>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5" name="Google Shape;16133;p27">
                <a:extLst>
                  <a:ext uri="{FF2B5EF4-FFF2-40B4-BE49-F238E27FC236}">
                    <a16:creationId xmlns:a16="http://schemas.microsoft.com/office/drawing/2014/main" id="{8E9176BD-F57D-8295-84AA-89AD53E68ED6}"/>
                  </a:ext>
                </a:extLst>
              </p:cNvPr>
              <p:cNvSpPr/>
              <p:nvPr/>
            </p:nvSpPr>
            <p:spPr>
              <a:xfrm rot="-4783708">
                <a:off x="8210700" y="324210"/>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16" name="Google Shape;16134;p27">
              <a:extLst>
                <a:ext uri="{FF2B5EF4-FFF2-40B4-BE49-F238E27FC236}">
                  <a16:creationId xmlns:a16="http://schemas.microsoft.com/office/drawing/2014/main" id="{7CCC93DB-D4DD-7868-400A-7101E1B2003F}"/>
                </a:ext>
              </a:extLst>
            </p:cNvPr>
            <p:cNvSpPr/>
            <p:nvPr/>
          </p:nvSpPr>
          <p:spPr>
            <a:xfrm rot="-616292" flipH="1">
              <a:off x="6493178" y="213461"/>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7" name="Google Shape;16135;p27">
              <a:extLst>
                <a:ext uri="{FF2B5EF4-FFF2-40B4-BE49-F238E27FC236}">
                  <a16:creationId xmlns:a16="http://schemas.microsoft.com/office/drawing/2014/main" id="{9D05378C-3455-72F8-6FD0-89E9B663165C}"/>
                </a:ext>
              </a:extLst>
            </p:cNvPr>
            <p:cNvSpPr/>
            <p:nvPr/>
          </p:nvSpPr>
          <p:spPr>
            <a:xfrm rot="-616292" flipH="1">
              <a:off x="7730146" y="367023"/>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8" name="Google Shape;16136;p27">
              <a:extLst>
                <a:ext uri="{FF2B5EF4-FFF2-40B4-BE49-F238E27FC236}">
                  <a16:creationId xmlns:a16="http://schemas.microsoft.com/office/drawing/2014/main" id="{DE5FAD90-3623-6313-1B6D-6D43DFF815E7}"/>
                </a:ext>
              </a:extLst>
            </p:cNvPr>
            <p:cNvSpPr/>
            <p:nvPr/>
          </p:nvSpPr>
          <p:spPr>
            <a:xfrm rot="-616292" flipH="1">
              <a:off x="7765554" y="21449"/>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9" name="Google Shape;16137;p27">
              <a:extLst>
                <a:ext uri="{FF2B5EF4-FFF2-40B4-BE49-F238E27FC236}">
                  <a16:creationId xmlns:a16="http://schemas.microsoft.com/office/drawing/2014/main" id="{7E66BBE2-A87C-A482-62D0-4D766A7290F2}"/>
                </a:ext>
              </a:extLst>
            </p:cNvPr>
            <p:cNvSpPr/>
            <p:nvPr/>
          </p:nvSpPr>
          <p:spPr>
            <a:xfrm rot="-616292" flipH="1">
              <a:off x="7197573" y="161584"/>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0" name="Google Shape;16138;p27">
              <a:extLst>
                <a:ext uri="{FF2B5EF4-FFF2-40B4-BE49-F238E27FC236}">
                  <a16:creationId xmlns:a16="http://schemas.microsoft.com/office/drawing/2014/main" id="{B0B17EDB-0111-6B40-E7CF-90D164669C87}"/>
                </a:ext>
              </a:extLst>
            </p:cNvPr>
            <p:cNvSpPr/>
            <p:nvPr/>
          </p:nvSpPr>
          <p:spPr>
            <a:xfrm rot="-616292" flipH="1">
              <a:off x="7263996" y="170256"/>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1" name="Google Shape;16139;p27">
              <a:extLst>
                <a:ext uri="{FF2B5EF4-FFF2-40B4-BE49-F238E27FC236}">
                  <a16:creationId xmlns:a16="http://schemas.microsoft.com/office/drawing/2014/main" id="{E5EDA3D9-62AF-0507-DA1D-20B9999C90B0}"/>
                </a:ext>
              </a:extLst>
            </p:cNvPr>
            <p:cNvSpPr/>
            <p:nvPr/>
          </p:nvSpPr>
          <p:spPr>
            <a:xfrm rot="-616292" flipH="1">
              <a:off x="7223551" y="426325"/>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2" name="Google Shape;16140;p27">
              <a:extLst>
                <a:ext uri="{FF2B5EF4-FFF2-40B4-BE49-F238E27FC236}">
                  <a16:creationId xmlns:a16="http://schemas.microsoft.com/office/drawing/2014/main" id="{DD3DBD2B-32EB-8833-6CE8-3F65A11BEFE4}"/>
                </a:ext>
              </a:extLst>
            </p:cNvPr>
            <p:cNvGrpSpPr/>
            <p:nvPr/>
          </p:nvGrpSpPr>
          <p:grpSpPr>
            <a:xfrm rot="-6530969">
              <a:off x="8487468" y="143326"/>
              <a:ext cx="261332" cy="227034"/>
              <a:chOff x="8560435" y="4067363"/>
              <a:chExt cx="279391" cy="242772"/>
            </a:xfrm>
          </p:grpSpPr>
          <p:sp>
            <p:nvSpPr>
              <p:cNvPr id="1644" name="Google Shape;16141;p27">
                <a:extLst>
                  <a:ext uri="{FF2B5EF4-FFF2-40B4-BE49-F238E27FC236}">
                    <a16:creationId xmlns:a16="http://schemas.microsoft.com/office/drawing/2014/main" id="{13468C5C-CD4C-86ED-8B04-D5ABF10EA8FA}"/>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5" name="Google Shape;16142;p27">
                <a:extLst>
                  <a:ext uri="{FF2B5EF4-FFF2-40B4-BE49-F238E27FC236}">
                    <a16:creationId xmlns:a16="http://schemas.microsoft.com/office/drawing/2014/main" id="{254EC7B9-92F9-F454-6458-955335E2A88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6" name="Google Shape;16143;p27">
                <a:extLst>
                  <a:ext uri="{FF2B5EF4-FFF2-40B4-BE49-F238E27FC236}">
                    <a16:creationId xmlns:a16="http://schemas.microsoft.com/office/drawing/2014/main" id="{8637CEF2-4440-E518-9837-F5D6185475C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7" name="Google Shape;16144;p27">
                <a:extLst>
                  <a:ext uri="{FF2B5EF4-FFF2-40B4-BE49-F238E27FC236}">
                    <a16:creationId xmlns:a16="http://schemas.microsoft.com/office/drawing/2014/main" id="{E53818D7-83C3-C4BA-929B-3520E95369A3}"/>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8" name="Google Shape;16145;p27">
                <a:extLst>
                  <a:ext uri="{FF2B5EF4-FFF2-40B4-BE49-F238E27FC236}">
                    <a16:creationId xmlns:a16="http://schemas.microsoft.com/office/drawing/2014/main" id="{526B2634-7112-5F58-3361-D0AB928C4C31}"/>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9" name="Google Shape;16146;p27">
                <a:extLst>
                  <a:ext uri="{FF2B5EF4-FFF2-40B4-BE49-F238E27FC236}">
                    <a16:creationId xmlns:a16="http://schemas.microsoft.com/office/drawing/2014/main" id="{DD114DF1-8599-028C-D05B-4F797E5E1163}"/>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0" name="Google Shape;16147;p27">
                <a:extLst>
                  <a:ext uri="{FF2B5EF4-FFF2-40B4-BE49-F238E27FC236}">
                    <a16:creationId xmlns:a16="http://schemas.microsoft.com/office/drawing/2014/main" id="{698474BE-0A89-3522-1320-07B5D5BA474E}"/>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1" name="Google Shape;16148;p27">
                <a:extLst>
                  <a:ext uri="{FF2B5EF4-FFF2-40B4-BE49-F238E27FC236}">
                    <a16:creationId xmlns:a16="http://schemas.microsoft.com/office/drawing/2014/main" id="{89FA8887-9AD7-8DF2-F6C8-42406359C92E}"/>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2" name="Google Shape;16149;p27">
                <a:extLst>
                  <a:ext uri="{FF2B5EF4-FFF2-40B4-BE49-F238E27FC236}">
                    <a16:creationId xmlns:a16="http://schemas.microsoft.com/office/drawing/2014/main" id="{EDC0DD62-796D-B4A0-C069-43BA11B3897F}"/>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3" name="Google Shape;16150;p27">
                <a:extLst>
                  <a:ext uri="{FF2B5EF4-FFF2-40B4-BE49-F238E27FC236}">
                    <a16:creationId xmlns:a16="http://schemas.microsoft.com/office/drawing/2014/main" id="{9E7986C0-1651-977C-1FF8-E69311580283}"/>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4" name="Google Shape;16151;p27">
                <a:extLst>
                  <a:ext uri="{FF2B5EF4-FFF2-40B4-BE49-F238E27FC236}">
                    <a16:creationId xmlns:a16="http://schemas.microsoft.com/office/drawing/2014/main" id="{FF13B190-A919-92D4-EB5E-6A6A7378EBB8}"/>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5" name="Google Shape;16152;p27">
                <a:extLst>
                  <a:ext uri="{FF2B5EF4-FFF2-40B4-BE49-F238E27FC236}">
                    <a16:creationId xmlns:a16="http://schemas.microsoft.com/office/drawing/2014/main" id="{E70D2550-7BE1-CAEA-E986-2F9905FD8E06}"/>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6" name="Google Shape;16153;p27">
                <a:extLst>
                  <a:ext uri="{FF2B5EF4-FFF2-40B4-BE49-F238E27FC236}">
                    <a16:creationId xmlns:a16="http://schemas.microsoft.com/office/drawing/2014/main" id="{C3CBA857-1261-CC65-3DF6-4028AB1F097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7" name="Google Shape;16154;p27">
                <a:extLst>
                  <a:ext uri="{FF2B5EF4-FFF2-40B4-BE49-F238E27FC236}">
                    <a16:creationId xmlns:a16="http://schemas.microsoft.com/office/drawing/2014/main" id="{4D2BBD91-1FC6-94BA-C216-9BD1253AB1C8}"/>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8" name="Google Shape;16155;p27">
                <a:extLst>
                  <a:ext uri="{FF2B5EF4-FFF2-40B4-BE49-F238E27FC236}">
                    <a16:creationId xmlns:a16="http://schemas.microsoft.com/office/drawing/2014/main" id="{F6D4E306-F5ED-24F8-A5F9-462033DA181A}"/>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9" name="Google Shape;16156;p27">
                <a:extLst>
                  <a:ext uri="{FF2B5EF4-FFF2-40B4-BE49-F238E27FC236}">
                    <a16:creationId xmlns:a16="http://schemas.microsoft.com/office/drawing/2014/main" id="{775BFA51-2AAD-B01E-D907-0D69E475CED7}"/>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0" name="Google Shape;16157;p27">
                <a:extLst>
                  <a:ext uri="{FF2B5EF4-FFF2-40B4-BE49-F238E27FC236}">
                    <a16:creationId xmlns:a16="http://schemas.microsoft.com/office/drawing/2014/main" id="{19684EA7-88AB-B099-1664-5AF25D4C88D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1" name="Google Shape;16158;p27">
                <a:extLst>
                  <a:ext uri="{FF2B5EF4-FFF2-40B4-BE49-F238E27FC236}">
                    <a16:creationId xmlns:a16="http://schemas.microsoft.com/office/drawing/2014/main" id="{30933754-71E6-AB2A-128C-B67F9E9666D3}"/>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2" name="Google Shape;16159;p27">
                <a:extLst>
                  <a:ext uri="{FF2B5EF4-FFF2-40B4-BE49-F238E27FC236}">
                    <a16:creationId xmlns:a16="http://schemas.microsoft.com/office/drawing/2014/main" id="{615117A6-3183-E873-0424-8E7049E39B7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3" name="Google Shape;16160;p27">
                <a:extLst>
                  <a:ext uri="{FF2B5EF4-FFF2-40B4-BE49-F238E27FC236}">
                    <a16:creationId xmlns:a16="http://schemas.microsoft.com/office/drawing/2014/main" id="{AEF3281C-C65C-7F6B-FAB4-161DA967933A}"/>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4" name="Google Shape;16161;p27">
                <a:extLst>
                  <a:ext uri="{FF2B5EF4-FFF2-40B4-BE49-F238E27FC236}">
                    <a16:creationId xmlns:a16="http://schemas.microsoft.com/office/drawing/2014/main" id="{8EA42AFF-553E-3FC7-7D30-F77F3C8D57B2}"/>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5" name="Google Shape;16162;p27">
                <a:extLst>
                  <a:ext uri="{FF2B5EF4-FFF2-40B4-BE49-F238E27FC236}">
                    <a16:creationId xmlns:a16="http://schemas.microsoft.com/office/drawing/2014/main" id="{03BCB0B7-665C-9F37-3641-228ADC1BB917}"/>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6" name="Google Shape;16163;p27">
                <a:extLst>
                  <a:ext uri="{FF2B5EF4-FFF2-40B4-BE49-F238E27FC236}">
                    <a16:creationId xmlns:a16="http://schemas.microsoft.com/office/drawing/2014/main" id="{B47B7E61-A80A-11FB-7DD2-172884F8A88A}"/>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7" name="Google Shape;16164;p27">
                <a:extLst>
                  <a:ext uri="{FF2B5EF4-FFF2-40B4-BE49-F238E27FC236}">
                    <a16:creationId xmlns:a16="http://schemas.microsoft.com/office/drawing/2014/main" id="{04996AF9-16A8-98BF-FAAC-DBE7203B3D49}"/>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8" name="Google Shape;16165;p27">
                <a:extLst>
                  <a:ext uri="{FF2B5EF4-FFF2-40B4-BE49-F238E27FC236}">
                    <a16:creationId xmlns:a16="http://schemas.microsoft.com/office/drawing/2014/main" id="{FC044846-8AD2-A0CD-CEE3-108D00C96C66}"/>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9" name="Google Shape;16166;p27">
                <a:extLst>
                  <a:ext uri="{FF2B5EF4-FFF2-40B4-BE49-F238E27FC236}">
                    <a16:creationId xmlns:a16="http://schemas.microsoft.com/office/drawing/2014/main" id="{B11A73E3-B227-E453-8C25-9A8BAE9FECFF}"/>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0" name="Google Shape;16167;p27">
                <a:extLst>
                  <a:ext uri="{FF2B5EF4-FFF2-40B4-BE49-F238E27FC236}">
                    <a16:creationId xmlns:a16="http://schemas.microsoft.com/office/drawing/2014/main" id="{35B4CE65-E09A-3F74-FCE9-CA52CFBF8781}"/>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1" name="Google Shape;16168;p27">
                <a:extLst>
                  <a:ext uri="{FF2B5EF4-FFF2-40B4-BE49-F238E27FC236}">
                    <a16:creationId xmlns:a16="http://schemas.microsoft.com/office/drawing/2014/main" id="{B413D2A7-8DA2-A210-036D-885B1D920A49}"/>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2" name="Google Shape;16169;p27">
                <a:extLst>
                  <a:ext uri="{FF2B5EF4-FFF2-40B4-BE49-F238E27FC236}">
                    <a16:creationId xmlns:a16="http://schemas.microsoft.com/office/drawing/2014/main" id="{61568825-CDCB-9C2F-4B5F-084E95CDD9DC}"/>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3" name="Google Shape;16170;p27">
                <a:extLst>
                  <a:ext uri="{FF2B5EF4-FFF2-40B4-BE49-F238E27FC236}">
                    <a16:creationId xmlns:a16="http://schemas.microsoft.com/office/drawing/2014/main" id="{BAFE6E68-F36A-667E-F1C9-E106E7502CC2}"/>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4" name="Google Shape;16171;p27">
                <a:extLst>
                  <a:ext uri="{FF2B5EF4-FFF2-40B4-BE49-F238E27FC236}">
                    <a16:creationId xmlns:a16="http://schemas.microsoft.com/office/drawing/2014/main" id="{CDB7514F-CB18-A446-77A3-7141D0E6CB9D}"/>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5" name="Google Shape;16172;p27">
                <a:extLst>
                  <a:ext uri="{FF2B5EF4-FFF2-40B4-BE49-F238E27FC236}">
                    <a16:creationId xmlns:a16="http://schemas.microsoft.com/office/drawing/2014/main" id="{0DA90D72-FE40-7010-6859-BB481C42A6DA}"/>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6" name="Google Shape;16173;p27">
                <a:extLst>
                  <a:ext uri="{FF2B5EF4-FFF2-40B4-BE49-F238E27FC236}">
                    <a16:creationId xmlns:a16="http://schemas.microsoft.com/office/drawing/2014/main" id="{9B6C26B5-E70C-9939-F2B7-CDCBD244D01C}"/>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23" name="Google Shape;16174;p27">
              <a:extLst>
                <a:ext uri="{FF2B5EF4-FFF2-40B4-BE49-F238E27FC236}">
                  <a16:creationId xmlns:a16="http://schemas.microsoft.com/office/drawing/2014/main" id="{733133C7-7F3E-FD6C-73B3-53C67EB39AD9}"/>
                </a:ext>
              </a:extLst>
            </p:cNvPr>
            <p:cNvGrpSpPr/>
            <p:nvPr/>
          </p:nvGrpSpPr>
          <p:grpSpPr>
            <a:xfrm rot="10800000" flipH="1">
              <a:off x="7482309" y="142762"/>
              <a:ext cx="234778" cy="228176"/>
              <a:chOff x="1103345" y="2653993"/>
              <a:chExt cx="520458" cy="505933"/>
            </a:xfrm>
          </p:grpSpPr>
          <p:sp>
            <p:nvSpPr>
              <p:cNvPr id="1624" name="Google Shape;16175;p27">
                <a:extLst>
                  <a:ext uri="{FF2B5EF4-FFF2-40B4-BE49-F238E27FC236}">
                    <a16:creationId xmlns:a16="http://schemas.microsoft.com/office/drawing/2014/main" id="{1C89C911-CA73-16AC-9F56-1E20BC39491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5" name="Google Shape;16176;p27">
                <a:extLst>
                  <a:ext uri="{FF2B5EF4-FFF2-40B4-BE49-F238E27FC236}">
                    <a16:creationId xmlns:a16="http://schemas.microsoft.com/office/drawing/2014/main" id="{3FA401A4-E392-B039-EC19-636738B8C919}"/>
                  </a:ext>
                </a:extLst>
              </p:cNvPr>
              <p:cNvGrpSpPr/>
              <p:nvPr/>
            </p:nvGrpSpPr>
            <p:grpSpPr>
              <a:xfrm>
                <a:off x="1238301" y="2776232"/>
                <a:ext cx="245283" cy="311802"/>
                <a:chOff x="5152350" y="1627375"/>
                <a:chExt cx="61750" cy="78500"/>
              </a:xfrm>
            </p:grpSpPr>
            <p:sp>
              <p:nvSpPr>
                <p:cNvPr id="1626" name="Google Shape;16177;p27">
                  <a:extLst>
                    <a:ext uri="{FF2B5EF4-FFF2-40B4-BE49-F238E27FC236}">
                      <a16:creationId xmlns:a16="http://schemas.microsoft.com/office/drawing/2014/main" id="{B666E2DB-7039-A5B1-5436-FFB6B7218D25}"/>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7" name="Google Shape;16178;p27">
                  <a:extLst>
                    <a:ext uri="{FF2B5EF4-FFF2-40B4-BE49-F238E27FC236}">
                      <a16:creationId xmlns:a16="http://schemas.microsoft.com/office/drawing/2014/main" id="{43A48AE6-A2A6-F190-A4C2-D07CFB94ECEA}"/>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8" name="Google Shape;16179;p27">
                  <a:extLst>
                    <a:ext uri="{FF2B5EF4-FFF2-40B4-BE49-F238E27FC236}">
                      <a16:creationId xmlns:a16="http://schemas.microsoft.com/office/drawing/2014/main" id="{B0BE6C6C-1902-9331-E67F-8EF8E649C844}"/>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9" name="Google Shape;16180;p27">
                  <a:extLst>
                    <a:ext uri="{FF2B5EF4-FFF2-40B4-BE49-F238E27FC236}">
                      <a16:creationId xmlns:a16="http://schemas.microsoft.com/office/drawing/2014/main" id="{BDA6CB11-C08C-F3EA-D2E6-EF87B3293E6B}"/>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0" name="Google Shape;16181;p27">
                  <a:extLst>
                    <a:ext uri="{FF2B5EF4-FFF2-40B4-BE49-F238E27FC236}">
                      <a16:creationId xmlns:a16="http://schemas.microsoft.com/office/drawing/2014/main" id="{7C549EB6-08C0-558F-1DC4-86F0CC269865}"/>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1" name="Google Shape;16182;p27">
                  <a:extLst>
                    <a:ext uri="{FF2B5EF4-FFF2-40B4-BE49-F238E27FC236}">
                      <a16:creationId xmlns:a16="http://schemas.microsoft.com/office/drawing/2014/main" id="{43DD1F11-88AF-E290-4B68-A77EF2549278}"/>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2" name="Google Shape;16183;p27">
                  <a:extLst>
                    <a:ext uri="{FF2B5EF4-FFF2-40B4-BE49-F238E27FC236}">
                      <a16:creationId xmlns:a16="http://schemas.microsoft.com/office/drawing/2014/main" id="{2497CD31-FEE9-4EB9-4AEC-6C4BF77ECA9E}"/>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3" name="Google Shape;16184;p27">
                  <a:extLst>
                    <a:ext uri="{FF2B5EF4-FFF2-40B4-BE49-F238E27FC236}">
                      <a16:creationId xmlns:a16="http://schemas.microsoft.com/office/drawing/2014/main" id="{26573417-7E93-1709-08ED-FC5B5122CED3}"/>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4" name="Google Shape;16185;p27">
                  <a:extLst>
                    <a:ext uri="{FF2B5EF4-FFF2-40B4-BE49-F238E27FC236}">
                      <a16:creationId xmlns:a16="http://schemas.microsoft.com/office/drawing/2014/main" id="{0084BB71-4AFA-D6BB-F96B-6D4E97A5EEE6}"/>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5" name="Google Shape;16186;p27">
                  <a:extLst>
                    <a:ext uri="{FF2B5EF4-FFF2-40B4-BE49-F238E27FC236}">
                      <a16:creationId xmlns:a16="http://schemas.microsoft.com/office/drawing/2014/main" id="{0FCDE714-CDFA-64CF-CF8B-BEF6B668C4D9}"/>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6" name="Google Shape;16187;p27">
                  <a:extLst>
                    <a:ext uri="{FF2B5EF4-FFF2-40B4-BE49-F238E27FC236}">
                      <a16:creationId xmlns:a16="http://schemas.microsoft.com/office/drawing/2014/main" id="{B3C1E9F4-101F-35C7-B566-77036388425F}"/>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7" name="Google Shape;16188;p27">
                  <a:extLst>
                    <a:ext uri="{FF2B5EF4-FFF2-40B4-BE49-F238E27FC236}">
                      <a16:creationId xmlns:a16="http://schemas.microsoft.com/office/drawing/2014/main" id="{09C099B9-D9EF-877C-93A0-6DDDF4C04360}"/>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8" name="Google Shape;16189;p27">
                  <a:extLst>
                    <a:ext uri="{FF2B5EF4-FFF2-40B4-BE49-F238E27FC236}">
                      <a16:creationId xmlns:a16="http://schemas.microsoft.com/office/drawing/2014/main" id="{8CED208B-FB32-7ED6-3651-E35F3702EE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9" name="Google Shape;16190;p27">
                  <a:extLst>
                    <a:ext uri="{FF2B5EF4-FFF2-40B4-BE49-F238E27FC236}">
                      <a16:creationId xmlns:a16="http://schemas.microsoft.com/office/drawing/2014/main" id="{F8349D6B-4FE0-87DC-BBC7-3813A2473919}"/>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0" name="Google Shape;16191;p27">
                  <a:extLst>
                    <a:ext uri="{FF2B5EF4-FFF2-40B4-BE49-F238E27FC236}">
                      <a16:creationId xmlns:a16="http://schemas.microsoft.com/office/drawing/2014/main" id="{E629EF40-CE13-889C-0BCD-1950BB77C245}"/>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1" name="Google Shape;16192;p27">
                  <a:extLst>
                    <a:ext uri="{FF2B5EF4-FFF2-40B4-BE49-F238E27FC236}">
                      <a16:creationId xmlns:a16="http://schemas.microsoft.com/office/drawing/2014/main" id="{F9E52F03-3BD5-8A99-561A-F0C786614641}"/>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2" name="Google Shape;16193;p27">
                  <a:extLst>
                    <a:ext uri="{FF2B5EF4-FFF2-40B4-BE49-F238E27FC236}">
                      <a16:creationId xmlns:a16="http://schemas.microsoft.com/office/drawing/2014/main" id="{AA8940C8-586C-9122-1883-D0DD23E6C788}"/>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3" name="Google Shape;16194;p27">
                  <a:extLst>
                    <a:ext uri="{FF2B5EF4-FFF2-40B4-BE49-F238E27FC236}">
                      <a16:creationId xmlns:a16="http://schemas.microsoft.com/office/drawing/2014/main" id="{A6240EFF-31D3-9B73-4EFB-8A43CA40CD92}"/>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726" name="Google Shape;16195;p27">
            <a:extLst>
              <a:ext uri="{FF2B5EF4-FFF2-40B4-BE49-F238E27FC236}">
                <a16:creationId xmlns:a16="http://schemas.microsoft.com/office/drawing/2014/main" id="{045D815B-7205-AE4F-6403-C7850A07777F}"/>
              </a:ext>
            </a:extLst>
          </p:cNvPr>
          <p:cNvGrpSpPr/>
          <p:nvPr/>
        </p:nvGrpSpPr>
        <p:grpSpPr>
          <a:xfrm rot="19220424">
            <a:off x="3645550" y="3930406"/>
            <a:ext cx="2255815" cy="1242034"/>
            <a:chOff x="-69706" y="4049223"/>
            <a:chExt cx="2187555" cy="1141893"/>
          </a:xfrm>
        </p:grpSpPr>
        <p:sp>
          <p:nvSpPr>
            <p:cNvPr id="1727" name="Google Shape;16196;p27">
              <a:extLst>
                <a:ext uri="{FF2B5EF4-FFF2-40B4-BE49-F238E27FC236}">
                  <a16:creationId xmlns:a16="http://schemas.microsoft.com/office/drawing/2014/main" id="{F2AFE291-22B0-AD62-54EE-85F552C056D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8" name="Google Shape;16197;p27">
              <a:extLst>
                <a:ext uri="{FF2B5EF4-FFF2-40B4-BE49-F238E27FC236}">
                  <a16:creationId xmlns:a16="http://schemas.microsoft.com/office/drawing/2014/main" id="{DC463DEB-1FDB-74A2-FD60-17A534188F13}"/>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9" name="Google Shape;16198;p27">
              <a:extLst>
                <a:ext uri="{FF2B5EF4-FFF2-40B4-BE49-F238E27FC236}">
                  <a16:creationId xmlns:a16="http://schemas.microsoft.com/office/drawing/2014/main" id="{0B60D492-8DC7-CC5F-65C4-CF101110218F}"/>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0" name="Google Shape;16199;p27">
              <a:extLst>
                <a:ext uri="{FF2B5EF4-FFF2-40B4-BE49-F238E27FC236}">
                  <a16:creationId xmlns:a16="http://schemas.microsoft.com/office/drawing/2014/main" id="{D390EFA9-2441-0C09-95CE-4F701C80D084}"/>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1" name="Google Shape;16200;p27">
              <a:extLst>
                <a:ext uri="{FF2B5EF4-FFF2-40B4-BE49-F238E27FC236}">
                  <a16:creationId xmlns:a16="http://schemas.microsoft.com/office/drawing/2014/main" id="{CDE42E23-FDB1-0014-D71F-63E2C5A5690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2" name="Google Shape;16201;p27">
              <a:extLst>
                <a:ext uri="{FF2B5EF4-FFF2-40B4-BE49-F238E27FC236}">
                  <a16:creationId xmlns:a16="http://schemas.microsoft.com/office/drawing/2014/main" id="{8C29940A-5E68-79E8-C4FD-655191E019FB}"/>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3" name="Google Shape;16202;p27">
              <a:extLst>
                <a:ext uri="{FF2B5EF4-FFF2-40B4-BE49-F238E27FC236}">
                  <a16:creationId xmlns:a16="http://schemas.microsoft.com/office/drawing/2014/main" id="{A415E1B3-E714-4E84-0C68-2F73E22A5A32}"/>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4" name="Google Shape;16203;p27">
              <a:extLst>
                <a:ext uri="{FF2B5EF4-FFF2-40B4-BE49-F238E27FC236}">
                  <a16:creationId xmlns:a16="http://schemas.microsoft.com/office/drawing/2014/main" id="{75D3A6D9-881C-26A6-55C1-87222A67C9FF}"/>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5" name="Google Shape;16204;p27">
              <a:extLst>
                <a:ext uri="{FF2B5EF4-FFF2-40B4-BE49-F238E27FC236}">
                  <a16:creationId xmlns:a16="http://schemas.microsoft.com/office/drawing/2014/main" id="{135B3A62-119A-2AD3-8394-A9B1D4A3C938}"/>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36" name="Google Shape;16205;p27">
              <a:extLst>
                <a:ext uri="{FF2B5EF4-FFF2-40B4-BE49-F238E27FC236}">
                  <a16:creationId xmlns:a16="http://schemas.microsoft.com/office/drawing/2014/main" id="{018D5DDF-7D87-26D8-D1E4-9E08C0EBDBF0}"/>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7" name="Google Shape;16206;p27">
              <a:extLst>
                <a:ext uri="{FF2B5EF4-FFF2-40B4-BE49-F238E27FC236}">
                  <a16:creationId xmlns:a16="http://schemas.microsoft.com/office/drawing/2014/main" id="{FA0A1919-7964-EBDA-1154-A8D8626D8334}"/>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8" name="Google Shape;16207;p27">
              <a:extLst>
                <a:ext uri="{FF2B5EF4-FFF2-40B4-BE49-F238E27FC236}">
                  <a16:creationId xmlns:a16="http://schemas.microsoft.com/office/drawing/2014/main" id="{E91A1A9F-A4C1-9821-1A84-C1A72C200CE5}"/>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9" name="Google Shape;16208;p27">
              <a:extLst>
                <a:ext uri="{FF2B5EF4-FFF2-40B4-BE49-F238E27FC236}">
                  <a16:creationId xmlns:a16="http://schemas.microsoft.com/office/drawing/2014/main" id="{0248FF12-656C-B6E1-E20F-E7CA706F62F0}"/>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0" name="Google Shape;16209;p27">
              <a:extLst>
                <a:ext uri="{FF2B5EF4-FFF2-40B4-BE49-F238E27FC236}">
                  <a16:creationId xmlns:a16="http://schemas.microsoft.com/office/drawing/2014/main" id="{8BB54180-CFA9-D24B-D56C-3D9122BD8430}"/>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1" name="Google Shape;16210;p27">
              <a:extLst>
                <a:ext uri="{FF2B5EF4-FFF2-40B4-BE49-F238E27FC236}">
                  <a16:creationId xmlns:a16="http://schemas.microsoft.com/office/drawing/2014/main" id="{613C151B-C72D-89A1-D910-384DC07066E5}"/>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2" name="Google Shape;16211;p27">
              <a:extLst>
                <a:ext uri="{FF2B5EF4-FFF2-40B4-BE49-F238E27FC236}">
                  <a16:creationId xmlns:a16="http://schemas.microsoft.com/office/drawing/2014/main" id="{E0EC0E75-F1A1-F0D6-2411-74A2DB820516}"/>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3" name="Google Shape;16212;p27">
              <a:extLst>
                <a:ext uri="{FF2B5EF4-FFF2-40B4-BE49-F238E27FC236}">
                  <a16:creationId xmlns:a16="http://schemas.microsoft.com/office/drawing/2014/main" id="{BEB3DC5D-297D-4243-113E-F5E2FDF8DA5F}"/>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4" name="Google Shape;16213;p27">
              <a:extLst>
                <a:ext uri="{FF2B5EF4-FFF2-40B4-BE49-F238E27FC236}">
                  <a16:creationId xmlns:a16="http://schemas.microsoft.com/office/drawing/2014/main" id="{BBFA4B8C-D40B-B746-DEA8-240098BBE0BA}"/>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5" name="Google Shape;16214;p27">
              <a:extLst>
                <a:ext uri="{FF2B5EF4-FFF2-40B4-BE49-F238E27FC236}">
                  <a16:creationId xmlns:a16="http://schemas.microsoft.com/office/drawing/2014/main" id="{9E0552AA-2417-616C-F984-FA42FDD5318E}"/>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6" name="Google Shape;16215;p27">
              <a:extLst>
                <a:ext uri="{FF2B5EF4-FFF2-40B4-BE49-F238E27FC236}">
                  <a16:creationId xmlns:a16="http://schemas.microsoft.com/office/drawing/2014/main" id="{01425434-4BED-1710-5C72-B11BFC700832}"/>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7" name="Google Shape;16216;p27">
              <a:extLst>
                <a:ext uri="{FF2B5EF4-FFF2-40B4-BE49-F238E27FC236}">
                  <a16:creationId xmlns:a16="http://schemas.microsoft.com/office/drawing/2014/main" id="{EB904220-9979-BAC7-6365-1E6A28046574}"/>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8" name="Google Shape;16217;p27">
              <a:extLst>
                <a:ext uri="{FF2B5EF4-FFF2-40B4-BE49-F238E27FC236}">
                  <a16:creationId xmlns:a16="http://schemas.microsoft.com/office/drawing/2014/main" id="{A8196889-DED1-F59C-43E5-AECFBEA774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9" name="Google Shape;16218;p27">
              <a:extLst>
                <a:ext uri="{FF2B5EF4-FFF2-40B4-BE49-F238E27FC236}">
                  <a16:creationId xmlns:a16="http://schemas.microsoft.com/office/drawing/2014/main" id="{7878DB38-D204-122A-E3DA-56FE6466D437}"/>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0" name="Google Shape;16219;p27">
              <a:extLst>
                <a:ext uri="{FF2B5EF4-FFF2-40B4-BE49-F238E27FC236}">
                  <a16:creationId xmlns:a16="http://schemas.microsoft.com/office/drawing/2014/main" id="{063C47E0-5180-6937-FC1A-F5C0D8F06A4C}"/>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1" name="Google Shape;16220;p27">
              <a:extLst>
                <a:ext uri="{FF2B5EF4-FFF2-40B4-BE49-F238E27FC236}">
                  <a16:creationId xmlns:a16="http://schemas.microsoft.com/office/drawing/2014/main" id="{21DA8FEC-248B-8555-58D0-D83BC90D1067}"/>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2" name="Google Shape;16221;p27">
              <a:extLst>
                <a:ext uri="{FF2B5EF4-FFF2-40B4-BE49-F238E27FC236}">
                  <a16:creationId xmlns:a16="http://schemas.microsoft.com/office/drawing/2014/main" id="{A087F089-5A82-D51E-4A7A-B52ACE12A152}"/>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3" name="Google Shape;16222;p27">
              <a:extLst>
                <a:ext uri="{FF2B5EF4-FFF2-40B4-BE49-F238E27FC236}">
                  <a16:creationId xmlns:a16="http://schemas.microsoft.com/office/drawing/2014/main" id="{AFA9DB3E-995C-F375-8F61-FC957A7A2B1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4" name="Google Shape;16223;p27">
              <a:extLst>
                <a:ext uri="{FF2B5EF4-FFF2-40B4-BE49-F238E27FC236}">
                  <a16:creationId xmlns:a16="http://schemas.microsoft.com/office/drawing/2014/main" id="{9D9B2D06-4776-9D6E-827F-B36B2A0FBE0C}"/>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5" name="Google Shape;16224;p27">
              <a:extLst>
                <a:ext uri="{FF2B5EF4-FFF2-40B4-BE49-F238E27FC236}">
                  <a16:creationId xmlns:a16="http://schemas.microsoft.com/office/drawing/2014/main" id="{ADBA0155-C560-7712-684C-4454CEC444D3}"/>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6" name="Google Shape;16225;p27">
              <a:extLst>
                <a:ext uri="{FF2B5EF4-FFF2-40B4-BE49-F238E27FC236}">
                  <a16:creationId xmlns:a16="http://schemas.microsoft.com/office/drawing/2014/main" id="{7C5EB6E6-7275-4160-A8E0-A3308E5B36E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7" name="Google Shape;16226;p27">
              <a:extLst>
                <a:ext uri="{FF2B5EF4-FFF2-40B4-BE49-F238E27FC236}">
                  <a16:creationId xmlns:a16="http://schemas.microsoft.com/office/drawing/2014/main" id="{205FFAF0-878C-EC2D-0629-0F5029CEDC5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8" name="Google Shape;16227;p27">
              <a:extLst>
                <a:ext uri="{FF2B5EF4-FFF2-40B4-BE49-F238E27FC236}">
                  <a16:creationId xmlns:a16="http://schemas.microsoft.com/office/drawing/2014/main" id="{AC995D93-602A-7E77-07D7-22FD6EA5E5C9}"/>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9" name="Google Shape;16228;p27">
              <a:extLst>
                <a:ext uri="{FF2B5EF4-FFF2-40B4-BE49-F238E27FC236}">
                  <a16:creationId xmlns:a16="http://schemas.microsoft.com/office/drawing/2014/main" id="{1572F54A-5F07-DE93-8951-9C31422543FC}"/>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0" name="Google Shape;16229;p27">
              <a:extLst>
                <a:ext uri="{FF2B5EF4-FFF2-40B4-BE49-F238E27FC236}">
                  <a16:creationId xmlns:a16="http://schemas.microsoft.com/office/drawing/2014/main" id="{7AAB70EC-B849-3DEA-2C60-040F463240AC}"/>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1" name="Google Shape;16230;p27">
              <a:extLst>
                <a:ext uri="{FF2B5EF4-FFF2-40B4-BE49-F238E27FC236}">
                  <a16:creationId xmlns:a16="http://schemas.microsoft.com/office/drawing/2014/main" id="{AA2A2235-9550-8FDC-D832-F86868F42956}"/>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2" name="Google Shape;16231;p27">
              <a:extLst>
                <a:ext uri="{FF2B5EF4-FFF2-40B4-BE49-F238E27FC236}">
                  <a16:creationId xmlns:a16="http://schemas.microsoft.com/office/drawing/2014/main" id="{B7D150EB-5B00-A7C5-1127-7C381FE891CB}"/>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3" name="Google Shape;16232;p27">
              <a:extLst>
                <a:ext uri="{FF2B5EF4-FFF2-40B4-BE49-F238E27FC236}">
                  <a16:creationId xmlns:a16="http://schemas.microsoft.com/office/drawing/2014/main" id="{D9CF1655-5DD3-0EF2-07C7-1794995D5251}"/>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4" name="Google Shape;16233;p27">
              <a:extLst>
                <a:ext uri="{FF2B5EF4-FFF2-40B4-BE49-F238E27FC236}">
                  <a16:creationId xmlns:a16="http://schemas.microsoft.com/office/drawing/2014/main" id="{8132B785-A4DD-656D-F823-EB1CDAB0AE93}"/>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65" name="Google Shape;16234;p27">
              <a:extLst>
                <a:ext uri="{FF2B5EF4-FFF2-40B4-BE49-F238E27FC236}">
                  <a16:creationId xmlns:a16="http://schemas.microsoft.com/office/drawing/2014/main" id="{B3288647-241E-0890-43B2-FC41A6B0D70A}"/>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6" name="Google Shape;16235;p27">
              <a:extLst>
                <a:ext uri="{FF2B5EF4-FFF2-40B4-BE49-F238E27FC236}">
                  <a16:creationId xmlns:a16="http://schemas.microsoft.com/office/drawing/2014/main" id="{FDB6EB5C-D194-D9E5-E0C0-DB0BFCFAECCF}"/>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7" name="Google Shape;16236;p27">
              <a:extLst>
                <a:ext uri="{FF2B5EF4-FFF2-40B4-BE49-F238E27FC236}">
                  <a16:creationId xmlns:a16="http://schemas.microsoft.com/office/drawing/2014/main" id="{1B75CC9A-61AB-3FF6-DB66-482BD8654065}"/>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8" name="Google Shape;16237;p27">
              <a:extLst>
                <a:ext uri="{FF2B5EF4-FFF2-40B4-BE49-F238E27FC236}">
                  <a16:creationId xmlns:a16="http://schemas.microsoft.com/office/drawing/2014/main" id="{A65B0B14-BEE5-3716-248C-409F916C485B}"/>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9" name="Google Shape;16238;p27">
              <a:extLst>
                <a:ext uri="{FF2B5EF4-FFF2-40B4-BE49-F238E27FC236}">
                  <a16:creationId xmlns:a16="http://schemas.microsoft.com/office/drawing/2014/main" id="{B9DE5186-71A2-C9B4-CC51-F081804BDF63}"/>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0" name="Google Shape;16239;p27">
              <a:extLst>
                <a:ext uri="{FF2B5EF4-FFF2-40B4-BE49-F238E27FC236}">
                  <a16:creationId xmlns:a16="http://schemas.microsoft.com/office/drawing/2014/main" id="{76173E0A-2F7C-09EA-7897-8AA23A7F673D}"/>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1" name="Google Shape;16240;p27">
              <a:extLst>
                <a:ext uri="{FF2B5EF4-FFF2-40B4-BE49-F238E27FC236}">
                  <a16:creationId xmlns:a16="http://schemas.microsoft.com/office/drawing/2014/main" id="{23B0AEB5-F40F-827A-3195-D5CF6E9E2E5A}"/>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2" name="Google Shape;16241;p27">
              <a:extLst>
                <a:ext uri="{FF2B5EF4-FFF2-40B4-BE49-F238E27FC236}">
                  <a16:creationId xmlns:a16="http://schemas.microsoft.com/office/drawing/2014/main" id="{C40BD11F-05BD-4BA5-9917-41909A3B5472}"/>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3" name="Google Shape;16242;p27">
              <a:extLst>
                <a:ext uri="{FF2B5EF4-FFF2-40B4-BE49-F238E27FC236}">
                  <a16:creationId xmlns:a16="http://schemas.microsoft.com/office/drawing/2014/main" id="{F2B32283-87CD-9137-9DAE-0FF9906F78A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4" name="Google Shape;16243;p27">
              <a:extLst>
                <a:ext uri="{FF2B5EF4-FFF2-40B4-BE49-F238E27FC236}">
                  <a16:creationId xmlns:a16="http://schemas.microsoft.com/office/drawing/2014/main" id="{B581821A-6F96-E484-5AB6-E55CBEFCAF3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5" name="Google Shape;16244;p27">
              <a:extLst>
                <a:ext uri="{FF2B5EF4-FFF2-40B4-BE49-F238E27FC236}">
                  <a16:creationId xmlns:a16="http://schemas.microsoft.com/office/drawing/2014/main" id="{CD405E71-45CB-801B-617F-6EF31074F6A9}"/>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6" name="Google Shape;16245;p27">
              <a:extLst>
                <a:ext uri="{FF2B5EF4-FFF2-40B4-BE49-F238E27FC236}">
                  <a16:creationId xmlns:a16="http://schemas.microsoft.com/office/drawing/2014/main" id="{9F60AC7C-36D0-3F1B-4D2F-B4C3A301C4D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7" name="Google Shape;16246;p27">
              <a:extLst>
                <a:ext uri="{FF2B5EF4-FFF2-40B4-BE49-F238E27FC236}">
                  <a16:creationId xmlns:a16="http://schemas.microsoft.com/office/drawing/2014/main" id="{02CF94E6-3B3F-3FB4-0AAD-50FEF73B7A5E}"/>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8" name="Google Shape;16247;p27">
              <a:extLst>
                <a:ext uri="{FF2B5EF4-FFF2-40B4-BE49-F238E27FC236}">
                  <a16:creationId xmlns:a16="http://schemas.microsoft.com/office/drawing/2014/main" id="{72CE136D-192B-0BDD-D160-B15318E7CB19}"/>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9" name="Google Shape;16248;p27">
              <a:extLst>
                <a:ext uri="{FF2B5EF4-FFF2-40B4-BE49-F238E27FC236}">
                  <a16:creationId xmlns:a16="http://schemas.microsoft.com/office/drawing/2014/main" id="{8D29552B-6D1C-78BE-E3AD-9452B6948BE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0" name="Google Shape;16249;p27">
              <a:extLst>
                <a:ext uri="{FF2B5EF4-FFF2-40B4-BE49-F238E27FC236}">
                  <a16:creationId xmlns:a16="http://schemas.microsoft.com/office/drawing/2014/main" id="{CA7024FE-EFCE-48B5-6DD8-0B6DCC67359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1" name="Google Shape;16250;p27">
              <a:extLst>
                <a:ext uri="{FF2B5EF4-FFF2-40B4-BE49-F238E27FC236}">
                  <a16:creationId xmlns:a16="http://schemas.microsoft.com/office/drawing/2014/main" id="{4F5693FF-9752-1D7B-2AC7-2C49B9034315}"/>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2" name="Google Shape;16251;p27">
              <a:extLst>
                <a:ext uri="{FF2B5EF4-FFF2-40B4-BE49-F238E27FC236}">
                  <a16:creationId xmlns:a16="http://schemas.microsoft.com/office/drawing/2014/main" id="{667923FF-2A7B-4DDB-0B89-6DC6BF264D45}"/>
                </a:ext>
              </a:extLst>
            </p:cNvPr>
            <p:cNvGrpSpPr/>
            <p:nvPr/>
          </p:nvGrpSpPr>
          <p:grpSpPr>
            <a:xfrm rot="-1277692">
              <a:off x="928698" y="4770229"/>
              <a:ext cx="263491" cy="228933"/>
              <a:chOff x="8560435" y="4067363"/>
              <a:chExt cx="279391" cy="242772"/>
            </a:xfrm>
          </p:grpSpPr>
          <p:sp>
            <p:nvSpPr>
              <p:cNvPr id="1804" name="Google Shape;16252;p27">
                <a:extLst>
                  <a:ext uri="{FF2B5EF4-FFF2-40B4-BE49-F238E27FC236}">
                    <a16:creationId xmlns:a16="http://schemas.microsoft.com/office/drawing/2014/main" id="{CC9362D2-EF0D-ED7D-06E6-C48770DD029E}"/>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5" name="Google Shape;16253;p27">
                <a:extLst>
                  <a:ext uri="{FF2B5EF4-FFF2-40B4-BE49-F238E27FC236}">
                    <a16:creationId xmlns:a16="http://schemas.microsoft.com/office/drawing/2014/main" id="{3343E51D-8230-6329-9565-F37F8E32D090}"/>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6" name="Google Shape;16254;p27">
                <a:extLst>
                  <a:ext uri="{FF2B5EF4-FFF2-40B4-BE49-F238E27FC236}">
                    <a16:creationId xmlns:a16="http://schemas.microsoft.com/office/drawing/2014/main" id="{36E8531D-D0A0-041F-E02C-C37F0BA95A84}"/>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7" name="Google Shape;16255;p27">
                <a:extLst>
                  <a:ext uri="{FF2B5EF4-FFF2-40B4-BE49-F238E27FC236}">
                    <a16:creationId xmlns:a16="http://schemas.microsoft.com/office/drawing/2014/main" id="{C76209A6-EE07-2ABB-CFE7-111D2EFDF1EC}"/>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8" name="Google Shape;16256;p27">
                <a:extLst>
                  <a:ext uri="{FF2B5EF4-FFF2-40B4-BE49-F238E27FC236}">
                    <a16:creationId xmlns:a16="http://schemas.microsoft.com/office/drawing/2014/main" id="{A8C5AE26-2813-B3DF-12C6-1E0DFEAC9496}"/>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9" name="Google Shape;16257;p27">
                <a:extLst>
                  <a:ext uri="{FF2B5EF4-FFF2-40B4-BE49-F238E27FC236}">
                    <a16:creationId xmlns:a16="http://schemas.microsoft.com/office/drawing/2014/main" id="{7820E7E6-7C94-BD6D-25BB-FB0F506017B6}"/>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0" name="Google Shape;16258;p27">
                <a:extLst>
                  <a:ext uri="{FF2B5EF4-FFF2-40B4-BE49-F238E27FC236}">
                    <a16:creationId xmlns:a16="http://schemas.microsoft.com/office/drawing/2014/main" id="{EC6C2957-04B1-1E84-5826-294B85E8EB94}"/>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1" name="Google Shape;16259;p27">
                <a:extLst>
                  <a:ext uri="{FF2B5EF4-FFF2-40B4-BE49-F238E27FC236}">
                    <a16:creationId xmlns:a16="http://schemas.microsoft.com/office/drawing/2014/main" id="{4042DF97-B024-A24B-0460-366207D12A46}"/>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2" name="Google Shape;16260;p27">
                <a:extLst>
                  <a:ext uri="{FF2B5EF4-FFF2-40B4-BE49-F238E27FC236}">
                    <a16:creationId xmlns:a16="http://schemas.microsoft.com/office/drawing/2014/main" id="{B399E175-476D-E7B6-5E79-1EA6EF5CC15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3" name="Google Shape;16261;p27">
                <a:extLst>
                  <a:ext uri="{FF2B5EF4-FFF2-40B4-BE49-F238E27FC236}">
                    <a16:creationId xmlns:a16="http://schemas.microsoft.com/office/drawing/2014/main" id="{C8752542-8CD2-2D52-6A0E-98A2FE34A964}"/>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4" name="Google Shape;16262;p27">
                <a:extLst>
                  <a:ext uri="{FF2B5EF4-FFF2-40B4-BE49-F238E27FC236}">
                    <a16:creationId xmlns:a16="http://schemas.microsoft.com/office/drawing/2014/main" id="{7F0F9621-08EC-AAEF-D79C-A101BDE49687}"/>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5" name="Google Shape;16263;p27">
                <a:extLst>
                  <a:ext uri="{FF2B5EF4-FFF2-40B4-BE49-F238E27FC236}">
                    <a16:creationId xmlns:a16="http://schemas.microsoft.com/office/drawing/2014/main" id="{60C9235E-D6F2-0D2A-D328-88A591AC0E40}"/>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6" name="Google Shape;16264;p27">
                <a:extLst>
                  <a:ext uri="{FF2B5EF4-FFF2-40B4-BE49-F238E27FC236}">
                    <a16:creationId xmlns:a16="http://schemas.microsoft.com/office/drawing/2014/main" id="{D7D7129A-51E7-0DEF-05F6-3B559576DE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7" name="Google Shape;16265;p27">
                <a:extLst>
                  <a:ext uri="{FF2B5EF4-FFF2-40B4-BE49-F238E27FC236}">
                    <a16:creationId xmlns:a16="http://schemas.microsoft.com/office/drawing/2014/main" id="{B81BCEEE-B9C6-F4F8-73BF-64B2586234DC}"/>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8" name="Google Shape;16266;p27">
                <a:extLst>
                  <a:ext uri="{FF2B5EF4-FFF2-40B4-BE49-F238E27FC236}">
                    <a16:creationId xmlns:a16="http://schemas.microsoft.com/office/drawing/2014/main" id="{6FF43495-2000-1CC7-3E1A-77BB81DCBFCD}"/>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9" name="Google Shape;16267;p27">
                <a:extLst>
                  <a:ext uri="{FF2B5EF4-FFF2-40B4-BE49-F238E27FC236}">
                    <a16:creationId xmlns:a16="http://schemas.microsoft.com/office/drawing/2014/main" id="{198422AF-4EEA-9B98-495B-4B5E6FFE109A}"/>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0" name="Google Shape;16268;p27">
                <a:extLst>
                  <a:ext uri="{FF2B5EF4-FFF2-40B4-BE49-F238E27FC236}">
                    <a16:creationId xmlns:a16="http://schemas.microsoft.com/office/drawing/2014/main" id="{F6B2274E-7D6D-ED73-F56A-DEA80D2808C3}"/>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1" name="Google Shape;16269;p27">
                <a:extLst>
                  <a:ext uri="{FF2B5EF4-FFF2-40B4-BE49-F238E27FC236}">
                    <a16:creationId xmlns:a16="http://schemas.microsoft.com/office/drawing/2014/main" id="{80F20994-3942-CF99-E0F0-D46889F12A1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2" name="Google Shape;16270;p27">
                <a:extLst>
                  <a:ext uri="{FF2B5EF4-FFF2-40B4-BE49-F238E27FC236}">
                    <a16:creationId xmlns:a16="http://schemas.microsoft.com/office/drawing/2014/main" id="{6C019863-27A7-8086-D2E5-86BDBDF42B1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3" name="Google Shape;16271;p27">
                <a:extLst>
                  <a:ext uri="{FF2B5EF4-FFF2-40B4-BE49-F238E27FC236}">
                    <a16:creationId xmlns:a16="http://schemas.microsoft.com/office/drawing/2014/main" id="{9E1B3CD3-389E-6463-1DDD-8D35894A65D2}"/>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4" name="Google Shape;16272;p27">
                <a:extLst>
                  <a:ext uri="{FF2B5EF4-FFF2-40B4-BE49-F238E27FC236}">
                    <a16:creationId xmlns:a16="http://schemas.microsoft.com/office/drawing/2014/main" id="{67695FF9-7F3A-8755-2337-90D158AB9DE0}"/>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5" name="Google Shape;16273;p27">
                <a:extLst>
                  <a:ext uri="{FF2B5EF4-FFF2-40B4-BE49-F238E27FC236}">
                    <a16:creationId xmlns:a16="http://schemas.microsoft.com/office/drawing/2014/main" id="{45B6EFC4-598A-EFFA-FD10-8D2B6FA55A71}"/>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6" name="Google Shape;16274;p27">
                <a:extLst>
                  <a:ext uri="{FF2B5EF4-FFF2-40B4-BE49-F238E27FC236}">
                    <a16:creationId xmlns:a16="http://schemas.microsoft.com/office/drawing/2014/main" id="{6F7FF0E4-83BE-6367-DAA1-E9E4D2014D62}"/>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7" name="Google Shape;16275;p27">
                <a:extLst>
                  <a:ext uri="{FF2B5EF4-FFF2-40B4-BE49-F238E27FC236}">
                    <a16:creationId xmlns:a16="http://schemas.microsoft.com/office/drawing/2014/main" id="{90BDAC94-42CB-2ADB-091A-F27A9C22E4E2}"/>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8" name="Google Shape;16276;p27">
                <a:extLst>
                  <a:ext uri="{FF2B5EF4-FFF2-40B4-BE49-F238E27FC236}">
                    <a16:creationId xmlns:a16="http://schemas.microsoft.com/office/drawing/2014/main" id="{0FDFE2B3-6D8C-2F89-B03D-A0E8556F4887}"/>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9" name="Google Shape;16277;p27">
                <a:extLst>
                  <a:ext uri="{FF2B5EF4-FFF2-40B4-BE49-F238E27FC236}">
                    <a16:creationId xmlns:a16="http://schemas.microsoft.com/office/drawing/2014/main" id="{02C10418-739D-B30F-544A-10C6714A22BA}"/>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0" name="Google Shape;16278;p27">
                <a:extLst>
                  <a:ext uri="{FF2B5EF4-FFF2-40B4-BE49-F238E27FC236}">
                    <a16:creationId xmlns:a16="http://schemas.microsoft.com/office/drawing/2014/main" id="{C67E9457-3503-DB19-6445-9AF670822DFC}"/>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1" name="Google Shape;16279;p27">
                <a:extLst>
                  <a:ext uri="{FF2B5EF4-FFF2-40B4-BE49-F238E27FC236}">
                    <a16:creationId xmlns:a16="http://schemas.microsoft.com/office/drawing/2014/main" id="{BDC968C5-BA07-8A2F-3FA3-11E735B47F24}"/>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2" name="Google Shape;16280;p27">
                <a:extLst>
                  <a:ext uri="{FF2B5EF4-FFF2-40B4-BE49-F238E27FC236}">
                    <a16:creationId xmlns:a16="http://schemas.microsoft.com/office/drawing/2014/main" id="{5301A7C5-DC7F-3CE3-816A-307A7200DE8A}"/>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3" name="Google Shape;16281;p27">
                <a:extLst>
                  <a:ext uri="{FF2B5EF4-FFF2-40B4-BE49-F238E27FC236}">
                    <a16:creationId xmlns:a16="http://schemas.microsoft.com/office/drawing/2014/main" id="{0B3BCD40-6652-A44E-FB88-1A3C40F5839B}"/>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4" name="Google Shape;16282;p27">
                <a:extLst>
                  <a:ext uri="{FF2B5EF4-FFF2-40B4-BE49-F238E27FC236}">
                    <a16:creationId xmlns:a16="http://schemas.microsoft.com/office/drawing/2014/main" id="{0E32CEAA-CF09-BD78-3D9C-B13C14BE8FC0}"/>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5" name="Google Shape;16283;p27">
                <a:extLst>
                  <a:ext uri="{FF2B5EF4-FFF2-40B4-BE49-F238E27FC236}">
                    <a16:creationId xmlns:a16="http://schemas.microsoft.com/office/drawing/2014/main" id="{1ECF869F-996A-0484-FF88-923A0CFC8689}"/>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6" name="Google Shape;16284;p27">
                <a:extLst>
                  <a:ext uri="{FF2B5EF4-FFF2-40B4-BE49-F238E27FC236}">
                    <a16:creationId xmlns:a16="http://schemas.microsoft.com/office/drawing/2014/main" id="{997F6DC4-8870-77DC-5071-C5668B583435}"/>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83" name="Google Shape;16285;p27">
              <a:extLst>
                <a:ext uri="{FF2B5EF4-FFF2-40B4-BE49-F238E27FC236}">
                  <a16:creationId xmlns:a16="http://schemas.microsoft.com/office/drawing/2014/main" id="{49C72AA6-745F-8534-5F55-6532906C7E28}"/>
                </a:ext>
              </a:extLst>
            </p:cNvPr>
            <p:cNvGrpSpPr/>
            <p:nvPr/>
          </p:nvGrpSpPr>
          <p:grpSpPr>
            <a:xfrm flipH="1">
              <a:off x="213888" y="4249293"/>
              <a:ext cx="234778" cy="228176"/>
              <a:chOff x="1103345" y="2653993"/>
              <a:chExt cx="520458" cy="505933"/>
            </a:xfrm>
          </p:grpSpPr>
          <p:sp>
            <p:nvSpPr>
              <p:cNvPr id="1784" name="Google Shape;16286;p27">
                <a:extLst>
                  <a:ext uri="{FF2B5EF4-FFF2-40B4-BE49-F238E27FC236}">
                    <a16:creationId xmlns:a16="http://schemas.microsoft.com/office/drawing/2014/main" id="{96125426-149C-F2CE-ABD1-B7DF69FDE1BC}"/>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5" name="Google Shape;16287;p27">
                <a:extLst>
                  <a:ext uri="{FF2B5EF4-FFF2-40B4-BE49-F238E27FC236}">
                    <a16:creationId xmlns:a16="http://schemas.microsoft.com/office/drawing/2014/main" id="{413998A9-D3FF-BF7E-5230-CA13EB086053}"/>
                  </a:ext>
                </a:extLst>
              </p:cNvPr>
              <p:cNvGrpSpPr/>
              <p:nvPr/>
            </p:nvGrpSpPr>
            <p:grpSpPr>
              <a:xfrm>
                <a:off x="1238301" y="2776232"/>
                <a:ext cx="245283" cy="311802"/>
                <a:chOff x="5152350" y="1627375"/>
                <a:chExt cx="61750" cy="78500"/>
              </a:xfrm>
            </p:grpSpPr>
            <p:sp>
              <p:nvSpPr>
                <p:cNvPr id="1786" name="Google Shape;16288;p27">
                  <a:extLst>
                    <a:ext uri="{FF2B5EF4-FFF2-40B4-BE49-F238E27FC236}">
                      <a16:creationId xmlns:a16="http://schemas.microsoft.com/office/drawing/2014/main" id="{EA437BC8-757F-0CD0-6783-A0FC9589EE40}"/>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7" name="Google Shape;16289;p27">
                  <a:extLst>
                    <a:ext uri="{FF2B5EF4-FFF2-40B4-BE49-F238E27FC236}">
                      <a16:creationId xmlns:a16="http://schemas.microsoft.com/office/drawing/2014/main" id="{5E2DA48B-7B02-54FA-D019-7246C1BC2B52}"/>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8" name="Google Shape;16290;p27">
                  <a:extLst>
                    <a:ext uri="{FF2B5EF4-FFF2-40B4-BE49-F238E27FC236}">
                      <a16:creationId xmlns:a16="http://schemas.microsoft.com/office/drawing/2014/main" id="{DACFA0C2-937A-FA2D-CA7E-42ADB3B46A87}"/>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9" name="Google Shape;16291;p27">
                  <a:extLst>
                    <a:ext uri="{FF2B5EF4-FFF2-40B4-BE49-F238E27FC236}">
                      <a16:creationId xmlns:a16="http://schemas.microsoft.com/office/drawing/2014/main" id="{997947CD-F51C-47B9-8C09-81893FB467FE}"/>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0" name="Google Shape;16292;p27">
                  <a:extLst>
                    <a:ext uri="{FF2B5EF4-FFF2-40B4-BE49-F238E27FC236}">
                      <a16:creationId xmlns:a16="http://schemas.microsoft.com/office/drawing/2014/main" id="{0FC0AA30-69A5-A978-8571-8428A45CA7B6}"/>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1" name="Google Shape;16293;p27">
                  <a:extLst>
                    <a:ext uri="{FF2B5EF4-FFF2-40B4-BE49-F238E27FC236}">
                      <a16:creationId xmlns:a16="http://schemas.microsoft.com/office/drawing/2014/main" id="{95C47E03-BD5C-F17E-484D-E54678135AEA}"/>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16294;p27">
                  <a:extLst>
                    <a:ext uri="{FF2B5EF4-FFF2-40B4-BE49-F238E27FC236}">
                      <a16:creationId xmlns:a16="http://schemas.microsoft.com/office/drawing/2014/main" id="{647E31D7-CC40-BE1A-2C96-D085B91DFE7A}"/>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16295;p27">
                  <a:extLst>
                    <a:ext uri="{FF2B5EF4-FFF2-40B4-BE49-F238E27FC236}">
                      <a16:creationId xmlns:a16="http://schemas.microsoft.com/office/drawing/2014/main" id="{B94EC2E1-57FA-04FA-D81C-22F4C4F2CEAF}"/>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4" name="Google Shape;16296;p27">
                  <a:extLst>
                    <a:ext uri="{FF2B5EF4-FFF2-40B4-BE49-F238E27FC236}">
                      <a16:creationId xmlns:a16="http://schemas.microsoft.com/office/drawing/2014/main" id="{6D196043-4C51-E47D-CE11-A44A849E8BE3}"/>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16297;p27">
                  <a:extLst>
                    <a:ext uri="{FF2B5EF4-FFF2-40B4-BE49-F238E27FC236}">
                      <a16:creationId xmlns:a16="http://schemas.microsoft.com/office/drawing/2014/main" id="{82FA33B3-F22B-1A91-F25C-08B865AA1977}"/>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16298;p27">
                  <a:extLst>
                    <a:ext uri="{FF2B5EF4-FFF2-40B4-BE49-F238E27FC236}">
                      <a16:creationId xmlns:a16="http://schemas.microsoft.com/office/drawing/2014/main" id="{55EB04C1-542A-1E7B-07B8-BA0EF2EF727C}"/>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16299;p27">
                  <a:extLst>
                    <a:ext uri="{FF2B5EF4-FFF2-40B4-BE49-F238E27FC236}">
                      <a16:creationId xmlns:a16="http://schemas.microsoft.com/office/drawing/2014/main" id="{3DF8376D-FF44-D730-0BDA-56C2A6256881}"/>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16300;p27">
                  <a:extLst>
                    <a:ext uri="{FF2B5EF4-FFF2-40B4-BE49-F238E27FC236}">
                      <a16:creationId xmlns:a16="http://schemas.microsoft.com/office/drawing/2014/main" id="{254A3395-323A-6683-E893-D8A390D6B3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16301;p27">
                  <a:extLst>
                    <a:ext uri="{FF2B5EF4-FFF2-40B4-BE49-F238E27FC236}">
                      <a16:creationId xmlns:a16="http://schemas.microsoft.com/office/drawing/2014/main" id="{7B601C0A-0086-57A9-C76F-5A5EF0ED9662}"/>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16302;p27">
                  <a:extLst>
                    <a:ext uri="{FF2B5EF4-FFF2-40B4-BE49-F238E27FC236}">
                      <a16:creationId xmlns:a16="http://schemas.microsoft.com/office/drawing/2014/main" id="{05E8ABA4-9D53-7A89-FF03-1F1D741EFB64}"/>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16303;p27">
                  <a:extLst>
                    <a:ext uri="{FF2B5EF4-FFF2-40B4-BE49-F238E27FC236}">
                      <a16:creationId xmlns:a16="http://schemas.microsoft.com/office/drawing/2014/main" id="{38D73DF6-4D1B-0CA0-A017-3FC4D687BAE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16304;p27">
                  <a:extLst>
                    <a:ext uri="{FF2B5EF4-FFF2-40B4-BE49-F238E27FC236}">
                      <a16:creationId xmlns:a16="http://schemas.microsoft.com/office/drawing/2014/main" id="{E64424C9-9E9F-2995-A519-7CEFD0359680}"/>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16305;p27">
                  <a:extLst>
                    <a:ext uri="{FF2B5EF4-FFF2-40B4-BE49-F238E27FC236}">
                      <a16:creationId xmlns:a16="http://schemas.microsoft.com/office/drawing/2014/main" id="{50EAB626-DCE0-8D87-4C5D-47D161B5927A}"/>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pic>
        <p:nvPicPr>
          <p:cNvPr id="2529" name="图片 8">
            <a:extLst>
              <a:ext uri="{FF2B5EF4-FFF2-40B4-BE49-F238E27FC236}">
                <a16:creationId xmlns:a16="http://schemas.microsoft.com/office/drawing/2014/main" id="{5D9D23E1-49D4-3FBA-B83D-0B1C6605203C}"/>
              </a:ext>
            </a:extLst>
          </p:cNvPr>
          <p:cNvPicPr>
            <a:picLocks noChangeAspect="1"/>
          </p:cNvPicPr>
          <p:nvPr/>
        </p:nvPicPr>
        <p:blipFill rotWithShape="1">
          <a:blip r:embed="rId12">
            <a:extLst>
              <a:ext uri="{28A0092B-C50C-407E-A947-70E740481C1C}">
                <a14:useLocalDpi xmlns:a14="http://schemas.microsoft.com/office/drawing/2010/main" val="0"/>
              </a:ext>
            </a:extLst>
          </a:blip>
          <a:srcRect r="62916"/>
          <a:stretch/>
        </p:blipFill>
        <p:spPr>
          <a:xfrm>
            <a:off x="1" y="1"/>
            <a:ext cx="2919565" cy="3749040"/>
          </a:xfrm>
          <a:prstGeom prst="rect">
            <a:avLst/>
          </a:prstGeom>
        </p:spPr>
      </p:pic>
      <p:grpSp>
        <p:nvGrpSpPr>
          <p:cNvPr id="1844" name="Google Shape;2835;p77">
            <a:extLst>
              <a:ext uri="{FF2B5EF4-FFF2-40B4-BE49-F238E27FC236}">
                <a16:creationId xmlns:a16="http://schemas.microsoft.com/office/drawing/2014/main" id="{7D918DDE-5A71-707D-8259-30CB6C2A95D6}"/>
              </a:ext>
            </a:extLst>
          </p:cNvPr>
          <p:cNvGrpSpPr/>
          <p:nvPr/>
        </p:nvGrpSpPr>
        <p:grpSpPr>
          <a:xfrm>
            <a:off x="-68949" y="4718766"/>
            <a:ext cx="1010905" cy="431239"/>
            <a:chOff x="2410800" y="2682950"/>
            <a:chExt cx="2538050" cy="1082700"/>
          </a:xfrm>
        </p:grpSpPr>
        <p:sp>
          <p:nvSpPr>
            <p:cNvPr id="1845" name="Google Shape;2836;p77">
              <a:extLst>
                <a:ext uri="{FF2B5EF4-FFF2-40B4-BE49-F238E27FC236}">
                  <a16:creationId xmlns:a16="http://schemas.microsoft.com/office/drawing/2014/main" id="{D00EEC97-35FE-1483-FFA3-8E23EE9EB944}"/>
                </a:ext>
              </a:extLst>
            </p:cNvPr>
            <p:cNvSpPr/>
            <p:nvPr/>
          </p:nvSpPr>
          <p:spPr>
            <a:xfrm>
              <a:off x="3682775" y="2682950"/>
              <a:ext cx="643400" cy="1082700"/>
            </a:xfrm>
            <a:custGeom>
              <a:avLst/>
              <a:gdLst/>
              <a:ahLst/>
              <a:cxnLst/>
              <a:rect l="l" t="t" r="r" b="b"/>
              <a:pathLst>
                <a:path w="25736" h="43308" extrusionOk="0">
                  <a:moveTo>
                    <a:pt x="19879" y="1"/>
                  </a:moveTo>
                  <a:lnTo>
                    <a:pt x="19879" y="1"/>
                  </a:lnTo>
                  <a:cubicBezTo>
                    <a:pt x="3669" y="12484"/>
                    <a:pt x="296" y="31120"/>
                    <a:pt x="1" y="43307"/>
                  </a:cubicBezTo>
                  <a:lnTo>
                    <a:pt x="10591" y="43307"/>
                  </a:lnTo>
                  <a:cubicBezTo>
                    <a:pt x="11123" y="42538"/>
                    <a:pt x="11596" y="41769"/>
                    <a:pt x="12070" y="41000"/>
                  </a:cubicBezTo>
                  <a:cubicBezTo>
                    <a:pt x="25736" y="18400"/>
                    <a:pt x="19879" y="1"/>
                    <a:pt x="19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2837;p77">
              <a:extLst>
                <a:ext uri="{FF2B5EF4-FFF2-40B4-BE49-F238E27FC236}">
                  <a16:creationId xmlns:a16="http://schemas.microsoft.com/office/drawing/2014/main" id="{F5A15CF3-A101-0AD6-9871-9859C8C3C6E8}"/>
                </a:ext>
              </a:extLst>
            </p:cNvPr>
            <p:cNvSpPr/>
            <p:nvPr/>
          </p:nvSpPr>
          <p:spPr>
            <a:xfrm>
              <a:off x="3008325" y="2753950"/>
              <a:ext cx="673000" cy="1011700"/>
            </a:xfrm>
            <a:custGeom>
              <a:avLst/>
              <a:gdLst/>
              <a:ahLst/>
              <a:cxnLst/>
              <a:rect l="l" t="t" r="r" b="b"/>
              <a:pathLst>
                <a:path w="26920" h="40468" extrusionOk="0">
                  <a:moveTo>
                    <a:pt x="2072" y="1"/>
                  </a:moveTo>
                  <a:lnTo>
                    <a:pt x="2072" y="1"/>
                  </a:lnTo>
                  <a:cubicBezTo>
                    <a:pt x="1" y="16033"/>
                    <a:pt x="6390" y="29108"/>
                    <a:pt x="13312" y="38219"/>
                  </a:cubicBezTo>
                  <a:cubicBezTo>
                    <a:pt x="13904" y="38988"/>
                    <a:pt x="14496" y="39757"/>
                    <a:pt x="15087" y="40467"/>
                  </a:cubicBezTo>
                  <a:lnTo>
                    <a:pt x="26919" y="40467"/>
                  </a:lnTo>
                  <a:cubicBezTo>
                    <a:pt x="21891" y="10177"/>
                    <a:pt x="2072"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2838;p77">
              <a:extLst>
                <a:ext uri="{FF2B5EF4-FFF2-40B4-BE49-F238E27FC236}">
                  <a16:creationId xmlns:a16="http://schemas.microsoft.com/office/drawing/2014/main" id="{84CB305A-D9DC-065F-9BB0-49BD1AEB0D2D}"/>
                </a:ext>
              </a:extLst>
            </p:cNvPr>
            <p:cNvSpPr/>
            <p:nvPr/>
          </p:nvSpPr>
          <p:spPr>
            <a:xfrm>
              <a:off x="2410800" y="3391375"/>
              <a:ext cx="998375" cy="374275"/>
            </a:xfrm>
            <a:custGeom>
              <a:avLst/>
              <a:gdLst/>
              <a:ahLst/>
              <a:cxnLst/>
              <a:rect l="l" t="t" r="r" b="b"/>
              <a:pathLst>
                <a:path w="39935" h="14971" extrusionOk="0">
                  <a:moveTo>
                    <a:pt x="3312" y="1"/>
                  </a:moveTo>
                  <a:cubicBezTo>
                    <a:pt x="1199" y="1"/>
                    <a:pt x="1" y="180"/>
                    <a:pt x="1" y="180"/>
                  </a:cubicBezTo>
                  <a:cubicBezTo>
                    <a:pt x="3077" y="5918"/>
                    <a:pt x="7278" y="10947"/>
                    <a:pt x="12425" y="14970"/>
                  </a:cubicBezTo>
                  <a:lnTo>
                    <a:pt x="39935" y="14970"/>
                  </a:lnTo>
                  <a:cubicBezTo>
                    <a:pt x="39047" y="14201"/>
                    <a:pt x="38101" y="13432"/>
                    <a:pt x="37213" y="12722"/>
                  </a:cubicBezTo>
                  <a:cubicBezTo>
                    <a:pt x="22841" y="1461"/>
                    <a:pt x="9346" y="1"/>
                    <a:pt x="3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2839;p77">
              <a:extLst>
                <a:ext uri="{FF2B5EF4-FFF2-40B4-BE49-F238E27FC236}">
                  <a16:creationId xmlns:a16="http://schemas.microsoft.com/office/drawing/2014/main" id="{F09F4368-C430-EFF5-9B12-38F1D1918516}"/>
                </a:ext>
              </a:extLst>
            </p:cNvPr>
            <p:cNvSpPr/>
            <p:nvPr/>
          </p:nvSpPr>
          <p:spPr>
            <a:xfrm>
              <a:off x="3926825" y="3310500"/>
              <a:ext cx="1022025" cy="455150"/>
            </a:xfrm>
            <a:custGeom>
              <a:avLst/>
              <a:gdLst/>
              <a:ahLst/>
              <a:cxnLst/>
              <a:rect l="l" t="t" r="r" b="b"/>
              <a:pathLst>
                <a:path w="40881" h="18206" extrusionOk="0">
                  <a:moveTo>
                    <a:pt x="38873" y="1"/>
                  </a:moveTo>
                  <a:cubicBezTo>
                    <a:pt x="22762" y="1"/>
                    <a:pt x="10433" y="8113"/>
                    <a:pt x="2308" y="15898"/>
                  </a:cubicBezTo>
                  <a:cubicBezTo>
                    <a:pt x="1538" y="16726"/>
                    <a:pt x="769" y="17436"/>
                    <a:pt x="0" y="18205"/>
                  </a:cubicBezTo>
                  <a:lnTo>
                    <a:pt x="24966" y="18205"/>
                  </a:lnTo>
                  <a:cubicBezTo>
                    <a:pt x="36976" y="9686"/>
                    <a:pt x="40881" y="43"/>
                    <a:pt x="40881" y="43"/>
                  </a:cubicBezTo>
                  <a:cubicBezTo>
                    <a:pt x="40205" y="15"/>
                    <a:pt x="39536" y="1"/>
                    <a:pt x="38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9" name="Picture 1848" descr="A branch with pink flowers on it&#10;&#10;Description automatically generated">
            <a:extLst>
              <a:ext uri="{FF2B5EF4-FFF2-40B4-BE49-F238E27FC236}">
                <a16:creationId xmlns:a16="http://schemas.microsoft.com/office/drawing/2014/main" id="{D7F3F384-FF4E-A135-CB07-C25FEF7EC2E5}"/>
              </a:ext>
            </a:extLst>
          </p:cNvPr>
          <p:cNvPicPr>
            <a:picLocks noChangeAspect="1"/>
          </p:cNvPicPr>
          <p:nvPr/>
        </p:nvPicPr>
        <p:blipFill>
          <a:blip r:embed="rId13"/>
          <a:stretch>
            <a:fillRect/>
          </a:stretch>
        </p:blipFill>
        <p:spPr>
          <a:xfrm>
            <a:off x="4437523" y="-82761"/>
            <a:ext cx="4855555" cy="4064082"/>
          </a:xfrm>
          <a:prstGeom prst="rect">
            <a:avLst/>
          </a:prstGeom>
        </p:spPr>
      </p:pic>
      <p:pic>
        <p:nvPicPr>
          <p:cNvPr id="1600" name="Picture 1599" descr="A person and person in traditional clothing&#10;&#10;Description automatically generated">
            <a:extLst>
              <a:ext uri="{FF2B5EF4-FFF2-40B4-BE49-F238E27FC236}">
                <a16:creationId xmlns:a16="http://schemas.microsoft.com/office/drawing/2014/main" id="{E53F72A0-37EB-239A-B8D0-D125B0D2518C}"/>
              </a:ext>
            </a:extLst>
          </p:cNvPr>
          <p:cNvPicPr>
            <a:picLocks noChangeAspect="1"/>
          </p:cNvPicPr>
          <p:nvPr/>
        </p:nvPicPr>
        <p:blipFill rotWithShape="1">
          <a:blip r:embed="rId14"/>
          <a:srcRect l="2364" t="46402" r="67584" b="-1327"/>
          <a:stretch/>
        </p:blipFill>
        <p:spPr>
          <a:xfrm flipH="1">
            <a:off x="-14168" y="3299500"/>
            <a:ext cx="1243242" cy="1901880"/>
          </a:xfrm>
          <a:prstGeom prst="rect">
            <a:avLst/>
          </a:prstGeom>
        </p:spPr>
      </p:pic>
      <p:pic>
        <p:nvPicPr>
          <p:cNvPr id="3" name="Picture 2" descr="A painting of two women&#10;&#10;Description automatically generated">
            <a:extLst>
              <a:ext uri="{FF2B5EF4-FFF2-40B4-BE49-F238E27FC236}">
                <a16:creationId xmlns:a16="http://schemas.microsoft.com/office/drawing/2014/main" id="{323FBC31-E153-9828-DDED-05F24304A754}"/>
              </a:ext>
            </a:extLst>
          </p:cNvPr>
          <p:cNvPicPr>
            <a:picLocks noChangeAspect="1"/>
          </p:cNvPicPr>
          <p:nvPr/>
        </p:nvPicPr>
        <p:blipFill>
          <a:blip r:embed="rId15"/>
          <a:stretch>
            <a:fillRect/>
          </a:stretch>
        </p:blipFill>
        <p:spPr>
          <a:xfrm>
            <a:off x="5078659" y="1826382"/>
            <a:ext cx="3144862" cy="3314854"/>
          </a:xfrm>
          <a:prstGeom prst="rect">
            <a:avLst/>
          </a:prstGeom>
        </p:spPr>
      </p:pic>
      <p:grpSp>
        <p:nvGrpSpPr>
          <p:cNvPr id="5" name="组合 41">
            <a:extLst>
              <a:ext uri="{FF2B5EF4-FFF2-40B4-BE49-F238E27FC236}">
                <a16:creationId xmlns:a16="http://schemas.microsoft.com/office/drawing/2014/main" id="{BACC4B5F-8262-1B5C-60F4-462D31F601B8}"/>
              </a:ext>
            </a:extLst>
          </p:cNvPr>
          <p:cNvGrpSpPr/>
          <p:nvPr/>
        </p:nvGrpSpPr>
        <p:grpSpPr>
          <a:xfrm rot="17608799" flipH="1">
            <a:off x="-330261" y="1410593"/>
            <a:ext cx="1993814" cy="1113966"/>
            <a:chOff x="7629525" y="1019175"/>
            <a:chExt cx="1307288" cy="619125"/>
          </a:xfrm>
        </p:grpSpPr>
        <p:pic>
          <p:nvPicPr>
            <p:cNvPr id="9" name="图片 39">
              <a:extLst>
                <a:ext uri="{FF2B5EF4-FFF2-40B4-BE49-F238E27FC236}">
                  <a16:creationId xmlns:a16="http://schemas.microsoft.com/office/drawing/2014/main" id="{2AA21D9B-661D-CE1B-8793-7C46C133FB1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4" name="图片 40">
              <a:extLst>
                <a:ext uri="{FF2B5EF4-FFF2-40B4-BE49-F238E27FC236}">
                  <a16:creationId xmlns:a16="http://schemas.microsoft.com/office/drawing/2014/main" id="{D9B3F87A-1D7C-FCFD-B22B-777573ABB83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pic>
        <p:nvPicPr>
          <p:cNvPr id="11" name="图片 10">
            <a:extLst>
              <a:ext uri="{FF2B5EF4-FFF2-40B4-BE49-F238E27FC236}">
                <a16:creationId xmlns:a16="http://schemas.microsoft.com/office/drawing/2014/main" id="{15A4A8D1-0BB5-E890-1252-CBDB6072FBF2}"/>
              </a:ext>
            </a:extLst>
          </p:cNvPr>
          <p:cNvPicPr>
            <a:picLocks noChangeAspect="1"/>
          </p:cNvPicPr>
          <p:nvPr/>
        </p:nvPicPr>
        <p:blipFill rotWithShape="1">
          <a:blip r:embed="rId16">
            <a:extLst>
              <a:ext uri="{28A0092B-C50C-407E-A947-70E740481C1C}">
                <a14:useLocalDpi xmlns:a14="http://schemas.microsoft.com/office/drawing/2010/main" val="0"/>
              </a:ext>
            </a:extLst>
          </a:blip>
          <a:srcRect r="52500"/>
          <a:stretch/>
        </p:blipFill>
        <p:spPr>
          <a:xfrm flipH="1">
            <a:off x="4835880" y="1028898"/>
            <a:ext cx="4343401" cy="4354286"/>
          </a:xfrm>
          <a:prstGeom prst="rect">
            <a:avLst/>
          </a:prstGeom>
        </p:spPr>
      </p:pic>
      <p:grpSp>
        <p:nvGrpSpPr>
          <p:cNvPr id="16" name="组合 29">
            <a:extLst>
              <a:ext uri="{FF2B5EF4-FFF2-40B4-BE49-F238E27FC236}">
                <a16:creationId xmlns:a16="http://schemas.microsoft.com/office/drawing/2014/main" id="{DB4FEDF3-D038-66D6-4981-6DACB464C8CA}"/>
              </a:ext>
            </a:extLst>
          </p:cNvPr>
          <p:cNvGrpSpPr/>
          <p:nvPr/>
        </p:nvGrpSpPr>
        <p:grpSpPr>
          <a:xfrm>
            <a:off x="1982975" y="215722"/>
            <a:ext cx="2402628" cy="1819262"/>
            <a:chOff x="8881309" y="2608258"/>
            <a:chExt cx="3203504" cy="2425682"/>
          </a:xfrm>
        </p:grpSpPr>
        <p:sp>
          <p:nvSpPr>
            <p:cNvPr id="19" name="文本框 10">
              <a:extLst>
                <a:ext uri="{FF2B5EF4-FFF2-40B4-BE49-F238E27FC236}">
                  <a16:creationId xmlns:a16="http://schemas.microsoft.com/office/drawing/2014/main" id="{704FA44B-8D5D-3190-71DD-D0FC86EBBA12}"/>
                </a:ext>
              </a:extLst>
            </p:cNvPr>
            <p:cNvSpPr txBox="1"/>
            <p:nvPr/>
          </p:nvSpPr>
          <p:spPr>
            <a:xfrm rot="16200000">
              <a:off x="9895093" y="2358315"/>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altLang="zh-CN" sz="8000" b="1" kern="1200" dirty="0">
                  <a:solidFill>
                    <a:prstClr val="black">
                      <a:lumMod val="95000"/>
                      <a:lumOff val="5000"/>
                    </a:prstClr>
                  </a:solidFill>
                  <a:latin typeface="隶书" panose="02010509060101010101" pitchFamily="49" charset="-122"/>
                  <a:ea typeface="隶书" panose="02010509060101010101" pitchFamily="49" charset="-122"/>
                </a:rPr>
                <a:t>a</a:t>
              </a:r>
              <a:endParaRPr kumimoji="0" lang="zh-CN" altLang="en-US"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endParaRPr>
            </a:p>
          </p:txBody>
        </p:sp>
        <p:grpSp>
          <p:nvGrpSpPr>
            <p:cNvPr id="20" name="组合 27">
              <a:extLst>
                <a:ext uri="{FF2B5EF4-FFF2-40B4-BE49-F238E27FC236}">
                  <a16:creationId xmlns:a16="http://schemas.microsoft.com/office/drawing/2014/main" id="{33126CE6-D89A-3650-22B5-809922A4EAA5}"/>
                </a:ext>
              </a:extLst>
            </p:cNvPr>
            <p:cNvGrpSpPr/>
            <p:nvPr/>
          </p:nvGrpSpPr>
          <p:grpSpPr>
            <a:xfrm>
              <a:off x="8881309" y="2608258"/>
              <a:ext cx="2424033" cy="2425682"/>
              <a:chOff x="187702" y="1132513"/>
              <a:chExt cx="1804030" cy="1805257"/>
            </a:xfrm>
          </p:grpSpPr>
          <p:grpSp>
            <p:nvGrpSpPr>
              <p:cNvPr id="21" name="组合 12">
                <a:extLst>
                  <a:ext uri="{FF2B5EF4-FFF2-40B4-BE49-F238E27FC236}">
                    <a16:creationId xmlns:a16="http://schemas.microsoft.com/office/drawing/2014/main" id="{045CE39F-50D2-12F7-DCC9-89D3E61CC47F}"/>
                  </a:ext>
                </a:extLst>
              </p:cNvPr>
              <p:cNvGrpSpPr/>
              <p:nvPr/>
            </p:nvGrpSpPr>
            <p:grpSpPr>
              <a:xfrm rot="2395105">
                <a:off x="275766" y="1132513"/>
                <a:ext cx="1550754" cy="1805257"/>
                <a:chOff x="5533448" y="826221"/>
                <a:chExt cx="3752791" cy="4368686"/>
              </a:xfrm>
            </p:grpSpPr>
            <p:sp>
              <p:nvSpPr>
                <p:cNvPr id="30" name="任意多边形 13">
                  <a:extLst>
                    <a:ext uri="{FF2B5EF4-FFF2-40B4-BE49-F238E27FC236}">
                      <a16:creationId xmlns:a16="http://schemas.microsoft.com/office/drawing/2014/main" id="{8D31EBE6-F556-08B4-1619-9C3EB9F7A064}"/>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sp>
              <p:nvSpPr>
                <p:cNvPr id="31" name="任意多边形 14">
                  <a:extLst>
                    <a:ext uri="{FF2B5EF4-FFF2-40B4-BE49-F238E27FC236}">
                      <a16:creationId xmlns:a16="http://schemas.microsoft.com/office/drawing/2014/main" id="{EA3BB25C-AF9B-5DD1-5B70-95E8F74DE538}"/>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grpSp>
          <p:pic>
            <p:nvPicPr>
              <p:cNvPr id="22" name="图片 15">
                <a:extLst>
                  <a:ext uri="{FF2B5EF4-FFF2-40B4-BE49-F238E27FC236}">
                    <a16:creationId xmlns:a16="http://schemas.microsoft.com/office/drawing/2014/main" id="{416BBFC1-4BA0-6C99-CDD2-D74F00F3247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23" name="图片 16">
                <a:extLst>
                  <a:ext uri="{FF2B5EF4-FFF2-40B4-BE49-F238E27FC236}">
                    <a16:creationId xmlns:a16="http://schemas.microsoft.com/office/drawing/2014/main" id="{E84BC76A-D771-5EC7-CE59-D48FE2A00FA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29" name="图片 17">
                <a:extLst>
                  <a:ext uri="{FF2B5EF4-FFF2-40B4-BE49-F238E27FC236}">
                    <a16:creationId xmlns:a16="http://schemas.microsoft.com/office/drawing/2014/main" id="{CFFA2798-1D48-7037-C275-6A8C0C72926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pic>
        <p:nvPicPr>
          <p:cNvPr id="17" name="图片 38" descr="582ed5f479338">
            <a:extLst>
              <a:ext uri="{FF2B5EF4-FFF2-40B4-BE49-F238E27FC236}">
                <a16:creationId xmlns:a16="http://schemas.microsoft.com/office/drawing/2014/main" id="{A5CD1BD6-FEA5-AF31-ADFB-70F23044F61F}"/>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3175232" y="278588"/>
            <a:ext cx="1279552" cy="521804"/>
          </a:xfrm>
          <a:prstGeom prst="rect">
            <a:avLst/>
          </a:prstGeom>
        </p:spPr>
      </p:pic>
      <p:sp>
        <p:nvSpPr>
          <p:cNvPr id="18" name="TextBox 9">
            <a:extLst>
              <a:ext uri="{FF2B5EF4-FFF2-40B4-BE49-F238E27FC236}">
                <a16:creationId xmlns:a16="http://schemas.microsoft.com/office/drawing/2014/main" id="{FDA1754A-B5E8-F714-540A-0F5989F40884}"/>
              </a:ext>
            </a:extLst>
          </p:cNvPr>
          <p:cNvSpPr txBox="1"/>
          <p:nvPr/>
        </p:nvSpPr>
        <p:spPr>
          <a:xfrm>
            <a:off x="555560" y="2060921"/>
            <a:ext cx="4457715" cy="280076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400" b="1" dirty="0">
                <a:latin typeface="+mj-lt"/>
              </a:rPr>
              <a:t>Hai câu thơ đầu: Những hoạt động diễn ra trong tiết thanh minh</a:t>
            </a:r>
            <a:endParaRPr lang="en-SG" sz="4400" dirty="0">
              <a:latin typeface="+mj-lt"/>
            </a:endParaRPr>
          </a:p>
        </p:txBody>
      </p:sp>
      <p:pic>
        <p:nvPicPr>
          <p:cNvPr id="6" name="Picture 5" descr="A pink petals on a black background&#10;&#10;Description automatically generated">
            <a:extLst>
              <a:ext uri="{FF2B5EF4-FFF2-40B4-BE49-F238E27FC236}">
                <a16:creationId xmlns:a16="http://schemas.microsoft.com/office/drawing/2014/main" id="{FCDA8F2B-4BA1-E353-93D8-309D78280590}"/>
              </a:ext>
            </a:extLst>
          </p:cNvPr>
          <p:cNvPicPr>
            <a:picLocks noChangeAspect="1"/>
          </p:cNvPicPr>
          <p:nvPr/>
        </p:nvPicPr>
        <p:blipFill>
          <a:blip r:embed="rId21"/>
          <a:stretch>
            <a:fillRect/>
          </a:stretch>
        </p:blipFill>
        <p:spPr>
          <a:xfrm>
            <a:off x="4899258" y="817405"/>
            <a:ext cx="2666128" cy="2666128"/>
          </a:xfrm>
          <a:prstGeom prst="rect">
            <a:avLst/>
          </a:prstGeom>
        </p:spPr>
      </p:pic>
    </p:spTree>
    <p:custDataLst>
      <p:tags r:id="rId1"/>
    </p:custDataLst>
    <p:extLst>
      <p:ext uri="{BB962C8B-B14F-4D97-AF65-F5344CB8AC3E}">
        <p14:creationId xmlns:p14="http://schemas.microsoft.com/office/powerpoint/2010/main" val="3537974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2FBA9-2784-8F91-FE0D-5379188C500D}"/>
              </a:ext>
            </a:extLst>
          </p:cNvPr>
          <p:cNvSpPr/>
          <p:nvPr/>
        </p:nvSpPr>
        <p:spPr>
          <a:xfrm>
            <a:off x="1781264" y="0"/>
            <a:ext cx="5441572" cy="595451"/>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1928139" y="-44068"/>
            <a:ext cx="5100622" cy="707886"/>
          </a:xfrm>
          <a:prstGeom prst="rect">
            <a:avLst/>
          </a:prstGeom>
          <a:noFill/>
        </p:spPr>
        <p:txBody>
          <a:bodyPr wrap="square" rtlCol="0">
            <a:spAutoFit/>
          </a:bodyPr>
          <a:lstStyle/>
          <a:p>
            <a:pPr algn="ctr">
              <a:spcAft>
                <a:spcPts val="800"/>
              </a:spcAft>
            </a:pPr>
            <a:r>
              <a:rPr lang="vi-VN" sz="2000" b="1" dirty="0">
                <a:effectLst/>
                <a:latin typeface="+mj-lt"/>
                <a:ea typeface="Calibri" panose="020F0502020204030204" pitchFamily="34" charset="0"/>
                <a:cs typeface="Times New Roman" panose="02020603050405020304" pitchFamily="18" charset="0"/>
              </a:rPr>
              <a:t>a. Hai câu thơ đầu: Những hoạt động diễn ra trong tiết thanh minh</a:t>
            </a:r>
            <a:endParaRPr lang="en-SG" sz="2000" dirty="0">
              <a:effectLst/>
              <a:latin typeface="+mj-lt"/>
              <a:ea typeface="Calibri" panose="020F0502020204030204" pitchFamily="34" charset="0"/>
              <a:cs typeface="Times New Roman" panose="02020603050405020304" pitchFamily="18" charset="0"/>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519307" y="-342129"/>
            <a:ext cx="1624693" cy="1885950"/>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6"/>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7"/>
          <a:stretch>
            <a:fillRect/>
          </a:stretch>
        </p:blipFill>
        <p:spPr>
          <a:xfrm flipH="1">
            <a:off x="-101696" y="-78837"/>
            <a:ext cx="2253236" cy="1885950"/>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6" name="Google Shape;315;p29">
            <a:extLst>
              <a:ext uri="{FF2B5EF4-FFF2-40B4-BE49-F238E27FC236}">
                <a16:creationId xmlns:a16="http://schemas.microsoft.com/office/drawing/2014/main" id="{568F9638-EBFE-B77E-5879-51535B17C3ED}"/>
              </a:ext>
            </a:extLst>
          </p:cNvPr>
          <p:cNvPicPr preferRelativeResize="0"/>
          <p:nvPr/>
        </p:nvPicPr>
        <p:blipFill>
          <a:blip r:embed="rId10">
            <a:alphaModFix/>
          </a:blip>
          <a:stretch>
            <a:fillRect/>
          </a:stretch>
        </p:blipFill>
        <p:spPr>
          <a:xfrm>
            <a:off x="1563443" y="848406"/>
            <a:ext cx="294760" cy="105657"/>
          </a:xfrm>
          <a:prstGeom prst="rect">
            <a:avLst/>
          </a:prstGeom>
          <a:noFill/>
          <a:ln>
            <a:noFill/>
          </a:ln>
        </p:spPr>
      </p:pic>
      <p:cxnSp>
        <p:nvCxnSpPr>
          <p:cNvPr id="7" name="Google Shape;660;p56">
            <a:extLst>
              <a:ext uri="{FF2B5EF4-FFF2-40B4-BE49-F238E27FC236}">
                <a16:creationId xmlns:a16="http://schemas.microsoft.com/office/drawing/2014/main" id="{A7EF1CD5-621F-0318-CE79-D33E99A71683}"/>
              </a:ext>
            </a:extLst>
          </p:cNvPr>
          <p:cNvCxnSpPr>
            <a:cxnSpLocks/>
          </p:cNvCxnSpPr>
          <p:nvPr/>
        </p:nvCxnSpPr>
        <p:spPr>
          <a:xfrm flipH="1">
            <a:off x="1754320" y="1353247"/>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8" name="Google Shape;660;p56">
            <a:extLst>
              <a:ext uri="{FF2B5EF4-FFF2-40B4-BE49-F238E27FC236}">
                <a16:creationId xmlns:a16="http://schemas.microsoft.com/office/drawing/2014/main" id="{70D477BB-CCF2-BFCF-0380-27E8102E0238}"/>
              </a:ext>
            </a:extLst>
          </p:cNvPr>
          <p:cNvCxnSpPr>
            <a:cxnSpLocks/>
          </p:cNvCxnSpPr>
          <p:nvPr/>
        </p:nvCxnSpPr>
        <p:spPr>
          <a:xfrm>
            <a:off x="6860360" y="1379544"/>
            <a:ext cx="757506" cy="6039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9" name="Google Shape;676;p56">
            <a:extLst>
              <a:ext uri="{FF2B5EF4-FFF2-40B4-BE49-F238E27FC236}">
                <a16:creationId xmlns:a16="http://schemas.microsoft.com/office/drawing/2014/main" id="{82207AD4-FF2D-67C4-F578-65DB8498B614}"/>
              </a:ext>
            </a:extLst>
          </p:cNvPr>
          <p:cNvSpPr/>
          <p:nvPr/>
        </p:nvSpPr>
        <p:spPr>
          <a:xfrm>
            <a:off x="2179041" y="892889"/>
            <a:ext cx="4686533" cy="767948"/>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61;p56">
            <a:extLst>
              <a:ext uri="{FF2B5EF4-FFF2-40B4-BE49-F238E27FC236}">
                <a16:creationId xmlns:a16="http://schemas.microsoft.com/office/drawing/2014/main" id="{7F449E83-ADA6-C320-6168-F5511551FCBB}"/>
              </a:ext>
            </a:extLst>
          </p:cNvPr>
          <p:cNvSpPr txBox="1"/>
          <p:nvPr/>
        </p:nvSpPr>
        <p:spPr>
          <a:xfrm>
            <a:off x="2478649" y="1042938"/>
            <a:ext cx="4470662" cy="523200"/>
          </a:xfrm>
          <a:prstGeom prst="rect">
            <a:avLst/>
          </a:prstGeom>
          <a:noFill/>
          <a:ln>
            <a:noFill/>
          </a:ln>
        </p:spPr>
        <p:txBody>
          <a:bodyPr spcFirstLastPara="1" wrap="square" lIns="91425" tIns="91425" rIns="91425" bIns="91425" anchor="ctr" anchorCtr="0">
            <a:noAutofit/>
          </a:bodyPr>
          <a:lstStyle/>
          <a:p>
            <a:r>
              <a:rPr lang="vi-VN" sz="2400" b="1" i="1" dirty="0">
                <a:solidFill>
                  <a:schemeClr val="bg1"/>
                </a:solidFill>
                <a:latin typeface="+mj-lt"/>
              </a:rPr>
              <a:t>“Thanh minh trong tiết tháng ba,</a:t>
            </a:r>
            <a:endParaRPr lang="en-SG" sz="2400" b="1" dirty="0">
              <a:solidFill>
                <a:schemeClr val="bg1"/>
              </a:solidFill>
              <a:latin typeface="+mj-lt"/>
            </a:endParaRPr>
          </a:p>
          <a:p>
            <a:r>
              <a:rPr lang="vi-VN" sz="2400" b="1" i="1" dirty="0">
                <a:solidFill>
                  <a:schemeClr val="bg1"/>
                </a:solidFill>
                <a:latin typeface="+mj-lt"/>
              </a:rPr>
              <a:t>Lễ là tảo mộ hội là đạp thanh.”</a:t>
            </a:r>
            <a:endParaRPr lang="en-SG" sz="2400" b="1" dirty="0">
              <a:solidFill>
                <a:schemeClr val="bg1"/>
              </a:solidFill>
              <a:latin typeface="+mj-lt"/>
            </a:endParaRPr>
          </a:p>
        </p:txBody>
      </p:sp>
      <p:sp>
        <p:nvSpPr>
          <p:cNvPr id="12" name="Google Shape;678;p56">
            <a:extLst>
              <a:ext uri="{FF2B5EF4-FFF2-40B4-BE49-F238E27FC236}">
                <a16:creationId xmlns:a16="http://schemas.microsoft.com/office/drawing/2014/main" id="{ACCD9D12-33AC-768D-47CA-2F3802307B5F}"/>
              </a:ext>
            </a:extLst>
          </p:cNvPr>
          <p:cNvSpPr/>
          <p:nvPr/>
        </p:nvSpPr>
        <p:spPr>
          <a:xfrm>
            <a:off x="5927075" y="1957152"/>
            <a:ext cx="2875402" cy="615189"/>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3" name="Google Shape;670;p56">
            <a:extLst>
              <a:ext uri="{FF2B5EF4-FFF2-40B4-BE49-F238E27FC236}">
                <a16:creationId xmlns:a16="http://schemas.microsoft.com/office/drawing/2014/main" id="{26F62F05-C308-DD26-B8F8-8B2C74E00C1D}"/>
              </a:ext>
            </a:extLst>
          </p:cNvPr>
          <p:cNvSpPr txBox="1"/>
          <p:nvPr/>
        </p:nvSpPr>
        <p:spPr>
          <a:xfrm>
            <a:off x="5749711" y="2016423"/>
            <a:ext cx="3239671" cy="523200"/>
          </a:xfrm>
          <a:prstGeom prst="rect">
            <a:avLst/>
          </a:prstGeom>
          <a:noFill/>
          <a:ln>
            <a:noFill/>
          </a:ln>
        </p:spPr>
        <p:txBody>
          <a:bodyPr spcFirstLastPara="1" wrap="square" lIns="91425" tIns="91425" rIns="91425" bIns="91425" anchor="ctr" anchorCtr="0">
            <a:noAutofit/>
          </a:bodyPr>
          <a:lstStyle/>
          <a:p>
            <a:pPr lvl="0" algn="ctr" defTabSz="914378">
              <a:defRPr/>
            </a:pPr>
            <a:r>
              <a:rPr lang="vi-VN" sz="2800" b="1" dirty="0">
                <a:latin typeface="+mj-lt"/>
              </a:rPr>
              <a:t>“Hội là đạp thanh”</a:t>
            </a:r>
            <a:endParaRPr kumimoji="0" sz="2800" b="1" i="0" u="none" strike="noStrike" kern="0" cap="none" spc="0" normalizeH="0" baseline="0" noProof="0" dirty="0">
              <a:ln>
                <a:noFill/>
              </a:ln>
              <a:solidFill>
                <a:srgbClr val="FFFFFF"/>
              </a:solidFill>
              <a:effectLst/>
              <a:uLnTx/>
              <a:uFillTx/>
              <a:latin typeface="+mj-lt"/>
              <a:ea typeface="Reggae One"/>
              <a:cs typeface="Times New Roman" panose="02020603050405020304" pitchFamily="18" charset="0"/>
              <a:sym typeface="Reggae One"/>
            </a:endParaRPr>
          </a:p>
        </p:txBody>
      </p:sp>
      <p:sp>
        <p:nvSpPr>
          <p:cNvPr id="17" name="Google Shape;682;p56">
            <a:extLst>
              <a:ext uri="{FF2B5EF4-FFF2-40B4-BE49-F238E27FC236}">
                <a16:creationId xmlns:a16="http://schemas.microsoft.com/office/drawing/2014/main" id="{29A29856-5A3F-0D4A-A761-FE46F8571399}"/>
              </a:ext>
            </a:extLst>
          </p:cNvPr>
          <p:cNvSpPr/>
          <p:nvPr/>
        </p:nvSpPr>
        <p:spPr>
          <a:xfrm>
            <a:off x="660319" y="1957149"/>
            <a:ext cx="2372352" cy="615189"/>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9" name="Google Shape;664;p56">
            <a:extLst>
              <a:ext uri="{FF2B5EF4-FFF2-40B4-BE49-F238E27FC236}">
                <a16:creationId xmlns:a16="http://schemas.microsoft.com/office/drawing/2014/main" id="{AEDFE5D8-6FB1-27E8-A9EC-6E290B4CA57F}"/>
              </a:ext>
            </a:extLst>
          </p:cNvPr>
          <p:cNvSpPr txBox="1"/>
          <p:nvPr/>
        </p:nvSpPr>
        <p:spPr>
          <a:xfrm>
            <a:off x="836938" y="2016423"/>
            <a:ext cx="2019000" cy="523200"/>
          </a:xfrm>
          <a:prstGeom prst="rect">
            <a:avLst/>
          </a:prstGeom>
          <a:noFill/>
          <a:ln>
            <a:noFill/>
          </a:ln>
        </p:spPr>
        <p:txBody>
          <a:bodyPr spcFirstLastPara="1" wrap="square" lIns="91425" tIns="91425" rIns="91425" bIns="91425" anchor="ctr" anchorCtr="0">
            <a:noAutofit/>
          </a:bodyPr>
          <a:lstStyle/>
          <a:p>
            <a:pPr lvl="0" algn="ctr" defTabSz="914378">
              <a:defRPr/>
            </a:pPr>
            <a:r>
              <a:rPr lang="vi-VN" sz="2800" b="1" dirty="0">
                <a:latin typeface="+mj-lt"/>
              </a:rPr>
              <a:t>Lễ tảo mộ</a:t>
            </a:r>
            <a:endParaRPr kumimoji="0" sz="2800" b="1" i="0" u="none" strike="noStrike" kern="0" cap="none" spc="0" normalizeH="0" baseline="0" noProof="0" dirty="0">
              <a:ln>
                <a:noFill/>
              </a:ln>
              <a:solidFill>
                <a:srgbClr val="FFFFFF"/>
              </a:solidFill>
              <a:effectLst/>
              <a:uLnTx/>
              <a:uFillTx/>
              <a:latin typeface="+mj-lt"/>
              <a:ea typeface="Reggae One"/>
              <a:cs typeface="Times New Roman" panose="02020603050405020304" pitchFamily="18" charset="0"/>
              <a:sym typeface="Reggae One"/>
            </a:endParaRPr>
          </a:p>
        </p:txBody>
      </p:sp>
      <p:sp>
        <p:nvSpPr>
          <p:cNvPr id="130" name="TextBox 129">
            <a:extLst>
              <a:ext uri="{FF2B5EF4-FFF2-40B4-BE49-F238E27FC236}">
                <a16:creationId xmlns:a16="http://schemas.microsoft.com/office/drawing/2014/main" id="{7F2F9C79-5F4F-3956-BA47-2D2CEDB86011}"/>
              </a:ext>
            </a:extLst>
          </p:cNvPr>
          <p:cNvSpPr txBox="1"/>
          <p:nvPr/>
        </p:nvSpPr>
        <p:spPr>
          <a:xfrm>
            <a:off x="154618" y="2496542"/>
            <a:ext cx="3239671" cy="2677656"/>
          </a:xfrm>
          <a:prstGeom prst="rect">
            <a:avLst/>
          </a:prstGeom>
          <a:noFill/>
        </p:spPr>
        <p:txBody>
          <a:bodyPr wrap="square">
            <a:spAutoFit/>
          </a:bodyPr>
          <a:lstStyle/>
          <a:p>
            <a:pPr lvl="0" algn="ctr">
              <a:defRPr/>
            </a:pPr>
            <a:r>
              <a:rPr lang="vi-VN" sz="2800" dirty="0">
                <a:latin typeface="+mj-lt"/>
              </a:rPr>
              <a:t>là một nét văn hóa truyền thống, thể hiện sự tri ân của những nam thanh, nữ tú với tổ tiên trong những ngày xuân.</a:t>
            </a:r>
            <a:endParaRPr kumimoji="0" lang="en-SG" sz="2800" b="0" i="0" u="none" strike="noStrike" kern="0" cap="none" spc="0" normalizeH="0" baseline="0" noProof="0" dirty="0">
              <a:ln>
                <a:noFill/>
              </a:ln>
              <a:solidFill>
                <a:srgbClr val="000000"/>
              </a:solidFill>
              <a:effectLst/>
              <a:uLnTx/>
              <a:uFillTx/>
              <a:latin typeface="+mj-lt"/>
              <a:sym typeface="Arial"/>
            </a:endParaRPr>
          </a:p>
        </p:txBody>
      </p:sp>
      <p:sp>
        <p:nvSpPr>
          <p:cNvPr id="131" name="TextBox 130">
            <a:extLst>
              <a:ext uri="{FF2B5EF4-FFF2-40B4-BE49-F238E27FC236}">
                <a16:creationId xmlns:a16="http://schemas.microsoft.com/office/drawing/2014/main" id="{B7B92F5A-60AD-685F-0134-A39D93883CD8}"/>
              </a:ext>
            </a:extLst>
          </p:cNvPr>
          <p:cNvSpPr txBox="1"/>
          <p:nvPr/>
        </p:nvSpPr>
        <p:spPr>
          <a:xfrm>
            <a:off x="5749711" y="2711985"/>
            <a:ext cx="3239671" cy="2246769"/>
          </a:xfrm>
          <a:prstGeom prst="rect">
            <a:avLst/>
          </a:prstGeom>
          <a:noFill/>
        </p:spPr>
        <p:txBody>
          <a:bodyPr wrap="square">
            <a:spAutoFit/>
          </a:bodyPr>
          <a:lstStyle/>
          <a:p>
            <a:pPr lvl="0" algn="ctr">
              <a:defRPr/>
            </a:pPr>
            <a:r>
              <a:rPr lang="vi-VN" sz="2800" dirty="0">
                <a:latin typeface="+mj-lt"/>
              </a:rPr>
              <a:t>Đây là ngày hội vui nhất của  mùa xuân đối với những nam thanh nữ tú để gặp gỡ, giao duyên</a:t>
            </a:r>
            <a:endParaRPr kumimoji="0" lang="en-SG" sz="2800" b="0" i="0" u="none" strike="noStrike" kern="0" cap="none" spc="0" normalizeH="0" baseline="0" noProof="0" dirty="0">
              <a:ln>
                <a:noFill/>
              </a:ln>
              <a:solidFill>
                <a:srgbClr val="000000"/>
              </a:solidFill>
              <a:effectLst/>
              <a:uLnTx/>
              <a:uFillTx/>
              <a:latin typeface="+mj-lt"/>
              <a:sym typeface="Arial"/>
            </a:endParaRPr>
          </a:p>
        </p:txBody>
      </p:sp>
      <p:pic>
        <p:nvPicPr>
          <p:cNvPr id="134" name="Picture 133" descr="A person and person in traditional clothing&#10;&#10;Description automatically generated">
            <a:extLst>
              <a:ext uri="{FF2B5EF4-FFF2-40B4-BE49-F238E27FC236}">
                <a16:creationId xmlns:a16="http://schemas.microsoft.com/office/drawing/2014/main" id="{F64DD295-1120-9A78-4CD8-0A5CF9AFB9A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47" b="98906" l="9707" r="97436">
                        <a14:foregroundMark x1="14469" y1="87309" x2="14469" y2="87309"/>
                        <a14:foregroundMark x1="15568" y1="87309" x2="89194" y2="98906"/>
                        <a14:foregroundMark x1="49267" y1="75492" x2="88828" y2="86433"/>
                        <a14:foregroundMark x1="88828" y1="86433" x2="89560" y2="86433"/>
                        <a14:foregroundMark x1="97436" y1="75930" x2="97436" y2="75930"/>
                        <a14:foregroundMark x1="95604" y1="74617" x2="89560" y2="74179"/>
                        <a14:foregroundMark x1="67766" y1="21444" x2="67949" y2="42013"/>
                        <a14:foregroundMark x1="67949" y1="42013" x2="68132" y2="42670"/>
                        <a14:foregroundMark x1="69963" y1="30416" x2="72161" y2="44420"/>
                        <a14:foregroundMark x1="84432" y1="26696" x2="69597" y2="50766"/>
                        <a14:foregroundMark x1="67766" y1="54705" x2="67766" y2="54705"/>
                        <a14:backgroundMark x1="13736" y1="27133" x2="35165" y2="11379"/>
                        <a14:backgroundMark x1="35165" y1="11379" x2="35165" y2="11379"/>
                        <a14:backgroundMark x1="28938" y1="37856" x2="48901" y2="23195"/>
                        <a14:backgroundMark x1="54029" y1="23195" x2="68315" y2="15098"/>
                        <a14:backgroundMark x1="68315" y1="15098" x2="68498" y2="14880"/>
                      </a14:backgroundRemoval>
                    </a14:imgEffect>
                  </a14:imgLayer>
                </a14:imgProps>
              </a:ext>
            </a:extLst>
          </a:blip>
          <a:stretch>
            <a:fillRect/>
          </a:stretch>
        </p:blipFill>
        <p:spPr>
          <a:xfrm>
            <a:off x="3003675" y="2496540"/>
            <a:ext cx="3037264" cy="2542179"/>
          </a:xfrm>
          <a:prstGeom prst="rect">
            <a:avLst/>
          </a:prstGeom>
        </p:spPr>
      </p:pic>
      <p:grpSp>
        <p:nvGrpSpPr>
          <p:cNvPr id="135" name="Group 134">
            <a:extLst>
              <a:ext uri="{FF2B5EF4-FFF2-40B4-BE49-F238E27FC236}">
                <a16:creationId xmlns:a16="http://schemas.microsoft.com/office/drawing/2014/main" id="{36949F1A-08E6-A7B7-12F9-9AF479C1AB3A}"/>
              </a:ext>
            </a:extLst>
          </p:cNvPr>
          <p:cNvGrpSpPr/>
          <p:nvPr/>
        </p:nvGrpSpPr>
        <p:grpSpPr>
          <a:xfrm>
            <a:off x="2343388" y="1945258"/>
            <a:ext cx="4457223" cy="3459886"/>
            <a:chOff x="3854709" y="470263"/>
            <a:chExt cx="5289291" cy="3934184"/>
          </a:xfrm>
        </p:grpSpPr>
        <p:pic>
          <p:nvPicPr>
            <p:cNvPr id="136" name="图片 11">
              <a:extLst>
                <a:ext uri="{FF2B5EF4-FFF2-40B4-BE49-F238E27FC236}">
                  <a16:creationId xmlns:a16="http://schemas.microsoft.com/office/drawing/2014/main" id="{FABB15C5-3C1C-7522-1FA2-116FCC141C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54709" y="470263"/>
              <a:ext cx="5289291" cy="3934184"/>
            </a:xfrm>
            <a:prstGeom prst="rect">
              <a:avLst/>
            </a:prstGeom>
          </p:spPr>
        </p:pic>
        <p:sp>
          <p:nvSpPr>
            <p:cNvPr id="137" name="TextBox 136">
              <a:extLst>
                <a:ext uri="{FF2B5EF4-FFF2-40B4-BE49-F238E27FC236}">
                  <a16:creationId xmlns:a16="http://schemas.microsoft.com/office/drawing/2014/main" id="{0D0AA680-002A-2258-8876-A6CB2016015E}"/>
                </a:ext>
              </a:extLst>
            </p:cNvPr>
            <p:cNvSpPr txBox="1"/>
            <p:nvPr/>
          </p:nvSpPr>
          <p:spPr>
            <a:xfrm>
              <a:off x="4528536" y="1140571"/>
              <a:ext cx="3942766" cy="2204798"/>
            </a:xfrm>
            <a:prstGeom prst="rect">
              <a:avLst/>
            </a:prstGeom>
            <a:noFill/>
          </p:spPr>
          <p:txBody>
            <a:bodyPr wrap="square">
              <a:spAutoFit/>
            </a:bodyPr>
            <a:lstStyle/>
            <a:p>
              <a:pPr algn="just">
                <a:spcAft>
                  <a:spcPts val="800"/>
                </a:spcAft>
              </a:pPr>
              <a:r>
                <a:rPr lang="vi-VN" sz="4000" b="1" dirty="0">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4000" b="1" dirty="0">
                  <a:effectLst/>
                  <a:latin typeface="+mj-lt"/>
                  <a:ea typeface="Calibri" panose="020F0502020204030204" pitchFamily="34" charset="0"/>
                  <a:cs typeface="Times New Roman" panose="02020603050405020304" pitchFamily="18" charset="0"/>
                </a:rPr>
                <a:t> Lễ và hội có sự giao thoa hài hòa.</a:t>
              </a:r>
              <a:endParaRPr lang="en-SG" sz="4000" b="1" dirty="0">
                <a:effectLst/>
                <a:latin typeface="+mj-lt"/>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08535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barn(inVertical)">
                                      <p:cBhvr>
                                        <p:cTn id="25" dur="500"/>
                                        <p:tgtEl>
                                          <p:spTgt spid="129"/>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0"/>
                                        </p:tgtEl>
                                        <p:attrNameLst>
                                          <p:attrName>style.visibility</p:attrName>
                                        </p:attrNameLst>
                                      </p:cBhvr>
                                      <p:to>
                                        <p:strVal val="visible"/>
                                      </p:to>
                                    </p:set>
                                    <p:animEffect transition="in" filter="barn(inVertical)">
                                      <p:cBhvr>
                                        <p:cTn id="33" dur="500"/>
                                        <p:tgtEl>
                                          <p:spTgt spid="1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barn(inVertical)">
                                      <p:cBhvr>
                                        <p:cTn id="49" dur="500"/>
                                        <p:tgtEl>
                                          <p:spTgt spid="1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5"/>
                                        </p:tgtEl>
                                        <p:attrNameLst>
                                          <p:attrName>style.visibility</p:attrName>
                                        </p:attrNameLst>
                                      </p:cBhvr>
                                      <p:to>
                                        <p:strVal val="visible"/>
                                      </p:to>
                                    </p:set>
                                    <p:animEffect transition="in" filter="barn(inVertical)">
                                      <p:cBhvr>
                                        <p:cTn id="54" dur="500"/>
                                        <p:tgtEl>
                                          <p:spTgt spid="13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29" grpId="0"/>
      <p:bldP spid="130" grpId="0"/>
      <p:bldP spid="1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A429B7-D861-6C3B-2730-48E6CA761C1C}"/>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15" name="图片 14">
            <a:extLst>
              <a:ext uri="{FF2B5EF4-FFF2-40B4-BE49-F238E27FC236}">
                <a16:creationId xmlns:a16="http://schemas.microsoft.com/office/drawing/2014/main" id="{3F3DED79-A735-918A-F753-8CF425525DDA}"/>
              </a:ext>
            </a:extLst>
          </p:cNvPr>
          <p:cNvPicPr>
            <a:picLocks noChangeAspect="1"/>
          </p:cNvPicPr>
          <p:nvPr/>
        </p:nvPicPr>
        <p:blipFill rotWithShape="1">
          <a:blip r:embed="rId5">
            <a:extLst>
              <a:ext uri="{28A0092B-C50C-407E-A947-70E740481C1C}">
                <a14:useLocalDpi xmlns:a14="http://schemas.microsoft.com/office/drawing/2010/main" val="0"/>
              </a:ext>
            </a:extLst>
          </a:blip>
          <a:srcRect t="4879" r="48024" b="26357"/>
          <a:stretch/>
        </p:blipFill>
        <p:spPr>
          <a:xfrm>
            <a:off x="6327382" y="-196313"/>
            <a:ext cx="2816618" cy="3610432"/>
          </a:xfrm>
          <a:prstGeom prst="rect">
            <a:avLst/>
          </a:prstGeom>
        </p:spPr>
      </p:pic>
      <p:pic>
        <p:nvPicPr>
          <p:cNvPr id="2" name="图片 3">
            <a:extLst>
              <a:ext uri="{FF2B5EF4-FFF2-40B4-BE49-F238E27FC236}">
                <a16:creationId xmlns:a16="http://schemas.microsoft.com/office/drawing/2014/main" id="{85A36859-9E24-6C30-141F-2D73CD878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947" y="1012372"/>
            <a:ext cx="2761454" cy="4131128"/>
          </a:xfrm>
          <a:prstGeom prst="rect">
            <a:avLst/>
          </a:prstGeom>
        </p:spPr>
      </p:pic>
      <p:pic>
        <p:nvPicPr>
          <p:cNvPr id="24" name="图片 49">
            <a:extLst>
              <a:ext uri="{FF2B5EF4-FFF2-40B4-BE49-F238E27FC236}">
                <a16:creationId xmlns:a16="http://schemas.microsoft.com/office/drawing/2014/main" id="{D68BCCBD-258C-B9B0-316C-2F86D489911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910466" y="-336700"/>
            <a:ext cx="2591285" cy="3610432"/>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grpSp>
        <p:nvGrpSpPr>
          <p:cNvPr id="25" name="组合 41">
            <a:extLst>
              <a:ext uri="{FF2B5EF4-FFF2-40B4-BE49-F238E27FC236}">
                <a16:creationId xmlns:a16="http://schemas.microsoft.com/office/drawing/2014/main" id="{ACF4C24B-9FFB-2851-162F-DAFC6FCAA4EC}"/>
              </a:ext>
            </a:extLst>
          </p:cNvPr>
          <p:cNvGrpSpPr/>
          <p:nvPr/>
        </p:nvGrpSpPr>
        <p:grpSpPr>
          <a:xfrm>
            <a:off x="4788768" y="1194418"/>
            <a:ext cx="922947" cy="589627"/>
            <a:chOff x="7629525" y="1019175"/>
            <a:chExt cx="904875" cy="619125"/>
          </a:xfrm>
        </p:grpSpPr>
        <p:pic>
          <p:nvPicPr>
            <p:cNvPr id="26" name="图片 39">
              <a:extLst>
                <a:ext uri="{FF2B5EF4-FFF2-40B4-BE49-F238E27FC236}">
                  <a16:creationId xmlns:a16="http://schemas.microsoft.com/office/drawing/2014/main" id="{828652A2-A0CD-F026-8929-34259502F92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27" name="图片 40">
              <a:extLst>
                <a:ext uri="{FF2B5EF4-FFF2-40B4-BE49-F238E27FC236}">
                  <a16:creationId xmlns:a16="http://schemas.microsoft.com/office/drawing/2014/main" id="{1B20D6EB-B371-9A8B-FBB2-E6A7949B3EE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28" name="图片 53">
            <a:extLst>
              <a:ext uri="{FF2B5EF4-FFF2-40B4-BE49-F238E27FC236}">
                <a16:creationId xmlns:a16="http://schemas.microsoft.com/office/drawing/2014/main" id="{5FB7B2B8-B8A3-8B46-F206-98471ED72B72}"/>
              </a:ext>
            </a:extLst>
          </p:cNvPr>
          <p:cNvPicPr>
            <a:picLocks noChangeAspect="1"/>
          </p:cNvPicPr>
          <p:nvPr/>
        </p:nvPicPr>
        <p:blipFill>
          <a:blip r:embed="rId11"/>
          <a:stretch>
            <a:fillRect/>
          </a:stretch>
        </p:blipFill>
        <p:spPr>
          <a:xfrm>
            <a:off x="6464742" y="1871913"/>
            <a:ext cx="1056224" cy="813887"/>
          </a:xfrm>
          <a:prstGeom prst="rect">
            <a:avLst/>
          </a:prstGeom>
        </p:spPr>
      </p:pic>
      <p:grpSp>
        <p:nvGrpSpPr>
          <p:cNvPr id="1614" name="Google Shape;16083;p27">
            <a:extLst>
              <a:ext uri="{FF2B5EF4-FFF2-40B4-BE49-F238E27FC236}">
                <a16:creationId xmlns:a16="http://schemas.microsoft.com/office/drawing/2014/main" id="{C54228B3-0F97-FC20-07ED-45650978FD83}"/>
              </a:ext>
            </a:extLst>
          </p:cNvPr>
          <p:cNvGrpSpPr/>
          <p:nvPr/>
        </p:nvGrpSpPr>
        <p:grpSpPr>
          <a:xfrm>
            <a:off x="6049894" y="-25799"/>
            <a:ext cx="3090212" cy="565290"/>
            <a:chOff x="6049894" y="-25798"/>
            <a:chExt cx="3090212" cy="565290"/>
          </a:xfrm>
        </p:grpSpPr>
        <p:grpSp>
          <p:nvGrpSpPr>
            <p:cNvPr id="1615" name="Google Shape;16084;p27">
              <a:extLst>
                <a:ext uri="{FF2B5EF4-FFF2-40B4-BE49-F238E27FC236}">
                  <a16:creationId xmlns:a16="http://schemas.microsoft.com/office/drawing/2014/main" id="{A50EBE94-5431-1CC6-78EB-31B2DBF761B5}"/>
                </a:ext>
              </a:extLst>
            </p:cNvPr>
            <p:cNvGrpSpPr/>
            <p:nvPr/>
          </p:nvGrpSpPr>
          <p:grpSpPr>
            <a:xfrm>
              <a:off x="6049894" y="-25799"/>
              <a:ext cx="3090212" cy="565290"/>
              <a:chOff x="6049894" y="-25798"/>
              <a:chExt cx="3090212" cy="565290"/>
            </a:xfrm>
          </p:grpSpPr>
          <p:sp>
            <p:nvSpPr>
              <p:cNvPr id="1677" name="Google Shape;16085;p27">
                <a:extLst>
                  <a:ext uri="{FF2B5EF4-FFF2-40B4-BE49-F238E27FC236}">
                    <a16:creationId xmlns:a16="http://schemas.microsoft.com/office/drawing/2014/main" id="{DAFA75E8-016D-5275-E9AA-6C0ECC20CFEC}"/>
                  </a:ext>
                </a:extLst>
              </p:cNvPr>
              <p:cNvSpPr/>
              <p:nvPr/>
            </p:nvSpPr>
            <p:spPr>
              <a:xfrm rot="6016292">
                <a:off x="6332486" y="168744"/>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8" name="Google Shape;16086;p27">
                <a:extLst>
                  <a:ext uri="{FF2B5EF4-FFF2-40B4-BE49-F238E27FC236}">
                    <a16:creationId xmlns:a16="http://schemas.microsoft.com/office/drawing/2014/main" id="{908D0114-C5D6-023E-D6D3-788B8199BF9A}"/>
                  </a:ext>
                </a:extLst>
              </p:cNvPr>
              <p:cNvSpPr/>
              <p:nvPr/>
            </p:nvSpPr>
            <p:spPr>
              <a:xfrm rot="6016292">
                <a:off x="6261980" y="71266"/>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9" name="Google Shape;16087;p27">
                <a:extLst>
                  <a:ext uri="{FF2B5EF4-FFF2-40B4-BE49-F238E27FC236}">
                    <a16:creationId xmlns:a16="http://schemas.microsoft.com/office/drawing/2014/main" id="{520A1583-76B8-9894-E803-20A1B7F9EC2E}"/>
                  </a:ext>
                </a:extLst>
              </p:cNvPr>
              <p:cNvSpPr/>
              <p:nvPr/>
            </p:nvSpPr>
            <p:spPr>
              <a:xfrm rot="6016292">
                <a:off x="6632019" y="474140"/>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0" name="Google Shape;16088;p27">
                <a:extLst>
                  <a:ext uri="{FF2B5EF4-FFF2-40B4-BE49-F238E27FC236}">
                    <a16:creationId xmlns:a16="http://schemas.microsoft.com/office/drawing/2014/main" id="{7A7D08F5-D757-D227-0926-71736B073BF3}"/>
                  </a:ext>
                </a:extLst>
              </p:cNvPr>
              <p:cNvSpPr/>
              <p:nvPr/>
            </p:nvSpPr>
            <p:spPr>
              <a:xfrm rot="6016292">
                <a:off x="6810501" y="-10325"/>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1" name="Google Shape;16089;p27">
                <a:extLst>
                  <a:ext uri="{FF2B5EF4-FFF2-40B4-BE49-F238E27FC236}">
                    <a16:creationId xmlns:a16="http://schemas.microsoft.com/office/drawing/2014/main" id="{F248D76E-0AB6-B3A1-EC7C-F9FA1D516547}"/>
                  </a:ext>
                </a:extLst>
              </p:cNvPr>
              <p:cNvSpPr/>
              <p:nvPr/>
            </p:nvSpPr>
            <p:spPr>
              <a:xfrm rot="6016292">
                <a:off x="6593767" y="384811"/>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2" name="Google Shape;16090;p27">
                <a:extLst>
                  <a:ext uri="{FF2B5EF4-FFF2-40B4-BE49-F238E27FC236}">
                    <a16:creationId xmlns:a16="http://schemas.microsoft.com/office/drawing/2014/main" id="{91229BC5-8A39-4442-E854-F84EB087FA4B}"/>
                  </a:ext>
                </a:extLst>
              </p:cNvPr>
              <p:cNvSpPr/>
              <p:nvPr/>
            </p:nvSpPr>
            <p:spPr>
              <a:xfrm rot="6016292">
                <a:off x="6099224" y="105759"/>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3" name="Google Shape;16091;p27">
                <a:extLst>
                  <a:ext uri="{FF2B5EF4-FFF2-40B4-BE49-F238E27FC236}">
                    <a16:creationId xmlns:a16="http://schemas.microsoft.com/office/drawing/2014/main" id="{34098269-9F24-8F8B-DFCE-FCFE8B23E52B}"/>
                  </a:ext>
                </a:extLst>
              </p:cNvPr>
              <p:cNvSpPr/>
              <p:nvPr/>
            </p:nvSpPr>
            <p:spPr>
              <a:xfrm rot="6016292">
                <a:off x="6477331" y="478181"/>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4" name="Google Shape;16092;p27">
                <a:extLst>
                  <a:ext uri="{FF2B5EF4-FFF2-40B4-BE49-F238E27FC236}">
                    <a16:creationId xmlns:a16="http://schemas.microsoft.com/office/drawing/2014/main" id="{66B8025E-70BC-0109-57BE-E73364522CF5}"/>
                  </a:ext>
                </a:extLst>
              </p:cNvPr>
              <p:cNvSpPr/>
              <p:nvPr/>
            </p:nvSpPr>
            <p:spPr>
              <a:xfrm rot="6016292">
                <a:off x="6205096" y="214497"/>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5" name="Google Shape;16093;p27">
                <a:extLst>
                  <a:ext uri="{FF2B5EF4-FFF2-40B4-BE49-F238E27FC236}">
                    <a16:creationId xmlns:a16="http://schemas.microsoft.com/office/drawing/2014/main" id="{548EB4EF-9290-7B81-45E9-F1CA8425784A}"/>
                  </a:ext>
                </a:extLst>
              </p:cNvPr>
              <p:cNvSpPr/>
              <p:nvPr/>
            </p:nvSpPr>
            <p:spPr>
              <a:xfrm rot="6016292">
                <a:off x="9064713" y="196752"/>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6" name="Google Shape;16094;p27">
                <a:extLst>
                  <a:ext uri="{FF2B5EF4-FFF2-40B4-BE49-F238E27FC236}">
                    <a16:creationId xmlns:a16="http://schemas.microsoft.com/office/drawing/2014/main" id="{01266433-5054-650F-FBA4-40D67BE532A6}"/>
                  </a:ext>
                </a:extLst>
              </p:cNvPr>
              <p:cNvSpPr/>
              <p:nvPr/>
            </p:nvSpPr>
            <p:spPr>
              <a:xfrm rot="6016292">
                <a:off x="8420531" y="106171"/>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7" name="Google Shape;16095;p27">
                <a:extLst>
                  <a:ext uri="{FF2B5EF4-FFF2-40B4-BE49-F238E27FC236}">
                    <a16:creationId xmlns:a16="http://schemas.microsoft.com/office/drawing/2014/main" id="{BA8E8E31-53DC-DA62-736D-E12692AAC3D9}"/>
                  </a:ext>
                </a:extLst>
              </p:cNvPr>
              <p:cNvSpPr/>
              <p:nvPr/>
            </p:nvSpPr>
            <p:spPr>
              <a:xfrm rot="6016292">
                <a:off x="8290576" y="1339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8" name="Google Shape;16096;p27">
                <a:extLst>
                  <a:ext uri="{FF2B5EF4-FFF2-40B4-BE49-F238E27FC236}">
                    <a16:creationId xmlns:a16="http://schemas.microsoft.com/office/drawing/2014/main" id="{9551BC2B-5B44-7A8D-E22C-F739516766E7}"/>
                  </a:ext>
                </a:extLst>
              </p:cNvPr>
              <p:cNvSpPr/>
              <p:nvPr/>
            </p:nvSpPr>
            <p:spPr>
              <a:xfrm rot="6016292">
                <a:off x="8654810" y="109112"/>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9" name="Google Shape;16097;p27">
                <a:extLst>
                  <a:ext uri="{FF2B5EF4-FFF2-40B4-BE49-F238E27FC236}">
                    <a16:creationId xmlns:a16="http://schemas.microsoft.com/office/drawing/2014/main" id="{4DC0B8B7-628B-A50B-96FC-19C8118F2C71}"/>
                  </a:ext>
                </a:extLst>
              </p:cNvPr>
              <p:cNvSpPr/>
              <p:nvPr/>
            </p:nvSpPr>
            <p:spPr>
              <a:xfrm rot="6016292">
                <a:off x="8355208" y="219361"/>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0" name="Google Shape;16098;p27">
                <a:extLst>
                  <a:ext uri="{FF2B5EF4-FFF2-40B4-BE49-F238E27FC236}">
                    <a16:creationId xmlns:a16="http://schemas.microsoft.com/office/drawing/2014/main" id="{E897F571-2E43-CC56-BD5D-9564F7E794D9}"/>
                  </a:ext>
                </a:extLst>
              </p:cNvPr>
              <p:cNvSpPr/>
              <p:nvPr/>
            </p:nvSpPr>
            <p:spPr>
              <a:xfrm rot="6016292">
                <a:off x="9035737" y="39083"/>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1" name="Google Shape;16099;p27">
                <a:extLst>
                  <a:ext uri="{FF2B5EF4-FFF2-40B4-BE49-F238E27FC236}">
                    <a16:creationId xmlns:a16="http://schemas.microsoft.com/office/drawing/2014/main" id="{02B86974-E3D5-BDBB-A1CE-F6A4B087C141}"/>
                  </a:ext>
                </a:extLst>
              </p:cNvPr>
              <p:cNvSpPr/>
              <p:nvPr/>
            </p:nvSpPr>
            <p:spPr>
              <a:xfrm rot="6016292">
                <a:off x="8940778" y="3132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2" name="Google Shape;16100;p27">
                <a:extLst>
                  <a:ext uri="{FF2B5EF4-FFF2-40B4-BE49-F238E27FC236}">
                    <a16:creationId xmlns:a16="http://schemas.microsoft.com/office/drawing/2014/main" id="{C0873369-1CED-EEB7-AA3D-0050B0FB9553}"/>
                  </a:ext>
                </a:extLst>
              </p:cNvPr>
              <p:cNvSpPr/>
              <p:nvPr/>
            </p:nvSpPr>
            <p:spPr>
              <a:xfrm rot="6016292">
                <a:off x="8947069" y="-12047"/>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3" name="Google Shape;16101;p27">
                <a:extLst>
                  <a:ext uri="{FF2B5EF4-FFF2-40B4-BE49-F238E27FC236}">
                    <a16:creationId xmlns:a16="http://schemas.microsoft.com/office/drawing/2014/main" id="{1AB6AFD5-DEA7-9AB0-A27E-8BBD7E9A4665}"/>
                  </a:ext>
                </a:extLst>
              </p:cNvPr>
              <p:cNvSpPr/>
              <p:nvPr/>
            </p:nvSpPr>
            <p:spPr>
              <a:xfrm rot="6016292">
                <a:off x="8759048" y="21352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4" name="Google Shape;16102;p27">
                <a:extLst>
                  <a:ext uri="{FF2B5EF4-FFF2-40B4-BE49-F238E27FC236}">
                    <a16:creationId xmlns:a16="http://schemas.microsoft.com/office/drawing/2014/main" id="{9DD92425-FF1D-5B3B-5CB8-65BF499A1A4F}"/>
                  </a:ext>
                </a:extLst>
              </p:cNvPr>
              <p:cNvSpPr/>
              <p:nvPr/>
            </p:nvSpPr>
            <p:spPr>
              <a:xfrm rot="6016292">
                <a:off x="8762628" y="4218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5" name="Google Shape;16103;p27">
                <a:extLst>
                  <a:ext uri="{FF2B5EF4-FFF2-40B4-BE49-F238E27FC236}">
                    <a16:creationId xmlns:a16="http://schemas.microsoft.com/office/drawing/2014/main" id="{DD6026F1-ED59-F593-36BA-08070F48E484}"/>
                  </a:ext>
                </a:extLst>
              </p:cNvPr>
              <p:cNvSpPr/>
              <p:nvPr/>
            </p:nvSpPr>
            <p:spPr>
              <a:xfrm rot="6016292">
                <a:off x="8651288" y="363375"/>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6" name="Google Shape;16104;p27">
                <a:extLst>
                  <a:ext uri="{FF2B5EF4-FFF2-40B4-BE49-F238E27FC236}">
                    <a16:creationId xmlns:a16="http://schemas.microsoft.com/office/drawing/2014/main" id="{9015DE59-7E44-A6DB-7A08-495853AC3386}"/>
                  </a:ext>
                </a:extLst>
              </p:cNvPr>
              <p:cNvSpPr/>
              <p:nvPr/>
            </p:nvSpPr>
            <p:spPr>
              <a:xfrm rot="6016292">
                <a:off x="8522101" y="6903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7" name="Google Shape;16105;p27">
                <a:extLst>
                  <a:ext uri="{FF2B5EF4-FFF2-40B4-BE49-F238E27FC236}">
                    <a16:creationId xmlns:a16="http://schemas.microsoft.com/office/drawing/2014/main" id="{D689525C-321B-C20B-0AE9-7A05AD8531ED}"/>
                  </a:ext>
                </a:extLst>
              </p:cNvPr>
              <p:cNvSpPr/>
              <p:nvPr/>
            </p:nvSpPr>
            <p:spPr>
              <a:xfrm rot="6016292">
                <a:off x="8535089" y="19854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8" name="Google Shape;16106;p27">
                <a:extLst>
                  <a:ext uri="{FF2B5EF4-FFF2-40B4-BE49-F238E27FC236}">
                    <a16:creationId xmlns:a16="http://schemas.microsoft.com/office/drawing/2014/main" id="{DE127903-8B8F-4101-7D3B-7A8AFB18FF97}"/>
                  </a:ext>
                </a:extLst>
              </p:cNvPr>
              <p:cNvSpPr/>
              <p:nvPr/>
            </p:nvSpPr>
            <p:spPr>
              <a:xfrm rot="6016292">
                <a:off x="8162854" y="216755"/>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9" name="Google Shape;16107;p27">
                <a:extLst>
                  <a:ext uri="{FF2B5EF4-FFF2-40B4-BE49-F238E27FC236}">
                    <a16:creationId xmlns:a16="http://schemas.microsoft.com/office/drawing/2014/main" id="{D35D0905-14EB-E367-BC80-320DA757E60C}"/>
                  </a:ext>
                </a:extLst>
              </p:cNvPr>
              <p:cNvSpPr/>
              <p:nvPr/>
            </p:nvSpPr>
            <p:spPr>
              <a:xfrm rot="6016292">
                <a:off x="8506294" y="300479"/>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0" name="Google Shape;16108;p27">
                <a:extLst>
                  <a:ext uri="{FF2B5EF4-FFF2-40B4-BE49-F238E27FC236}">
                    <a16:creationId xmlns:a16="http://schemas.microsoft.com/office/drawing/2014/main" id="{62C50056-58FB-0703-F0D5-0CA5C1B5F18D}"/>
                  </a:ext>
                </a:extLst>
              </p:cNvPr>
              <p:cNvSpPr/>
              <p:nvPr/>
            </p:nvSpPr>
            <p:spPr>
              <a:xfrm rot="6016292">
                <a:off x="6045169" y="221658"/>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1" name="Google Shape;16109;p27">
                <a:extLst>
                  <a:ext uri="{FF2B5EF4-FFF2-40B4-BE49-F238E27FC236}">
                    <a16:creationId xmlns:a16="http://schemas.microsoft.com/office/drawing/2014/main" id="{9DA1DA24-D059-B335-F144-CC9EAD5E2F08}"/>
                  </a:ext>
                </a:extLst>
              </p:cNvPr>
              <p:cNvSpPr/>
              <p:nvPr/>
            </p:nvSpPr>
            <p:spPr>
              <a:xfrm rot="6016292">
                <a:off x="7993663" y="281915"/>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2" name="Google Shape;16110;p27">
                <a:extLst>
                  <a:ext uri="{FF2B5EF4-FFF2-40B4-BE49-F238E27FC236}">
                    <a16:creationId xmlns:a16="http://schemas.microsoft.com/office/drawing/2014/main" id="{D7D53CFA-BB08-1377-40D6-BA4D6FF7B674}"/>
                  </a:ext>
                </a:extLst>
              </p:cNvPr>
              <p:cNvSpPr/>
              <p:nvPr/>
            </p:nvSpPr>
            <p:spPr>
              <a:xfrm rot="6016292">
                <a:off x="8899493" y="180109"/>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3" name="Google Shape;16111;p27">
                <a:extLst>
                  <a:ext uri="{FF2B5EF4-FFF2-40B4-BE49-F238E27FC236}">
                    <a16:creationId xmlns:a16="http://schemas.microsoft.com/office/drawing/2014/main" id="{0E30D672-1FBC-6653-DC95-68136F0BDF05}"/>
                  </a:ext>
                </a:extLst>
              </p:cNvPr>
              <p:cNvSpPr/>
              <p:nvPr/>
            </p:nvSpPr>
            <p:spPr>
              <a:xfrm rot="6016292">
                <a:off x="7386176" y="1823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04" name="Google Shape;16112;p27">
                <a:extLst>
                  <a:ext uri="{FF2B5EF4-FFF2-40B4-BE49-F238E27FC236}">
                    <a16:creationId xmlns:a16="http://schemas.microsoft.com/office/drawing/2014/main" id="{E831AAFB-C0D5-1AEF-0769-5CA3B060891F}"/>
                  </a:ext>
                </a:extLst>
              </p:cNvPr>
              <p:cNvSpPr/>
              <p:nvPr/>
            </p:nvSpPr>
            <p:spPr>
              <a:xfrm rot="6016292">
                <a:off x="6951285" y="215850"/>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5" name="Google Shape;16113;p27">
                <a:extLst>
                  <a:ext uri="{FF2B5EF4-FFF2-40B4-BE49-F238E27FC236}">
                    <a16:creationId xmlns:a16="http://schemas.microsoft.com/office/drawing/2014/main" id="{D98A36C5-2A52-9E3D-3885-08C02A7C99A8}"/>
                  </a:ext>
                </a:extLst>
              </p:cNvPr>
              <p:cNvSpPr/>
              <p:nvPr/>
            </p:nvSpPr>
            <p:spPr>
              <a:xfrm rot="6016292">
                <a:off x="7470108" y="53436"/>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6" name="Google Shape;16114;p27">
                <a:extLst>
                  <a:ext uri="{FF2B5EF4-FFF2-40B4-BE49-F238E27FC236}">
                    <a16:creationId xmlns:a16="http://schemas.microsoft.com/office/drawing/2014/main" id="{22E7FC4C-B3CF-6019-E0AA-7C850443718F}"/>
                  </a:ext>
                </a:extLst>
              </p:cNvPr>
              <p:cNvSpPr/>
              <p:nvPr/>
            </p:nvSpPr>
            <p:spPr>
              <a:xfrm rot="6016292">
                <a:off x="7189775" y="230721"/>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7" name="Google Shape;16115;p27">
                <a:extLst>
                  <a:ext uri="{FF2B5EF4-FFF2-40B4-BE49-F238E27FC236}">
                    <a16:creationId xmlns:a16="http://schemas.microsoft.com/office/drawing/2014/main" id="{645156F8-A671-1D38-90BE-90597E9BD384}"/>
                  </a:ext>
                </a:extLst>
              </p:cNvPr>
              <p:cNvSpPr/>
              <p:nvPr/>
            </p:nvSpPr>
            <p:spPr>
              <a:xfrm rot="6016292">
                <a:off x="7494628" y="405608"/>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8" name="Google Shape;16116;p27">
                <a:extLst>
                  <a:ext uri="{FF2B5EF4-FFF2-40B4-BE49-F238E27FC236}">
                    <a16:creationId xmlns:a16="http://schemas.microsoft.com/office/drawing/2014/main" id="{7C10AFAF-34AB-A184-FA51-4FB934D8130C}"/>
                  </a:ext>
                </a:extLst>
              </p:cNvPr>
              <p:cNvSpPr/>
              <p:nvPr/>
            </p:nvSpPr>
            <p:spPr>
              <a:xfrm rot="6016292">
                <a:off x="7920994" y="38807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9" name="Google Shape;16117;p27">
                <a:extLst>
                  <a:ext uri="{FF2B5EF4-FFF2-40B4-BE49-F238E27FC236}">
                    <a16:creationId xmlns:a16="http://schemas.microsoft.com/office/drawing/2014/main" id="{ADB5C569-67C0-A949-9B52-29A0E178E4AE}"/>
                  </a:ext>
                </a:extLst>
              </p:cNvPr>
              <p:cNvSpPr/>
              <p:nvPr/>
            </p:nvSpPr>
            <p:spPr>
              <a:xfrm rot="6016292">
                <a:off x="7099298" y="13230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0" name="Google Shape;16118;p27">
                <a:extLst>
                  <a:ext uri="{FF2B5EF4-FFF2-40B4-BE49-F238E27FC236}">
                    <a16:creationId xmlns:a16="http://schemas.microsoft.com/office/drawing/2014/main" id="{47BCF307-151F-C20C-6E2C-49AFA0ECD03C}"/>
                  </a:ext>
                </a:extLst>
              </p:cNvPr>
              <p:cNvSpPr/>
              <p:nvPr/>
            </p:nvSpPr>
            <p:spPr>
              <a:xfrm rot="6016292">
                <a:off x="6809616" y="17533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1" name="Google Shape;16119;p27">
                <a:extLst>
                  <a:ext uri="{FF2B5EF4-FFF2-40B4-BE49-F238E27FC236}">
                    <a16:creationId xmlns:a16="http://schemas.microsoft.com/office/drawing/2014/main" id="{DF07D8D5-591D-CE04-5CDA-A2DCF87AF96E}"/>
                  </a:ext>
                </a:extLst>
              </p:cNvPr>
              <p:cNvSpPr/>
              <p:nvPr/>
            </p:nvSpPr>
            <p:spPr>
              <a:xfrm rot="6016292">
                <a:off x="8001388" y="189500"/>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2" name="Google Shape;16120;p27">
                <a:extLst>
                  <a:ext uri="{FF2B5EF4-FFF2-40B4-BE49-F238E27FC236}">
                    <a16:creationId xmlns:a16="http://schemas.microsoft.com/office/drawing/2014/main" id="{7191B93D-FAFA-524D-3AD5-E338BC43270E}"/>
                  </a:ext>
                </a:extLst>
              </p:cNvPr>
              <p:cNvSpPr/>
              <p:nvPr/>
            </p:nvSpPr>
            <p:spPr>
              <a:xfrm rot="6016292">
                <a:off x="7922264" y="72676"/>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3" name="Google Shape;16121;p27">
                <a:extLst>
                  <a:ext uri="{FF2B5EF4-FFF2-40B4-BE49-F238E27FC236}">
                    <a16:creationId xmlns:a16="http://schemas.microsoft.com/office/drawing/2014/main" id="{FF9B46ED-3E84-090F-7291-EC9320CCB934}"/>
                  </a:ext>
                </a:extLst>
              </p:cNvPr>
              <p:cNvSpPr/>
              <p:nvPr/>
            </p:nvSpPr>
            <p:spPr>
              <a:xfrm rot="6016292">
                <a:off x="7984576" y="10859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4" name="Google Shape;16122;p27">
                <a:extLst>
                  <a:ext uri="{FF2B5EF4-FFF2-40B4-BE49-F238E27FC236}">
                    <a16:creationId xmlns:a16="http://schemas.microsoft.com/office/drawing/2014/main" id="{4E61A017-9936-D9CC-7E9A-82E506C53D95}"/>
                  </a:ext>
                </a:extLst>
              </p:cNvPr>
              <p:cNvSpPr/>
              <p:nvPr/>
            </p:nvSpPr>
            <p:spPr>
              <a:xfrm rot="6016292">
                <a:off x="6954791" y="111367"/>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5" name="Google Shape;16123;p27">
                <a:extLst>
                  <a:ext uri="{FF2B5EF4-FFF2-40B4-BE49-F238E27FC236}">
                    <a16:creationId xmlns:a16="http://schemas.microsoft.com/office/drawing/2014/main" id="{505CCC28-EC36-05F9-788A-7ED3F545AF95}"/>
                  </a:ext>
                </a:extLst>
              </p:cNvPr>
              <p:cNvSpPr/>
              <p:nvPr/>
            </p:nvSpPr>
            <p:spPr>
              <a:xfrm rot="6016292">
                <a:off x="7450606" y="263654"/>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6" name="Google Shape;16124;p27">
                <a:extLst>
                  <a:ext uri="{FF2B5EF4-FFF2-40B4-BE49-F238E27FC236}">
                    <a16:creationId xmlns:a16="http://schemas.microsoft.com/office/drawing/2014/main" id="{78E1E716-C7CE-1516-E306-8BA22ECD8027}"/>
                  </a:ext>
                </a:extLst>
              </p:cNvPr>
              <p:cNvSpPr/>
              <p:nvPr/>
            </p:nvSpPr>
            <p:spPr>
              <a:xfrm rot="-4783708">
                <a:off x="7763683" y="199264"/>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7" name="Google Shape;16125;p27">
                <a:extLst>
                  <a:ext uri="{FF2B5EF4-FFF2-40B4-BE49-F238E27FC236}">
                    <a16:creationId xmlns:a16="http://schemas.microsoft.com/office/drawing/2014/main" id="{C1A970EA-3C71-E6A6-F70A-D0613A86F061}"/>
                  </a:ext>
                </a:extLst>
              </p:cNvPr>
              <p:cNvSpPr/>
              <p:nvPr/>
            </p:nvSpPr>
            <p:spPr>
              <a:xfrm rot="-4783708">
                <a:off x="6829981" y="369257"/>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8" name="Google Shape;16126;p27">
                <a:extLst>
                  <a:ext uri="{FF2B5EF4-FFF2-40B4-BE49-F238E27FC236}">
                    <a16:creationId xmlns:a16="http://schemas.microsoft.com/office/drawing/2014/main" id="{AB2167E3-ABB6-B129-B670-4B1BADAD0034}"/>
                  </a:ext>
                </a:extLst>
              </p:cNvPr>
              <p:cNvSpPr/>
              <p:nvPr/>
            </p:nvSpPr>
            <p:spPr>
              <a:xfrm rot="-4783708">
                <a:off x="7619498" y="82164"/>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9" name="Google Shape;16127;p27">
                <a:extLst>
                  <a:ext uri="{FF2B5EF4-FFF2-40B4-BE49-F238E27FC236}">
                    <a16:creationId xmlns:a16="http://schemas.microsoft.com/office/drawing/2014/main" id="{598EA8DA-CB66-32E4-3533-F8749B4FB0BA}"/>
                  </a:ext>
                </a:extLst>
              </p:cNvPr>
              <p:cNvSpPr/>
              <p:nvPr/>
            </p:nvSpPr>
            <p:spPr>
              <a:xfrm rot="-4783708">
                <a:off x="7026298" y="373465"/>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0" name="Google Shape;16128;p27">
                <a:extLst>
                  <a:ext uri="{FF2B5EF4-FFF2-40B4-BE49-F238E27FC236}">
                    <a16:creationId xmlns:a16="http://schemas.microsoft.com/office/drawing/2014/main" id="{E929DA4D-8325-BDFB-B96F-E94D8B42F732}"/>
                  </a:ext>
                </a:extLst>
              </p:cNvPr>
              <p:cNvSpPr/>
              <p:nvPr/>
            </p:nvSpPr>
            <p:spPr>
              <a:xfrm rot="-4783708">
                <a:off x="6508086" y="5984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1" name="Google Shape;16129;p27">
                <a:extLst>
                  <a:ext uri="{FF2B5EF4-FFF2-40B4-BE49-F238E27FC236}">
                    <a16:creationId xmlns:a16="http://schemas.microsoft.com/office/drawing/2014/main" id="{69F31105-8A03-4444-59E3-6A843D7B025E}"/>
                  </a:ext>
                </a:extLst>
              </p:cNvPr>
              <p:cNvSpPr/>
              <p:nvPr/>
            </p:nvSpPr>
            <p:spPr>
              <a:xfrm rot="-4783708">
                <a:off x="6647720" y="2043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2" name="Google Shape;16130;p27">
                <a:extLst>
                  <a:ext uri="{FF2B5EF4-FFF2-40B4-BE49-F238E27FC236}">
                    <a16:creationId xmlns:a16="http://schemas.microsoft.com/office/drawing/2014/main" id="{152A3391-8BC9-4972-D128-3625244EE573}"/>
                  </a:ext>
                </a:extLst>
              </p:cNvPr>
              <p:cNvSpPr/>
              <p:nvPr/>
            </p:nvSpPr>
            <p:spPr>
              <a:xfrm rot="-4783708">
                <a:off x="7234936" y="-9876"/>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3" name="Google Shape;16131;p27">
                <a:extLst>
                  <a:ext uri="{FF2B5EF4-FFF2-40B4-BE49-F238E27FC236}">
                    <a16:creationId xmlns:a16="http://schemas.microsoft.com/office/drawing/2014/main" id="{665DF891-68F3-D3C5-4D28-9E4FE4152050}"/>
                  </a:ext>
                </a:extLst>
              </p:cNvPr>
              <p:cNvSpPr/>
              <p:nvPr/>
            </p:nvSpPr>
            <p:spPr>
              <a:xfrm rot="-4783708">
                <a:off x="7606306" y="305898"/>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4" name="Google Shape;16132;p27">
                <a:extLst>
                  <a:ext uri="{FF2B5EF4-FFF2-40B4-BE49-F238E27FC236}">
                    <a16:creationId xmlns:a16="http://schemas.microsoft.com/office/drawing/2014/main" id="{DCDB199E-26E8-9925-C00E-AA9198B48957}"/>
                  </a:ext>
                </a:extLst>
              </p:cNvPr>
              <p:cNvSpPr/>
              <p:nvPr/>
            </p:nvSpPr>
            <p:spPr>
              <a:xfrm rot="-4783708">
                <a:off x="8162866" y="50809"/>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5" name="Google Shape;16133;p27">
                <a:extLst>
                  <a:ext uri="{FF2B5EF4-FFF2-40B4-BE49-F238E27FC236}">
                    <a16:creationId xmlns:a16="http://schemas.microsoft.com/office/drawing/2014/main" id="{8E9176BD-F57D-8295-84AA-89AD53E68ED6}"/>
                  </a:ext>
                </a:extLst>
              </p:cNvPr>
              <p:cNvSpPr/>
              <p:nvPr/>
            </p:nvSpPr>
            <p:spPr>
              <a:xfrm rot="-4783708">
                <a:off x="8210700" y="324210"/>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16" name="Google Shape;16134;p27">
              <a:extLst>
                <a:ext uri="{FF2B5EF4-FFF2-40B4-BE49-F238E27FC236}">
                  <a16:creationId xmlns:a16="http://schemas.microsoft.com/office/drawing/2014/main" id="{7CCC93DB-D4DD-7868-400A-7101E1B2003F}"/>
                </a:ext>
              </a:extLst>
            </p:cNvPr>
            <p:cNvSpPr/>
            <p:nvPr/>
          </p:nvSpPr>
          <p:spPr>
            <a:xfrm rot="-616292" flipH="1">
              <a:off x="6493178" y="213461"/>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7" name="Google Shape;16135;p27">
              <a:extLst>
                <a:ext uri="{FF2B5EF4-FFF2-40B4-BE49-F238E27FC236}">
                  <a16:creationId xmlns:a16="http://schemas.microsoft.com/office/drawing/2014/main" id="{9D05378C-3455-72F8-6FD0-89E9B663165C}"/>
                </a:ext>
              </a:extLst>
            </p:cNvPr>
            <p:cNvSpPr/>
            <p:nvPr/>
          </p:nvSpPr>
          <p:spPr>
            <a:xfrm rot="-616292" flipH="1">
              <a:off x="7730146" y="367023"/>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8" name="Google Shape;16136;p27">
              <a:extLst>
                <a:ext uri="{FF2B5EF4-FFF2-40B4-BE49-F238E27FC236}">
                  <a16:creationId xmlns:a16="http://schemas.microsoft.com/office/drawing/2014/main" id="{DE5FAD90-3623-6313-1B6D-6D43DFF815E7}"/>
                </a:ext>
              </a:extLst>
            </p:cNvPr>
            <p:cNvSpPr/>
            <p:nvPr/>
          </p:nvSpPr>
          <p:spPr>
            <a:xfrm rot="-616292" flipH="1">
              <a:off x="7765554" y="21449"/>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9" name="Google Shape;16137;p27">
              <a:extLst>
                <a:ext uri="{FF2B5EF4-FFF2-40B4-BE49-F238E27FC236}">
                  <a16:creationId xmlns:a16="http://schemas.microsoft.com/office/drawing/2014/main" id="{7E66BBE2-A87C-A482-62D0-4D766A7290F2}"/>
                </a:ext>
              </a:extLst>
            </p:cNvPr>
            <p:cNvSpPr/>
            <p:nvPr/>
          </p:nvSpPr>
          <p:spPr>
            <a:xfrm rot="-616292" flipH="1">
              <a:off x="7197573" y="161584"/>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0" name="Google Shape;16138;p27">
              <a:extLst>
                <a:ext uri="{FF2B5EF4-FFF2-40B4-BE49-F238E27FC236}">
                  <a16:creationId xmlns:a16="http://schemas.microsoft.com/office/drawing/2014/main" id="{B0B17EDB-0111-6B40-E7CF-90D164669C87}"/>
                </a:ext>
              </a:extLst>
            </p:cNvPr>
            <p:cNvSpPr/>
            <p:nvPr/>
          </p:nvSpPr>
          <p:spPr>
            <a:xfrm rot="-616292" flipH="1">
              <a:off x="7263996" y="170256"/>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1" name="Google Shape;16139;p27">
              <a:extLst>
                <a:ext uri="{FF2B5EF4-FFF2-40B4-BE49-F238E27FC236}">
                  <a16:creationId xmlns:a16="http://schemas.microsoft.com/office/drawing/2014/main" id="{E5EDA3D9-62AF-0507-DA1D-20B9999C90B0}"/>
                </a:ext>
              </a:extLst>
            </p:cNvPr>
            <p:cNvSpPr/>
            <p:nvPr/>
          </p:nvSpPr>
          <p:spPr>
            <a:xfrm rot="-616292" flipH="1">
              <a:off x="7223551" y="426325"/>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2" name="Google Shape;16140;p27">
              <a:extLst>
                <a:ext uri="{FF2B5EF4-FFF2-40B4-BE49-F238E27FC236}">
                  <a16:creationId xmlns:a16="http://schemas.microsoft.com/office/drawing/2014/main" id="{DD3DBD2B-32EB-8833-6CE8-3F65A11BEFE4}"/>
                </a:ext>
              </a:extLst>
            </p:cNvPr>
            <p:cNvGrpSpPr/>
            <p:nvPr/>
          </p:nvGrpSpPr>
          <p:grpSpPr>
            <a:xfrm rot="-6530969">
              <a:off x="8487468" y="143326"/>
              <a:ext cx="261332" cy="227034"/>
              <a:chOff x="8560435" y="4067363"/>
              <a:chExt cx="279391" cy="242772"/>
            </a:xfrm>
          </p:grpSpPr>
          <p:sp>
            <p:nvSpPr>
              <p:cNvPr id="1644" name="Google Shape;16141;p27">
                <a:extLst>
                  <a:ext uri="{FF2B5EF4-FFF2-40B4-BE49-F238E27FC236}">
                    <a16:creationId xmlns:a16="http://schemas.microsoft.com/office/drawing/2014/main" id="{13468C5C-CD4C-86ED-8B04-D5ABF10EA8FA}"/>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5" name="Google Shape;16142;p27">
                <a:extLst>
                  <a:ext uri="{FF2B5EF4-FFF2-40B4-BE49-F238E27FC236}">
                    <a16:creationId xmlns:a16="http://schemas.microsoft.com/office/drawing/2014/main" id="{254EC7B9-92F9-F454-6458-955335E2A88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6" name="Google Shape;16143;p27">
                <a:extLst>
                  <a:ext uri="{FF2B5EF4-FFF2-40B4-BE49-F238E27FC236}">
                    <a16:creationId xmlns:a16="http://schemas.microsoft.com/office/drawing/2014/main" id="{8637CEF2-4440-E518-9837-F5D6185475C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7" name="Google Shape;16144;p27">
                <a:extLst>
                  <a:ext uri="{FF2B5EF4-FFF2-40B4-BE49-F238E27FC236}">
                    <a16:creationId xmlns:a16="http://schemas.microsoft.com/office/drawing/2014/main" id="{E53818D7-83C3-C4BA-929B-3520E95369A3}"/>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8" name="Google Shape;16145;p27">
                <a:extLst>
                  <a:ext uri="{FF2B5EF4-FFF2-40B4-BE49-F238E27FC236}">
                    <a16:creationId xmlns:a16="http://schemas.microsoft.com/office/drawing/2014/main" id="{526B2634-7112-5F58-3361-D0AB928C4C31}"/>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9" name="Google Shape;16146;p27">
                <a:extLst>
                  <a:ext uri="{FF2B5EF4-FFF2-40B4-BE49-F238E27FC236}">
                    <a16:creationId xmlns:a16="http://schemas.microsoft.com/office/drawing/2014/main" id="{DD114DF1-8599-028C-D05B-4F797E5E1163}"/>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0" name="Google Shape;16147;p27">
                <a:extLst>
                  <a:ext uri="{FF2B5EF4-FFF2-40B4-BE49-F238E27FC236}">
                    <a16:creationId xmlns:a16="http://schemas.microsoft.com/office/drawing/2014/main" id="{698474BE-0A89-3522-1320-07B5D5BA474E}"/>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1" name="Google Shape;16148;p27">
                <a:extLst>
                  <a:ext uri="{FF2B5EF4-FFF2-40B4-BE49-F238E27FC236}">
                    <a16:creationId xmlns:a16="http://schemas.microsoft.com/office/drawing/2014/main" id="{89FA8887-9AD7-8DF2-F6C8-42406359C92E}"/>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2" name="Google Shape;16149;p27">
                <a:extLst>
                  <a:ext uri="{FF2B5EF4-FFF2-40B4-BE49-F238E27FC236}">
                    <a16:creationId xmlns:a16="http://schemas.microsoft.com/office/drawing/2014/main" id="{EDC0DD62-796D-B4A0-C069-43BA11B3897F}"/>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3" name="Google Shape;16150;p27">
                <a:extLst>
                  <a:ext uri="{FF2B5EF4-FFF2-40B4-BE49-F238E27FC236}">
                    <a16:creationId xmlns:a16="http://schemas.microsoft.com/office/drawing/2014/main" id="{9E7986C0-1651-977C-1FF8-E69311580283}"/>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4" name="Google Shape;16151;p27">
                <a:extLst>
                  <a:ext uri="{FF2B5EF4-FFF2-40B4-BE49-F238E27FC236}">
                    <a16:creationId xmlns:a16="http://schemas.microsoft.com/office/drawing/2014/main" id="{FF13B190-A919-92D4-EB5E-6A6A7378EBB8}"/>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5" name="Google Shape;16152;p27">
                <a:extLst>
                  <a:ext uri="{FF2B5EF4-FFF2-40B4-BE49-F238E27FC236}">
                    <a16:creationId xmlns:a16="http://schemas.microsoft.com/office/drawing/2014/main" id="{E70D2550-7BE1-CAEA-E986-2F9905FD8E06}"/>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6" name="Google Shape;16153;p27">
                <a:extLst>
                  <a:ext uri="{FF2B5EF4-FFF2-40B4-BE49-F238E27FC236}">
                    <a16:creationId xmlns:a16="http://schemas.microsoft.com/office/drawing/2014/main" id="{C3CBA857-1261-CC65-3DF6-4028AB1F097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7" name="Google Shape;16154;p27">
                <a:extLst>
                  <a:ext uri="{FF2B5EF4-FFF2-40B4-BE49-F238E27FC236}">
                    <a16:creationId xmlns:a16="http://schemas.microsoft.com/office/drawing/2014/main" id="{4D2BBD91-1FC6-94BA-C216-9BD1253AB1C8}"/>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8" name="Google Shape;16155;p27">
                <a:extLst>
                  <a:ext uri="{FF2B5EF4-FFF2-40B4-BE49-F238E27FC236}">
                    <a16:creationId xmlns:a16="http://schemas.microsoft.com/office/drawing/2014/main" id="{F6D4E306-F5ED-24F8-A5F9-462033DA181A}"/>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9" name="Google Shape;16156;p27">
                <a:extLst>
                  <a:ext uri="{FF2B5EF4-FFF2-40B4-BE49-F238E27FC236}">
                    <a16:creationId xmlns:a16="http://schemas.microsoft.com/office/drawing/2014/main" id="{775BFA51-2AAD-B01E-D907-0D69E475CED7}"/>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0" name="Google Shape;16157;p27">
                <a:extLst>
                  <a:ext uri="{FF2B5EF4-FFF2-40B4-BE49-F238E27FC236}">
                    <a16:creationId xmlns:a16="http://schemas.microsoft.com/office/drawing/2014/main" id="{19684EA7-88AB-B099-1664-5AF25D4C88D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1" name="Google Shape;16158;p27">
                <a:extLst>
                  <a:ext uri="{FF2B5EF4-FFF2-40B4-BE49-F238E27FC236}">
                    <a16:creationId xmlns:a16="http://schemas.microsoft.com/office/drawing/2014/main" id="{30933754-71E6-AB2A-128C-B67F9E9666D3}"/>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2" name="Google Shape;16159;p27">
                <a:extLst>
                  <a:ext uri="{FF2B5EF4-FFF2-40B4-BE49-F238E27FC236}">
                    <a16:creationId xmlns:a16="http://schemas.microsoft.com/office/drawing/2014/main" id="{615117A6-3183-E873-0424-8E7049E39B7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3" name="Google Shape;16160;p27">
                <a:extLst>
                  <a:ext uri="{FF2B5EF4-FFF2-40B4-BE49-F238E27FC236}">
                    <a16:creationId xmlns:a16="http://schemas.microsoft.com/office/drawing/2014/main" id="{AEF3281C-C65C-7F6B-FAB4-161DA967933A}"/>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4" name="Google Shape;16161;p27">
                <a:extLst>
                  <a:ext uri="{FF2B5EF4-FFF2-40B4-BE49-F238E27FC236}">
                    <a16:creationId xmlns:a16="http://schemas.microsoft.com/office/drawing/2014/main" id="{8EA42AFF-553E-3FC7-7D30-F77F3C8D57B2}"/>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5" name="Google Shape;16162;p27">
                <a:extLst>
                  <a:ext uri="{FF2B5EF4-FFF2-40B4-BE49-F238E27FC236}">
                    <a16:creationId xmlns:a16="http://schemas.microsoft.com/office/drawing/2014/main" id="{03BCB0B7-665C-9F37-3641-228ADC1BB917}"/>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6" name="Google Shape;16163;p27">
                <a:extLst>
                  <a:ext uri="{FF2B5EF4-FFF2-40B4-BE49-F238E27FC236}">
                    <a16:creationId xmlns:a16="http://schemas.microsoft.com/office/drawing/2014/main" id="{B47B7E61-A80A-11FB-7DD2-172884F8A88A}"/>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7" name="Google Shape;16164;p27">
                <a:extLst>
                  <a:ext uri="{FF2B5EF4-FFF2-40B4-BE49-F238E27FC236}">
                    <a16:creationId xmlns:a16="http://schemas.microsoft.com/office/drawing/2014/main" id="{04996AF9-16A8-98BF-FAAC-DBE7203B3D49}"/>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8" name="Google Shape;16165;p27">
                <a:extLst>
                  <a:ext uri="{FF2B5EF4-FFF2-40B4-BE49-F238E27FC236}">
                    <a16:creationId xmlns:a16="http://schemas.microsoft.com/office/drawing/2014/main" id="{FC044846-8AD2-A0CD-CEE3-108D00C96C66}"/>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9" name="Google Shape;16166;p27">
                <a:extLst>
                  <a:ext uri="{FF2B5EF4-FFF2-40B4-BE49-F238E27FC236}">
                    <a16:creationId xmlns:a16="http://schemas.microsoft.com/office/drawing/2014/main" id="{B11A73E3-B227-E453-8C25-9A8BAE9FECFF}"/>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0" name="Google Shape;16167;p27">
                <a:extLst>
                  <a:ext uri="{FF2B5EF4-FFF2-40B4-BE49-F238E27FC236}">
                    <a16:creationId xmlns:a16="http://schemas.microsoft.com/office/drawing/2014/main" id="{35B4CE65-E09A-3F74-FCE9-CA52CFBF8781}"/>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1" name="Google Shape;16168;p27">
                <a:extLst>
                  <a:ext uri="{FF2B5EF4-FFF2-40B4-BE49-F238E27FC236}">
                    <a16:creationId xmlns:a16="http://schemas.microsoft.com/office/drawing/2014/main" id="{B413D2A7-8DA2-A210-036D-885B1D920A49}"/>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2" name="Google Shape;16169;p27">
                <a:extLst>
                  <a:ext uri="{FF2B5EF4-FFF2-40B4-BE49-F238E27FC236}">
                    <a16:creationId xmlns:a16="http://schemas.microsoft.com/office/drawing/2014/main" id="{61568825-CDCB-9C2F-4B5F-084E95CDD9DC}"/>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3" name="Google Shape;16170;p27">
                <a:extLst>
                  <a:ext uri="{FF2B5EF4-FFF2-40B4-BE49-F238E27FC236}">
                    <a16:creationId xmlns:a16="http://schemas.microsoft.com/office/drawing/2014/main" id="{BAFE6E68-F36A-667E-F1C9-E106E7502CC2}"/>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4" name="Google Shape;16171;p27">
                <a:extLst>
                  <a:ext uri="{FF2B5EF4-FFF2-40B4-BE49-F238E27FC236}">
                    <a16:creationId xmlns:a16="http://schemas.microsoft.com/office/drawing/2014/main" id="{CDB7514F-CB18-A446-77A3-7141D0E6CB9D}"/>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5" name="Google Shape;16172;p27">
                <a:extLst>
                  <a:ext uri="{FF2B5EF4-FFF2-40B4-BE49-F238E27FC236}">
                    <a16:creationId xmlns:a16="http://schemas.microsoft.com/office/drawing/2014/main" id="{0DA90D72-FE40-7010-6859-BB481C42A6DA}"/>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6" name="Google Shape;16173;p27">
                <a:extLst>
                  <a:ext uri="{FF2B5EF4-FFF2-40B4-BE49-F238E27FC236}">
                    <a16:creationId xmlns:a16="http://schemas.microsoft.com/office/drawing/2014/main" id="{9B6C26B5-E70C-9939-F2B7-CDCBD244D01C}"/>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23" name="Google Shape;16174;p27">
              <a:extLst>
                <a:ext uri="{FF2B5EF4-FFF2-40B4-BE49-F238E27FC236}">
                  <a16:creationId xmlns:a16="http://schemas.microsoft.com/office/drawing/2014/main" id="{733133C7-7F3E-FD6C-73B3-53C67EB39AD9}"/>
                </a:ext>
              </a:extLst>
            </p:cNvPr>
            <p:cNvGrpSpPr/>
            <p:nvPr/>
          </p:nvGrpSpPr>
          <p:grpSpPr>
            <a:xfrm rot="10800000" flipH="1">
              <a:off x="7482309" y="142762"/>
              <a:ext cx="234778" cy="228176"/>
              <a:chOff x="1103345" y="2653993"/>
              <a:chExt cx="520458" cy="505933"/>
            </a:xfrm>
          </p:grpSpPr>
          <p:sp>
            <p:nvSpPr>
              <p:cNvPr id="1624" name="Google Shape;16175;p27">
                <a:extLst>
                  <a:ext uri="{FF2B5EF4-FFF2-40B4-BE49-F238E27FC236}">
                    <a16:creationId xmlns:a16="http://schemas.microsoft.com/office/drawing/2014/main" id="{1C89C911-CA73-16AC-9F56-1E20BC39491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5" name="Google Shape;16176;p27">
                <a:extLst>
                  <a:ext uri="{FF2B5EF4-FFF2-40B4-BE49-F238E27FC236}">
                    <a16:creationId xmlns:a16="http://schemas.microsoft.com/office/drawing/2014/main" id="{3FA401A4-E392-B039-EC19-636738B8C919}"/>
                  </a:ext>
                </a:extLst>
              </p:cNvPr>
              <p:cNvGrpSpPr/>
              <p:nvPr/>
            </p:nvGrpSpPr>
            <p:grpSpPr>
              <a:xfrm>
                <a:off x="1238301" y="2776232"/>
                <a:ext cx="245283" cy="311802"/>
                <a:chOff x="5152350" y="1627375"/>
                <a:chExt cx="61750" cy="78500"/>
              </a:xfrm>
            </p:grpSpPr>
            <p:sp>
              <p:nvSpPr>
                <p:cNvPr id="1626" name="Google Shape;16177;p27">
                  <a:extLst>
                    <a:ext uri="{FF2B5EF4-FFF2-40B4-BE49-F238E27FC236}">
                      <a16:creationId xmlns:a16="http://schemas.microsoft.com/office/drawing/2014/main" id="{B666E2DB-7039-A5B1-5436-FFB6B7218D25}"/>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7" name="Google Shape;16178;p27">
                  <a:extLst>
                    <a:ext uri="{FF2B5EF4-FFF2-40B4-BE49-F238E27FC236}">
                      <a16:creationId xmlns:a16="http://schemas.microsoft.com/office/drawing/2014/main" id="{43A48AE6-A2A6-F190-A4C2-D07CFB94ECEA}"/>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8" name="Google Shape;16179;p27">
                  <a:extLst>
                    <a:ext uri="{FF2B5EF4-FFF2-40B4-BE49-F238E27FC236}">
                      <a16:creationId xmlns:a16="http://schemas.microsoft.com/office/drawing/2014/main" id="{B0BE6C6C-1902-9331-E67F-8EF8E649C844}"/>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9" name="Google Shape;16180;p27">
                  <a:extLst>
                    <a:ext uri="{FF2B5EF4-FFF2-40B4-BE49-F238E27FC236}">
                      <a16:creationId xmlns:a16="http://schemas.microsoft.com/office/drawing/2014/main" id="{BDA6CB11-C08C-F3EA-D2E6-EF87B3293E6B}"/>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0" name="Google Shape;16181;p27">
                  <a:extLst>
                    <a:ext uri="{FF2B5EF4-FFF2-40B4-BE49-F238E27FC236}">
                      <a16:creationId xmlns:a16="http://schemas.microsoft.com/office/drawing/2014/main" id="{7C549EB6-08C0-558F-1DC4-86F0CC269865}"/>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1" name="Google Shape;16182;p27">
                  <a:extLst>
                    <a:ext uri="{FF2B5EF4-FFF2-40B4-BE49-F238E27FC236}">
                      <a16:creationId xmlns:a16="http://schemas.microsoft.com/office/drawing/2014/main" id="{43DD1F11-88AF-E290-4B68-A77EF2549278}"/>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2" name="Google Shape;16183;p27">
                  <a:extLst>
                    <a:ext uri="{FF2B5EF4-FFF2-40B4-BE49-F238E27FC236}">
                      <a16:creationId xmlns:a16="http://schemas.microsoft.com/office/drawing/2014/main" id="{2497CD31-FEE9-4EB9-4AEC-6C4BF77ECA9E}"/>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3" name="Google Shape;16184;p27">
                  <a:extLst>
                    <a:ext uri="{FF2B5EF4-FFF2-40B4-BE49-F238E27FC236}">
                      <a16:creationId xmlns:a16="http://schemas.microsoft.com/office/drawing/2014/main" id="{26573417-7E93-1709-08ED-FC5B5122CED3}"/>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4" name="Google Shape;16185;p27">
                  <a:extLst>
                    <a:ext uri="{FF2B5EF4-FFF2-40B4-BE49-F238E27FC236}">
                      <a16:creationId xmlns:a16="http://schemas.microsoft.com/office/drawing/2014/main" id="{0084BB71-4AFA-D6BB-F96B-6D4E97A5EEE6}"/>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5" name="Google Shape;16186;p27">
                  <a:extLst>
                    <a:ext uri="{FF2B5EF4-FFF2-40B4-BE49-F238E27FC236}">
                      <a16:creationId xmlns:a16="http://schemas.microsoft.com/office/drawing/2014/main" id="{0FCDE714-CDFA-64CF-CF8B-BEF6B668C4D9}"/>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6" name="Google Shape;16187;p27">
                  <a:extLst>
                    <a:ext uri="{FF2B5EF4-FFF2-40B4-BE49-F238E27FC236}">
                      <a16:creationId xmlns:a16="http://schemas.microsoft.com/office/drawing/2014/main" id="{B3C1E9F4-101F-35C7-B566-77036388425F}"/>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7" name="Google Shape;16188;p27">
                  <a:extLst>
                    <a:ext uri="{FF2B5EF4-FFF2-40B4-BE49-F238E27FC236}">
                      <a16:creationId xmlns:a16="http://schemas.microsoft.com/office/drawing/2014/main" id="{09C099B9-D9EF-877C-93A0-6DDDF4C04360}"/>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8" name="Google Shape;16189;p27">
                  <a:extLst>
                    <a:ext uri="{FF2B5EF4-FFF2-40B4-BE49-F238E27FC236}">
                      <a16:creationId xmlns:a16="http://schemas.microsoft.com/office/drawing/2014/main" id="{8CED208B-FB32-7ED6-3651-E35F3702EE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9" name="Google Shape;16190;p27">
                  <a:extLst>
                    <a:ext uri="{FF2B5EF4-FFF2-40B4-BE49-F238E27FC236}">
                      <a16:creationId xmlns:a16="http://schemas.microsoft.com/office/drawing/2014/main" id="{F8349D6B-4FE0-87DC-BBC7-3813A2473919}"/>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0" name="Google Shape;16191;p27">
                  <a:extLst>
                    <a:ext uri="{FF2B5EF4-FFF2-40B4-BE49-F238E27FC236}">
                      <a16:creationId xmlns:a16="http://schemas.microsoft.com/office/drawing/2014/main" id="{E629EF40-CE13-889C-0BCD-1950BB77C245}"/>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1" name="Google Shape;16192;p27">
                  <a:extLst>
                    <a:ext uri="{FF2B5EF4-FFF2-40B4-BE49-F238E27FC236}">
                      <a16:creationId xmlns:a16="http://schemas.microsoft.com/office/drawing/2014/main" id="{F9E52F03-3BD5-8A99-561A-F0C786614641}"/>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2" name="Google Shape;16193;p27">
                  <a:extLst>
                    <a:ext uri="{FF2B5EF4-FFF2-40B4-BE49-F238E27FC236}">
                      <a16:creationId xmlns:a16="http://schemas.microsoft.com/office/drawing/2014/main" id="{AA8940C8-586C-9122-1883-D0DD23E6C788}"/>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3" name="Google Shape;16194;p27">
                  <a:extLst>
                    <a:ext uri="{FF2B5EF4-FFF2-40B4-BE49-F238E27FC236}">
                      <a16:creationId xmlns:a16="http://schemas.microsoft.com/office/drawing/2014/main" id="{A6240EFF-31D3-9B73-4EFB-8A43CA40CD92}"/>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726" name="Google Shape;16195;p27">
            <a:extLst>
              <a:ext uri="{FF2B5EF4-FFF2-40B4-BE49-F238E27FC236}">
                <a16:creationId xmlns:a16="http://schemas.microsoft.com/office/drawing/2014/main" id="{045D815B-7205-AE4F-6403-C7850A07777F}"/>
              </a:ext>
            </a:extLst>
          </p:cNvPr>
          <p:cNvGrpSpPr/>
          <p:nvPr/>
        </p:nvGrpSpPr>
        <p:grpSpPr>
          <a:xfrm rot="19220424">
            <a:off x="3645550" y="3930406"/>
            <a:ext cx="2255815" cy="1242034"/>
            <a:chOff x="-69706" y="4049223"/>
            <a:chExt cx="2187555" cy="1141893"/>
          </a:xfrm>
        </p:grpSpPr>
        <p:sp>
          <p:nvSpPr>
            <p:cNvPr id="1727" name="Google Shape;16196;p27">
              <a:extLst>
                <a:ext uri="{FF2B5EF4-FFF2-40B4-BE49-F238E27FC236}">
                  <a16:creationId xmlns:a16="http://schemas.microsoft.com/office/drawing/2014/main" id="{F2AFE291-22B0-AD62-54EE-85F552C056D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8" name="Google Shape;16197;p27">
              <a:extLst>
                <a:ext uri="{FF2B5EF4-FFF2-40B4-BE49-F238E27FC236}">
                  <a16:creationId xmlns:a16="http://schemas.microsoft.com/office/drawing/2014/main" id="{DC463DEB-1FDB-74A2-FD60-17A534188F13}"/>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9" name="Google Shape;16198;p27">
              <a:extLst>
                <a:ext uri="{FF2B5EF4-FFF2-40B4-BE49-F238E27FC236}">
                  <a16:creationId xmlns:a16="http://schemas.microsoft.com/office/drawing/2014/main" id="{0B60D492-8DC7-CC5F-65C4-CF101110218F}"/>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0" name="Google Shape;16199;p27">
              <a:extLst>
                <a:ext uri="{FF2B5EF4-FFF2-40B4-BE49-F238E27FC236}">
                  <a16:creationId xmlns:a16="http://schemas.microsoft.com/office/drawing/2014/main" id="{D390EFA9-2441-0C09-95CE-4F701C80D084}"/>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1" name="Google Shape;16200;p27">
              <a:extLst>
                <a:ext uri="{FF2B5EF4-FFF2-40B4-BE49-F238E27FC236}">
                  <a16:creationId xmlns:a16="http://schemas.microsoft.com/office/drawing/2014/main" id="{CDE42E23-FDB1-0014-D71F-63E2C5A5690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2" name="Google Shape;16201;p27">
              <a:extLst>
                <a:ext uri="{FF2B5EF4-FFF2-40B4-BE49-F238E27FC236}">
                  <a16:creationId xmlns:a16="http://schemas.microsoft.com/office/drawing/2014/main" id="{8C29940A-5E68-79E8-C4FD-655191E019FB}"/>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3" name="Google Shape;16202;p27">
              <a:extLst>
                <a:ext uri="{FF2B5EF4-FFF2-40B4-BE49-F238E27FC236}">
                  <a16:creationId xmlns:a16="http://schemas.microsoft.com/office/drawing/2014/main" id="{A415E1B3-E714-4E84-0C68-2F73E22A5A32}"/>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4" name="Google Shape;16203;p27">
              <a:extLst>
                <a:ext uri="{FF2B5EF4-FFF2-40B4-BE49-F238E27FC236}">
                  <a16:creationId xmlns:a16="http://schemas.microsoft.com/office/drawing/2014/main" id="{75D3A6D9-881C-26A6-55C1-87222A67C9FF}"/>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5" name="Google Shape;16204;p27">
              <a:extLst>
                <a:ext uri="{FF2B5EF4-FFF2-40B4-BE49-F238E27FC236}">
                  <a16:creationId xmlns:a16="http://schemas.microsoft.com/office/drawing/2014/main" id="{135B3A62-119A-2AD3-8394-A9B1D4A3C938}"/>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36" name="Google Shape;16205;p27">
              <a:extLst>
                <a:ext uri="{FF2B5EF4-FFF2-40B4-BE49-F238E27FC236}">
                  <a16:creationId xmlns:a16="http://schemas.microsoft.com/office/drawing/2014/main" id="{018D5DDF-7D87-26D8-D1E4-9E08C0EBDBF0}"/>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7" name="Google Shape;16206;p27">
              <a:extLst>
                <a:ext uri="{FF2B5EF4-FFF2-40B4-BE49-F238E27FC236}">
                  <a16:creationId xmlns:a16="http://schemas.microsoft.com/office/drawing/2014/main" id="{FA0A1919-7964-EBDA-1154-A8D8626D8334}"/>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8" name="Google Shape;16207;p27">
              <a:extLst>
                <a:ext uri="{FF2B5EF4-FFF2-40B4-BE49-F238E27FC236}">
                  <a16:creationId xmlns:a16="http://schemas.microsoft.com/office/drawing/2014/main" id="{E91A1A9F-A4C1-9821-1A84-C1A72C200CE5}"/>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9" name="Google Shape;16208;p27">
              <a:extLst>
                <a:ext uri="{FF2B5EF4-FFF2-40B4-BE49-F238E27FC236}">
                  <a16:creationId xmlns:a16="http://schemas.microsoft.com/office/drawing/2014/main" id="{0248FF12-656C-B6E1-E20F-E7CA706F62F0}"/>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0" name="Google Shape;16209;p27">
              <a:extLst>
                <a:ext uri="{FF2B5EF4-FFF2-40B4-BE49-F238E27FC236}">
                  <a16:creationId xmlns:a16="http://schemas.microsoft.com/office/drawing/2014/main" id="{8BB54180-CFA9-D24B-D56C-3D9122BD8430}"/>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1" name="Google Shape;16210;p27">
              <a:extLst>
                <a:ext uri="{FF2B5EF4-FFF2-40B4-BE49-F238E27FC236}">
                  <a16:creationId xmlns:a16="http://schemas.microsoft.com/office/drawing/2014/main" id="{613C151B-C72D-89A1-D910-384DC07066E5}"/>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2" name="Google Shape;16211;p27">
              <a:extLst>
                <a:ext uri="{FF2B5EF4-FFF2-40B4-BE49-F238E27FC236}">
                  <a16:creationId xmlns:a16="http://schemas.microsoft.com/office/drawing/2014/main" id="{E0EC0E75-F1A1-F0D6-2411-74A2DB820516}"/>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3" name="Google Shape;16212;p27">
              <a:extLst>
                <a:ext uri="{FF2B5EF4-FFF2-40B4-BE49-F238E27FC236}">
                  <a16:creationId xmlns:a16="http://schemas.microsoft.com/office/drawing/2014/main" id="{BEB3DC5D-297D-4243-113E-F5E2FDF8DA5F}"/>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4" name="Google Shape;16213;p27">
              <a:extLst>
                <a:ext uri="{FF2B5EF4-FFF2-40B4-BE49-F238E27FC236}">
                  <a16:creationId xmlns:a16="http://schemas.microsoft.com/office/drawing/2014/main" id="{BBFA4B8C-D40B-B746-DEA8-240098BBE0BA}"/>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5" name="Google Shape;16214;p27">
              <a:extLst>
                <a:ext uri="{FF2B5EF4-FFF2-40B4-BE49-F238E27FC236}">
                  <a16:creationId xmlns:a16="http://schemas.microsoft.com/office/drawing/2014/main" id="{9E0552AA-2417-616C-F984-FA42FDD5318E}"/>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6" name="Google Shape;16215;p27">
              <a:extLst>
                <a:ext uri="{FF2B5EF4-FFF2-40B4-BE49-F238E27FC236}">
                  <a16:creationId xmlns:a16="http://schemas.microsoft.com/office/drawing/2014/main" id="{01425434-4BED-1710-5C72-B11BFC700832}"/>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7" name="Google Shape;16216;p27">
              <a:extLst>
                <a:ext uri="{FF2B5EF4-FFF2-40B4-BE49-F238E27FC236}">
                  <a16:creationId xmlns:a16="http://schemas.microsoft.com/office/drawing/2014/main" id="{EB904220-9979-BAC7-6365-1E6A28046574}"/>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8" name="Google Shape;16217;p27">
              <a:extLst>
                <a:ext uri="{FF2B5EF4-FFF2-40B4-BE49-F238E27FC236}">
                  <a16:creationId xmlns:a16="http://schemas.microsoft.com/office/drawing/2014/main" id="{A8196889-DED1-F59C-43E5-AECFBEA774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9" name="Google Shape;16218;p27">
              <a:extLst>
                <a:ext uri="{FF2B5EF4-FFF2-40B4-BE49-F238E27FC236}">
                  <a16:creationId xmlns:a16="http://schemas.microsoft.com/office/drawing/2014/main" id="{7878DB38-D204-122A-E3DA-56FE6466D437}"/>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0" name="Google Shape;16219;p27">
              <a:extLst>
                <a:ext uri="{FF2B5EF4-FFF2-40B4-BE49-F238E27FC236}">
                  <a16:creationId xmlns:a16="http://schemas.microsoft.com/office/drawing/2014/main" id="{063C47E0-5180-6937-FC1A-F5C0D8F06A4C}"/>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1" name="Google Shape;16220;p27">
              <a:extLst>
                <a:ext uri="{FF2B5EF4-FFF2-40B4-BE49-F238E27FC236}">
                  <a16:creationId xmlns:a16="http://schemas.microsoft.com/office/drawing/2014/main" id="{21DA8FEC-248B-8555-58D0-D83BC90D1067}"/>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2" name="Google Shape;16221;p27">
              <a:extLst>
                <a:ext uri="{FF2B5EF4-FFF2-40B4-BE49-F238E27FC236}">
                  <a16:creationId xmlns:a16="http://schemas.microsoft.com/office/drawing/2014/main" id="{A087F089-5A82-D51E-4A7A-B52ACE12A152}"/>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3" name="Google Shape;16222;p27">
              <a:extLst>
                <a:ext uri="{FF2B5EF4-FFF2-40B4-BE49-F238E27FC236}">
                  <a16:creationId xmlns:a16="http://schemas.microsoft.com/office/drawing/2014/main" id="{AFA9DB3E-995C-F375-8F61-FC957A7A2B1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4" name="Google Shape;16223;p27">
              <a:extLst>
                <a:ext uri="{FF2B5EF4-FFF2-40B4-BE49-F238E27FC236}">
                  <a16:creationId xmlns:a16="http://schemas.microsoft.com/office/drawing/2014/main" id="{9D9B2D06-4776-9D6E-827F-B36B2A0FBE0C}"/>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5" name="Google Shape;16224;p27">
              <a:extLst>
                <a:ext uri="{FF2B5EF4-FFF2-40B4-BE49-F238E27FC236}">
                  <a16:creationId xmlns:a16="http://schemas.microsoft.com/office/drawing/2014/main" id="{ADBA0155-C560-7712-684C-4454CEC444D3}"/>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6" name="Google Shape;16225;p27">
              <a:extLst>
                <a:ext uri="{FF2B5EF4-FFF2-40B4-BE49-F238E27FC236}">
                  <a16:creationId xmlns:a16="http://schemas.microsoft.com/office/drawing/2014/main" id="{7C5EB6E6-7275-4160-A8E0-A3308E5B36E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7" name="Google Shape;16226;p27">
              <a:extLst>
                <a:ext uri="{FF2B5EF4-FFF2-40B4-BE49-F238E27FC236}">
                  <a16:creationId xmlns:a16="http://schemas.microsoft.com/office/drawing/2014/main" id="{205FFAF0-878C-EC2D-0629-0F5029CEDC5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8" name="Google Shape;16227;p27">
              <a:extLst>
                <a:ext uri="{FF2B5EF4-FFF2-40B4-BE49-F238E27FC236}">
                  <a16:creationId xmlns:a16="http://schemas.microsoft.com/office/drawing/2014/main" id="{AC995D93-602A-7E77-07D7-22FD6EA5E5C9}"/>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9" name="Google Shape;16228;p27">
              <a:extLst>
                <a:ext uri="{FF2B5EF4-FFF2-40B4-BE49-F238E27FC236}">
                  <a16:creationId xmlns:a16="http://schemas.microsoft.com/office/drawing/2014/main" id="{1572F54A-5F07-DE93-8951-9C31422543FC}"/>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0" name="Google Shape;16229;p27">
              <a:extLst>
                <a:ext uri="{FF2B5EF4-FFF2-40B4-BE49-F238E27FC236}">
                  <a16:creationId xmlns:a16="http://schemas.microsoft.com/office/drawing/2014/main" id="{7AAB70EC-B849-3DEA-2C60-040F463240AC}"/>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1" name="Google Shape;16230;p27">
              <a:extLst>
                <a:ext uri="{FF2B5EF4-FFF2-40B4-BE49-F238E27FC236}">
                  <a16:creationId xmlns:a16="http://schemas.microsoft.com/office/drawing/2014/main" id="{AA2A2235-9550-8FDC-D832-F86868F42956}"/>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2" name="Google Shape;16231;p27">
              <a:extLst>
                <a:ext uri="{FF2B5EF4-FFF2-40B4-BE49-F238E27FC236}">
                  <a16:creationId xmlns:a16="http://schemas.microsoft.com/office/drawing/2014/main" id="{B7D150EB-5B00-A7C5-1127-7C381FE891CB}"/>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3" name="Google Shape;16232;p27">
              <a:extLst>
                <a:ext uri="{FF2B5EF4-FFF2-40B4-BE49-F238E27FC236}">
                  <a16:creationId xmlns:a16="http://schemas.microsoft.com/office/drawing/2014/main" id="{D9CF1655-5DD3-0EF2-07C7-1794995D5251}"/>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4" name="Google Shape;16233;p27">
              <a:extLst>
                <a:ext uri="{FF2B5EF4-FFF2-40B4-BE49-F238E27FC236}">
                  <a16:creationId xmlns:a16="http://schemas.microsoft.com/office/drawing/2014/main" id="{8132B785-A4DD-656D-F823-EB1CDAB0AE93}"/>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65" name="Google Shape;16234;p27">
              <a:extLst>
                <a:ext uri="{FF2B5EF4-FFF2-40B4-BE49-F238E27FC236}">
                  <a16:creationId xmlns:a16="http://schemas.microsoft.com/office/drawing/2014/main" id="{B3288647-241E-0890-43B2-FC41A6B0D70A}"/>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6" name="Google Shape;16235;p27">
              <a:extLst>
                <a:ext uri="{FF2B5EF4-FFF2-40B4-BE49-F238E27FC236}">
                  <a16:creationId xmlns:a16="http://schemas.microsoft.com/office/drawing/2014/main" id="{FDB6EB5C-D194-D9E5-E0C0-DB0BFCFAECCF}"/>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7" name="Google Shape;16236;p27">
              <a:extLst>
                <a:ext uri="{FF2B5EF4-FFF2-40B4-BE49-F238E27FC236}">
                  <a16:creationId xmlns:a16="http://schemas.microsoft.com/office/drawing/2014/main" id="{1B75CC9A-61AB-3FF6-DB66-482BD8654065}"/>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8" name="Google Shape;16237;p27">
              <a:extLst>
                <a:ext uri="{FF2B5EF4-FFF2-40B4-BE49-F238E27FC236}">
                  <a16:creationId xmlns:a16="http://schemas.microsoft.com/office/drawing/2014/main" id="{A65B0B14-BEE5-3716-248C-409F916C485B}"/>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9" name="Google Shape;16238;p27">
              <a:extLst>
                <a:ext uri="{FF2B5EF4-FFF2-40B4-BE49-F238E27FC236}">
                  <a16:creationId xmlns:a16="http://schemas.microsoft.com/office/drawing/2014/main" id="{B9DE5186-71A2-C9B4-CC51-F081804BDF63}"/>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0" name="Google Shape;16239;p27">
              <a:extLst>
                <a:ext uri="{FF2B5EF4-FFF2-40B4-BE49-F238E27FC236}">
                  <a16:creationId xmlns:a16="http://schemas.microsoft.com/office/drawing/2014/main" id="{76173E0A-2F7C-09EA-7897-8AA23A7F673D}"/>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1" name="Google Shape;16240;p27">
              <a:extLst>
                <a:ext uri="{FF2B5EF4-FFF2-40B4-BE49-F238E27FC236}">
                  <a16:creationId xmlns:a16="http://schemas.microsoft.com/office/drawing/2014/main" id="{23B0AEB5-F40F-827A-3195-D5CF6E9E2E5A}"/>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2" name="Google Shape;16241;p27">
              <a:extLst>
                <a:ext uri="{FF2B5EF4-FFF2-40B4-BE49-F238E27FC236}">
                  <a16:creationId xmlns:a16="http://schemas.microsoft.com/office/drawing/2014/main" id="{C40BD11F-05BD-4BA5-9917-41909A3B5472}"/>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3" name="Google Shape;16242;p27">
              <a:extLst>
                <a:ext uri="{FF2B5EF4-FFF2-40B4-BE49-F238E27FC236}">
                  <a16:creationId xmlns:a16="http://schemas.microsoft.com/office/drawing/2014/main" id="{F2B32283-87CD-9137-9DAE-0FF9906F78A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4" name="Google Shape;16243;p27">
              <a:extLst>
                <a:ext uri="{FF2B5EF4-FFF2-40B4-BE49-F238E27FC236}">
                  <a16:creationId xmlns:a16="http://schemas.microsoft.com/office/drawing/2014/main" id="{B581821A-6F96-E484-5AB6-E55CBEFCAF3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5" name="Google Shape;16244;p27">
              <a:extLst>
                <a:ext uri="{FF2B5EF4-FFF2-40B4-BE49-F238E27FC236}">
                  <a16:creationId xmlns:a16="http://schemas.microsoft.com/office/drawing/2014/main" id="{CD405E71-45CB-801B-617F-6EF31074F6A9}"/>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6" name="Google Shape;16245;p27">
              <a:extLst>
                <a:ext uri="{FF2B5EF4-FFF2-40B4-BE49-F238E27FC236}">
                  <a16:creationId xmlns:a16="http://schemas.microsoft.com/office/drawing/2014/main" id="{9F60AC7C-36D0-3F1B-4D2F-B4C3A301C4D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7" name="Google Shape;16246;p27">
              <a:extLst>
                <a:ext uri="{FF2B5EF4-FFF2-40B4-BE49-F238E27FC236}">
                  <a16:creationId xmlns:a16="http://schemas.microsoft.com/office/drawing/2014/main" id="{02CF94E6-3B3F-3FB4-0AAD-50FEF73B7A5E}"/>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8" name="Google Shape;16247;p27">
              <a:extLst>
                <a:ext uri="{FF2B5EF4-FFF2-40B4-BE49-F238E27FC236}">
                  <a16:creationId xmlns:a16="http://schemas.microsoft.com/office/drawing/2014/main" id="{72CE136D-192B-0BDD-D160-B15318E7CB19}"/>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9" name="Google Shape;16248;p27">
              <a:extLst>
                <a:ext uri="{FF2B5EF4-FFF2-40B4-BE49-F238E27FC236}">
                  <a16:creationId xmlns:a16="http://schemas.microsoft.com/office/drawing/2014/main" id="{8D29552B-6D1C-78BE-E3AD-9452B6948BE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0" name="Google Shape;16249;p27">
              <a:extLst>
                <a:ext uri="{FF2B5EF4-FFF2-40B4-BE49-F238E27FC236}">
                  <a16:creationId xmlns:a16="http://schemas.microsoft.com/office/drawing/2014/main" id="{CA7024FE-EFCE-48B5-6DD8-0B6DCC67359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1" name="Google Shape;16250;p27">
              <a:extLst>
                <a:ext uri="{FF2B5EF4-FFF2-40B4-BE49-F238E27FC236}">
                  <a16:creationId xmlns:a16="http://schemas.microsoft.com/office/drawing/2014/main" id="{4F5693FF-9752-1D7B-2AC7-2C49B9034315}"/>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2" name="Google Shape;16251;p27">
              <a:extLst>
                <a:ext uri="{FF2B5EF4-FFF2-40B4-BE49-F238E27FC236}">
                  <a16:creationId xmlns:a16="http://schemas.microsoft.com/office/drawing/2014/main" id="{667923FF-2A7B-4DDB-0B89-6DC6BF264D45}"/>
                </a:ext>
              </a:extLst>
            </p:cNvPr>
            <p:cNvGrpSpPr/>
            <p:nvPr/>
          </p:nvGrpSpPr>
          <p:grpSpPr>
            <a:xfrm rot="-1277692">
              <a:off x="928698" y="4770229"/>
              <a:ext cx="263491" cy="228933"/>
              <a:chOff x="8560435" y="4067363"/>
              <a:chExt cx="279391" cy="242772"/>
            </a:xfrm>
          </p:grpSpPr>
          <p:sp>
            <p:nvSpPr>
              <p:cNvPr id="1804" name="Google Shape;16252;p27">
                <a:extLst>
                  <a:ext uri="{FF2B5EF4-FFF2-40B4-BE49-F238E27FC236}">
                    <a16:creationId xmlns:a16="http://schemas.microsoft.com/office/drawing/2014/main" id="{CC9362D2-EF0D-ED7D-06E6-C48770DD029E}"/>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5" name="Google Shape;16253;p27">
                <a:extLst>
                  <a:ext uri="{FF2B5EF4-FFF2-40B4-BE49-F238E27FC236}">
                    <a16:creationId xmlns:a16="http://schemas.microsoft.com/office/drawing/2014/main" id="{3343E51D-8230-6329-9565-F37F8E32D090}"/>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6" name="Google Shape;16254;p27">
                <a:extLst>
                  <a:ext uri="{FF2B5EF4-FFF2-40B4-BE49-F238E27FC236}">
                    <a16:creationId xmlns:a16="http://schemas.microsoft.com/office/drawing/2014/main" id="{36E8531D-D0A0-041F-E02C-C37F0BA95A84}"/>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7" name="Google Shape;16255;p27">
                <a:extLst>
                  <a:ext uri="{FF2B5EF4-FFF2-40B4-BE49-F238E27FC236}">
                    <a16:creationId xmlns:a16="http://schemas.microsoft.com/office/drawing/2014/main" id="{C76209A6-EE07-2ABB-CFE7-111D2EFDF1EC}"/>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8" name="Google Shape;16256;p27">
                <a:extLst>
                  <a:ext uri="{FF2B5EF4-FFF2-40B4-BE49-F238E27FC236}">
                    <a16:creationId xmlns:a16="http://schemas.microsoft.com/office/drawing/2014/main" id="{A8C5AE26-2813-B3DF-12C6-1E0DFEAC9496}"/>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9" name="Google Shape;16257;p27">
                <a:extLst>
                  <a:ext uri="{FF2B5EF4-FFF2-40B4-BE49-F238E27FC236}">
                    <a16:creationId xmlns:a16="http://schemas.microsoft.com/office/drawing/2014/main" id="{7820E7E6-7C94-BD6D-25BB-FB0F506017B6}"/>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0" name="Google Shape;16258;p27">
                <a:extLst>
                  <a:ext uri="{FF2B5EF4-FFF2-40B4-BE49-F238E27FC236}">
                    <a16:creationId xmlns:a16="http://schemas.microsoft.com/office/drawing/2014/main" id="{EC6C2957-04B1-1E84-5826-294B85E8EB94}"/>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1" name="Google Shape;16259;p27">
                <a:extLst>
                  <a:ext uri="{FF2B5EF4-FFF2-40B4-BE49-F238E27FC236}">
                    <a16:creationId xmlns:a16="http://schemas.microsoft.com/office/drawing/2014/main" id="{4042DF97-B024-A24B-0460-366207D12A46}"/>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2" name="Google Shape;16260;p27">
                <a:extLst>
                  <a:ext uri="{FF2B5EF4-FFF2-40B4-BE49-F238E27FC236}">
                    <a16:creationId xmlns:a16="http://schemas.microsoft.com/office/drawing/2014/main" id="{B399E175-476D-E7B6-5E79-1EA6EF5CC15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3" name="Google Shape;16261;p27">
                <a:extLst>
                  <a:ext uri="{FF2B5EF4-FFF2-40B4-BE49-F238E27FC236}">
                    <a16:creationId xmlns:a16="http://schemas.microsoft.com/office/drawing/2014/main" id="{C8752542-8CD2-2D52-6A0E-98A2FE34A964}"/>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4" name="Google Shape;16262;p27">
                <a:extLst>
                  <a:ext uri="{FF2B5EF4-FFF2-40B4-BE49-F238E27FC236}">
                    <a16:creationId xmlns:a16="http://schemas.microsoft.com/office/drawing/2014/main" id="{7F0F9621-08EC-AAEF-D79C-A101BDE49687}"/>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5" name="Google Shape;16263;p27">
                <a:extLst>
                  <a:ext uri="{FF2B5EF4-FFF2-40B4-BE49-F238E27FC236}">
                    <a16:creationId xmlns:a16="http://schemas.microsoft.com/office/drawing/2014/main" id="{60C9235E-D6F2-0D2A-D328-88A591AC0E40}"/>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6" name="Google Shape;16264;p27">
                <a:extLst>
                  <a:ext uri="{FF2B5EF4-FFF2-40B4-BE49-F238E27FC236}">
                    <a16:creationId xmlns:a16="http://schemas.microsoft.com/office/drawing/2014/main" id="{D7D7129A-51E7-0DEF-05F6-3B559576DE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7" name="Google Shape;16265;p27">
                <a:extLst>
                  <a:ext uri="{FF2B5EF4-FFF2-40B4-BE49-F238E27FC236}">
                    <a16:creationId xmlns:a16="http://schemas.microsoft.com/office/drawing/2014/main" id="{B81BCEEE-B9C6-F4F8-73BF-64B2586234DC}"/>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8" name="Google Shape;16266;p27">
                <a:extLst>
                  <a:ext uri="{FF2B5EF4-FFF2-40B4-BE49-F238E27FC236}">
                    <a16:creationId xmlns:a16="http://schemas.microsoft.com/office/drawing/2014/main" id="{6FF43495-2000-1CC7-3E1A-77BB81DCBFCD}"/>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9" name="Google Shape;16267;p27">
                <a:extLst>
                  <a:ext uri="{FF2B5EF4-FFF2-40B4-BE49-F238E27FC236}">
                    <a16:creationId xmlns:a16="http://schemas.microsoft.com/office/drawing/2014/main" id="{198422AF-4EEA-9B98-495B-4B5E6FFE109A}"/>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0" name="Google Shape;16268;p27">
                <a:extLst>
                  <a:ext uri="{FF2B5EF4-FFF2-40B4-BE49-F238E27FC236}">
                    <a16:creationId xmlns:a16="http://schemas.microsoft.com/office/drawing/2014/main" id="{F6B2274E-7D6D-ED73-F56A-DEA80D2808C3}"/>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1" name="Google Shape;16269;p27">
                <a:extLst>
                  <a:ext uri="{FF2B5EF4-FFF2-40B4-BE49-F238E27FC236}">
                    <a16:creationId xmlns:a16="http://schemas.microsoft.com/office/drawing/2014/main" id="{80F20994-3942-CF99-E0F0-D46889F12A1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2" name="Google Shape;16270;p27">
                <a:extLst>
                  <a:ext uri="{FF2B5EF4-FFF2-40B4-BE49-F238E27FC236}">
                    <a16:creationId xmlns:a16="http://schemas.microsoft.com/office/drawing/2014/main" id="{6C019863-27A7-8086-D2E5-86BDBDF42B1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3" name="Google Shape;16271;p27">
                <a:extLst>
                  <a:ext uri="{FF2B5EF4-FFF2-40B4-BE49-F238E27FC236}">
                    <a16:creationId xmlns:a16="http://schemas.microsoft.com/office/drawing/2014/main" id="{9E1B3CD3-389E-6463-1DDD-8D35894A65D2}"/>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4" name="Google Shape;16272;p27">
                <a:extLst>
                  <a:ext uri="{FF2B5EF4-FFF2-40B4-BE49-F238E27FC236}">
                    <a16:creationId xmlns:a16="http://schemas.microsoft.com/office/drawing/2014/main" id="{67695FF9-7F3A-8755-2337-90D158AB9DE0}"/>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5" name="Google Shape;16273;p27">
                <a:extLst>
                  <a:ext uri="{FF2B5EF4-FFF2-40B4-BE49-F238E27FC236}">
                    <a16:creationId xmlns:a16="http://schemas.microsoft.com/office/drawing/2014/main" id="{45B6EFC4-598A-EFFA-FD10-8D2B6FA55A71}"/>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6" name="Google Shape;16274;p27">
                <a:extLst>
                  <a:ext uri="{FF2B5EF4-FFF2-40B4-BE49-F238E27FC236}">
                    <a16:creationId xmlns:a16="http://schemas.microsoft.com/office/drawing/2014/main" id="{6F7FF0E4-83BE-6367-DAA1-E9E4D2014D62}"/>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7" name="Google Shape;16275;p27">
                <a:extLst>
                  <a:ext uri="{FF2B5EF4-FFF2-40B4-BE49-F238E27FC236}">
                    <a16:creationId xmlns:a16="http://schemas.microsoft.com/office/drawing/2014/main" id="{90BDAC94-42CB-2ADB-091A-F27A9C22E4E2}"/>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8" name="Google Shape;16276;p27">
                <a:extLst>
                  <a:ext uri="{FF2B5EF4-FFF2-40B4-BE49-F238E27FC236}">
                    <a16:creationId xmlns:a16="http://schemas.microsoft.com/office/drawing/2014/main" id="{0FDFE2B3-6D8C-2F89-B03D-A0E8556F4887}"/>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9" name="Google Shape;16277;p27">
                <a:extLst>
                  <a:ext uri="{FF2B5EF4-FFF2-40B4-BE49-F238E27FC236}">
                    <a16:creationId xmlns:a16="http://schemas.microsoft.com/office/drawing/2014/main" id="{02C10418-739D-B30F-544A-10C6714A22BA}"/>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0" name="Google Shape;16278;p27">
                <a:extLst>
                  <a:ext uri="{FF2B5EF4-FFF2-40B4-BE49-F238E27FC236}">
                    <a16:creationId xmlns:a16="http://schemas.microsoft.com/office/drawing/2014/main" id="{C67E9457-3503-DB19-6445-9AF670822DFC}"/>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1" name="Google Shape;16279;p27">
                <a:extLst>
                  <a:ext uri="{FF2B5EF4-FFF2-40B4-BE49-F238E27FC236}">
                    <a16:creationId xmlns:a16="http://schemas.microsoft.com/office/drawing/2014/main" id="{BDC968C5-BA07-8A2F-3FA3-11E735B47F24}"/>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2" name="Google Shape;16280;p27">
                <a:extLst>
                  <a:ext uri="{FF2B5EF4-FFF2-40B4-BE49-F238E27FC236}">
                    <a16:creationId xmlns:a16="http://schemas.microsoft.com/office/drawing/2014/main" id="{5301A7C5-DC7F-3CE3-816A-307A7200DE8A}"/>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3" name="Google Shape;16281;p27">
                <a:extLst>
                  <a:ext uri="{FF2B5EF4-FFF2-40B4-BE49-F238E27FC236}">
                    <a16:creationId xmlns:a16="http://schemas.microsoft.com/office/drawing/2014/main" id="{0B3BCD40-6652-A44E-FB88-1A3C40F5839B}"/>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4" name="Google Shape;16282;p27">
                <a:extLst>
                  <a:ext uri="{FF2B5EF4-FFF2-40B4-BE49-F238E27FC236}">
                    <a16:creationId xmlns:a16="http://schemas.microsoft.com/office/drawing/2014/main" id="{0E32CEAA-CF09-BD78-3D9C-B13C14BE8FC0}"/>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5" name="Google Shape;16283;p27">
                <a:extLst>
                  <a:ext uri="{FF2B5EF4-FFF2-40B4-BE49-F238E27FC236}">
                    <a16:creationId xmlns:a16="http://schemas.microsoft.com/office/drawing/2014/main" id="{1ECF869F-996A-0484-FF88-923A0CFC8689}"/>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6" name="Google Shape;16284;p27">
                <a:extLst>
                  <a:ext uri="{FF2B5EF4-FFF2-40B4-BE49-F238E27FC236}">
                    <a16:creationId xmlns:a16="http://schemas.microsoft.com/office/drawing/2014/main" id="{997F6DC4-8870-77DC-5071-C5668B583435}"/>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83" name="Google Shape;16285;p27">
              <a:extLst>
                <a:ext uri="{FF2B5EF4-FFF2-40B4-BE49-F238E27FC236}">
                  <a16:creationId xmlns:a16="http://schemas.microsoft.com/office/drawing/2014/main" id="{49C72AA6-745F-8534-5F55-6532906C7E28}"/>
                </a:ext>
              </a:extLst>
            </p:cNvPr>
            <p:cNvGrpSpPr/>
            <p:nvPr/>
          </p:nvGrpSpPr>
          <p:grpSpPr>
            <a:xfrm flipH="1">
              <a:off x="213888" y="4249293"/>
              <a:ext cx="234778" cy="228176"/>
              <a:chOff x="1103345" y="2653993"/>
              <a:chExt cx="520458" cy="505933"/>
            </a:xfrm>
          </p:grpSpPr>
          <p:sp>
            <p:nvSpPr>
              <p:cNvPr id="1784" name="Google Shape;16286;p27">
                <a:extLst>
                  <a:ext uri="{FF2B5EF4-FFF2-40B4-BE49-F238E27FC236}">
                    <a16:creationId xmlns:a16="http://schemas.microsoft.com/office/drawing/2014/main" id="{96125426-149C-F2CE-ABD1-B7DF69FDE1BC}"/>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5" name="Google Shape;16287;p27">
                <a:extLst>
                  <a:ext uri="{FF2B5EF4-FFF2-40B4-BE49-F238E27FC236}">
                    <a16:creationId xmlns:a16="http://schemas.microsoft.com/office/drawing/2014/main" id="{413998A9-D3FF-BF7E-5230-CA13EB086053}"/>
                  </a:ext>
                </a:extLst>
              </p:cNvPr>
              <p:cNvGrpSpPr/>
              <p:nvPr/>
            </p:nvGrpSpPr>
            <p:grpSpPr>
              <a:xfrm>
                <a:off x="1238301" y="2776232"/>
                <a:ext cx="245283" cy="311802"/>
                <a:chOff x="5152350" y="1627375"/>
                <a:chExt cx="61750" cy="78500"/>
              </a:xfrm>
            </p:grpSpPr>
            <p:sp>
              <p:nvSpPr>
                <p:cNvPr id="1786" name="Google Shape;16288;p27">
                  <a:extLst>
                    <a:ext uri="{FF2B5EF4-FFF2-40B4-BE49-F238E27FC236}">
                      <a16:creationId xmlns:a16="http://schemas.microsoft.com/office/drawing/2014/main" id="{EA437BC8-757F-0CD0-6783-A0FC9589EE40}"/>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7" name="Google Shape;16289;p27">
                  <a:extLst>
                    <a:ext uri="{FF2B5EF4-FFF2-40B4-BE49-F238E27FC236}">
                      <a16:creationId xmlns:a16="http://schemas.microsoft.com/office/drawing/2014/main" id="{5E2DA48B-7B02-54FA-D019-7246C1BC2B52}"/>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8" name="Google Shape;16290;p27">
                  <a:extLst>
                    <a:ext uri="{FF2B5EF4-FFF2-40B4-BE49-F238E27FC236}">
                      <a16:creationId xmlns:a16="http://schemas.microsoft.com/office/drawing/2014/main" id="{DACFA0C2-937A-FA2D-CA7E-42ADB3B46A87}"/>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9" name="Google Shape;16291;p27">
                  <a:extLst>
                    <a:ext uri="{FF2B5EF4-FFF2-40B4-BE49-F238E27FC236}">
                      <a16:creationId xmlns:a16="http://schemas.microsoft.com/office/drawing/2014/main" id="{997947CD-F51C-47B9-8C09-81893FB467FE}"/>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0" name="Google Shape;16292;p27">
                  <a:extLst>
                    <a:ext uri="{FF2B5EF4-FFF2-40B4-BE49-F238E27FC236}">
                      <a16:creationId xmlns:a16="http://schemas.microsoft.com/office/drawing/2014/main" id="{0FC0AA30-69A5-A978-8571-8428A45CA7B6}"/>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1" name="Google Shape;16293;p27">
                  <a:extLst>
                    <a:ext uri="{FF2B5EF4-FFF2-40B4-BE49-F238E27FC236}">
                      <a16:creationId xmlns:a16="http://schemas.microsoft.com/office/drawing/2014/main" id="{95C47E03-BD5C-F17E-484D-E54678135AEA}"/>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16294;p27">
                  <a:extLst>
                    <a:ext uri="{FF2B5EF4-FFF2-40B4-BE49-F238E27FC236}">
                      <a16:creationId xmlns:a16="http://schemas.microsoft.com/office/drawing/2014/main" id="{647E31D7-CC40-BE1A-2C96-D085B91DFE7A}"/>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16295;p27">
                  <a:extLst>
                    <a:ext uri="{FF2B5EF4-FFF2-40B4-BE49-F238E27FC236}">
                      <a16:creationId xmlns:a16="http://schemas.microsoft.com/office/drawing/2014/main" id="{B94EC2E1-57FA-04FA-D81C-22F4C4F2CEAF}"/>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4" name="Google Shape;16296;p27">
                  <a:extLst>
                    <a:ext uri="{FF2B5EF4-FFF2-40B4-BE49-F238E27FC236}">
                      <a16:creationId xmlns:a16="http://schemas.microsoft.com/office/drawing/2014/main" id="{6D196043-4C51-E47D-CE11-A44A849E8BE3}"/>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16297;p27">
                  <a:extLst>
                    <a:ext uri="{FF2B5EF4-FFF2-40B4-BE49-F238E27FC236}">
                      <a16:creationId xmlns:a16="http://schemas.microsoft.com/office/drawing/2014/main" id="{82FA33B3-F22B-1A91-F25C-08B865AA1977}"/>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16298;p27">
                  <a:extLst>
                    <a:ext uri="{FF2B5EF4-FFF2-40B4-BE49-F238E27FC236}">
                      <a16:creationId xmlns:a16="http://schemas.microsoft.com/office/drawing/2014/main" id="{55EB04C1-542A-1E7B-07B8-BA0EF2EF727C}"/>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16299;p27">
                  <a:extLst>
                    <a:ext uri="{FF2B5EF4-FFF2-40B4-BE49-F238E27FC236}">
                      <a16:creationId xmlns:a16="http://schemas.microsoft.com/office/drawing/2014/main" id="{3DF8376D-FF44-D730-0BDA-56C2A6256881}"/>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16300;p27">
                  <a:extLst>
                    <a:ext uri="{FF2B5EF4-FFF2-40B4-BE49-F238E27FC236}">
                      <a16:creationId xmlns:a16="http://schemas.microsoft.com/office/drawing/2014/main" id="{254A3395-323A-6683-E893-D8A390D6B3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16301;p27">
                  <a:extLst>
                    <a:ext uri="{FF2B5EF4-FFF2-40B4-BE49-F238E27FC236}">
                      <a16:creationId xmlns:a16="http://schemas.microsoft.com/office/drawing/2014/main" id="{7B601C0A-0086-57A9-C76F-5A5EF0ED9662}"/>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16302;p27">
                  <a:extLst>
                    <a:ext uri="{FF2B5EF4-FFF2-40B4-BE49-F238E27FC236}">
                      <a16:creationId xmlns:a16="http://schemas.microsoft.com/office/drawing/2014/main" id="{05E8ABA4-9D53-7A89-FF03-1F1D741EFB64}"/>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16303;p27">
                  <a:extLst>
                    <a:ext uri="{FF2B5EF4-FFF2-40B4-BE49-F238E27FC236}">
                      <a16:creationId xmlns:a16="http://schemas.microsoft.com/office/drawing/2014/main" id="{38D73DF6-4D1B-0CA0-A017-3FC4D687BAE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16304;p27">
                  <a:extLst>
                    <a:ext uri="{FF2B5EF4-FFF2-40B4-BE49-F238E27FC236}">
                      <a16:creationId xmlns:a16="http://schemas.microsoft.com/office/drawing/2014/main" id="{E64424C9-9E9F-2995-A519-7CEFD0359680}"/>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16305;p27">
                  <a:extLst>
                    <a:ext uri="{FF2B5EF4-FFF2-40B4-BE49-F238E27FC236}">
                      <a16:creationId xmlns:a16="http://schemas.microsoft.com/office/drawing/2014/main" id="{50EAB626-DCE0-8D87-4C5D-47D161B5927A}"/>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pic>
        <p:nvPicPr>
          <p:cNvPr id="2529" name="图片 8">
            <a:extLst>
              <a:ext uri="{FF2B5EF4-FFF2-40B4-BE49-F238E27FC236}">
                <a16:creationId xmlns:a16="http://schemas.microsoft.com/office/drawing/2014/main" id="{5D9D23E1-49D4-3FBA-B83D-0B1C6605203C}"/>
              </a:ext>
            </a:extLst>
          </p:cNvPr>
          <p:cNvPicPr>
            <a:picLocks noChangeAspect="1"/>
          </p:cNvPicPr>
          <p:nvPr/>
        </p:nvPicPr>
        <p:blipFill rotWithShape="1">
          <a:blip r:embed="rId12">
            <a:extLst>
              <a:ext uri="{28A0092B-C50C-407E-A947-70E740481C1C}">
                <a14:useLocalDpi xmlns:a14="http://schemas.microsoft.com/office/drawing/2010/main" val="0"/>
              </a:ext>
            </a:extLst>
          </a:blip>
          <a:srcRect r="62916"/>
          <a:stretch/>
        </p:blipFill>
        <p:spPr>
          <a:xfrm>
            <a:off x="1" y="1"/>
            <a:ext cx="2919565" cy="3749040"/>
          </a:xfrm>
          <a:prstGeom prst="rect">
            <a:avLst/>
          </a:prstGeom>
        </p:spPr>
      </p:pic>
      <p:grpSp>
        <p:nvGrpSpPr>
          <p:cNvPr id="1844" name="Google Shape;2835;p77">
            <a:extLst>
              <a:ext uri="{FF2B5EF4-FFF2-40B4-BE49-F238E27FC236}">
                <a16:creationId xmlns:a16="http://schemas.microsoft.com/office/drawing/2014/main" id="{7D918DDE-5A71-707D-8259-30CB6C2A95D6}"/>
              </a:ext>
            </a:extLst>
          </p:cNvPr>
          <p:cNvGrpSpPr/>
          <p:nvPr/>
        </p:nvGrpSpPr>
        <p:grpSpPr>
          <a:xfrm>
            <a:off x="-68949" y="4718766"/>
            <a:ext cx="1010905" cy="431239"/>
            <a:chOff x="2410800" y="2682950"/>
            <a:chExt cx="2538050" cy="1082700"/>
          </a:xfrm>
        </p:grpSpPr>
        <p:sp>
          <p:nvSpPr>
            <p:cNvPr id="1845" name="Google Shape;2836;p77">
              <a:extLst>
                <a:ext uri="{FF2B5EF4-FFF2-40B4-BE49-F238E27FC236}">
                  <a16:creationId xmlns:a16="http://schemas.microsoft.com/office/drawing/2014/main" id="{D00EEC97-35FE-1483-FFA3-8E23EE9EB944}"/>
                </a:ext>
              </a:extLst>
            </p:cNvPr>
            <p:cNvSpPr/>
            <p:nvPr/>
          </p:nvSpPr>
          <p:spPr>
            <a:xfrm>
              <a:off x="3682775" y="2682950"/>
              <a:ext cx="643400" cy="1082700"/>
            </a:xfrm>
            <a:custGeom>
              <a:avLst/>
              <a:gdLst/>
              <a:ahLst/>
              <a:cxnLst/>
              <a:rect l="l" t="t" r="r" b="b"/>
              <a:pathLst>
                <a:path w="25736" h="43308" extrusionOk="0">
                  <a:moveTo>
                    <a:pt x="19879" y="1"/>
                  </a:moveTo>
                  <a:lnTo>
                    <a:pt x="19879" y="1"/>
                  </a:lnTo>
                  <a:cubicBezTo>
                    <a:pt x="3669" y="12484"/>
                    <a:pt x="296" y="31120"/>
                    <a:pt x="1" y="43307"/>
                  </a:cubicBezTo>
                  <a:lnTo>
                    <a:pt x="10591" y="43307"/>
                  </a:lnTo>
                  <a:cubicBezTo>
                    <a:pt x="11123" y="42538"/>
                    <a:pt x="11596" y="41769"/>
                    <a:pt x="12070" y="41000"/>
                  </a:cubicBezTo>
                  <a:cubicBezTo>
                    <a:pt x="25736" y="18400"/>
                    <a:pt x="19879" y="1"/>
                    <a:pt x="19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2837;p77">
              <a:extLst>
                <a:ext uri="{FF2B5EF4-FFF2-40B4-BE49-F238E27FC236}">
                  <a16:creationId xmlns:a16="http://schemas.microsoft.com/office/drawing/2014/main" id="{F5A15CF3-A101-0AD6-9871-9859C8C3C6E8}"/>
                </a:ext>
              </a:extLst>
            </p:cNvPr>
            <p:cNvSpPr/>
            <p:nvPr/>
          </p:nvSpPr>
          <p:spPr>
            <a:xfrm>
              <a:off x="3008325" y="2753950"/>
              <a:ext cx="673000" cy="1011700"/>
            </a:xfrm>
            <a:custGeom>
              <a:avLst/>
              <a:gdLst/>
              <a:ahLst/>
              <a:cxnLst/>
              <a:rect l="l" t="t" r="r" b="b"/>
              <a:pathLst>
                <a:path w="26920" h="40468" extrusionOk="0">
                  <a:moveTo>
                    <a:pt x="2072" y="1"/>
                  </a:moveTo>
                  <a:lnTo>
                    <a:pt x="2072" y="1"/>
                  </a:lnTo>
                  <a:cubicBezTo>
                    <a:pt x="1" y="16033"/>
                    <a:pt x="6390" y="29108"/>
                    <a:pt x="13312" y="38219"/>
                  </a:cubicBezTo>
                  <a:cubicBezTo>
                    <a:pt x="13904" y="38988"/>
                    <a:pt x="14496" y="39757"/>
                    <a:pt x="15087" y="40467"/>
                  </a:cubicBezTo>
                  <a:lnTo>
                    <a:pt x="26919" y="40467"/>
                  </a:lnTo>
                  <a:cubicBezTo>
                    <a:pt x="21891" y="10177"/>
                    <a:pt x="2072"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2838;p77">
              <a:extLst>
                <a:ext uri="{FF2B5EF4-FFF2-40B4-BE49-F238E27FC236}">
                  <a16:creationId xmlns:a16="http://schemas.microsoft.com/office/drawing/2014/main" id="{84CB305A-D9DC-065F-9BB0-49BD1AEB0D2D}"/>
                </a:ext>
              </a:extLst>
            </p:cNvPr>
            <p:cNvSpPr/>
            <p:nvPr/>
          </p:nvSpPr>
          <p:spPr>
            <a:xfrm>
              <a:off x="2410800" y="3391375"/>
              <a:ext cx="998375" cy="374275"/>
            </a:xfrm>
            <a:custGeom>
              <a:avLst/>
              <a:gdLst/>
              <a:ahLst/>
              <a:cxnLst/>
              <a:rect l="l" t="t" r="r" b="b"/>
              <a:pathLst>
                <a:path w="39935" h="14971" extrusionOk="0">
                  <a:moveTo>
                    <a:pt x="3312" y="1"/>
                  </a:moveTo>
                  <a:cubicBezTo>
                    <a:pt x="1199" y="1"/>
                    <a:pt x="1" y="180"/>
                    <a:pt x="1" y="180"/>
                  </a:cubicBezTo>
                  <a:cubicBezTo>
                    <a:pt x="3077" y="5918"/>
                    <a:pt x="7278" y="10947"/>
                    <a:pt x="12425" y="14970"/>
                  </a:cubicBezTo>
                  <a:lnTo>
                    <a:pt x="39935" y="14970"/>
                  </a:lnTo>
                  <a:cubicBezTo>
                    <a:pt x="39047" y="14201"/>
                    <a:pt x="38101" y="13432"/>
                    <a:pt x="37213" y="12722"/>
                  </a:cubicBezTo>
                  <a:cubicBezTo>
                    <a:pt x="22841" y="1461"/>
                    <a:pt x="9346" y="1"/>
                    <a:pt x="3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2839;p77">
              <a:extLst>
                <a:ext uri="{FF2B5EF4-FFF2-40B4-BE49-F238E27FC236}">
                  <a16:creationId xmlns:a16="http://schemas.microsoft.com/office/drawing/2014/main" id="{F09F4368-C430-EFF5-9B12-38F1D1918516}"/>
                </a:ext>
              </a:extLst>
            </p:cNvPr>
            <p:cNvSpPr/>
            <p:nvPr/>
          </p:nvSpPr>
          <p:spPr>
            <a:xfrm>
              <a:off x="3926825" y="3310500"/>
              <a:ext cx="1022025" cy="455150"/>
            </a:xfrm>
            <a:custGeom>
              <a:avLst/>
              <a:gdLst/>
              <a:ahLst/>
              <a:cxnLst/>
              <a:rect l="l" t="t" r="r" b="b"/>
              <a:pathLst>
                <a:path w="40881" h="18206" extrusionOk="0">
                  <a:moveTo>
                    <a:pt x="38873" y="1"/>
                  </a:moveTo>
                  <a:cubicBezTo>
                    <a:pt x="22762" y="1"/>
                    <a:pt x="10433" y="8113"/>
                    <a:pt x="2308" y="15898"/>
                  </a:cubicBezTo>
                  <a:cubicBezTo>
                    <a:pt x="1538" y="16726"/>
                    <a:pt x="769" y="17436"/>
                    <a:pt x="0" y="18205"/>
                  </a:cubicBezTo>
                  <a:lnTo>
                    <a:pt x="24966" y="18205"/>
                  </a:lnTo>
                  <a:cubicBezTo>
                    <a:pt x="36976" y="9686"/>
                    <a:pt x="40881" y="43"/>
                    <a:pt x="40881" y="43"/>
                  </a:cubicBezTo>
                  <a:cubicBezTo>
                    <a:pt x="40205" y="15"/>
                    <a:pt x="39536" y="1"/>
                    <a:pt x="38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9" name="Picture 1848" descr="A branch with pink flowers on it&#10;&#10;Description automatically generated">
            <a:extLst>
              <a:ext uri="{FF2B5EF4-FFF2-40B4-BE49-F238E27FC236}">
                <a16:creationId xmlns:a16="http://schemas.microsoft.com/office/drawing/2014/main" id="{D7F3F384-FF4E-A135-CB07-C25FEF7EC2E5}"/>
              </a:ext>
            </a:extLst>
          </p:cNvPr>
          <p:cNvPicPr>
            <a:picLocks noChangeAspect="1"/>
          </p:cNvPicPr>
          <p:nvPr/>
        </p:nvPicPr>
        <p:blipFill>
          <a:blip r:embed="rId13"/>
          <a:stretch>
            <a:fillRect/>
          </a:stretch>
        </p:blipFill>
        <p:spPr>
          <a:xfrm>
            <a:off x="4437523" y="-82761"/>
            <a:ext cx="4855555" cy="4064082"/>
          </a:xfrm>
          <a:prstGeom prst="rect">
            <a:avLst/>
          </a:prstGeom>
        </p:spPr>
      </p:pic>
      <p:pic>
        <p:nvPicPr>
          <p:cNvPr id="1600" name="Picture 1599" descr="A person and person in traditional clothing&#10;&#10;Description automatically generated">
            <a:extLst>
              <a:ext uri="{FF2B5EF4-FFF2-40B4-BE49-F238E27FC236}">
                <a16:creationId xmlns:a16="http://schemas.microsoft.com/office/drawing/2014/main" id="{E53F72A0-37EB-239A-B8D0-D125B0D2518C}"/>
              </a:ext>
            </a:extLst>
          </p:cNvPr>
          <p:cNvPicPr>
            <a:picLocks noChangeAspect="1"/>
          </p:cNvPicPr>
          <p:nvPr/>
        </p:nvPicPr>
        <p:blipFill rotWithShape="1">
          <a:blip r:embed="rId14"/>
          <a:srcRect l="2364" t="46402" r="67584" b="-1327"/>
          <a:stretch/>
        </p:blipFill>
        <p:spPr>
          <a:xfrm flipH="1">
            <a:off x="-14168" y="3299500"/>
            <a:ext cx="1243242" cy="1901880"/>
          </a:xfrm>
          <a:prstGeom prst="rect">
            <a:avLst/>
          </a:prstGeom>
        </p:spPr>
      </p:pic>
      <p:pic>
        <p:nvPicPr>
          <p:cNvPr id="3" name="Picture 2" descr="A painting of two women&#10;&#10;Description automatically generated">
            <a:extLst>
              <a:ext uri="{FF2B5EF4-FFF2-40B4-BE49-F238E27FC236}">
                <a16:creationId xmlns:a16="http://schemas.microsoft.com/office/drawing/2014/main" id="{323FBC31-E153-9828-DDED-05F24304A754}"/>
              </a:ext>
            </a:extLst>
          </p:cNvPr>
          <p:cNvPicPr>
            <a:picLocks noChangeAspect="1"/>
          </p:cNvPicPr>
          <p:nvPr/>
        </p:nvPicPr>
        <p:blipFill>
          <a:blip r:embed="rId15"/>
          <a:stretch>
            <a:fillRect/>
          </a:stretch>
        </p:blipFill>
        <p:spPr>
          <a:xfrm>
            <a:off x="5078659" y="1826382"/>
            <a:ext cx="3144862" cy="3314854"/>
          </a:xfrm>
          <a:prstGeom prst="rect">
            <a:avLst/>
          </a:prstGeom>
        </p:spPr>
      </p:pic>
      <p:grpSp>
        <p:nvGrpSpPr>
          <p:cNvPr id="5" name="组合 41">
            <a:extLst>
              <a:ext uri="{FF2B5EF4-FFF2-40B4-BE49-F238E27FC236}">
                <a16:creationId xmlns:a16="http://schemas.microsoft.com/office/drawing/2014/main" id="{BACC4B5F-8262-1B5C-60F4-462D31F601B8}"/>
              </a:ext>
            </a:extLst>
          </p:cNvPr>
          <p:cNvGrpSpPr/>
          <p:nvPr/>
        </p:nvGrpSpPr>
        <p:grpSpPr>
          <a:xfrm rot="17608799" flipH="1">
            <a:off x="-330261" y="1410593"/>
            <a:ext cx="1993814" cy="1113966"/>
            <a:chOff x="7629525" y="1019175"/>
            <a:chExt cx="1307288" cy="619125"/>
          </a:xfrm>
        </p:grpSpPr>
        <p:pic>
          <p:nvPicPr>
            <p:cNvPr id="9" name="图片 39">
              <a:extLst>
                <a:ext uri="{FF2B5EF4-FFF2-40B4-BE49-F238E27FC236}">
                  <a16:creationId xmlns:a16="http://schemas.microsoft.com/office/drawing/2014/main" id="{2AA21D9B-661D-CE1B-8793-7C46C133FB1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4" name="图片 40">
              <a:extLst>
                <a:ext uri="{FF2B5EF4-FFF2-40B4-BE49-F238E27FC236}">
                  <a16:creationId xmlns:a16="http://schemas.microsoft.com/office/drawing/2014/main" id="{D9B3F87A-1D7C-FCFD-B22B-777573ABB83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pic>
        <p:nvPicPr>
          <p:cNvPr id="11" name="图片 10">
            <a:extLst>
              <a:ext uri="{FF2B5EF4-FFF2-40B4-BE49-F238E27FC236}">
                <a16:creationId xmlns:a16="http://schemas.microsoft.com/office/drawing/2014/main" id="{15A4A8D1-0BB5-E890-1252-CBDB6072FBF2}"/>
              </a:ext>
            </a:extLst>
          </p:cNvPr>
          <p:cNvPicPr>
            <a:picLocks noChangeAspect="1"/>
          </p:cNvPicPr>
          <p:nvPr/>
        </p:nvPicPr>
        <p:blipFill rotWithShape="1">
          <a:blip r:embed="rId16">
            <a:extLst>
              <a:ext uri="{28A0092B-C50C-407E-A947-70E740481C1C}">
                <a14:useLocalDpi xmlns:a14="http://schemas.microsoft.com/office/drawing/2010/main" val="0"/>
              </a:ext>
            </a:extLst>
          </a:blip>
          <a:srcRect r="52500"/>
          <a:stretch/>
        </p:blipFill>
        <p:spPr>
          <a:xfrm flipH="1">
            <a:off x="4835880" y="1028898"/>
            <a:ext cx="4343401" cy="4354286"/>
          </a:xfrm>
          <a:prstGeom prst="rect">
            <a:avLst/>
          </a:prstGeom>
        </p:spPr>
      </p:pic>
      <p:grpSp>
        <p:nvGrpSpPr>
          <p:cNvPr id="16" name="组合 29">
            <a:extLst>
              <a:ext uri="{FF2B5EF4-FFF2-40B4-BE49-F238E27FC236}">
                <a16:creationId xmlns:a16="http://schemas.microsoft.com/office/drawing/2014/main" id="{DB4FEDF3-D038-66D6-4981-6DACB464C8CA}"/>
              </a:ext>
            </a:extLst>
          </p:cNvPr>
          <p:cNvGrpSpPr/>
          <p:nvPr/>
        </p:nvGrpSpPr>
        <p:grpSpPr>
          <a:xfrm>
            <a:off x="1982976" y="215722"/>
            <a:ext cx="2402981" cy="1819262"/>
            <a:chOff x="8881309" y="2608258"/>
            <a:chExt cx="3203974" cy="2425682"/>
          </a:xfrm>
        </p:grpSpPr>
        <p:sp>
          <p:nvSpPr>
            <p:cNvPr id="19" name="文本框 10">
              <a:extLst>
                <a:ext uri="{FF2B5EF4-FFF2-40B4-BE49-F238E27FC236}">
                  <a16:creationId xmlns:a16="http://schemas.microsoft.com/office/drawing/2014/main" id="{704FA44B-8D5D-3190-71DD-D0FC86EBBA12}"/>
                </a:ext>
              </a:extLst>
            </p:cNvPr>
            <p:cNvSpPr txBox="1"/>
            <p:nvPr/>
          </p:nvSpPr>
          <p:spPr>
            <a:xfrm rot="16200000">
              <a:off x="9895563" y="2482583"/>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rPr>
                <a:t>b</a:t>
              </a:r>
              <a:endParaRPr kumimoji="0" lang="zh-CN" altLang="en-US"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endParaRPr>
            </a:p>
          </p:txBody>
        </p:sp>
        <p:grpSp>
          <p:nvGrpSpPr>
            <p:cNvPr id="20" name="组合 27">
              <a:extLst>
                <a:ext uri="{FF2B5EF4-FFF2-40B4-BE49-F238E27FC236}">
                  <a16:creationId xmlns:a16="http://schemas.microsoft.com/office/drawing/2014/main" id="{33126CE6-D89A-3650-22B5-809922A4EAA5}"/>
                </a:ext>
              </a:extLst>
            </p:cNvPr>
            <p:cNvGrpSpPr/>
            <p:nvPr/>
          </p:nvGrpSpPr>
          <p:grpSpPr>
            <a:xfrm>
              <a:off x="8881309" y="2608258"/>
              <a:ext cx="2424033" cy="2425682"/>
              <a:chOff x="187702" y="1132513"/>
              <a:chExt cx="1804030" cy="1805257"/>
            </a:xfrm>
          </p:grpSpPr>
          <p:grpSp>
            <p:nvGrpSpPr>
              <p:cNvPr id="21" name="组合 12">
                <a:extLst>
                  <a:ext uri="{FF2B5EF4-FFF2-40B4-BE49-F238E27FC236}">
                    <a16:creationId xmlns:a16="http://schemas.microsoft.com/office/drawing/2014/main" id="{045CE39F-50D2-12F7-DCC9-89D3E61CC47F}"/>
                  </a:ext>
                </a:extLst>
              </p:cNvPr>
              <p:cNvGrpSpPr/>
              <p:nvPr/>
            </p:nvGrpSpPr>
            <p:grpSpPr>
              <a:xfrm rot="2395105">
                <a:off x="275766" y="1132513"/>
                <a:ext cx="1550754" cy="1805257"/>
                <a:chOff x="5533448" y="826221"/>
                <a:chExt cx="3752791" cy="4368686"/>
              </a:xfrm>
            </p:grpSpPr>
            <p:sp>
              <p:nvSpPr>
                <p:cNvPr id="30" name="任意多边形 13">
                  <a:extLst>
                    <a:ext uri="{FF2B5EF4-FFF2-40B4-BE49-F238E27FC236}">
                      <a16:creationId xmlns:a16="http://schemas.microsoft.com/office/drawing/2014/main" id="{8D31EBE6-F556-08B4-1619-9C3EB9F7A064}"/>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sp>
              <p:nvSpPr>
                <p:cNvPr id="31" name="任意多边形 14">
                  <a:extLst>
                    <a:ext uri="{FF2B5EF4-FFF2-40B4-BE49-F238E27FC236}">
                      <a16:creationId xmlns:a16="http://schemas.microsoft.com/office/drawing/2014/main" id="{EA3BB25C-AF9B-5DD1-5B70-95E8F74DE538}"/>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grpSp>
          <p:pic>
            <p:nvPicPr>
              <p:cNvPr id="22" name="图片 15">
                <a:extLst>
                  <a:ext uri="{FF2B5EF4-FFF2-40B4-BE49-F238E27FC236}">
                    <a16:creationId xmlns:a16="http://schemas.microsoft.com/office/drawing/2014/main" id="{416BBFC1-4BA0-6C99-CDD2-D74F00F3247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23" name="图片 16">
                <a:extLst>
                  <a:ext uri="{FF2B5EF4-FFF2-40B4-BE49-F238E27FC236}">
                    <a16:creationId xmlns:a16="http://schemas.microsoft.com/office/drawing/2014/main" id="{E84BC76A-D771-5EC7-CE59-D48FE2A00FA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29" name="图片 17">
                <a:extLst>
                  <a:ext uri="{FF2B5EF4-FFF2-40B4-BE49-F238E27FC236}">
                    <a16:creationId xmlns:a16="http://schemas.microsoft.com/office/drawing/2014/main" id="{CFFA2798-1D48-7037-C275-6A8C0C72926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pic>
        <p:nvPicPr>
          <p:cNvPr id="17" name="图片 38" descr="582ed5f479338">
            <a:extLst>
              <a:ext uri="{FF2B5EF4-FFF2-40B4-BE49-F238E27FC236}">
                <a16:creationId xmlns:a16="http://schemas.microsoft.com/office/drawing/2014/main" id="{A5CD1BD6-FEA5-AF31-ADFB-70F23044F61F}"/>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3175232" y="278588"/>
            <a:ext cx="1279552" cy="521804"/>
          </a:xfrm>
          <a:prstGeom prst="rect">
            <a:avLst/>
          </a:prstGeom>
        </p:spPr>
      </p:pic>
      <p:sp>
        <p:nvSpPr>
          <p:cNvPr id="18" name="TextBox 9">
            <a:extLst>
              <a:ext uri="{FF2B5EF4-FFF2-40B4-BE49-F238E27FC236}">
                <a16:creationId xmlns:a16="http://schemas.microsoft.com/office/drawing/2014/main" id="{FDA1754A-B5E8-F714-540A-0F5989F40884}"/>
              </a:ext>
            </a:extLst>
          </p:cNvPr>
          <p:cNvSpPr txBox="1"/>
          <p:nvPr/>
        </p:nvSpPr>
        <p:spPr>
          <a:xfrm>
            <a:off x="685163" y="2049404"/>
            <a:ext cx="4457715" cy="304698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b="1" dirty="0">
                <a:latin typeface="+mj-lt"/>
              </a:rPr>
              <a:t>Sáu câu thơ tiếp theo: Không khí của lễ hội ngày xuân</a:t>
            </a:r>
            <a:endParaRPr lang="en-SG" sz="4800" dirty="0">
              <a:latin typeface="+mj-lt"/>
            </a:endParaRPr>
          </a:p>
        </p:txBody>
      </p:sp>
      <p:pic>
        <p:nvPicPr>
          <p:cNvPr id="6" name="Picture 5" descr="A pink petals on a black background&#10;&#10;Description automatically generated">
            <a:extLst>
              <a:ext uri="{FF2B5EF4-FFF2-40B4-BE49-F238E27FC236}">
                <a16:creationId xmlns:a16="http://schemas.microsoft.com/office/drawing/2014/main" id="{FCDA8F2B-4BA1-E353-93D8-309D78280590}"/>
              </a:ext>
            </a:extLst>
          </p:cNvPr>
          <p:cNvPicPr>
            <a:picLocks noChangeAspect="1"/>
          </p:cNvPicPr>
          <p:nvPr/>
        </p:nvPicPr>
        <p:blipFill>
          <a:blip r:embed="rId21"/>
          <a:stretch>
            <a:fillRect/>
          </a:stretch>
        </p:blipFill>
        <p:spPr>
          <a:xfrm>
            <a:off x="4899258" y="817405"/>
            <a:ext cx="2666128" cy="2666128"/>
          </a:xfrm>
          <a:prstGeom prst="rect">
            <a:avLst/>
          </a:prstGeom>
        </p:spPr>
      </p:pic>
    </p:spTree>
    <p:custDataLst>
      <p:tags r:id="rId1"/>
    </p:custDataLst>
    <p:extLst>
      <p:ext uri="{BB962C8B-B14F-4D97-AF65-F5344CB8AC3E}">
        <p14:creationId xmlns:p14="http://schemas.microsoft.com/office/powerpoint/2010/main" val="48122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60AA74-532E-3281-0C8C-94FC038577D2}"/>
              </a:ext>
            </a:extLst>
          </p:cNvPr>
          <p:cNvPicPr>
            <a:picLocks noChangeAspect="1"/>
          </p:cNvPicPr>
          <p:nvPr/>
        </p:nvPicPr>
        <p:blipFill>
          <a:blip r:embed="rId4"/>
          <a:stretch>
            <a:fillRect/>
          </a:stretch>
        </p:blipFill>
        <p:spPr>
          <a:xfrm>
            <a:off x="0" y="0"/>
            <a:ext cx="9144000" cy="5143500"/>
          </a:xfrm>
          <a:prstGeom prst="rect">
            <a:avLst/>
          </a:prstGeom>
        </p:spPr>
      </p:pic>
      <p:grpSp>
        <p:nvGrpSpPr>
          <p:cNvPr id="8" name="组合 41">
            <a:extLst>
              <a:ext uri="{FF2B5EF4-FFF2-40B4-BE49-F238E27FC236}">
                <a16:creationId xmlns:a16="http://schemas.microsoft.com/office/drawing/2014/main" id="{38FEF7EC-52A8-760B-45B8-B608C9B0D62F}"/>
              </a:ext>
            </a:extLst>
          </p:cNvPr>
          <p:cNvGrpSpPr/>
          <p:nvPr/>
        </p:nvGrpSpPr>
        <p:grpSpPr>
          <a:xfrm rot="17608799" flipH="1">
            <a:off x="2813172" y="1076298"/>
            <a:ext cx="1414391" cy="837932"/>
            <a:chOff x="7629525" y="1019175"/>
            <a:chExt cx="1307288" cy="619125"/>
          </a:xfrm>
        </p:grpSpPr>
        <p:pic>
          <p:nvPicPr>
            <p:cNvPr id="9" name="图片 39">
              <a:extLst>
                <a:ext uri="{FF2B5EF4-FFF2-40B4-BE49-F238E27FC236}">
                  <a16:creationId xmlns:a16="http://schemas.microsoft.com/office/drawing/2014/main" id="{425C0F93-E970-E930-8EF4-FDD16572FD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0" name="图片 40">
              <a:extLst>
                <a:ext uri="{FF2B5EF4-FFF2-40B4-BE49-F238E27FC236}">
                  <a16:creationId xmlns:a16="http://schemas.microsoft.com/office/drawing/2014/main" id="{C12AE66A-A051-8E84-EF82-EA5D9A05876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pic>
        <p:nvPicPr>
          <p:cNvPr id="12" name="Picture 11" descr="A painting of two women&#10;&#10;Description automatically generated">
            <a:extLst>
              <a:ext uri="{FF2B5EF4-FFF2-40B4-BE49-F238E27FC236}">
                <a16:creationId xmlns:a16="http://schemas.microsoft.com/office/drawing/2014/main" id="{C97D3ABC-A320-351B-0632-C687B826BB68}"/>
              </a:ext>
            </a:extLst>
          </p:cNvPr>
          <p:cNvPicPr>
            <a:picLocks noChangeAspect="1"/>
          </p:cNvPicPr>
          <p:nvPr/>
        </p:nvPicPr>
        <p:blipFill>
          <a:blip r:embed="rId7"/>
          <a:stretch>
            <a:fillRect/>
          </a:stretch>
        </p:blipFill>
        <p:spPr>
          <a:xfrm>
            <a:off x="2919832" y="3668618"/>
            <a:ext cx="1364850" cy="1515742"/>
          </a:xfrm>
          <a:prstGeom prst="rect">
            <a:avLst/>
          </a:prstGeom>
        </p:spPr>
      </p:pic>
      <p:pic>
        <p:nvPicPr>
          <p:cNvPr id="14" name="Picture 13" descr="A tree with pink flowers&#10;&#10;Description automatically generated">
            <a:extLst>
              <a:ext uri="{FF2B5EF4-FFF2-40B4-BE49-F238E27FC236}">
                <a16:creationId xmlns:a16="http://schemas.microsoft.com/office/drawing/2014/main" id="{A5CE1EBC-7F3C-4240-70DA-37326DC61801}"/>
              </a:ext>
            </a:extLst>
          </p:cNvPr>
          <p:cNvPicPr>
            <a:picLocks noChangeAspect="1"/>
          </p:cNvPicPr>
          <p:nvPr/>
        </p:nvPicPr>
        <p:blipFill>
          <a:blip r:embed="rId8"/>
          <a:stretch>
            <a:fillRect/>
          </a:stretch>
        </p:blipFill>
        <p:spPr>
          <a:xfrm>
            <a:off x="0" y="4153358"/>
            <a:ext cx="2905010" cy="2407613"/>
          </a:xfrm>
          <a:prstGeom prst="rect">
            <a:avLst/>
          </a:prstGeom>
        </p:spPr>
      </p:pic>
    </p:spTree>
    <p:custDataLst>
      <p:tags r:id="rId1"/>
    </p:custDataLst>
    <p:extLst>
      <p:ext uri="{BB962C8B-B14F-4D97-AF65-F5344CB8AC3E}">
        <p14:creationId xmlns:p14="http://schemas.microsoft.com/office/powerpoint/2010/main" val="370949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78C0D-BA7F-CB1D-3F89-62544BBDE830}"/>
              </a:ext>
            </a:extLst>
          </p:cNvPr>
          <p:cNvPicPr>
            <a:picLocks noChangeAspect="1"/>
          </p:cNvPicPr>
          <p:nvPr/>
        </p:nvPicPr>
        <p:blipFill>
          <a:blip r:embed="rId4"/>
          <a:stretch>
            <a:fillRect/>
          </a:stretch>
        </p:blipFill>
        <p:spPr>
          <a:xfrm>
            <a:off x="0" y="0"/>
            <a:ext cx="9144000" cy="5143500"/>
          </a:xfrm>
          <a:prstGeom prst="rect">
            <a:avLst/>
          </a:prstGeom>
        </p:spPr>
      </p:pic>
      <p:grpSp>
        <p:nvGrpSpPr>
          <p:cNvPr id="8" name="组合 41">
            <a:extLst>
              <a:ext uri="{FF2B5EF4-FFF2-40B4-BE49-F238E27FC236}">
                <a16:creationId xmlns:a16="http://schemas.microsoft.com/office/drawing/2014/main" id="{38FEF7EC-52A8-760B-45B8-B608C9B0D62F}"/>
              </a:ext>
            </a:extLst>
          </p:cNvPr>
          <p:cNvGrpSpPr/>
          <p:nvPr/>
        </p:nvGrpSpPr>
        <p:grpSpPr>
          <a:xfrm rot="17608799" flipH="1">
            <a:off x="2813172" y="1076298"/>
            <a:ext cx="1414391" cy="837932"/>
            <a:chOff x="7629525" y="1019175"/>
            <a:chExt cx="1307288" cy="619125"/>
          </a:xfrm>
        </p:grpSpPr>
        <p:pic>
          <p:nvPicPr>
            <p:cNvPr id="9" name="图片 39">
              <a:extLst>
                <a:ext uri="{FF2B5EF4-FFF2-40B4-BE49-F238E27FC236}">
                  <a16:creationId xmlns:a16="http://schemas.microsoft.com/office/drawing/2014/main" id="{425C0F93-E970-E930-8EF4-FDD16572FD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0" name="图片 40">
              <a:extLst>
                <a:ext uri="{FF2B5EF4-FFF2-40B4-BE49-F238E27FC236}">
                  <a16:creationId xmlns:a16="http://schemas.microsoft.com/office/drawing/2014/main" id="{C12AE66A-A051-8E84-EF82-EA5D9A05876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pic>
        <p:nvPicPr>
          <p:cNvPr id="12" name="Picture 11" descr="A painting of two women&#10;&#10;Description automatically generated">
            <a:extLst>
              <a:ext uri="{FF2B5EF4-FFF2-40B4-BE49-F238E27FC236}">
                <a16:creationId xmlns:a16="http://schemas.microsoft.com/office/drawing/2014/main" id="{C97D3ABC-A320-351B-0632-C687B826BB68}"/>
              </a:ext>
            </a:extLst>
          </p:cNvPr>
          <p:cNvPicPr>
            <a:picLocks noChangeAspect="1"/>
          </p:cNvPicPr>
          <p:nvPr/>
        </p:nvPicPr>
        <p:blipFill>
          <a:blip r:embed="rId7"/>
          <a:stretch>
            <a:fillRect/>
          </a:stretch>
        </p:blipFill>
        <p:spPr>
          <a:xfrm>
            <a:off x="2599981" y="3313406"/>
            <a:ext cx="1684701" cy="1870954"/>
          </a:xfrm>
          <a:prstGeom prst="rect">
            <a:avLst/>
          </a:prstGeom>
        </p:spPr>
      </p:pic>
      <p:pic>
        <p:nvPicPr>
          <p:cNvPr id="14" name="Picture 13" descr="A tree with pink flowers&#10;&#10;Description automatically generated">
            <a:extLst>
              <a:ext uri="{FF2B5EF4-FFF2-40B4-BE49-F238E27FC236}">
                <a16:creationId xmlns:a16="http://schemas.microsoft.com/office/drawing/2014/main" id="{A5CE1EBC-7F3C-4240-70DA-37326DC61801}"/>
              </a:ext>
            </a:extLst>
          </p:cNvPr>
          <p:cNvPicPr>
            <a:picLocks noChangeAspect="1"/>
          </p:cNvPicPr>
          <p:nvPr/>
        </p:nvPicPr>
        <p:blipFill>
          <a:blip r:embed="rId8"/>
          <a:stretch>
            <a:fillRect/>
          </a:stretch>
        </p:blipFill>
        <p:spPr>
          <a:xfrm>
            <a:off x="0" y="4153358"/>
            <a:ext cx="2905010" cy="2407613"/>
          </a:xfrm>
          <a:prstGeom prst="rect">
            <a:avLst/>
          </a:prstGeom>
        </p:spPr>
      </p:pic>
    </p:spTree>
    <p:custDataLst>
      <p:tags r:id="rId1"/>
    </p:custDataLst>
    <p:extLst>
      <p:ext uri="{BB962C8B-B14F-4D97-AF65-F5344CB8AC3E}">
        <p14:creationId xmlns:p14="http://schemas.microsoft.com/office/powerpoint/2010/main" val="3529755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918F1E8-38AF-BADD-2D7C-99E866FB6DF6}"/>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25" name="图片 10">
            <a:extLst>
              <a:ext uri="{FF2B5EF4-FFF2-40B4-BE49-F238E27FC236}">
                <a16:creationId xmlns:a16="http://schemas.microsoft.com/office/drawing/2014/main" id="{15AC8327-D2FE-51F8-CDED-8118EB8E9960}"/>
              </a:ext>
            </a:extLst>
          </p:cNvPr>
          <p:cNvPicPr>
            <a:picLocks noChangeAspect="1"/>
          </p:cNvPicPr>
          <p:nvPr/>
        </p:nvPicPr>
        <p:blipFill rotWithShape="1">
          <a:blip r:embed="rId5">
            <a:extLst>
              <a:ext uri="{28A0092B-C50C-407E-A947-70E740481C1C}">
                <a14:useLocalDpi xmlns:a14="http://schemas.microsoft.com/office/drawing/2010/main" val="0"/>
              </a:ext>
            </a:extLst>
          </a:blip>
          <a:srcRect r="52500"/>
          <a:stretch/>
        </p:blipFill>
        <p:spPr>
          <a:xfrm>
            <a:off x="-20765" y="-1824597"/>
            <a:ext cx="4702880" cy="4354286"/>
          </a:xfrm>
          <a:prstGeom prst="rect">
            <a:avLst/>
          </a:prstGeom>
        </p:spPr>
      </p:pic>
      <p:pic>
        <p:nvPicPr>
          <p:cNvPr id="12" name="图片 3">
            <a:extLst>
              <a:ext uri="{FF2B5EF4-FFF2-40B4-BE49-F238E27FC236}">
                <a16:creationId xmlns:a16="http://schemas.microsoft.com/office/drawing/2014/main" id="{B22D597A-BE60-FD29-D435-513D4427F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327" y="0"/>
            <a:ext cx="2330673" cy="2947307"/>
          </a:xfrm>
          <a:prstGeom prst="rect">
            <a:avLst/>
          </a:prstGeom>
        </p:spPr>
      </p:pic>
      <p:sp>
        <p:nvSpPr>
          <p:cNvPr id="6" name="矩形 13">
            <a:extLst>
              <a:ext uri="{FF2B5EF4-FFF2-40B4-BE49-F238E27FC236}">
                <a16:creationId xmlns:a16="http://schemas.microsoft.com/office/drawing/2014/main" id="{CD95F8F6-8952-EA3D-EBBB-A9C6CAFD30EE}"/>
              </a:ext>
            </a:extLst>
          </p:cNvPr>
          <p:cNvSpPr/>
          <p:nvPr/>
        </p:nvSpPr>
        <p:spPr>
          <a:xfrm>
            <a:off x="683166" y="2245178"/>
            <a:ext cx="8460834" cy="1988274"/>
          </a:xfrm>
          <a:prstGeom prst="rect">
            <a:avLst/>
          </a:prstGeom>
          <a:solidFill>
            <a:srgbClr val="F7F9F3"/>
          </a:solidFill>
          <a:ln w="12700" cap="flat" cmpd="sng" algn="ctr">
            <a:noFill/>
            <a:prstDash val="solid"/>
            <a:miter lim="800000"/>
          </a:ln>
          <a:effectLst>
            <a:outerShdw blurRad="635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1" lang="zh-CN" altLang="en-US" sz="1350" b="0" i="0" u="none" strike="noStrike" kern="0" cap="none" spc="0" normalizeH="0" baseline="0" noProof="0" dirty="0">
              <a:ln>
                <a:noFill/>
              </a:ln>
              <a:solidFill>
                <a:prstClr val="white"/>
              </a:solidFill>
              <a:effectLst/>
              <a:uLnTx/>
              <a:uFillTx/>
              <a:latin typeface="等线"/>
              <a:ea typeface="楷体" panose="02010609060101010101" pitchFamily="49" charset="-122"/>
              <a:cs typeface="Arial"/>
              <a:sym typeface="Arial"/>
            </a:endParaRPr>
          </a:p>
        </p:txBody>
      </p:sp>
      <p:sp>
        <p:nvSpPr>
          <p:cNvPr id="7" name="文本框 5">
            <a:extLst>
              <a:ext uri="{FF2B5EF4-FFF2-40B4-BE49-F238E27FC236}">
                <a16:creationId xmlns:a16="http://schemas.microsoft.com/office/drawing/2014/main" id="{2708047F-C23D-5B3C-B2CD-806AD2F48233}"/>
              </a:ext>
            </a:extLst>
          </p:cNvPr>
          <p:cNvSpPr txBox="1"/>
          <p:nvPr/>
        </p:nvSpPr>
        <p:spPr>
          <a:xfrm>
            <a:off x="975830" y="-538146"/>
            <a:ext cx="548640" cy="35548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altLang="zh-CN" sz="22500" b="1" kern="1200" dirty="0">
                <a:solidFill>
                  <a:prstClr val="black">
                    <a:lumMod val="75000"/>
                    <a:lumOff val="25000"/>
                  </a:prstClr>
                </a:solidFill>
                <a:latin typeface="楷体" panose="02010609060101010101" pitchFamily="49" charset="-122"/>
                <a:ea typeface="楷体" panose="02010609060101010101" pitchFamily="49" charset="-122"/>
              </a:rPr>
              <a:t>4</a:t>
            </a:r>
            <a:endParaRPr kumimoji="0" lang="en-US" altLang="zh-CN" sz="225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Arial"/>
              <a:sym typeface="Arial"/>
            </a:endParaRPr>
          </a:p>
        </p:txBody>
      </p:sp>
      <p:pic>
        <p:nvPicPr>
          <p:cNvPr id="8" name="图片 1">
            <a:extLst>
              <a:ext uri="{FF2B5EF4-FFF2-40B4-BE49-F238E27FC236}">
                <a16:creationId xmlns:a16="http://schemas.microsoft.com/office/drawing/2014/main" id="{A284B6E3-1BA8-5CF7-B46B-9918D4AC37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4599" y="160494"/>
            <a:ext cx="1813046" cy="2528888"/>
          </a:xfrm>
          <a:prstGeom prst="rect">
            <a:avLst/>
          </a:prstGeom>
          <a:effectLst>
            <a:outerShdw blurRad="50800" dist="101600" dir="2700000" algn="tl" rotWithShape="0">
              <a:prstClr val="black">
                <a:alpha val="40000"/>
              </a:prstClr>
            </a:outerShdw>
          </a:effectLst>
        </p:spPr>
      </p:pic>
      <p:sp>
        <p:nvSpPr>
          <p:cNvPr id="9" name="TextBox 8">
            <a:extLst>
              <a:ext uri="{FF2B5EF4-FFF2-40B4-BE49-F238E27FC236}">
                <a16:creationId xmlns:a16="http://schemas.microsoft.com/office/drawing/2014/main" id="{36344AEA-47AC-7C53-28CA-03237185B11D}"/>
              </a:ext>
            </a:extLst>
          </p:cNvPr>
          <p:cNvSpPr txBox="1"/>
          <p:nvPr/>
        </p:nvSpPr>
        <p:spPr>
          <a:xfrm>
            <a:off x="922319" y="2646488"/>
            <a:ext cx="5643278" cy="1384995"/>
          </a:xfrm>
          <a:prstGeom prst="rect">
            <a:avLst/>
          </a:prstGeom>
          <a:noFill/>
        </p:spPr>
        <p:txBody>
          <a:bodyPr wrap="square">
            <a:spAutoFit/>
          </a:bodyPr>
          <a:lstStyle/>
          <a:p>
            <a:r>
              <a:rPr lang="vi-VN" sz="2800" b="1" dirty="0">
                <a:latin typeface="+mj-lt"/>
              </a:rPr>
              <a:t>6 câu thơ cuối: Cảnh sắc thiên nhiên trên đường chị em Kiều trở về sau chuyến du xuân</a:t>
            </a:r>
            <a:endParaRPr lang="en-SG" sz="2800" dirty="0">
              <a:latin typeface="+mj-lt"/>
            </a:endParaRPr>
          </a:p>
        </p:txBody>
      </p:sp>
      <p:pic>
        <p:nvPicPr>
          <p:cNvPr id="2" name="图片 8">
            <a:extLst>
              <a:ext uri="{FF2B5EF4-FFF2-40B4-BE49-F238E27FC236}">
                <a16:creationId xmlns:a16="http://schemas.microsoft.com/office/drawing/2014/main" id="{544D4ED6-13DE-721C-3797-17F25501D009}"/>
              </a:ext>
            </a:extLst>
          </p:cNvPr>
          <p:cNvPicPr>
            <a:picLocks noChangeAspect="1"/>
          </p:cNvPicPr>
          <p:nvPr/>
        </p:nvPicPr>
        <p:blipFill rotWithShape="1">
          <a:blip r:embed="rId8">
            <a:extLst>
              <a:ext uri="{28A0092B-C50C-407E-A947-70E740481C1C}">
                <a14:useLocalDpi xmlns:a14="http://schemas.microsoft.com/office/drawing/2010/main" val="0"/>
              </a:ext>
            </a:extLst>
          </a:blip>
          <a:srcRect r="62916"/>
          <a:stretch/>
        </p:blipFill>
        <p:spPr>
          <a:xfrm>
            <a:off x="-11075" y="-5605"/>
            <a:ext cx="1862521" cy="2391680"/>
          </a:xfrm>
          <a:prstGeom prst="rect">
            <a:avLst/>
          </a:prstGeom>
        </p:spPr>
      </p:pic>
      <p:pic>
        <p:nvPicPr>
          <p:cNvPr id="5" name="Picture 4" descr="A cartoon of a person wearing a headdress&#10;&#10;Description automatically generated">
            <a:extLst>
              <a:ext uri="{FF2B5EF4-FFF2-40B4-BE49-F238E27FC236}">
                <a16:creationId xmlns:a16="http://schemas.microsoft.com/office/drawing/2014/main" id="{6F8C5F93-0B5A-EEC8-1917-DB797B37C7E1}"/>
              </a:ext>
            </a:extLst>
          </p:cNvPr>
          <p:cNvPicPr>
            <a:picLocks noChangeAspect="1"/>
          </p:cNvPicPr>
          <p:nvPr/>
        </p:nvPicPr>
        <p:blipFill>
          <a:blip r:embed="rId9"/>
          <a:stretch>
            <a:fillRect/>
          </a:stretch>
        </p:blipFill>
        <p:spPr>
          <a:xfrm>
            <a:off x="5800658" y="1746356"/>
            <a:ext cx="3636006" cy="3397144"/>
          </a:xfrm>
          <a:prstGeom prst="rect">
            <a:avLst/>
          </a:prstGeom>
        </p:spPr>
      </p:pic>
      <p:pic>
        <p:nvPicPr>
          <p:cNvPr id="18" name="图片 49">
            <a:extLst>
              <a:ext uri="{FF2B5EF4-FFF2-40B4-BE49-F238E27FC236}">
                <a16:creationId xmlns:a16="http://schemas.microsoft.com/office/drawing/2014/main" id="{151A64E7-4328-6458-8078-21E869FF52D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551377" y="-175091"/>
            <a:ext cx="2469335" cy="3440520"/>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pic>
        <p:nvPicPr>
          <p:cNvPr id="20" name="Picture 19" descr="A branch with pink flowers on it&#10;&#10;Description automatically generated">
            <a:extLst>
              <a:ext uri="{FF2B5EF4-FFF2-40B4-BE49-F238E27FC236}">
                <a16:creationId xmlns:a16="http://schemas.microsoft.com/office/drawing/2014/main" id="{E71AF252-CA2D-1528-51B9-0F35E557D8E7}"/>
              </a:ext>
            </a:extLst>
          </p:cNvPr>
          <p:cNvPicPr>
            <a:picLocks noChangeAspect="1"/>
          </p:cNvPicPr>
          <p:nvPr/>
        </p:nvPicPr>
        <p:blipFill>
          <a:blip r:embed="rId12"/>
          <a:stretch>
            <a:fillRect/>
          </a:stretch>
        </p:blipFill>
        <p:spPr>
          <a:xfrm>
            <a:off x="4092429" y="-82762"/>
            <a:ext cx="5200650" cy="4352925"/>
          </a:xfrm>
          <a:prstGeom prst="rect">
            <a:avLst/>
          </a:prstGeom>
        </p:spPr>
      </p:pic>
      <p:pic>
        <p:nvPicPr>
          <p:cNvPr id="21" name="Picture 20" descr="A person and person in traditional clothing&#10;&#10;Description automatically generated">
            <a:extLst>
              <a:ext uri="{FF2B5EF4-FFF2-40B4-BE49-F238E27FC236}">
                <a16:creationId xmlns:a16="http://schemas.microsoft.com/office/drawing/2014/main" id="{6DFE42CB-F093-3FEF-E4BA-404BE2CCE9EA}"/>
              </a:ext>
            </a:extLst>
          </p:cNvPr>
          <p:cNvPicPr>
            <a:picLocks noChangeAspect="1"/>
          </p:cNvPicPr>
          <p:nvPr/>
        </p:nvPicPr>
        <p:blipFill rotWithShape="1">
          <a:blip r:embed="rId13"/>
          <a:srcRect l="2364" t="46402" r="67584" b="-1327"/>
          <a:stretch/>
        </p:blipFill>
        <p:spPr>
          <a:xfrm flipH="1">
            <a:off x="0" y="3300868"/>
            <a:ext cx="1243242" cy="1901880"/>
          </a:xfrm>
          <a:prstGeom prst="rect">
            <a:avLst/>
          </a:prstGeom>
        </p:spPr>
      </p:pic>
      <p:grpSp>
        <p:nvGrpSpPr>
          <p:cNvPr id="27" name="Google Shape;16195;p27">
            <a:extLst>
              <a:ext uri="{FF2B5EF4-FFF2-40B4-BE49-F238E27FC236}">
                <a16:creationId xmlns:a16="http://schemas.microsoft.com/office/drawing/2014/main" id="{C49F5B16-3853-8E65-892F-0EDB12D20D28}"/>
              </a:ext>
            </a:extLst>
          </p:cNvPr>
          <p:cNvGrpSpPr/>
          <p:nvPr/>
        </p:nvGrpSpPr>
        <p:grpSpPr>
          <a:xfrm>
            <a:off x="5069132" y="1424938"/>
            <a:ext cx="2255815" cy="1242034"/>
            <a:chOff x="-69706" y="4049223"/>
            <a:chExt cx="2187555" cy="1141893"/>
          </a:xfrm>
        </p:grpSpPr>
        <p:sp>
          <p:nvSpPr>
            <p:cNvPr id="28" name="Google Shape;16196;p27">
              <a:extLst>
                <a:ext uri="{FF2B5EF4-FFF2-40B4-BE49-F238E27FC236}">
                  <a16:creationId xmlns:a16="http://schemas.microsoft.com/office/drawing/2014/main" id="{0756F4BC-96AF-F2D6-B54A-D8B5A3F08A2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197;p27">
              <a:extLst>
                <a:ext uri="{FF2B5EF4-FFF2-40B4-BE49-F238E27FC236}">
                  <a16:creationId xmlns:a16="http://schemas.microsoft.com/office/drawing/2014/main" id="{C8950D9F-9411-BD4A-CE64-FE5AA904698B}"/>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198;p27">
              <a:extLst>
                <a:ext uri="{FF2B5EF4-FFF2-40B4-BE49-F238E27FC236}">
                  <a16:creationId xmlns:a16="http://schemas.microsoft.com/office/drawing/2014/main" id="{34EF8289-D632-B667-7D57-A3AB8D23AE4E}"/>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199;p27">
              <a:extLst>
                <a:ext uri="{FF2B5EF4-FFF2-40B4-BE49-F238E27FC236}">
                  <a16:creationId xmlns:a16="http://schemas.microsoft.com/office/drawing/2014/main" id="{B297F770-B69B-2DE9-926A-D57F4F323FE2}"/>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0;p27">
              <a:extLst>
                <a:ext uri="{FF2B5EF4-FFF2-40B4-BE49-F238E27FC236}">
                  <a16:creationId xmlns:a16="http://schemas.microsoft.com/office/drawing/2014/main" id="{E17F540F-37AA-22EB-3557-6E098B51F78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01;p27">
              <a:extLst>
                <a:ext uri="{FF2B5EF4-FFF2-40B4-BE49-F238E27FC236}">
                  <a16:creationId xmlns:a16="http://schemas.microsoft.com/office/drawing/2014/main" id="{2ACFE335-A79F-B552-4FF4-EFC82A40E946}"/>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02;p27">
              <a:extLst>
                <a:ext uri="{FF2B5EF4-FFF2-40B4-BE49-F238E27FC236}">
                  <a16:creationId xmlns:a16="http://schemas.microsoft.com/office/drawing/2014/main" id="{8F52FE00-0867-4091-69D0-6E58EDA9DD54}"/>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03;p27">
              <a:extLst>
                <a:ext uri="{FF2B5EF4-FFF2-40B4-BE49-F238E27FC236}">
                  <a16:creationId xmlns:a16="http://schemas.microsoft.com/office/drawing/2014/main" id="{4D5D7456-1C99-D49F-8616-357763941E79}"/>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04;p27">
              <a:extLst>
                <a:ext uri="{FF2B5EF4-FFF2-40B4-BE49-F238E27FC236}">
                  <a16:creationId xmlns:a16="http://schemas.microsoft.com/office/drawing/2014/main" id="{95D24F47-C308-5C57-C867-22EFE250A7C5}"/>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7" name="Google Shape;16205;p27">
              <a:extLst>
                <a:ext uri="{FF2B5EF4-FFF2-40B4-BE49-F238E27FC236}">
                  <a16:creationId xmlns:a16="http://schemas.microsoft.com/office/drawing/2014/main" id="{7B80C671-76FA-99C7-BFE0-9C4BCCDCE8A8}"/>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06;p27">
              <a:extLst>
                <a:ext uri="{FF2B5EF4-FFF2-40B4-BE49-F238E27FC236}">
                  <a16:creationId xmlns:a16="http://schemas.microsoft.com/office/drawing/2014/main" id="{8447B1C3-AFB5-0203-8B02-5E8E39167177}"/>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07;p27">
              <a:extLst>
                <a:ext uri="{FF2B5EF4-FFF2-40B4-BE49-F238E27FC236}">
                  <a16:creationId xmlns:a16="http://schemas.microsoft.com/office/drawing/2014/main" id="{150B64AF-32DC-2C43-8523-06FE85BD50B6}"/>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08;p27">
              <a:extLst>
                <a:ext uri="{FF2B5EF4-FFF2-40B4-BE49-F238E27FC236}">
                  <a16:creationId xmlns:a16="http://schemas.microsoft.com/office/drawing/2014/main" id="{760D44AD-FC25-2DE3-73C4-376E74E778DD}"/>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09;p27">
              <a:extLst>
                <a:ext uri="{FF2B5EF4-FFF2-40B4-BE49-F238E27FC236}">
                  <a16:creationId xmlns:a16="http://schemas.microsoft.com/office/drawing/2014/main" id="{380A06BD-1B87-6953-E251-46F0EB7676D3}"/>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0;p27">
              <a:extLst>
                <a:ext uri="{FF2B5EF4-FFF2-40B4-BE49-F238E27FC236}">
                  <a16:creationId xmlns:a16="http://schemas.microsoft.com/office/drawing/2014/main" id="{3A5D000F-6C32-8542-48E2-522A74D7E51E}"/>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11;p27">
              <a:extLst>
                <a:ext uri="{FF2B5EF4-FFF2-40B4-BE49-F238E27FC236}">
                  <a16:creationId xmlns:a16="http://schemas.microsoft.com/office/drawing/2014/main" id="{671B209C-D8CA-6658-50CC-31470E65D6E2}"/>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12;p27">
              <a:extLst>
                <a:ext uri="{FF2B5EF4-FFF2-40B4-BE49-F238E27FC236}">
                  <a16:creationId xmlns:a16="http://schemas.microsoft.com/office/drawing/2014/main" id="{69F554EF-63A3-0C66-798A-4002A9EB6CCC}"/>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13;p27">
              <a:extLst>
                <a:ext uri="{FF2B5EF4-FFF2-40B4-BE49-F238E27FC236}">
                  <a16:creationId xmlns:a16="http://schemas.microsoft.com/office/drawing/2014/main" id="{863207B3-6A91-8B85-7F4F-ED9F8EC7F11C}"/>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14;p27">
              <a:extLst>
                <a:ext uri="{FF2B5EF4-FFF2-40B4-BE49-F238E27FC236}">
                  <a16:creationId xmlns:a16="http://schemas.microsoft.com/office/drawing/2014/main" id="{15B963AA-E226-B926-2D7D-97A43269A686}"/>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15;p27">
              <a:extLst>
                <a:ext uri="{FF2B5EF4-FFF2-40B4-BE49-F238E27FC236}">
                  <a16:creationId xmlns:a16="http://schemas.microsoft.com/office/drawing/2014/main" id="{D52A5BD6-3F44-A4EE-1CE9-CED7E6AC57C5}"/>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16;p27">
              <a:extLst>
                <a:ext uri="{FF2B5EF4-FFF2-40B4-BE49-F238E27FC236}">
                  <a16:creationId xmlns:a16="http://schemas.microsoft.com/office/drawing/2014/main" id="{C05C9504-C1E5-F4A3-1134-5CF26A2294D8}"/>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17;p27">
              <a:extLst>
                <a:ext uri="{FF2B5EF4-FFF2-40B4-BE49-F238E27FC236}">
                  <a16:creationId xmlns:a16="http://schemas.microsoft.com/office/drawing/2014/main" id="{AF07B6D7-0331-032A-8299-CF5C8B314053}"/>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18;p27">
              <a:extLst>
                <a:ext uri="{FF2B5EF4-FFF2-40B4-BE49-F238E27FC236}">
                  <a16:creationId xmlns:a16="http://schemas.microsoft.com/office/drawing/2014/main" id="{86A10412-55B8-FF76-31DB-7C21EF3947AA}"/>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19;p27">
              <a:extLst>
                <a:ext uri="{FF2B5EF4-FFF2-40B4-BE49-F238E27FC236}">
                  <a16:creationId xmlns:a16="http://schemas.microsoft.com/office/drawing/2014/main" id="{E044C5D4-4BDA-3E3D-C4D7-FE692D475421}"/>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0;p27">
              <a:extLst>
                <a:ext uri="{FF2B5EF4-FFF2-40B4-BE49-F238E27FC236}">
                  <a16:creationId xmlns:a16="http://schemas.microsoft.com/office/drawing/2014/main" id="{DD73D9CA-A9AA-B2AA-33A6-2CC90060FDD5}"/>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21;p27">
              <a:extLst>
                <a:ext uri="{FF2B5EF4-FFF2-40B4-BE49-F238E27FC236}">
                  <a16:creationId xmlns:a16="http://schemas.microsoft.com/office/drawing/2014/main" id="{485ECC77-043E-0383-ED1C-ECB413CF161B}"/>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22;p27">
              <a:extLst>
                <a:ext uri="{FF2B5EF4-FFF2-40B4-BE49-F238E27FC236}">
                  <a16:creationId xmlns:a16="http://schemas.microsoft.com/office/drawing/2014/main" id="{37788FE7-5CAD-2330-DB79-6718AD11498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23;p27">
              <a:extLst>
                <a:ext uri="{FF2B5EF4-FFF2-40B4-BE49-F238E27FC236}">
                  <a16:creationId xmlns:a16="http://schemas.microsoft.com/office/drawing/2014/main" id="{4E3ABB70-84D1-BA2C-792D-879FC54875CF}"/>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24;p27">
              <a:extLst>
                <a:ext uri="{FF2B5EF4-FFF2-40B4-BE49-F238E27FC236}">
                  <a16:creationId xmlns:a16="http://schemas.microsoft.com/office/drawing/2014/main" id="{E2FCAB01-1053-D7CA-B7D1-A18F7729F38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225;p27">
              <a:extLst>
                <a:ext uri="{FF2B5EF4-FFF2-40B4-BE49-F238E27FC236}">
                  <a16:creationId xmlns:a16="http://schemas.microsoft.com/office/drawing/2014/main" id="{F38F5B8D-874A-7A85-EC3B-86B4E9767B22}"/>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26;p27">
              <a:extLst>
                <a:ext uri="{FF2B5EF4-FFF2-40B4-BE49-F238E27FC236}">
                  <a16:creationId xmlns:a16="http://schemas.microsoft.com/office/drawing/2014/main" id="{D358E720-79AB-BB36-3990-A37EF63B8C96}"/>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27;p27">
              <a:extLst>
                <a:ext uri="{FF2B5EF4-FFF2-40B4-BE49-F238E27FC236}">
                  <a16:creationId xmlns:a16="http://schemas.microsoft.com/office/drawing/2014/main" id="{D3149CAB-A596-7053-56C8-4701143EDEAF}"/>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28;p27">
              <a:extLst>
                <a:ext uri="{FF2B5EF4-FFF2-40B4-BE49-F238E27FC236}">
                  <a16:creationId xmlns:a16="http://schemas.microsoft.com/office/drawing/2014/main" id="{41989667-8A30-AB17-C9B2-0BCD8F20234A}"/>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29;p27">
              <a:extLst>
                <a:ext uri="{FF2B5EF4-FFF2-40B4-BE49-F238E27FC236}">
                  <a16:creationId xmlns:a16="http://schemas.microsoft.com/office/drawing/2014/main" id="{6C34A01D-1FE0-2414-303F-98FE72215D18}"/>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0;p27">
              <a:extLst>
                <a:ext uri="{FF2B5EF4-FFF2-40B4-BE49-F238E27FC236}">
                  <a16:creationId xmlns:a16="http://schemas.microsoft.com/office/drawing/2014/main" id="{4539CD19-8ABF-44FA-66D4-5094E4594D42}"/>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31;p27">
              <a:extLst>
                <a:ext uri="{FF2B5EF4-FFF2-40B4-BE49-F238E27FC236}">
                  <a16:creationId xmlns:a16="http://schemas.microsoft.com/office/drawing/2014/main" id="{1BF82548-77BF-AF8A-9336-AF389D47D782}"/>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32;p27">
              <a:extLst>
                <a:ext uri="{FF2B5EF4-FFF2-40B4-BE49-F238E27FC236}">
                  <a16:creationId xmlns:a16="http://schemas.microsoft.com/office/drawing/2014/main" id="{A978E7E4-92E3-8BB1-1162-8DEEBCC23CDB}"/>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33;p27">
              <a:extLst>
                <a:ext uri="{FF2B5EF4-FFF2-40B4-BE49-F238E27FC236}">
                  <a16:creationId xmlns:a16="http://schemas.microsoft.com/office/drawing/2014/main" id="{C56CE6A6-A915-CC30-CCCB-190A789E51E0}"/>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6" name="Google Shape;16234;p27">
              <a:extLst>
                <a:ext uri="{FF2B5EF4-FFF2-40B4-BE49-F238E27FC236}">
                  <a16:creationId xmlns:a16="http://schemas.microsoft.com/office/drawing/2014/main" id="{7908F2BF-6149-F85B-0D3A-EAA7BA6BBB5F}"/>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35;p27">
              <a:extLst>
                <a:ext uri="{FF2B5EF4-FFF2-40B4-BE49-F238E27FC236}">
                  <a16:creationId xmlns:a16="http://schemas.microsoft.com/office/drawing/2014/main" id="{275EA692-44C7-5833-6A83-9D3B629F0202}"/>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36;p27">
              <a:extLst>
                <a:ext uri="{FF2B5EF4-FFF2-40B4-BE49-F238E27FC236}">
                  <a16:creationId xmlns:a16="http://schemas.microsoft.com/office/drawing/2014/main" id="{F5C6FD27-8FC3-6D85-8A4F-4C9326BDA370}"/>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37;p27">
              <a:extLst>
                <a:ext uri="{FF2B5EF4-FFF2-40B4-BE49-F238E27FC236}">
                  <a16:creationId xmlns:a16="http://schemas.microsoft.com/office/drawing/2014/main" id="{F25D8F4C-110E-1D4E-39BF-BA9F959A4E02}"/>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38;p27">
              <a:extLst>
                <a:ext uri="{FF2B5EF4-FFF2-40B4-BE49-F238E27FC236}">
                  <a16:creationId xmlns:a16="http://schemas.microsoft.com/office/drawing/2014/main" id="{7373DE88-6656-099C-FCEA-D1CDB5CF6D60}"/>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39;p27">
              <a:extLst>
                <a:ext uri="{FF2B5EF4-FFF2-40B4-BE49-F238E27FC236}">
                  <a16:creationId xmlns:a16="http://schemas.microsoft.com/office/drawing/2014/main" id="{C19A5C8D-3616-652B-B54A-E33C9B996CA2}"/>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0;p27">
              <a:extLst>
                <a:ext uri="{FF2B5EF4-FFF2-40B4-BE49-F238E27FC236}">
                  <a16:creationId xmlns:a16="http://schemas.microsoft.com/office/drawing/2014/main" id="{6A4E2036-5010-5EC3-BD7E-FF8992525C16}"/>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41;p27">
              <a:extLst>
                <a:ext uri="{FF2B5EF4-FFF2-40B4-BE49-F238E27FC236}">
                  <a16:creationId xmlns:a16="http://schemas.microsoft.com/office/drawing/2014/main" id="{0A956541-A44A-5BF4-4CFC-1BF4406AF5CD}"/>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242;p27">
              <a:extLst>
                <a:ext uri="{FF2B5EF4-FFF2-40B4-BE49-F238E27FC236}">
                  <a16:creationId xmlns:a16="http://schemas.microsoft.com/office/drawing/2014/main" id="{1A3F2022-08DA-541C-39DB-84C33E077C54}"/>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243;p27">
              <a:extLst>
                <a:ext uri="{FF2B5EF4-FFF2-40B4-BE49-F238E27FC236}">
                  <a16:creationId xmlns:a16="http://schemas.microsoft.com/office/drawing/2014/main" id="{08F3C2E7-5293-297B-C757-A7F7CCEA3CC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244;p27">
              <a:extLst>
                <a:ext uri="{FF2B5EF4-FFF2-40B4-BE49-F238E27FC236}">
                  <a16:creationId xmlns:a16="http://schemas.microsoft.com/office/drawing/2014/main" id="{AEEBD65B-4B33-81EA-AE95-B7AAEE65401B}"/>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245;p27">
              <a:extLst>
                <a:ext uri="{FF2B5EF4-FFF2-40B4-BE49-F238E27FC236}">
                  <a16:creationId xmlns:a16="http://schemas.microsoft.com/office/drawing/2014/main" id="{6CD10228-5FEA-B0C9-CB76-F94A9EF89AF3}"/>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246;p27">
              <a:extLst>
                <a:ext uri="{FF2B5EF4-FFF2-40B4-BE49-F238E27FC236}">
                  <a16:creationId xmlns:a16="http://schemas.microsoft.com/office/drawing/2014/main" id="{91D44085-7F81-E962-5882-B8D2BA2AFB75}"/>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47;p27">
              <a:extLst>
                <a:ext uri="{FF2B5EF4-FFF2-40B4-BE49-F238E27FC236}">
                  <a16:creationId xmlns:a16="http://schemas.microsoft.com/office/drawing/2014/main" id="{9F06F5EF-4B93-A26D-AFBB-A83AEFAD4651}"/>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48;p27">
              <a:extLst>
                <a:ext uri="{FF2B5EF4-FFF2-40B4-BE49-F238E27FC236}">
                  <a16:creationId xmlns:a16="http://schemas.microsoft.com/office/drawing/2014/main" id="{77AF391E-319B-A047-8FC0-45C69B104DA5}"/>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49;p27">
              <a:extLst>
                <a:ext uri="{FF2B5EF4-FFF2-40B4-BE49-F238E27FC236}">
                  <a16:creationId xmlns:a16="http://schemas.microsoft.com/office/drawing/2014/main" id="{FDBF0CEC-F4F2-5996-10E0-C6ECFBD95F11}"/>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50;p27">
              <a:extLst>
                <a:ext uri="{FF2B5EF4-FFF2-40B4-BE49-F238E27FC236}">
                  <a16:creationId xmlns:a16="http://schemas.microsoft.com/office/drawing/2014/main" id="{BA65E428-7422-7390-B786-365B629675B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3" name="Google Shape;16251;p27">
              <a:extLst>
                <a:ext uri="{FF2B5EF4-FFF2-40B4-BE49-F238E27FC236}">
                  <a16:creationId xmlns:a16="http://schemas.microsoft.com/office/drawing/2014/main" id="{27ADD2D9-28AB-46AE-E053-B73806867169}"/>
                </a:ext>
              </a:extLst>
            </p:cNvPr>
            <p:cNvGrpSpPr/>
            <p:nvPr/>
          </p:nvGrpSpPr>
          <p:grpSpPr>
            <a:xfrm rot="-1277692">
              <a:off x="928698" y="4770229"/>
              <a:ext cx="263491" cy="228933"/>
              <a:chOff x="8560435" y="4067363"/>
              <a:chExt cx="279391" cy="242772"/>
            </a:xfrm>
          </p:grpSpPr>
          <p:sp>
            <p:nvSpPr>
              <p:cNvPr id="105" name="Google Shape;16252;p27">
                <a:extLst>
                  <a:ext uri="{FF2B5EF4-FFF2-40B4-BE49-F238E27FC236}">
                    <a16:creationId xmlns:a16="http://schemas.microsoft.com/office/drawing/2014/main" id="{97F2919B-8409-5A5F-4DA7-B46038082096}"/>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6" name="Google Shape;16253;p27">
                <a:extLst>
                  <a:ext uri="{FF2B5EF4-FFF2-40B4-BE49-F238E27FC236}">
                    <a16:creationId xmlns:a16="http://schemas.microsoft.com/office/drawing/2014/main" id="{8F11F6E8-E7C8-73A6-AEC3-5803DDD0C2B5}"/>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54;p27">
                <a:extLst>
                  <a:ext uri="{FF2B5EF4-FFF2-40B4-BE49-F238E27FC236}">
                    <a16:creationId xmlns:a16="http://schemas.microsoft.com/office/drawing/2014/main" id="{834C0A1F-F75E-B0AC-8427-C675F5BDF65E}"/>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55;p27">
                <a:extLst>
                  <a:ext uri="{FF2B5EF4-FFF2-40B4-BE49-F238E27FC236}">
                    <a16:creationId xmlns:a16="http://schemas.microsoft.com/office/drawing/2014/main" id="{C6117D3F-287F-BEE3-BE5C-AA7490D3B6F7}"/>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56;p27">
                <a:extLst>
                  <a:ext uri="{FF2B5EF4-FFF2-40B4-BE49-F238E27FC236}">
                    <a16:creationId xmlns:a16="http://schemas.microsoft.com/office/drawing/2014/main" id="{A73AF52F-2F5C-88CD-E923-BD2BBEDF5A6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57;p27">
                <a:extLst>
                  <a:ext uri="{FF2B5EF4-FFF2-40B4-BE49-F238E27FC236}">
                    <a16:creationId xmlns:a16="http://schemas.microsoft.com/office/drawing/2014/main" id="{6AFE907C-33E6-73DA-C55D-A90FC71692D8}"/>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58;p27">
                <a:extLst>
                  <a:ext uri="{FF2B5EF4-FFF2-40B4-BE49-F238E27FC236}">
                    <a16:creationId xmlns:a16="http://schemas.microsoft.com/office/drawing/2014/main" id="{47DBD9DB-1239-20CB-208C-512FFC1361D7}"/>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59;p27">
                <a:extLst>
                  <a:ext uri="{FF2B5EF4-FFF2-40B4-BE49-F238E27FC236}">
                    <a16:creationId xmlns:a16="http://schemas.microsoft.com/office/drawing/2014/main" id="{2333E1DF-AF87-9326-1249-423F4F391488}"/>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0;p27">
                <a:extLst>
                  <a:ext uri="{FF2B5EF4-FFF2-40B4-BE49-F238E27FC236}">
                    <a16:creationId xmlns:a16="http://schemas.microsoft.com/office/drawing/2014/main" id="{D7264DC2-1CD0-C928-0D4C-F78134048A8B}"/>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61;p27">
                <a:extLst>
                  <a:ext uri="{FF2B5EF4-FFF2-40B4-BE49-F238E27FC236}">
                    <a16:creationId xmlns:a16="http://schemas.microsoft.com/office/drawing/2014/main" id="{A6FA6DEE-17E5-F329-65CF-7D40720DEC1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62;p27">
                <a:extLst>
                  <a:ext uri="{FF2B5EF4-FFF2-40B4-BE49-F238E27FC236}">
                    <a16:creationId xmlns:a16="http://schemas.microsoft.com/office/drawing/2014/main" id="{93423434-BA2A-2AF5-4116-0CC13933FF4D}"/>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63;p27">
                <a:extLst>
                  <a:ext uri="{FF2B5EF4-FFF2-40B4-BE49-F238E27FC236}">
                    <a16:creationId xmlns:a16="http://schemas.microsoft.com/office/drawing/2014/main" id="{4FC78A31-7377-3611-AE46-55A790A8440B}"/>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64;p27">
                <a:extLst>
                  <a:ext uri="{FF2B5EF4-FFF2-40B4-BE49-F238E27FC236}">
                    <a16:creationId xmlns:a16="http://schemas.microsoft.com/office/drawing/2014/main" id="{F6077478-98E4-BDF1-C004-869FA9EEA2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65;p27">
                <a:extLst>
                  <a:ext uri="{FF2B5EF4-FFF2-40B4-BE49-F238E27FC236}">
                    <a16:creationId xmlns:a16="http://schemas.microsoft.com/office/drawing/2014/main" id="{C9F9AAD1-11A8-32AF-35BE-285CF13B4227}"/>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66;p27">
                <a:extLst>
                  <a:ext uri="{FF2B5EF4-FFF2-40B4-BE49-F238E27FC236}">
                    <a16:creationId xmlns:a16="http://schemas.microsoft.com/office/drawing/2014/main" id="{CE262FF3-5FA3-1528-5543-9F45E0292B7E}"/>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67;p27">
                <a:extLst>
                  <a:ext uri="{FF2B5EF4-FFF2-40B4-BE49-F238E27FC236}">
                    <a16:creationId xmlns:a16="http://schemas.microsoft.com/office/drawing/2014/main" id="{A588441B-686D-13B8-EA24-382E7A03C648}"/>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68;p27">
                <a:extLst>
                  <a:ext uri="{FF2B5EF4-FFF2-40B4-BE49-F238E27FC236}">
                    <a16:creationId xmlns:a16="http://schemas.microsoft.com/office/drawing/2014/main" id="{1933E41A-51DC-4195-9A65-8119D0625B5A}"/>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69;p27">
                <a:extLst>
                  <a:ext uri="{FF2B5EF4-FFF2-40B4-BE49-F238E27FC236}">
                    <a16:creationId xmlns:a16="http://schemas.microsoft.com/office/drawing/2014/main" id="{E868A86A-ECEE-906E-2106-09D4752BB16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0;p27">
                <a:extLst>
                  <a:ext uri="{FF2B5EF4-FFF2-40B4-BE49-F238E27FC236}">
                    <a16:creationId xmlns:a16="http://schemas.microsoft.com/office/drawing/2014/main" id="{6A2070BD-24CA-99B0-9B3D-968DAD411511}"/>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71;p27">
                <a:extLst>
                  <a:ext uri="{FF2B5EF4-FFF2-40B4-BE49-F238E27FC236}">
                    <a16:creationId xmlns:a16="http://schemas.microsoft.com/office/drawing/2014/main" id="{B3A5B4D1-5043-4AEC-12E4-ED6A6DEB6BB0}"/>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72;p27">
                <a:extLst>
                  <a:ext uri="{FF2B5EF4-FFF2-40B4-BE49-F238E27FC236}">
                    <a16:creationId xmlns:a16="http://schemas.microsoft.com/office/drawing/2014/main" id="{80542B69-B062-6EF0-E706-70C7B14244CB}"/>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73;p27">
                <a:extLst>
                  <a:ext uri="{FF2B5EF4-FFF2-40B4-BE49-F238E27FC236}">
                    <a16:creationId xmlns:a16="http://schemas.microsoft.com/office/drawing/2014/main" id="{28540D17-74D5-9DDA-5FB8-8FFA3C21EEC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74;p27">
                <a:extLst>
                  <a:ext uri="{FF2B5EF4-FFF2-40B4-BE49-F238E27FC236}">
                    <a16:creationId xmlns:a16="http://schemas.microsoft.com/office/drawing/2014/main" id="{B64FF004-26C9-3691-047E-CDA279994108}"/>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75;p27">
                <a:extLst>
                  <a:ext uri="{FF2B5EF4-FFF2-40B4-BE49-F238E27FC236}">
                    <a16:creationId xmlns:a16="http://schemas.microsoft.com/office/drawing/2014/main" id="{99C4E17E-8512-97A3-7AAF-EB12934730FC}"/>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6276;p27">
                <a:extLst>
                  <a:ext uri="{FF2B5EF4-FFF2-40B4-BE49-F238E27FC236}">
                    <a16:creationId xmlns:a16="http://schemas.microsoft.com/office/drawing/2014/main" id="{85F5BA8D-01BE-B096-3566-95C8D95B7C92}"/>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6277;p27">
                <a:extLst>
                  <a:ext uri="{FF2B5EF4-FFF2-40B4-BE49-F238E27FC236}">
                    <a16:creationId xmlns:a16="http://schemas.microsoft.com/office/drawing/2014/main" id="{7311F388-4C80-CD4D-6A78-BA4F0CDD0D57}"/>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6278;p27">
                <a:extLst>
                  <a:ext uri="{FF2B5EF4-FFF2-40B4-BE49-F238E27FC236}">
                    <a16:creationId xmlns:a16="http://schemas.microsoft.com/office/drawing/2014/main" id="{E358A140-B449-6938-F8D5-BF1A4C7CA378}"/>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6279;p27">
                <a:extLst>
                  <a:ext uri="{FF2B5EF4-FFF2-40B4-BE49-F238E27FC236}">
                    <a16:creationId xmlns:a16="http://schemas.microsoft.com/office/drawing/2014/main" id="{39C12A76-0516-DF26-1DA9-7FD9E15B834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6280;p27">
                <a:extLst>
                  <a:ext uri="{FF2B5EF4-FFF2-40B4-BE49-F238E27FC236}">
                    <a16:creationId xmlns:a16="http://schemas.microsoft.com/office/drawing/2014/main" id="{D98A9A79-2FA8-9941-F76F-0C4217077CFF}"/>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6281;p27">
                <a:extLst>
                  <a:ext uri="{FF2B5EF4-FFF2-40B4-BE49-F238E27FC236}">
                    <a16:creationId xmlns:a16="http://schemas.microsoft.com/office/drawing/2014/main" id="{3D0C1511-22A4-0115-6ED6-521F65D6FBEC}"/>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6282;p27">
                <a:extLst>
                  <a:ext uri="{FF2B5EF4-FFF2-40B4-BE49-F238E27FC236}">
                    <a16:creationId xmlns:a16="http://schemas.microsoft.com/office/drawing/2014/main" id="{C213B732-DABA-7047-B382-E0A8F5B9E91B}"/>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6283;p27">
                <a:extLst>
                  <a:ext uri="{FF2B5EF4-FFF2-40B4-BE49-F238E27FC236}">
                    <a16:creationId xmlns:a16="http://schemas.microsoft.com/office/drawing/2014/main" id="{5978E8BA-56E0-BBC3-2D89-3F9B1B989EA3}"/>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6284;p27">
                <a:extLst>
                  <a:ext uri="{FF2B5EF4-FFF2-40B4-BE49-F238E27FC236}">
                    <a16:creationId xmlns:a16="http://schemas.microsoft.com/office/drawing/2014/main" id="{0A363B66-C687-F102-A39A-275C62BAA317}"/>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Google Shape;16285;p27">
              <a:extLst>
                <a:ext uri="{FF2B5EF4-FFF2-40B4-BE49-F238E27FC236}">
                  <a16:creationId xmlns:a16="http://schemas.microsoft.com/office/drawing/2014/main" id="{704C057B-38C2-E79F-AE13-4A813307221D}"/>
                </a:ext>
              </a:extLst>
            </p:cNvPr>
            <p:cNvGrpSpPr/>
            <p:nvPr/>
          </p:nvGrpSpPr>
          <p:grpSpPr>
            <a:xfrm flipH="1">
              <a:off x="213888" y="4249293"/>
              <a:ext cx="234778" cy="228176"/>
              <a:chOff x="1103345" y="2653993"/>
              <a:chExt cx="520458" cy="505933"/>
            </a:xfrm>
          </p:grpSpPr>
          <p:sp>
            <p:nvSpPr>
              <p:cNvPr id="85" name="Google Shape;16286;p27">
                <a:extLst>
                  <a:ext uri="{FF2B5EF4-FFF2-40B4-BE49-F238E27FC236}">
                    <a16:creationId xmlns:a16="http://schemas.microsoft.com/office/drawing/2014/main" id="{B524F8CA-6A66-E755-9FD2-CAC2CA9A273D}"/>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6" name="Google Shape;16287;p27">
                <a:extLst>
                  <a:ext uri="{FF2B5EF4-FFF2-40B4-BE49-F238E27FC236}">
                    <a16:creationId xmlns:a16="http://schemas.microsoft.com/office/drawing/2014/main" id="{48CF7838-6E76-2BB3-6AE3-E469F69C6A8E}"/>
                  </a:ext>
                </a:extLst>
              </p:cNvPr>
              <p:cNvGrpSpPr/>
              <p:nvPr/>
            </p:nvGrpSpPr>
            <p:grpSpPr>
              <a:xfrm>
                <a:off x="1238301" y="2776232"/>
                <a:ext cx="245283" cy="311802"/>
                <a:chOff x="5152350" y="1627375"/>
                <a:chExt cx="61750" cy="78500"/>
              </a:xfrm>
            </p:grpSpPr>
            <p:sp>
              <p:nvSpPr>
                <p:cNvPr id="87" name="Google Shape;16288;p27">
                  <a:extLst>
                    <a:ext uri="{FF2B5EF4-FFF2-40B4-BE49-F238E27FC236}">
                      <a16:creationId xmlns:a16="http://schemas.microsoft.com/office/drawing/2014/main" id="{65C2CB15-0FDF-390B-C20D-2650C57CD859}"/>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89;p27">
                  <a:extLst>
                    <a:ext uri="{FF2B5EF4-FFF2-40B4-BE49-F238E27FC236}">
                      <a16:creationId xmlns:a16="http://schemas.microsoft.com/office/drawing/2014/main" id="{FF370BED-0013-B407-98A8-43E3EE6E7136}"/>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0;p27">
                  <a:extLst>
                    <a:ext uri="{FF2B5EF4-FFF2-40B4-BE49-F238E27FC236}">
                      <a16:creationId xmlns:a16="http://schemas.microsoft.com/office/drawing/2014/main" id="{A753D0F3-8A25-2AFF-95CF-3A55F31F16AC}"/>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291;p27">
                  <a:extLst>
                    <a:ext uri="{FF2B5EF4-FFF2-40B4-BE49-F238E27FC236}">
                      <a16:creationId xmlns:a16="http://schemas.microsoft.com/office/drawing/2014/main" id="{49CABE9B-1ECC-FB82-E0FA-C43220D003C9}"/>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292;p27">
                  <a:extLst>
                    <a:ext uri="{FF2B5EF4-FFF2-40B4-BE49-F238E27FC236}">
                      <a16:creationId xmlns:a16="http://schemas.microsoft.com/office/drawing/2014/main" id="{97E86EEE-CAB6-F396-9632-5488EFB27667}"/>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293;p27">
                  <a:extLst>
                    <a:ext uri="{FF2B5EF4-FFF2-40B4-BE49-F238E27FC236}">
                      <a16:creationId xmlns:a16="http://schemas.microsoft.com/office/drawing/2014/main" id="{4E55AA2B-4F0E-48CC-8A7F-BEFA29F67B79}"/>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294;p27">
                  <a:extLst>
                    <a:ext uri="{FF2B5EF4-FFF2-40B4-BE49-F238E27FC236}">
                      <a16:creationId xmlns:a16="http://schemas.microsoft.com/office/drawing/2014/main" id="{DA02045C-D99B-8D2F-4F9C-EC32B336FF41}"/>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295;p27">
                  <a:extLst>
                    <a:ext uri="{FF2B5EF4-FFF2-40B4-BE49-F238E27FC236}">
                      <a16:creationId xmlns:a16="http://schemas.microsoft.com/office/drawing/2014/main" id="{692B8354-75F4-A2B9-93A1-D0B1D98DB92B}"/>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296;p27">
                  <a:extLst>
                    <a:ext uri="{FF2B5EF4-FFF2-40B4-BE49-F238E27FC236}">
                      <a16:creationId xmlns:a16="http://schemas.microsoft.com/office/drawing/2014/main" id="{2882D479-EFAC-5476-BF1E-2B23B3D8B86E}"/>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297;p27">
                  <a:extLst>
                    <a:ext uri="{FF2B5EF4-FFF2-40B4-BE49-F238E27FC236}">
                      <a16:creationId xmlns:a16="http://schemas.microsoft.com/office/drawing/2014/main" id="{EA418E95-65E2-6C6E-7680-B92EF54F59D8}"/>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98;p27">
                  <a:extLst>
                    <a:ext uri="{FF2B5EF4-FFF2-40B4-BE49-F238E27FC236}">
                      <a16:creationId xmlns:a16="http://schemas.microsoft.com/office/drawing/2014/main" id="{75382339-B2F5-DB59-1FAF-D41332DFD9A8}"/>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99;p27">
                  <a:extLst>
                    <a:ext uri="{FF2B5EF4-FFF2-40B4-BE49-F238E27FC236}">
                      <a16:creationId xmlns:a16="http://schemas.microsoft.com/office/drawing/2014/main" id="{AFB84470-7C1B-DF50-B735-6D9B4FCDB9BE}"/>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300;p27">
                  <a:extLst>
                    <a:ext uri="{FF2B5EF4-FFF2-40B4-BE49-F238E27FC236}">
                      <a16:creationId xmlns:a16="http://schemas.microsoft.com/office/drawing/2014/main" id="{D2E13255-8F15-66FA-E3C1-17D468DA5B3A}"/>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301;p27">
                  <a:extLst>
                    <a:ext uri="{FF2B5EF4-FFF2-40B4-BE49-F238E27FC236}">
                      <a16:creationId xmlns:a16="http://schemas.microsoft.com/office/drawing/2014/main" id="{0729B675-2EB2-6418-412B-1A489C274B14}"/>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302;p27">
                  <a:extLst>
                    <a:ext uri="{FF2B5EF4-FFF2-40B4-BE49-F238E27FC236}">
                      <a16:creationId xmlns:a16="http://schemas.microsoft.com/office/drawing/2014/main" id="{864EFFBE-2C58-5A31-F2CD-4E52E6E79CA0}"/>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303;p27">
                  <a:extLst>
                    <a:ext uri="{FF2B5EF4-FFF2-40B4-BE49-F238E27FC236}">
                      <a16:creationId xmlns:a16="http://schemas.microsoft.com/office/drawing/2014/main" id="{D8B95F21-CD63-EE79-27E9-FA5DFB240B4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304;p27">
                  <a:extLst>
                    <a:ext uri="{FF2B5EF4-FFF2-40B4-BE49-F238E27FC236}">
                      <a16:creationId xmlns:a16="http://schemas.microsoft.com/office/drawing/2014/main" id="{1EE5578E-779D-AF1C-2AE0-9D417D74264F}"/>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305;p27">
                  <a:extLst>
                    <a:ext uri="{FF2B5EF4-FFF2-40B4-BE49-F238E27FC236}">
                      <a16:creationId xmlns:a16="http://schemas.microsoft.com/office/drawing/2014/main" id="{B9295399-6695-5018-7220-DD773659CB9E}"/>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38" name="组合 41">
            <a:extLst>
              <a:ext uri="{FF2B5EF4-FFF2-40B4-BE49-F238E27FC236}">
                <a16:creationId xmlns:a16="http://schemas.microsoft.com/office/drawing/2014/main" id="{A3FA430D-6056-7D46-1A4D-D740C8EBA6D3}"/>
              </a:ext>
            </a:extLst>
          </p:cNvPr>
          <p:cNvGrpSpPr/>
          <p:nvPr/>
        </p:nvGrpSpPr>
        <p:grpSpPr>
          <a:xfrm>
            <a:off x="6275057" y="1264676"/>
            <a:ext cx="1035844" cy="708735"/>
            <a:chOff x="7629525" y="1019175"/>
            <a:chExt cx="904875" cy="619125"/>
          </a:xfrm>
        </p:grpSpPr>
        <p:pic>
          <p:nvPicPr>
            <p:cNvPr id="139" name="图片 39">
              <a:extLst>
                <a:ext uri="{FF2B5EF4-FFF2-40B4-BE49-F238E27FC236}">
                  <a16:creationId xmlns:a16="http://schemas.microsoft.com/office/drawing/2014/main" id="{6699DC86-B417-3402-A27D-94823FAD4CC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40" name="图片 40">
              <a:extLst>
                <a:ext uri="{FF2B5EF4-FFF2-40B4-BE49-F238E27FC236}">
                  <a16:creationId xmlns:a16="http://schemas.microsoft.com/office/drawing/2014/main" id="{39C45EB4-8BDA-82C6-92C6-C01F5ECCA45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3" name="Picture 2" descr="A pink petals on a black background&#10;&#10;Description automatically generated">
            <a:extLst>
              <a:ext uri="{FF2B5EF4-FFF2-40B4-BE49-F238E27FC236}">
                <a16:creationId xmlns:a16="http://schemas.microsoft.com/office/drawing/2014/main" id="{9E0946DB-DB9A-5A29-0EFA-2BCCB9916B42}"/>
              </a:ext>
            </a:extLst>
          </p:cNvPr>
          <p:cNvPicPr>
            <a:picLocks noChangeAspect="1"/>
          </p:cNvPicPr>
          <p:nvPr/>
        </p:nvPicPr>
        <p:blipFill>
          <a:blip r:embed="rId16"/>
          <a:stretch>
            <a:fillRect/>
          </a:stretch>
        </p:blipFill>
        <p:spPr>
          <a:xfrm>
            <a:off x="6203628" y="594863"/>
            <a:ext cx="2666128" cy="2666128"/>
          </a:xfrm>
          <a:prstGeom prst="rect">
            <a:avLst/>
          </a:prstGeom>
        </p:spPr>
      </p:pic>
    </p:spTree>
    <p:custDataLst>
      <p:tags r:id="rId1"/>
    </p:custDataLst>
    <p:extLst>
      <p:ext uri="{BB962C8B-B14F-4D97-AF65-F5344CB8AC3E}">
        <p14:creationId xmlns:p14="http://schemas.microsoft.com/office/powerpoint/2010/main" val="339269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604999" y="330111"/>
            <a:ext cx="8115300" cy="0"/>
          </a:xfrm>
          <a:prstGeom prst="line">
            <a:avLst/>
          </a:prstGeom>
          <a:ln w="19050" cap="flat">
            <a:solidFill>
              <a:srgbClr val="000000"/>
            </a:solidFill>
            <a:prstDash val="solid"/>
            <a:headEnd type="none" w="sm" len="sm"/>
            <a:tailEnd type="none" w="sm" len="sm"/>
          </a:ln>
        </p:spPr>
        <p:txBody>
          <a:bodyPr/>
          <a:lstStyle/>
          <a:p>
            <a:pPr marL="0" marR="0" lvl="0" indent="0" algn="l" defTabSz="457211"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524317" y="60350"/>
            <a:ext cx="6095364" cy="61131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a:spcAft>
                <a:spcPts val="800"/>
              </a:spcAft>
            </a:pPr>
            <a:r>
              <a:rPr lang="vi-VN" sz="1800" b="1" dirty="0">
                <a:solidFill>
                  <a:schemeClr val="accent6">
                    <a:lumMod val="50000"/>
                  </a:schemeClr>
                </a:solidFill>
                <a:effectLst/>
                <a:latin typeface="+mj-lt"/>
                <a:ea typeface="Calibri" panose="020F0502020204030204" pitchFamily="34" charset="0"/>
                <a:cs typeface="Times New Roman" panose="02020603050405020304" pitchFamily="18" charset="0"/>
              </a:rPr>
              <a:t>Cảnh sắc thiên nhiên trên đường chị em Kiều trở về sau chuyến du xuân</a:t>
            </a:r>
            <a:endParaRPr lang="en-SG" sz="18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395A6FD-F0E9-937A-DC03-67579BDD2FBD}"/>
              </a:ext>
            </a:extLst>
          </p:cNvPr>
          <p:cNvGraphicFramePr>
            <a:graphicFrameLocks noGrp="1"/>
          </p:cNvGraphicFramePr>
          <p:nvPr>
            <p:extLst>
              <p:ext uri="{D42A27DB-BD31-4B8C-83A1-F6EECF244321}">
                <p14:modId xmlns:p14="http://schemas.microsoft.com/office/powerpoint/2010/main" val="2852292028"/>
              </p:ext>
            </p:extLst>
          </p:nvPr>
        </p:nvGraphicFramePr>
        <p:xfrm>
          <a:off x="104246" y="744251"/>
          <a:ext cx="8935507" cy="4279441"/>
        </p:xfrm>
        <a:graphic>
          <a:graphicData uri="http://schemas.openxmlformats.org/drawingml/2006/table">
            <a:tbl>
              <a:tblPr firstRow="1" bandRow="1">
                <a:tableStyleId>{10A1B5D5-9B99-4C35-A422-299274C87663}</a:tableStyleId>
              </a:tblPr>
              <a:tblGrid>
                <a:gridCol w="2539802">
                  <a:extLst>
                    <a:ext uri="{9D8B030D-6E8A-4147-A177-3AD203B41FA5}">
                      <a16:colId xmlns:a16="http://schemas.microsoft.com/office/drawing/2014/main" val="2070091628"/>
                    </a:ext>
                  </a:extLst>
                </a:gridCol>
                <a:gridCol w="6395705">
                  <a:extLst>
                    <a:ext uri="{9D8B030D-6E8A-4147-A177-3AD203B41FA5}">
                      <a16:colId xmlns:a16="http://schemas.microsoft.com/office/drawing/2014/main" val="3796098430"/>
                    </a:ext>
                  </a:extLst>
                </a:gridCol>
              </a:tblGrid>
              <a:tr h="1618029">
                <a:tc gridSpan="2">
                  <a:txBody>
                    <a:bodyPr/>
                    <a:lstStyle/>
                    <a:p>
                      <a:r>
                        <a:rPr lang="vi-VN" sz="1600" b="1" i="1" kern="1200" dirty="0">
                          <a:solidFill>
                            <a:schemeClr val="tx1"/>
                          </a:solidFill>
                          <a:effectLst/>
                          <a:latin typeface="+mj-lt"/>
                          <a:ea typeface="+mn-ea"/>
                          <a:cs typeface="+mn-cs"/>
                        </a:rPr>
                        <a:t>“Tà tà bóng ngả về tây,</a:t>
                      </a:r>
                      <a:endParaRPr lang="en-SG" sz="1600" b="1" kern="1200" dirty="0">
                        <a:solidFill>
                          <a:schemeClr val="tx1"/>
                        </a:solidFill>
                        <a:effectLst/>
                        <a:latin typeface="+mj-lt"/>
                        <a:ea typeface="+mn-ea"/>
                        <a:cs typeface="+mn-cs"/>
                      </a:endParaRPr>
                    </a:p>
                    <a:p>
                      <a:r>
                        <a:rPr lang="vi-VN" sz="1600" b="1" i="1" kern="1200" dirty="0">
                          <a:solidFill>
                            <a:schemeClr val="tx1"/>
                          </a:solidFill>
                          <a:effectLst/>
                          <a:latin typeface="+mj-lt"/>
                          <a:ea typeface="+mn-ea"/>
                          <a:cs typeface="+mn-cs"/>
                        </a:rPr>
                        <a:t>Chị em thơ thẩn đan tay ra về.</a:t>
                      </a:r>
                      <a:endParaRPr lang="en-SG" sz="1600" b="1" kern="1200" dirty="0">
                        <a:solidFill>
                          <a:schemeClr val="tx1"/>
                        </a:solidFill>
                        <a:effectLst/>
                        <a:latin typeface="+mj-lt"/>
                        <a:ea typeface="+mn-ea"/>
                        <a:cs typeface="+mn-cs"/>
                      </a:endParaRPr>
                    </a:p>
                    <a:p>
                      <a:r>
                        <a:rPr lang="vi-VN" sz="1600" b="1" i="1" kern="1200" dirty="0">
                          <a:solidFill>
                            <a:schemeClr val="tx1"/>
                          </a:solidFill>
                          <a:effectLst/>
                          <a:latin typeface="+mj-lt"/>
                          <a:ea typeface="+mn-ea"/>
                          <a:cs typeface="+mn-cs"/>
                        </a:rPr>
                        <a:t>Bước lần theo ngọn tiểu khê,</a:t>
                      </a:r>
                      <a:endParaRPr lang="en-SG" sz="1600" b="1" kern="1200" dirty="0">
                        <a:solidFill>
                          <a:schemeClr val="tx1"/>
                        </a:solidFill>
                        <a:effectLst/>
                        <a:latin typeface="+mj-lt"/>
                        <a:ea typeface="+mn-ea"/>
                        <a:cs typeface="+mn-cs"/>
                      </a:endParaRPr>
                    </a:p>
                    <a:p>
                      <a:r>
                        <a:rPr lang="vi-VN" sz="1600" b="1" i="1" kern="1200" dirty="0">
                          <a:solidFill>
                            <a:schemeClr val="tx1"/>
                          </a:solidFill>
                          <a:effectLst/>
                          <a:latin typeface="+mj-lt"/>
                          <a:ea typeface="+mn-ea"/>
                          <a:cs typeface="+mn-cs"/>
                        </a:rPr>
                        <a:t>Lần xem phong cảnh cỏ bề thanh thanh.</a:t>
                      </a:r>
                      <a:endParaRPr lang="en-SG" sz="1600" b="1" kern="1200" dirty="0">
                        <a:solidFill>
                          <a:schemeClr val="tx1"/>
                        </a:solidFill>
                        <a:effectLst/>
                        <a:latin typeface="+mj-lt"/>
                        <a:ea typeface="+mn-ea"/>
                        <a:cs typeface="+mn-cs"/>
                      </a:endParaRPr>
                    </a:p>
                    <a:p>
                      <a:r>
                        <a:rPr lang="vi-VN" sz="1600" b="1" i="1" kern="1200" dirty="0">
                          <a:solidFill>
                            <a:schemeClr val="tx1"/>
                          </a:solidFill>
                          <a:effectLst/>
                          <a:latin typeface="+mj-lt"/>
                          <a:ea typeface="+mn-ea"/>
                          <a:cs typeface="+mn-cs"/>
                        </a:rPr>
                        <a:t>Nao nao dòng nước uốn quanh,</a:t>
                      </a:r>
                      <a:endParaRPr lang="en-SG" sz="1600" b="1" kern="1200" dirty="0">
                        <a:solidFill>
                          <a:schemeClr val="tx1"/>
                        </a:solidFill>
                        <a:effectLst/>
                        <a:latin typeface="+mj-lt"/>
                        <a:ea typeface="+mn-ea"/>
                        <a:cs typeface="+mn-cs"/>
                      </a:endParaRPr>
                    </a:p>
                    <a:p>
                      <a:r>
                        <a:rPr lang="vi-VN" sz="1600" b="1" i="1" kern="1200" dirty="0">
                          <a:solidFill>
                            <a:schemeClr val="tx1"/>
                          </a:solidFill>
                          <a:effectLst/>
                          <a:latin typeface="+mj-lt"/>
                          <a:ea typeface="+mn-ea"/>
                          <a:cs typeface="+mn-cs"/>
                        </a:rPr>
                        <a:t>Nhịp cầu nho nhỏ cuối ghềnh bắc ngang.”</a:t>
                      </a:r>
                      <a:endParaRPr lang="en-SG" sz="1600" b="1" kern="1200" dirty="0">
                        <a:solidFill>
                          <a:schemeClr val="tx1"/>
                        </a:solidFill>
                        <a:effectLst/>
                        <a:latin typeface="+mj-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58632065"/>
                  </a:ext>
                </a:extLst>
              </a:tr>
              <a:tr h="0">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1600" i="1" kern="1200" dirty="0">
                          <a:solidFill>
                            <a:schemeClr val="tx1"/>
                          </a:solidFill>
                          <a:effectLst/>
                          <a:latin typeface="+mj-lt"/>
                          <a:ea typeface="+mn-ea"/>
                          <a:cs typeface="+mn-cs"/>
                        </a:rPr>
                        <a:t>1. Cảnh sắc thiên nhiên trên đường chị em Kiều trở về sau chuyến du xuân được thể hiện như thế nào?</a:t>
                      </a:r>
                      <a:endParaRPr lang="en-SG" sz="1600" kern="1200" dirty="0">
                        <a:solidFill>
                          <a:schemeClr val="tx1"/>
                        </a:solidFill>
                        <a:effectLst/>
                        <a:latin typeface="+mj-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6000" dirty="0">
                        <a:solidFill>
                          <a:schemeClr val="tx1"/>
                        </a:solidFill>
                        <a:latin typeface="+mj-lt"/>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7759550"/>
                  </a:ext>
                </a:extLst>
              </a:tr>
              <a:tr h="1617472">
                <a:tc>
                  <a:txBody>
                    <a:bodyPr/>
                    <a:lstStyle/>
                    <a:p>
                      <a:r>
                        <a:rPr lang="vi-VN" sz="1600" i="1" kern="1200" dirty="0">
                          <a:solidFill>
                            <a:schemeClr val="tx1"/>
                          </a:solidFill>
                          <a:effectLst/>
                          <a:latin typeface="+mj-lt"/>
                          <a:ea typeface="+mn-ea"/>
                          <a:cs typeface="+mn-cs"/>
                        </a:rPr>
                        <a:t>2. Hoàn thành bảng sau:</a:t>
                      </a:r>
                      <a:endParaRPr lang="en-SG" sz="1600" kern="1200" dirty="0">
                        <a:solidFill>
                          <a:schemeClr val="tx1"/>
                        </a:solidFill>
                        <a:effectLst/>
                        <a:latin typeface="+mj-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endParaRPr lang="en-SG" sz="8000" dirty="0">
                        <a:solidFill>
                          <a:schemeClr val="tx1"/>
                        </a:solidFill>
                        <a:latin typeface="+mj-lt"/>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0777857"/>
                  </a:ext>
                </a:extLst>
              </a:tr>
            </a:tbl>
          </a:graphicData>
        </a:graphic>
      </p:graphicFrame>
      <p:grpSp>
        <p:nvGrpSpPr>
          <p:cNvPr id="6" name="Group 5">
            <a:extLst>
              <a:ext uri="{FF2B5EF4-FFF2-40B4-BE49-F238E27FC236}">
                <a16:creationId xmlns:a16="http://schemas.microsoft.com/office/drawing/2014/main" id="{29DE4896-22C3-93DD-5EFA-C11BEF84DB6F}"/>
              </a:ext>
            </a:extLst>
          </p:cNvPr>
          <p:cNvGrpSpPr/>
          <p:nvPr/>
        </p:nvGrpSpPr>
        <p:grpSpPr>
          <a:xfrm>
            <a:off x="7518400" y="-68233"/>
            <a:ext cx="1679380" cy="1962901"/>
            <a:chOff x="4437523" y="-82761"/>
            <a:chExt cx="4855555" cy="4064082"/>
          </a:xfrm>
        </p:grpSpPr>
        <p:pic>
          <p:nvPicPr>
            <p:cNvPr id="3" name="Picture 2" descr="A branch with pink flowers on it&#10;&#10;Description automatically generated">
              <a:extLst>
                <a:ext uri="{FF2B5EF4-FFF2-40B4-BE49-F238E27FC236}">
                  <a16:creationId xmlns:a16="http://schemas.microsoft.com/office/drawing/2014/main" id="{22C0BC67-AF8B-9794-8898-D961FE4804B7}"/>
                </a:ext>
              </a:extLst>
            </p:cNvPr>
            <p:cNvPicPr>
              <a:picLocks noChangeAspect="1"/>
            </p:cNvPicPr>
            <p:nvPr/>
          </p:nvPicPr>
          <p:blipFill>
            <a:blip r:embed="rId4"/>
            <a:stretch>
              <a:fillRect/>
            </a:stretch>
          </p:blipFill>
          <p:spPr>
            <a:xfrm>
              <a:off x="4437523" y="-82761"/>
              <a:ext cx="4855555" cy="4064082"/>
            </a:xfrm>
            <a:prstGeom prst="rect">
              <a:avLst/>
            </a:prstGeom>
          </p:spPr>
        </p:pic>
        <p:pic>
          <p:nvPicPr>
            <p:cNvPr id="5" name="Picture 4" descr="A pink petals on a black background&#10;&#10;Description automatically generated">
              <a:extLst>
                <a:ext uri="{FF2B5EF4-FFF2-40B4-BE49-F238E27FC236}">
                  <a16:creationId xmlns:a16="http://schemas.microsoft.com/office/drawing/2014/main" id="{5FC6A39B-2524-8BBD-B133-3E1FFCF11BD3}"/>
                </a:ext>
              </a:extLst>
            </p:cNvPr>
            <p:cNvPicPr>
              <a:picLocks noChangeAspect="1"/>
            </p:cNvPicPr>
            <p:nvPr/>
          </p:nvPicPr>
          <p:blipFill>
            <a:blip r:embed="rId5"/>
            <a:stretch>
              <a:fillRect/>
            </a:stretch>
          </p:blipFill>
          <p:spPr>
            <a:xfrm>
              <a:off x="4899258" y="817405"/>
              <a:ext cx="2666128" cy="2666128"/>
            </a:xfrm>
            <a:prstGeom prst="rect">
              <a:avLst/>
            </a:prstGeom>
          </p:spPr>
        </p:pic>
      </p:grpSp>
      <p:pic>
        <p:nvPicPr>
          <p:cNvPr id="8" name="Picture 7" descr="A painting of two women&#10;&#10;Description automatically generated">
            <a:extLst>
              <a:ext uri="{FF2B5EF4-FFF2-40B4-BE49-F238E27FC236}">
                <a16:creationId xmlns:a16="http://schemas.microsoft.com/office/drawing/2014/main" id="{6204D21F-8623-8519-A15F-19201FB82B55}"/>
              </a:ext>
            </a:extLst>
          </p:cNvPr>
          <p:cNvPicPr>
            <a:picLocks noChangeAspect="1"/>
          </p:cNvPicPr>
          <p:nvPr/>
        </p:nvPicPr>
        <p:blipFill>
          <a:blip r:embed="rId6"/>
          <a:stretch>
            <a:fillRect/>
          </a:stretch>
        </p:blipFill>
        <p:spPr>
          <a:xfrm>
            <a:off x="7714223" y="850382"/>
            <a:ext cx="1429777" cy="1507062"/>
          </a:xfrm>
          <a:prstGeom prst="rect">
            <a:avLst/>
          </a:prstGeom>
        </p:spPr>
      </p:pic>
      <p:grpSp>
        <p:nvGrpSpPr>
          <p:cNvPr id="9" name="组合 41">
            <a:extLst>
              <a:ext uri="{FF2B5EF4-FFF2-40B4-BE49-F238E27FC236}">
                <a16:creationId xmlns:a16="http://schemas.microsoft.com/office/drawing/2014/main" id="{7CE4262D-CD57-9A93-B077-68F777F00E1A}"/>
              </a:ext>
            </a:extLst>
          </p:cNvPr>
          <p:cNvGrpSpPr/>
          <p:nvPr/>
        </p:nvGrpSpPr>
        <p:grpSpPr>
          <a:xfrm rot="17608799" flipH="1">
            <a:off x="-274560" y="261065"/>
            <a:ext cx="1219990" cy="629494"/>
            <a:chOff x="7629525" y="1019175"/>
            <a:chExt cx="1307288" cy="619125"/>
          </a:xfrm>
        </p:grpSpPr>
        <p:pic>
          <p:nvPicPr>
            <p:cNvPr id="10" name="图片 39">
              <a:extLst>
                <a:ext uri="{FF2B5EF4-FFF2-40B4-BE49-F238E27FC236}">
                  <a16:creationId xmlns:a16="http://schemas.microsoft.com/office/drawing/2014/main" id="{13554B03-C3D1-C048-1794-9F2352F9E9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1" name="图片 40">
              <a:extLst>
                <a:ext uri="{FF2B5EF4-FFF2-40B4-BE49-F238E27FC236}">
                  <a16:creationId xmlns:a16="http://schemas.microsoft.com/office/drawing/2014/main" id="{89A44970-E88A-4627-9A2C-BAA5992A46A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grpSp>
        <p:nvGrpSpPr>
          <p:cNvPr id="12" name="组合 41">
            <a:extLst>
              <a:ext uri="{FF2B5EF4-FFF2-40B4-BE49-F238E27FC236}">
                <a16:creationId xmlns:a16="http://schemas.microsoft.com/office/drawing/2014/main" id="{16AD11CC-DABA-989F-E84D-213E685B2C33}"/>
              </a:ext>
            </a:extLst>
          </p:cNvPr>
          <p:cNvGrpSpPr/>
          <p:nvPr/>
        </p:nvGrpSpPr>
        <p:grpSpPr>
          <a:xfrm rot="3991201">
            <a:off x="7110722" y="307648"/>
            <a:ext cx="825497" cy="409023"/>
            <a:chOff x="7629525" y="1019175"/>
            <a:chExt cx="1307288" cy="619125"/>
          </a:xfrm>
        </p:grpSpPr>
        <p:pic>
          <p:nvPicPr>
            <p:cNvPr id="13" name="图片 39">
              <a:extLst>
                <a:ext uri="{FF2B5EF4-FFF2-40B4-BE49-F238E27FC236}">
                  <a16:creationId xmlns:a16="http://schemas.microsoft.com/office/drawing/2014/main" id="{CDE155DE-312F-39AE-F05F-B3EB96744DE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4" name="图片 40">
              <a:extLst>
                <a:ext uri="{FF2B5EF4-FFF2-40B4-BE49-F238E27FC236}">
                  <a16:creationId xmlns:a16="http://schemas.microsoft.com/office/drawing/2014/main" id="{4F786EA2-2A90-0E0A-CC98-0FD0F214407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graphicFrame>
        <p:nvGraphicFramePr>
          <p:cNvPr id="4" name="Table 3">
            <a:extLst>
              <a:ext uri="{FF2B5EF4-FFF2-40B4-BE49-F238E27FC236}">
                <a16:creationId xmlns:a16="http://schemas.microsoft.com/office/drawing/2014/main" id="{C480929F-D733-37A1-2FCA-7B1DDE1BE27F}"/>
              </a:ext>
            </a:extLst>
          </p:cNvPr>
          <p:cNvGraphicFramePr>
            <a:graphicFrameLocks noGrp="1"/>
          </p:cNvGraphicFramePr>
          <p:nvPr>
            <p:extLst>
              <p:ext uri="{D42A27DB-BD31-4B8C-83A1-F6EECF244321}">
                <p14:modId xmlns:p14="http://schemas.microsoft.com/office/powerpoint/2010/main" val="3744190474"/>
              </p:ext>
            </p:extLst>
          </p:nvPr>
        </p:nvGraphicFramePr>
        <p:xfrm>
          <a:off x="2743199" y="3484872"/>
          <a:ext cx="6202497" cy="1428651"/>
        </p:xfrm>
        <a:graphic>
          <a:graphicData uri="http://schemas.openxmlformats.org/drawingml/2006/table">
            <a:tbl>
              <a:tblPr firstRow="1" firstCol="1" bandRow="1">
                <a:tableStyleId>{9DCAF9ED-07DC-4A11-8D7F-57B35C25682E}</a:tableStyleId>
              </a:tblPr>
              <a:tblGrid>
                <a:gridCol w="3100462">
                  <a:extLst>
                    <a:ext uri="{9D8B030D-6E8A-4147-A177-3AD203B41FA5}">
                      <a16:colId xmlns:a16="http://schemas.microsoft.com/office/drawing/2014/main" val="631973650"/>
                    </a:ext>
                  </a:extLst>
                </a:gridCol>
                <a:gridCol w="3102035">
                  <a:extLst>
                    <a:ext uri="{9D8B030D-6E8A-4147-A177-3AD203B41FA5}">
                      <a16:colId xmlns:a16="http://schemas.microsoft.com/office/drawing/2014/main" val="4251200120"/>
                    </a:ext>
                  </a:extLst>
                </a:gridCol>
              </a:tblGrid>
              <a:tr h="451511">
                <a:tc>
                  <a:txBody>
                    <a:bodyPr/>
                    <a:lstStyle/>
                    <a:p>
                      <a:pPr algn="ctr">
                        <a:lnSpc>
                          <a:spcPct val="150000"/>
                        </a:lnSpc>
                        <a:spcAft>
                          <a:spcPts val="800"/>
                        </a:spcAft>
                      </a:pPr>
                      <a:r>
                        <a:rPr lang="vi-VN" sz="1800" dirty="0">
                          <a:solidFill>
                            <a:schemeClr val="tx1"/>
                          </a:solidFill>
                          <a:effectLst/>
                          <a:latin typeface="+mj-lt"/>
                        </a:rPr>
                        <a:t>Bốn câu thơ đầu</a:t>
                      </a:r>
                      <a:endParaRPr lang="en-SG" sz="14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800"/>
                        </a:spcAft>
                      </a:pPr>
                      <a:r>
                        <a:rPr lang="vi-VN" sz="1800" dirty="0">
                          <a:solidFill>
                            <a:schemeClr val="tx1"/>
                          </a:solidFill>
                          <a:effectLst/>
                          <a:latin typeface="+mj-lt"/>
                        </a:rPr>
                        <a:t>Sáu câu thơ cuối</a:t>
                      </a:r>
                      <a:endParaRPr lang="en-SG" sz="14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1997241"/>
                  </a:ext>
                </a:extLst>
              </a:tr>
              <a:tr h="977140">
                <a:tc>
                  <a:txBody>
                    <a:bodyPr/>
                    <a:lstStyle/>
                    <a:p>
                      <a:pPr algn="just">
                        <a:lnSpc>
                          <a:spcPct val="150000"/>
                        </a:lnSpc>
                        <a:spcAft>
                          <a:spcPts val="800"/>
                        </a:spcAft>
                      </a:pPr>
                      <a:r>
                        <a:rPr lang="vi-VN" sz="1600" dirty="0">
                          <a:solidFill>
                            <a:schemeClr val="tx1"/>
                          </a:solidFill>
                          <a:effectLst/>
                          <a:highlight>
                            <a:srgbClr val="FFFFFF"/>
                          </a:highlight>
                          <a:latin typeface="+mj-lt"/>
                        </a:rPr>
                        <a:t> </a:t>
                      </a:r>
                      <a:endParaRPr lang="en-US" sz="1600" dirty="0">
                        <a:solidFill>
                          <a:schemeClr val="tx1"/>
                        </a:solidFill>
                        <a:effectLst/>
                        <a:highlight>
                          <a:srgbClr val="FFFFFF"/>
                        </a:highlight>
                        <a:latin typeface="+mj-lt"/>
                      </a:endParaRPr>
                    </a:p>
                    <a:p>
                      <a:pPr algn="just">
                        <a:lnSpc>
                          <a:spcPct val="150000"/>
                        </a:lnSpc>
                        <a:spcAft>
                          <a:spcPts val="800"/>
                        </a:spcAft>
                      </a:pPr>
                      <a:endParaRPr lang="en-US" sz="1600" dirty="0">
                        <a:solidFill>
                          <a:schemeClr val="tx1"/>
                        </a:solidFill>
                        <a:effectLst/>
                        <a:highlight>
                          <a:srgbClr val="FFFFFF"/>
                        </a:highligh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1600" dirty="0">
                          <a:solidFill>
                            <a:schemeClr val="tx1"/>
                          </a:solidFill>
                          <a:effectLst/>
                          <a:highlight>
                            <a:srgbClr val="FFFFFF"/>
                          </a:highlight>
                          <a:latin typeface="+mj-lt"/>
                        </a:rPr>
                        <a:t> </a:t>
                      </a:r>
                      <a:endParaRPr lang="en-SG" sz="14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933578"/>
                  </a:ext>
                </a:extLst>
              </a:tr>
            </a:tbl>
          </a:graphicData>
        </a:graphic>
      </p:graphicFrame>
    </p:spTree>
    <p:custDataLst>
      <p:tags r:id="rId1"/>
    </p:custDataLst>
    <p:extLst>
      <p:ext uri="{BB962C8B-B14F-4D97-AF65-F5344CB8AC3E}">
        <p14:creationId xmlns:p14="http://schemas.microsoft.com/office/powerpoint/2010/main" val="124023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A429B7-D861-6C3B-2730-48E6CA761C1C}"/>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15" name="图片 14">
            <a:extLst>
              <a:ext uri="{FF2B5EF4-FFF2-40B4-BE49-F238E27FC236}">
                <a16:creationId xmlns:a16="http://schemas.microsoft.com/office/drawing/2014/main" id="{3F3DED79-A735-918A-F753-8CF425525DDA}"/>
              </a:ext>
            </a:extLst>
          </p:cNvPr>
          <p:cNvPicPr>
            <a:picLocks noChangeAspect="1"/>
          </p:cNvPicPr>
          <p:nvPr/>
        </p:nvPicPr>
        <p:blipFill rotWithShape="1">
          <a:blip r:embed="rId5">
            <a:extLst>
              <a:ext uri="{28A0092B-C50C-407E-A947-70E740481C1C}">
                <a14:useLocalDpi xmlns:a14="http://schemas.microsoft.com/office/drawing/2010/main" val="0"/>
              </a:ext>
            </a:extLst>
          </a:blip>
          <a:srcRect t="4879" r="48024" b="26357"/>
          <a:stretch/>
        </p:blipFill>
        <p:spPr>
          <a:xfrm>
            <a:off x="6327382" y="-196313"/>
            <a:ext cx="2816618" cy="3610432"/>
          </a:xfrm>
          <a:prstGeom prst="rect">
            <a:avLst/>
          </a:prstGeom>
        </p:spPr>
      </p:pic>
      <p:pic>
        <p:nvPicPr>
          <p:cNvPr id="2" name="图片 3">
            <a:extLst>
              <a:ext uri="{FF2B5EF4-FFF2-40B4-BE49-F238E27FC236}">
                <a16:creationId xmlns:a16="http://schemas.microsoft.com/office/drawing/2014/main" id="{85A36859-9E24-6C30-141F-2D73CD878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947" y="1012372"/>
            <a:ext cx="2761454" cy="4131128"/>
          </a:xfrm>
          <a:prstGeom prst="rect">
            <a:avLst/>
          </a:prstGeom>
        </p:spPr>
      </p:pic>
      <p:pic>
        <p:nvPicPr>
          <p:cNvPr id="24" name="图片 49">
            <a:extLst>
              <a:ext uri="{FF2B5EF4-FFF2-40B4-BE49-F238E27FC236}">
                <a16:creationId xmlns:a16="http://schemas.microsoft.com/office/drawing/2014/main" id="{D68BCCBD-258C-B9B0-316C-2F86D489911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910466" y="-336700"/>
            <a:ext cx="2591285" cy="3610432"/>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grpSp>
        <p:nvGrpSpPr>
          <p:cNvPr id="25" name="组合 41">
            <a:extLst>
              <a:ext uri="{FF2B5EF4-FFF2-40B4-BE49-F238E27FC236}">
                <a16:creationId xmlns:a16="http://schemas.microsoft.com/office/drawing/2014/main" id="{ACF4C24B-9FFB-2851-162F-DAFC6FCAA4EC}"/>
              </a:ext>
            </a:extLst>
          </p:cNvPr>
          <p:cNvGrpSpPr/>
          <p:nvPr/>
        </p:nvGrpSpPr>
        <p:grpSpPr>
          <a:xfrm>
            <a:off x="4788768" y="1194418"/>
            <a:ext cx="922947" cy="589627"/>
            <a:chOff x="7629525" y="1019175"/>
            <a:chExt cx="904875" cy="619125"/>
          </a:xfrm>
        </p:grpSpPr>
        <p:pic>
          <p:nvPicPr>
            <p:cNvPr id="26" name="图片 39">
              <a:extLst>
                <a:ext uri="{FF2B5EF4-FFF2-40B4-BE49-F238E27FC236}">
                  <a16:creationId xmlns:a16="http://schemas.microsoft.com/office/drawing/2014/main" id="{828652A2-A0CD-F026-8929-34259502F92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27" name="图片 40">
              <a:extLst>
                <a:ext uri="{FF2B5EF4-FFF2-40B4-BE49-F238E27FC236}">
                  <a16:creationId xmlns:a16="http://schemas.microsoft.com/office/drawing/2014/main" id="{1B20D6EB-B371-9A8B-FBB2-E6A7949B3EE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28" name="图片 53">
            <a:extLst>
              <a:ext uri="{FF2B5EF4-FFF2-40B4-BE49-F238E27FC236}">
                <a16:creationId xmlns:a16="http://schemas.microsoft.com/office/drawing/2014/main" id="{5FB7B2B8-B8A3-8B46-F206-98471ED72B72}"/>
              </a:ext>
            </a:extLst>
          </p:cNvPr>
          <p:cNvPicPr>
            <a:picLocks noChangeAspect="1"/>
          </p:cNvPicPr>
          <p:nvPr/>
        </p:nvPicPr>
        <p:blipFill>
          <a:blip r:embed="rId11"/>
          <a:stretch>
            <a:fillRect/>
          </a:stretch>
        </p:blipFill>
        <p:spPr>
          <a:xfrm>
            <a:off x="6464742" y="1871913"/>
            <a:ext cx="1056224" cy="813887"/>
          </a:xfrm>
          <a:prstGeom prst="rect">
            <a:avLst/>
          </a:prstGeom>
        </p:spPr>
      </p:pic>
      <p:grpSp>
        <p:nvGrpSpPr>
          <p:cNvPr id="1614" name="Google Shape;16083;p27">
            <a:extLst>
              <a:ext uri="{FF2B5EF4-FFF2-40B4-BE49-F238E27FC236}">
                <a16:creationId xmlns:a16="http://schemas.microsoft.com/office/drawing/2014/main" id="{C54228B3-0F97-FC20-07ED-45650978FD83}"/>
              </a:ext>
            </a:extLst>
          </p:cNvPr>
          <p:cNvGrpSpPr/>
          <p:nvPr/>
        </p:nvGrpSpPr>
        <p:grpSpPr>
          <a:xfrm>
            <a:off x="6049894" y="-25799"/>
            <a:ext cx="3090212" cy="565290"/>
            <a:chOff x="6049894" y="-25798"/>
            <a:chExt cx="3090212" cy="565290"/>
          </a:xfrm>
        </p:grpSpPr>
        <p:grpSp>
          <p:nvGrpSpPr>
            <p:cNvPr id="1615" name="Google Shape;16084;p27">
              <a:extLst>
                <a:ext uri="{FF2B5EF4-FFF2-40B4-BE49-F238E27FC236}">
                  <a16:creationId xmlns:a16="http://schemas.microsoft.com/office/drawing/2014/main" id="{A50EBE94-5431-1CC6-78EB-31B2DBF761B5}"/>
                </a:ext>
              </a:extLst>
            </p:cNvPr>
            <p:cNvGrpSpPr/>
            <p:nvPr/>
          </p:nvGrpSpPr>
          <p:grpSpPr>
            <a:xfrm>
              <a:off x="6049894" y="-25799"/>
              <a:ext cx="3090212" cy="565290"/>
              <a:chOff x="6049894" y="-25798"/>
              <a:chExt cx="3090212" cy="565290"/>
            </a:xfrm>
          </p:grpSpPr>
          <p:sp>
            <p:nvSpPr>
              <p:cNvPr id="1677" name="Google Shape;16085;p27">
                <a:extLst>
                  <a:ext uri="{FF2B5EF4-FFF2-40B4-BE49-F238E27FC236}">
                    <a16:creationId xmlns:a16="http://schemas.microsoft.com/office/drawing/2014/main" id="{DAFA75E8-016D-5275-E9AA-6C0ECC20CFEC}"/>
                  </a:ext>
                </a:extLst>
              </p:cNvPr>
              <p:cNvSpPr/>
              <p:nvPr/>
            </p:nvSpPr>
            <p:spPr>
              <a:xfrm rot="6016292">
                <a:off x="6332486" y="168744"/>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8" name="Google Shape;16086;p27">
                <a:extLst>
                  <a:ext uri="{FF2B5EF4-FFF2-40B4-BE49-F238E27FC236}">
                    <a16:creationId xmlns:a16="http://schemas.microsoft.com/office/drawing/2014/main" id="{908D0114-C5D6-023E-D6D3-788B8199BF9A}"/>
                  </a:ext>
                </a:extLst>
              </p:cNvPr>
              <p:cNvSpPr/>
              <p:nvPr/>
            </p:nvSpPr>
            <p:spPr>
              <a:xfrm rot="6016292">
                <a:off x="6261980" y="71266"/>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9" name="Google Shape;16087;p27">
                <a:extLst>
                  <a:ext uri="{FF2B5EF4-FFF2-40B4-BE49-F238E27FC236}">
                    <a16:creationId xmlns:a16="http://schemas.microsoft.com/office/drawing/2014/main" id="{520A1583-76B8-9894-E803-20A1B7F9EC2E}"/>
                  </a:ext>
                </a:extLst>
              </p:cNvPr>
              <p:cNvSpPr/>
              <p:nvPr/>
            </p:nvSpPr>
            <p:spPr>
              <a:xfrm rot="6016292">
                <a:off x="6632019" y="474140"/>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0" name="Google Shape;16088;p27">
                <a:extLst>
                  <a:ext uri="{FF2B5EF4-FFF2-40B4-BE49-F238E27FC236}">
                    <a16:creationId xmlns:a16="http://schemas.microsoft.com/office/drawing/2014/main" id="{7A7D08F5-D757-D227-0926-71736B073BF3}"/>
                  </a:ext>
                </a:extLst>
              </p:cNvPr>
              <p:cNvSpPr/>
              <p:nvPr/>
            </p:nvSpPr>
            <p:spPr>
              <a:xfrm rot="6016292">
                <a:off x="6810501" y="-10325"/>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1" name="Google Shape;16089;p27">
                <a:extLst>
                  <a:ext uri="{FF2B5EF4-FFF2-40B4-BE49-F238E27FC236}">
                    <a16:creationId xmlns:a16="http://schemas.microsoft.com/office/drawing/2014/main" id="{F248D76E-0AB6-B3A1-EC7C-F9FA1D516547}"/>
                  </a:ext>
                </a:extLst>
              </p:cNvPr>
              <p:cNvSpPr/>
              <p:nvPr/>
            </p:nvSpPr>
            <p:spPr>
              <a:xfrm rot="6016292">
                <a:off x="6593767" y="384811"/>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2" name="Google Shape;16090;p27">
                <a:extLst>
                  <a:ext uri="{FF2B5EF4-FFF2-40B4-BE49-F238E27FC236}">
                    <a16:creationId xmlns:a16="http://schemas.microsoft.com/office/drawing/2014/main" id="{91229BC5-8A39-4442-E854-F84EB087FA4B}"/>
                  </a:ext>
                </a:extLst>
              </p:cNvPr>
              <p:cNvSpPr/>
              <p:nvPr/>
            </p:nvSpPr>
            <p:spPr>
              <a:xfrm rot="6016292">
                <a:off x="6099224" y="105759"/>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3" name="Google Shape;16091;p27">
                <a:extLst>
                  <a:ext uri="{FF2B5EF4-FFF2-40B4-BE49-F238E27FC236}">
                    <a16:creationId xmlns:a16="http://schemas.microsoft.com/office/drawing/2014/main" id="{34098269-9F24-8F8B-DFCE-FCFE8B23E52B}"/>
                  </a:ext>
                </a:extLst>
              </p:cNvPr>
              <p:cNvSpPr/>
              <p:nvPr/>
            </p:nvSpPr>
            <p:spPr>
              <a:xfrm rot="6016292">
                <a:off x="6477331" y="478181"/>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4" name="Google Shape;16092;p27">
                <a:extLst>
                  <a:ext uri="{FF2B5EF4-FFF2-40B4-BE49-F238E27FC236}">
                    <a16:creationId xmlns:a16="http://schemas.microsoft.com/office/drawing/2014/main" id="{66B8025E-70BC-0109-57BE-E73364522CF5}"/>
                  </a:ext>
                </a:extLst>
              </p:cNvPr>
              <p:cNvSpPr/>
              <p:nvPr/>
            </p:nvSpPr>
            <p:spPr>
              <a:xfrm rot="6016292">
                <a:off x="6205096" y="214497"/>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5" name="Google Shape;16093;p27">
                <a:extLst>
                  <a:ext uri="{FF2B5EF4-FFF2-40B4-BE49-F238E27FC236}">
                    <a16:creationId xmlns:a16="http://schemas.microsoft.com/office/drawing/2014/main" id="{548EB4EF-9290-7B81-45E9-F1CA8425784A}"/>
                  </a:ext>
                </a:extLst>
              </p:cNvPr>
              <p:cNvSpPr/>
              <p:nvPr/>
            </p:nvSpPr>
            <p:spPr>
              <a:xfrm rot="6016292">
                <a:off x="9064713" y="196752"/>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6" name="Google Shape;16094;p27">
                <a:extLst>
                  <a:ext uri="{FF2B5EF4-FFF2-40B4-BE49-F238E27FC236}">
                    <a16:creationId xmlns:a16="http://schemas.microsoft.com/office/drawing/2014/main" id="{01266433-5054-650F-FBA4-40D67BE532A6}"/>
                  </a:ext>
                </a:extLst>
              </p:cNvPr>
              <p:cNvSpPr/>
              <p:nvPr/>
            </p:nvSpPr>
            <p:spPr>
              <a:xfrm rot="6016292">
                <a:off x="8420531" y="106171"/>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7" name="Google Shape;16095;p27">
                <a:extLst>
                  <a:ext uri="{FF2B5EF4-FFF2-40B4-BE49-F238E27FC236}">
                    <a16:creationId xmlns:a16="http://schemas.microsoft.com/office/drawing/2014/main" id="{BA8E8E31-53DC-DA62-736D-E12692AAC3D9}"/>
                  </a:ext>
                </a:extLst>
              </p:cNvPr>
              <p:cNvSpPr/>
              <p:nvPr/>
            </p:nvSpPr>
            <p:spPr>
              <a:xfrm rot="6016292">
                <a:off x="8290576" y="1339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8" name="Google Shape;16096;p27">
                <a:extLst>
                  <a:ext uri="{FF2B5EF4-FFF2-40B4-BE49-F238E27FC236}">
                    <a16:creationId xmlns:a16="http://schemas.microsoft.com/office/drawing/2014/main" id="{9551BC2B-5B44-7A8D-E22C-F739516766E7}"/>
                  </a:ext>
                </a:extLst>
              </p:cNvPr>
              <p:cNvSpPr/>
              <p:nvPr/>
            </p:nvSpPr>
            <p:spPr>
              <a:xfrm rot="6016292">
                <a:off x="8654810" y="109112"/>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9" name="Google Shape;16097;p27">
                <a:extLst>
                  <a:ext uri="{FF2B5EF4-FFF2-40B4-BE49-F238E27FC236}">
                    <a16:creationId xmlns:a16="http://schemas.microsoft.com/office/drawing/2014/main" id="{4DC0B8B7-628B-A50B-96FC-19C8118F2C71}"/>
                  </a:ext>
                </a:extLst>
              </p:cNvPr>
              <p:cNvSpPr/>
              <p:nvPr/>
            </p:nvSpPr>
            <p:spPr>
              <a:xfrm rot="6016292">
                <a:off x="8355208" y="219361"/>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0" name="Google Shape;16098;p27">
                <a:extLst>
                  <a:ext uri="{FF2B5EF4-FFF2-40B4-BE49-F238E27FC236}">
                    <a16:creationId xmlns:a16="http://schemas.microsoft.com/office/drawing/2014/main" id="{E897F571-2E43-CC56-BD5D-9564F7E794D9}"/>
                  </a:ext>
                </a:extLst>
              </p:cNvPr>
              <p:cNvSpPr/>
              <p:nvPr/>
            </p:nvSpPr>
            <p:spPr>
              <a:xfrm rot="6016292">
                <a:off x="9035737" y="39083"/>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1" name="Google Shape;16099;p27">
                <a:extLst>
                  <a:ext uri="{FF2B5EF4-FFF2-40B4-BE49-F238E27FC236}">
                    <a16:creationId xmlns:a16="http://schemas.microsoft.com/office/drawing/2014/main" id="{02B86974-E3D5-BDBB-A1CE-F6A4B087C141}"/>
                  </a:ext>
                </a:extLst>
              </p:cNvPr>
              <p:cNvSpPr/>
              <p:nvPr/>
            </p:nvSpPr>
            <p:spPr>
              <a:xfrm rot="6016292">
                <a:off x="8940778" y="3132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2" name="Google Shape;16100;p27">
                <a:extLst>
                  <a:ext uri="{FF2B5EF4-FFF2-40B4-BE49-F238E27FC236}">
                    <a16:creationId xmlns:a16="http://schemas.microsoft.com/office/drawing/2014/main" id="{C0873369-1CED-EEB7-AA3D-0050B0FB9553}"/>
                  </a:ext>
                </a:extLst>
              </p:cNvPr>
              <p:cNvSpPr/>
              <p:nvPr/>
            </p:nvSpPr>
            <p:spPr>
              <a:xfrm rot="6016292">
                <a:off x="8947069" y="-12047"/>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3" name="Google Shape;16101;p27">
                <a:extLst>
                  <a:ext uri="{FF2B5EF4-FFF2-40B4-BE49-F238E27FC236}">
                    <a16:creationId xmlns:a16="http://schemas.microsoft.com/office/drawing/2014/main" id="{1AB6AFD5-DEA7-9AB0-A27E-8BBD7E9A4665}"/>
                  </a:ext>
                </a:extLst>
              </p:cNvPr>
              <p:cNvSpPr/>
              <p:nvPr/>
            </p:nvSpPr>
            <p:spPr>
              <a:xfrm rot="6016292">
                <a:off x="8759048" y="21352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4" name="Google Shape;16102;p27">
                <a:extLst>
                  <a:ext uri="{FF2B5EF4-FFF2-40B4-BE49-F238E27FC236}">
                    <a16:creationId xmlns:a16="http://schemas.microsoft.com/office/drawing/2014/main" id="{9DD92425-FF1D-5B3B-5CB8-65BF499A1A4F}"/>
                  </a:ext>
                </a:extLst>
              </p:cNvPr>
              <p:cNvSpPr/>
              <p:nvPr/>
            </p:nvSpPr>
            <p:spPr>
              <a:xfrm rot="6016292">
                <a:off x="8762628" y="4218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5" name="Google Shape;16103;p27">
                <a:extLst>
                  <a:ext uri="{FF2B5EF4-FFF2-40B4-BE49-F238E27FC236}">
                    <a16:creationId xmlns:a16="http://schemas.microsoft.com/office/drawing/2014/main" id="{DD6026F1-ED59-F593-36BA-08070F48E484}"/>
                  </a:ext>
                </a:extLst>
              </p:cNvPr>
              <p:cNvSpPr/>
              <p:nvPr/>
            </p:nvSpPr>
            <p:spPr>
              <a:xfrm rot="6016292">
                <a:off x="8651288" y="363375"/>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6" name="Google Shape;16104;p27">
                <a:extLst>
                  <a:ext uri="{FF2B5EF4-FFF2-40B4-BE49-F238E27FC236}">
                    <a16:creationId xmlns:a16="http://schemas.microsoft.com/office/drawing/2014/main" id="{9015DE59-7E44-A6DB-7A08-495853AC3386}"/>
                  </a:ext>
                </a:extLst>
              </p:cNvPr>
              <p:cNvSpPr/>
              <p:nvPr/>
            </p:nvSpPr>
            <p:spPr>
              <a:xfrm rot="6016292">
                <a:off x="8522101" y="6903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7" name="Google Shape;16105;p27">
                <a:extLst>
                  <a:ext uri="{FF2B5EF4-FFF2-40B4-BE49-F238E27FC236}">
                    <a16:creationId xmlns:a16="http://schemas.microsoft.com/office/drawing/2014/main" id="{D689525C-321B-C20B-0AE9-7A05AD8531ED}"/>
                  </a:ext>
                </a:extLst>
              </p:cNvPr>
              <p:cNvSpPr/>
              <p:nvPr/>
            </p:nvSpPr>
            <p:spPr>
              <a:xfrm rot="6016292">
                <a:off x="8535089" y="19854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8" name="Google Shape;16106;p27">
                <a:extLst>
                  <a:ext uri="{FF2B5EF4-FFF2-40B4-BE49-F238E27FC236}">
                    <a16:creationId xmlns:a16="http://schemas.microsoft.com/office/drawing/2014/main" id="{DE127903-8B8F-4101-7D3B-7A8AFB18FF97}"/>
                  </a:ext>
                </a:extLst>
              </p:cNvPr>
              <p:cNvSpPr/>
              <p:nvPr/>
            </p:nvSpPr>
            <p:spPr>
              <a:xfrm rot="6016292">
                <a:off x="8162854" y="216755"/>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9" name="Google Shape;16107;p27">
                <a:extLst>
                  <a:ext uri="{FF2B5EF4-FFF2-40B4-BE49-F238E27FC236}">
                    <a16:creationId xmlns:a16="http://schemas.microsoft.com/office/drawing/2014/main" id="{D35D0905-14EB-E367-BC80-320DA757E60C}"/>
                  </a:ext>
                </a:extLst>
              </p:cNvPr>
              <p:cNvSpPr/>
              <p:nvPr/>
            </p:nvSpPr>
            <p:spPr>
              <a:xfrm rot="6016292">
                <a:off x="8506294" y="300479"/>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0" name="Google Shape;16108;p27">
                <a:extLst>
                  <a:ext uri="{FF2B5EF4-FFF2-40B4-BE49-F238E27FC236}">
                    <a16:creationId xmlns:a16="http://schemas.microsoft.com/office/drawing/2014/main" id="{62C50056-58FB-0703-F0D5-0CA5C1B5F18D}"/>
                  </a:ext>
                </a:extLst>
              </p:cNvPr>
              <p:cNvSpPr/>
              <p:nvPr/>
            </p:nvSpPr>
            <p:spPr>
              <a:xfrm rot="6016292">
                <a:off x="6045169" y="221658"/>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1" name="Google Shape;16109;p27">
                <a:extLst>
                  <a:ext uri="{FF2B5EF4-FFF2-40B4-BE49-F238E27FC236}">
                    <a16:creationId xmlns:a16="http://schemas.microsoft.com/office/drawing/2014/main" id="{9DA1DA24-D059-B335-F144-CC9EAD5E2F08}"/>
                  </a:ext>
                </a:extLst>
              </p:cNvPr>
              <p:cNvSpPr/>
              <p:nvPr/>
            </p:nvSpPr>
            <p:spPr>
              <a:xfrm rot="6016292">
                <a:off x="7993663" y="281915"/>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2" name="Google Shape;16110;p27">
                <a:extLst>
                  <a:ext uri="{FF2B5EF4-FFF2-40B4-BE49-F238E27FC236}">
                    <a16:creationId xmlns:a16="http://schemas.microsoft.com/office/drawing/2014/main" id="{D7D53CFA-BB08-1377-40D6-BA4D6FF7B674}"/>
                  </a:ext>
                </a:extLst>
              </p:cNvPr>
              <p:cNvSpPr/>
              <p:nvPr/>
            </p:nvSpPr>
            <p:spPr>
              <a:xfrm rot="6016292">
                <a:off x="8899493" y="180109"/>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3" name="Google Shape;16111;p27">
                <a:extLst>
                  <a:ext uri="{FF2B5EF4-FFF2-40B4-BE49-F238E27FC236}">
                    <a16:creationId xmlns:a16="http://schemas.microsoft.com/office/drawing/2014/main" id="{0E30D672-1FBC-6653-DC95-68136F0BDF05}"/>
                  </a:ext>
                </a:extLst>
              </p:cNvPr>
              <p:cNvSpPr/>
              <p:nvPr/>
            </p:nvSpPr>
            <p:spPr>
              <a:xfrm rot="6016292">
                <a:off x="7386176" y="1823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04" name="Google Shape;16112;p27">
                <a:extLst>
                  <a:ext uri="{FF2B5EF4-FFF2-40B4-BE49-F238E27FC236}">
                    <a16:creationId xmlns:a16="http://schemas.microsoft.com/office/drawing/2014/main" id="{E831AAFB-C0D5-1AEF-0769-5CA3B060891F}"/>
                  </a:ext>
                </a:extLst>
              </p:cNvPr>
              <p:cNvSpPr/>
              <p:nvPr/>
            </p:nvSpPr>
            <p:spPr>
              <a:xfrm rot="6016292">
                <a:off x="6951285" y="215850"/>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5" name="Google Shape;16113;p27">
                <a:extLst>
                  <a:ext uri="{FF2B5EF4-FFF2-40B4-BE49-F238E27FC236}">
                    <a16:creationId xmlns:a16="http://schemas.microsoft.com/office/drawing/2014/main" id="{D98A36C5-2A52-9E3D-3885-08C02A7C99A8}"/>
                  </a:ext>
                </a:extLst>
              </p:cNvPr>
              <p:cNvSpPr/>
              <p:nvPr/>
            </p:nvSpPr>
            <p:spPr>
              <a:xfrm rot="6016292">
                <a:off x="7470108" y="53436"/>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6" name="Google Shape;16114;p27">
                <a:extLst>
                  <a:ext uri="{FF2B5EF4-FFF2-40B4-BE49-F238E27FC236}">
                    <a16:creationId xmlns:a16="http://schemas.microsoft.com/office/drawing/2014/main" id="{22E7FC4C-B3CF-6019-E0AA-7C850443718F}"/>
                  </a:ext>
                </a:extLst>
              </p:cNvPr>
              <p:cNvSpPr/>
              <p:nvPr/>
            </p:nvSpPr>
            <p:spPr>
              <a:xfrm rot="6016292">
                <a:off x="7189775" y="230721"/>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7" name="Google Shape;16115;p27">
                <a:extLst>
                  <a:ext uri="{FF2B5EF4-FFF2-40B4-BE49-F238E27FC236}">
                    <a16:creationId xmlns:a16="http://schemas.microsoft.com/office/drawing/2014/main" id="{645156F8-A671-1D38-90BE-90597E9BD384}"/>
                  </a:ext>
                </a:extLst>
              </p:cNvPr>
              <p:cNvSpPr/>
              <p:nvPr/>
            </p:nvSpPr>
            <p:spPr>
              <a:xfrm rot="6016292">
                <a:off x="7494628" y="405608"/>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8" name="Google Shape;16116;p27">
                <a:extLst>
                  <a:ext uri="{FF2B5EF4-FFF2-40B4-BE49-F238E27FC236}">
                    <a16:creationId xmlns:a16="http://schemas.microsoft.com/office/drawing/2014/main" id="{7C10AFAF-34AB-A184-FA51-4FB934D8130C}"/>
                  </a:ext>
                </a:extLst>
              </p:cNvPr>
              <p:cNvSpPr/>
              <p:nvPr/>
            </p:nvSpPr>
            <p:spPr>
              <a:xfrm rot="6016292">
                <a:off x="7920994" y="38807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9" name="Google Shape;16117;p27">
                <a:extLst>
                  <a:ext uri="{FF2B5EF4-FFF2-40B4-BE49-F238E27FC236}">
                    <a16:creationId xmlns:a16="http://schemas.microsoft.com/office/drawing/2014/main" id="{ADB5C569-67C0-A949-9B52-29A0E178E4AE}"/>
                  </a:ext>
                </a:extLst>
              </p:cNvPr>
              <p:cNvSpPr/>
              <p:nvPr/>
            </p:nvSpPr>
            <p:spPr>
              <a:xfrm rot="6016292">
                <a:off x="7099298" y="13230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0" name="Google Shape;16118;p27">
                <a:extLst>
                  <a:ext uri="{FF2B5EF4-FFF2-40B4-BE49-F238E27FC236}">
                    <a16:creationId xmlns:a16="http://schemas.microsoft.com/office/drawing/2014/main" id="{47BCF307-151F-C20C-6E2C-49AFA0ECD03C}"/>
                  </a:ext>
                </a:extLst>
              </p:cNvPr>
              <p:cNvSpPr/>
              <p:nvPr/>
            </p:nvSpPr>
            <p:spPr>
              <a:xfrm rot="6016292">
                <a:off x="6809616" y="17533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1" name="Google Shape;16119;p27">
                <a:extLst>
                  <a:ext uri="{FF2B5EF4-FFF2-40B4-BE49-F238E27FC236}">
                    <a16:creationId xmlns:a16="http://schemas.microsoft.com/office/drawing/2014/main" id="{DF07D8D5-591D-CE04-5CDA-A2DCF87AF96E}"/>
                  </a:ext>
                </a:extLst>
              </p:cNvPr>
              <p:cNvSpPr/>
              <p:nvPr/>
            </p:nvSpPr>
            <p:spPr>
              <a:xfrm rot="6016292">
                <a:off x="8001388" y="189500"/>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2" name="Google Shape;16120;p27">
                <a:extLst>
                  <a:ext uri="{FF2B5EF4-FFF2-40B4-BE49-F238E27FC236}">
                    <a16:creationId xmlns:a16="http://schemas.microsoft.com/office/drawing/2014/main" id="{7191B93D-FAFA-524D-3AD5-E338BC43270E}"/>
                  </a:ext>
                </a:extLst>
              </p:cNvPr>
              <p:cNvSpPr/>
              <p:nvPr/>
            </p:nvSpPr>
            <p:spPr>
              <a:xfrm rot="6016292">
                <a:off x="7922264" y="72676"/>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3" name="Google Shape;16121;p27">
                <a:extLst>
                  <a:ext uri="{FF2B5EF4-FFF2-40B4-BE49-F238E27FC236}">
                    <a16:creationId xmlns:a16="http://schemas.microsoft.com/office/drawing/2014/main" id="{FF9B46ED-3E84-090F-7291-EC9320CCB934}"/>
                  </a:ext>
                </a:extLst>
              </p:cNvPr>
              <p:cNvSpPr/>
              <p:nvPr/>
            </p:nvSpPr>
            <p:spPr>
              <a:xfrm rot="6016292">
                <a:off x="7984576" y="10859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4" name="Google Shape;16122;p27">
                <a:extLst>
                  <a:ext uri="{FF2B5EF4-FFF2-40B4-BE49-F238E27FC236}">
                    <a16:creationId xmlns:a16="http://schemas.microsoft.com/office/drawing/2014/main" id="{4E61A017-9936-D9CC-7E9A-82E506C53D95}"/>
                  </a:ext>
                </a:extLst>
              </p:cNvPr>
              <p:cNvSpPr/>
              <p:nvPr/>
            </p:nvSpPr>
            <p:spPr>
              <a:xfrm rot="6016292">
                <a:off x="6954791" y="111367"/>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5" name="Google Shape;16123;p27">
                <a:extLst>
                  <a:ext uri="{FF2B5EF4-FFF2-40B4-BE49-F238E27FC236}">
                    <a16:creationId xmlns:a16="http://schemas.microsoft.com/office/drawing/2014/main" id="{505CCC28-EC36-05F9-788A-7ED3F545AF95}"/>
                  </a:ext>
                </a:extLst>
              </p:cNvPr>
              <p:cNvSpPr/>
              <p:nvPr/>
            </p:nvSpPr>
            <p:spPr>
              <a:xfrm rot="6016292">
                <a:off x="7450606" y="263654"/>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6" name="Google Shape;16124;p27">
                <a:extLst>
                  <a:ext uri="{FF2B5EF4-FFF2-40B4-BE49-F238E27FC236}">
                    <a16:creationId xmlns:a16="http://schemas.microsoft.com/office/drawing/2014/main" id="{78E1E716-C7CE-1516-E306-8BA22ECD8027}"/>
                  </a:ext>
                </a:extLst>
              </p:cNvPr>
              <p:cNvSpPr/>
              <p:nvPr/>
            </p:nvSpPr>
            <p:spPr>
              <a:xfrm rot="-4783708">
                <a:off x="7763683" y="199264"/>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7" name="Google Shape;16125;p27">
                <a:extLst>
                  <a:ext uri="{FF2B5EF4-FFF2-40B4-BE49-F238E27FC236}">
                    <a16:creationId xmlns:a16="http://schemas.microsoft.com/office/drawing/2014/main" id="{C1A970EA-3C71-E6A6-F70A-D0613A86F061}"/>
                  </a:ext>
                </a:extLst>
              </p:cNvPr>
              <p:cNvSpPr/>
              <p:nvPr/>
            </p:nvSpPr>
            <p:spPr>
              <a:xfrm rot="-4783708">
                <a:off x="6829981" y="369257"/>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8" name="Google Shape;16126;p27">
                <a:extLst>
                  <a:ext uri="{FF2B5EF4-FFF2-40B4-BE49-F238E27FC236}">
                    <a16:creationId xmlns:a16="http://schemas.microsoft.com/office/drawing/2014/main" id="{AB2167E3-ABB6-B129-B670-4B1BADAD0034}"/>
                  </a:ext>
                </a:extLst>
              </p:cNvPr>
              <p:cNvSpPr/>
              <p:nvPr/>
            </p:nvSpPr>
            <p:spPr>
              <a:xfrm rot="-4783708">
                <a:off x="7619498" y="82164"/>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9" name="Google Shape;16127;p27">
                <a:extLst>
                  <a:ext uri="{FF2B5EF4-FFF2-40B4-BE49-F238E27FC236}">
                    <a16:creationId xmlns:a16="http://schemas.microsoft.com/office/drawing/2014/main" id="{598EA8DA-CB66-32E4-3533-F8749B4FB0BA}"/>
                  </a:ext>
                </a:extLst>
              </p:cNvPr>
              <p:cNvSpPr/>
              <p:nvPr/>
            </p:nvSpPr>
            <p:spPr>
              <a:xfrm rot="-4783708">
                <a:off x="7026298" y="373465"/>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0" name="Google Shape;16128;p27">
                <a:extLst>
                  <a:ext uri="{FF2B5EF4-FFF2-40B4-BE49-F238E27FC236}">
                    <a16:creationId xmlns:a16="http://schemas.microsoft.com/office/drawing/2014/main" id="{E929DA4D-8325-BDFB-B96F-E94D8B42F732}"/>
                  </a:ext>
                </a:extLst>
              </p:cNvPr>
              <p:cNvSpPr/>
              <p:nvPr/>
            </p:nvSpPr>
            <p:spPr>
              <a:xfrm rot="-4783708">
                <a:off x="6508086" y="5984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1" name="Google Shape;16129;p27">
                <a:extLst>
                  <a:ext uri="{FF2B5EF4-FFF2-40B4-BE49-F238E27FC236}">
                    <a16:creationId xmlns:a16="http://schemas.microsoft.com/office/drawing/2014/main" id="{69F31105-8A03-4444-59E3-6A843D7B025E}"/>
                  </a:ext>
                </a:extLst>
              </p:cNvPr>
              <p:cNvSpPr/>
              <p:nvPr/>
            </p:nvSpPr>
            <p:spPr>
              <a:xfrm rot="-4783708">
                <a:off x="6647720" y="2043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2" name="Google Shape;16130;p27">
                <a:extLst>
                  <a:ext uri="{FF2B5EF4-FFF2-40B4-BE49-F238E27FC236}">
                    <a16:creationId xmlns:a16="http://schemas.microsoft.com/office/drawing/2014/main" id="{152A3391-8BC9-4972-D128-3625244EE573}"/>
                  </a:ext>
                </a:extLst>
              </p:cNvPr>
              <p:cNvSpPr/>
              <p:nvPr/>
            </p:nvSpPr>
            <p:spPr>
              <a:xfrm rot="-4783708">
                <a:off x="7234936" y="-9876"/>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3" name="Google Shape;16131;p27">
                <a:extLst>
                  <a:ext uri="{FF2B5EF4-FFF2-40B4-BE49-F238E27FC236}">
                    <a16:creationId xmlns:a16="http://schemas.microsoft.com/office/drawing/2014/main" id="{665DF891-68F3-D3C5-4D28-9E4FE4152050}"/>
                  </a:ext>
                </a:extLst>
              </p:cNvPr>
              <p:cNvSpPr/>
              <p:nvPr/>
            </p:nvSpPr>
            <p:spPr>
              <a:xfrm rot="-4783708">
                <a:off x="7606306" y="305898"/>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4" name="Google Shape;16132;p27">
                <a:extLst>
                  <a:ext uri="{FF2B5EF4-FFF2-40B4-BE49-F238E27FC236}">
                    <a16:creationId xmlns:a16="http://schemas.microsoft.com/office/drawing/2014/main" id="{DCDB199E-26E8-9925-C00E-AA9198B48957}"/>
                  </a:ext>
                </a:extLst>
              </p:cNvPr>
              <p:cNvSpPr/>
              <p:nvPr/>
            </p:nvSpPr>
            <p:spPr>
              <a:xfrm rot="-4783708">
                <a:off x="8162866" y="50809"/>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5" name="Google Shape;16133;p27">
                <a:extLst>
                  <a:ext uri="{FF2B5EF4-FFF2-40B4-BE49-F238E27FC236}">
                    <a16:creationId xmlns:a16="http://schemas.microsoft.com/office/drawing/2014/main" id="{8E9176BD-F57D-8295-84AA-89AD53E68ED6}"/>
                  </a:ext>
                </a:extLst>
              </p:cNvPr>
              <p:cNvSpPr/>
              <p:nvPr/>
            </p:nvSpPr>
            <p:spPr>
              <a:xfrm rot="-4783708">
                <a:off x="8210700" y="324210"/>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16" name="Google Shape;16134;p27">
              <a:extLst>
                <a:ext uri="{FF2B5EF4-FFF2-40B4-BE49-F238E27FC236}">
                  <a16:creationId xmlns:a16="http://schemas.microsoft.com/office/drawing/2014/main" id="{7CCC93DB-D4DD-7868-400A-7101E1B2003F}"/>
                </a:ext>
              </a:extLst>
            </p:cNvPr>
            <p:cNvSpPr/>
            <p:nvPr/>
          </p:nvSpPr>
          <p:spPr>
            <a:xfrm rot="-616292" flipH="1">
              <a:off x="6493178" y="213461"/>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7" name="Google Shape;16135;p27">
              <a:extLst>
                <a:ext uri="{FF2B5EF4-FFF2-40B4-BE49-F238E27FC236}">
                  <a16:creationId xmlns:a16="http://schemas.microsoft.com/office/drawing/2014/main" id="{9D05378C-3455-72F8-6FD0-89E9B663165C}"/>
                </a:ext>
              </a:extLst>
            </p:cNvPr>
            <p:cNvSpPr/>
            <p:nvPr/>
          </p:nvSpPr>
          <p:spPr>
            <a:xfrm rot="-616292" flipH="1">
              <a:off x="7730146" y="367023"/>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8" name="Google Shape;16136;p27">
              <a:extLst>
                <a:ext uri="{FF2B5EF4-FFF2-40B4-BE49-F238E27FC236}">
                  <a16:creationId xmlns:a16="http://schemas.microsoft.com/office/drawing/2014/main" id="{DE5FAD90-3623-6313-1B6D-6D43DFF815E7}"/>
                </a:ext>
              </a:extLst>
            </p:cNvPr>
            <p:cNvSpPr/>
            <p:nvPr/>
          </p:nvSpPr>
          <p:spPr>
            <a:xfrm rot="-616292" flipH="1">
              <a:off x="7765554" y="21449"/>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9" name="Google Shape;16137;p27">
              <a:extLst>
                <a:ext uri="{FF2B5EF4-FFF2-40B4-BE49-F238E27FC236}">
                  <a16:creationId xmlns:a16="http://schemas.microsoft.com/office/drawing/2014/main" id="{7E66BBE2-A87C-A482-62D0-4D766A7290F2}"/>
                </a:ext>
              </a:extLst>
            </p:cNvPr>
            <p:cNvSpPr/>
            <p:nvPr/>
          </p:nvSpPr>
          <p:spPr>
            <a:xfrm rot="-616292" flipH="1">
              <a:off x="7197573" y="161584"/>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0" name="Google Shape;16138;p27">
              <a:extLst>
                <a:ext uri="{FF2B5EF4-FFF2-40B4-BE49-F238E27FC236}">
                  <a16:creationId xmlns:a16="http://schemas.microsoft.com/office/drawing/2014/main" id="{B0B17EDB-0111-6B40-E7CF-90D164669C87}"/>
                </a:ext>
              </a:extLst>
            </p:cNvPr>
            <p:cNvSpPr/>
            <p:nvPr/>
          </p:nvSpPr>
          <p:spPr>
            <a:xfrm rot="-616292" flipH="1">
              <a:off x="7263996" y="170256"/>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1" name="Google Shape;16139;p27">
              <a:extLst>
                <a:ext uri="{FF2B5EF4-FFF2-40B4-BE49-F238E27FC236}">
                  <a16:creationId xmlns:a16="http://schemas.microsoft.com/office/drawing/2014/main" id="{E5EDA3D9-62AF-0507-DA1D-20B9999C90B0}"/>
                </a:ext>
              </a:extLst>
            </p:cNvPr>
            <p:cNvSpPr/>
            <p:nvPr/>
          </p:nvSpPr>
          <p:spPr>
            <a:xfrm rot="-616292" flipH="1">
              <a:off x="7223551" y="426325"/>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2" name="Google Shape;16140;p27">
              <a:extLst>
                <a:ext uri="{FF2B5EF4-FFF2-40B4-BE49-F238E27FC236}">
                  <a16:creationId xmlns:a16="http://schemas.microsoft.com/office/drawing/2014/main" id="{DD3DBD2B-32EB-8833-6CE8-3F65A11BEFE4}"/>
                </a:ext>
              </a:extLst>
            </p:cNvPr>
            <p:cNvGrpSpPr/>
            <p:nvPr/>
          </p:nvGrpSpPr>
          <p:grpSpPr>
            <a:xfrm rot="-6530969">
              <a:off x="8487468" y="143326"/>
              <a:ext cx="261332" cy="227034"/>
              <a:chOff x="8560435" y="4067363"/>
              <a:chExt cx="279391" cy="242772"/>
            </a:xfrm>
          </p:grpSpPr>
          <p:sp>
            <p:nvSpPr>
              <p:cNvPr id="1644" name="Google Shape;16141;p27">
                <a:extLst>
                  <a:ext uri="{FF2B5EF4-FFF2-40B4-BE49-F238E27FC236}">
                    <a16:creationId xmlns:a16="http://schemas.microsoft.com/office/drawing/2014/main" id="{13468C5C-CD4C-86ED-8B04-D5ABF10EA8FA}"/>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5" name="Google Shape;16142;p27">
                <a:extLst>
                  <a:ext uri="{FF2B5EF4-FFF2-40B4-BE49-F238E27FC236}">
                    <a16:creationId xmlns:a16="http://schemas.microsoft.com/office/drawing/2014/main" id="{254EC7B9-92F9-F454-6458-955335E2A88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6" name="Google Shape;16143;p27">
                <a:extLst>
                  <a:ext uri="{FF2B5EF4-FFF2-40B4-BE49-F238E27FC236}">
                    <a16:creationId xmlns:a16="http://schemas.microsoft.com/office/drawing/2014/main" id="{8637CEF2-4440-E518-9837-F5D6185475C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7" name="Google Shape;16144;p27">
                <a:extLst>
                  <a:ext uri="{FF2B5EF4-FFF2-40B4-BE49-F238E27FC236}">
                    <a16:creationId xmlns:a16="http://schemas.microsoft.com/office/drawing/2014/main" id="{E53818D7-83C3-C4BA-929B-3520E95369A3}"/>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8" name="Google Shape;16145;p27">
                <a:extLst>
                  <a:ext uri="{FF2B5EF4-FFF2-40B4-BE49-F238E27FC236}">
                    <a16:creationId xmlns:a16="http://schemas.microsoft.com/office/drawing/2014/main" id="{526B2634-7112-5F58-3361-D0AB928C4C31}"/>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9" name="Google Shape;16146;p27">
                <a:extLst>
                  <a:ext uri="{FF2B5EF4-FFF2-40B4-BE49-F238E27FC236}">
                    <a16:creationId xmlns:a16="http://schemas.microsoft.com/office/drawing/2014/main" id="{DD114DF1-8599-028C-D05B-4F797E5E1163}"/>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0" name="Google Shape;16147;p27">
                <a:extLst>
                  <a:ext uri="{FF2B5EF4-FFF2-40B4-BE49-F238E27FC236}">
                    <a16:creationId xmlns:a16="http://schemas.microsoft.com/office/drawing/2014/main" id="{698474BE-0A89-3522-1320-07B5D5BA474E}"/>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1" name="Google Shape;16148;p27">
                <a:extLst>
                  <a:ext uri="{FF2B5EF4-FFF2-40B4-BE49-F238E27FC236}">
                    <a16:creationId xmlns:a16="http://schemas.microsoft.com/office/drawing/2014/main" id="{89FA8887-9AD7-8DF2-F6C8-42406359C92E}"/>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2" name="Google Shape;16149;p27">
                <a:extLst>
                  <a:ext uri="{FF2B5EF4-FFF2-40B4-BE49-F238E27FC236}">
                    <a16:creationId xmlns:a16="http://schemas.microsoft.com/office/drawing/2014/main" id="{EDC0DD62-796D-B4A0-C069-43BA11B3897F}"/>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3" name="Google Shape;16150;p27">
                <a:extLst>
                  <a:ext uri="{FF2B5EF4-FFF2-40B4-BE49-F238E27FC236}">
                    <a16:creationId xmlns:a16="http://schemas.microsoft.com/office/drawing/2014/main" id="{9E7986C0-1651-977C-1FF8-E69311580283}"/>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4" name="Google Shape;16151;p27">
                <a:extLst>
                  <a:ext uri="{FF2B5EF4-FFF2-40B4-BE49-F238E27FC236}">
                    <a16:creationId xmlns:a16="http://schemas.microsoft.com/office/drawing/2014/main" id="{FF13B190-A919-92D4-EB5E-6A6A7378EBB8}"/>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5" name="Google Shape;16152;p27">
                <a:extLst>
                  <a:ext uri="{FF2B5EF4-FFF2-40B4-BE49-F238E27FC236}">
                    <a16:creationId xmlns:a16="http://schemas.microsoft.com/office/drawing/2014/main" id="{E70D2550-7BE1-CAEA-E986-2F9905FD8E06}"/>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6" name="Google Shape;16153;p27">
                <a:extLst>
                  <a:ext uri="{FF2B5EF4-FFF2-40B4-BE49-F238E27FC236}">
                    <a16:creationId xmlns:a16="http://schemas.microsoft.com/office/drawing/2014/main" id="{C3CBA857-1261-CC65-3DF6-4028AB1F097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7" name="Google Shape;16154;p27">
                <a:extLst>
                  <a:ext uri="{FF2B5EF4-FFF2-40B4-BE49-F238E27FC236}">
                    <a16:creationId xmlns:a16="http://schemas.microsoft.com/office/drawing/2014/main" id="{4D2BBD91-1FC6-94BA-C216-9BD1253AB1C8}"/>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8" name="Google Shape;16155;p27">
                <a:extLst>
                  <a:ext uri="{FF2B5EF4-FFF2-40B4-BE49-F238E27FC236}">
                    <a16:creationId xmlns:a16="http://schemas.microsoft.com/office/drawing/2014/main" id="{F6D4E306-F5ED-24F8-A5F9-462033DA181A}"/>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9" name="Google Shape;16156;p27">
                <a:extLst>
                  <a:ext uri="{FF2B5EF4-FFF2-40B4-BE49-F238E27FC236}">
                    <a16:creationId xmlns:a16="http://schemas.microsoft.com/office/drawing/2014/main" id="{775BFA51-2AAD-B01E-D907-0D69E475CED7}"/>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0" name="Google Shape;16157;p27">
                <a:extLst>
                  <a:ext uri="{FF2B5EF4-FFF2-40B4-BE49-F238E27FC236}">
                    <a16:creationId xmlns:a16="http://schemas.microsoft.com/office/drawing/2014/main" id="{19684EA7-88AB-B099-1664-5AF25D4C88D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1" name="Google Shape;16158;p27">
                <a:extLst>
                  <a:ext uri="{FF2B5EF4-FFF2-40B4-BE49-F238E27FC236}">
                    <a16:creationId xmlns:a16="http://schemas.microsoft.com/office/drawing/2014/main" id="{30933754-71E6-AB2A-128C-B67F9E9666D3}"/>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2" name="Google Shape;16159;p27">
                <a:extLst>
                  <a:ext uri="{FF2B5EF4-FFF2-40B4-BE49-F238E27FC236}">
                    <a16:creationId xmlns:a16="http://schemas.microsoft.com/office/drawing/2014/main" id="{615117A6-3183-E873-0424-8E7049E39B7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3" name="Google Shape;16160;p27">
                <a:extLst>
                  <a:ext uri="{FF2B5EF4-FFF2-40B4-BE49-F238E27FC236}">
                    <a16:creationId xmlns:a16="http://schemas.microsoft.com/office/drawing/2014/main" id="{AEF3281C-C65C-7F6B-FAB4-161DA967933A}"/>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4" name="Google Shape;16161;p27">
                <a:extLst>
                  <a:ext uri="{FF2B5EF4-FFF2-40B4-BE49-F238E27FC236}">
                    <a16:creationId xmlns:a16="http://schemas.microsoft.com/office/drawing/2014/main" id="{8EA42AFF-553E-3FC7-7D30-F77F3C8D57B2}"/>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5" name="Google Shape;16162;p27">
                <a:extLst>
                  <a:ext uri="{FF2B5EF4-FFF2-40B4-BE49-F238E27FC236}">
                    <a16:creationId xmlns:a16="http://schemas.microsoft.com/office/drawing/2014/main" id="{03BCB0B7-665C-9F37-3641-228ADC1BB917}"/>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6" name="Google Shape;16163;p27">
                <a:extLst>
                  <a:ext uri="{FF2B5EF4-FFF2-40B4-BE49-F238E27FC236}">
                    <a16:creationId xmlns:a16="http://schemas.microsoft.com/office/drawing/2014/main" id="{B47B7E61-A80A-11FB-7DD2-172884F8A88A}"/>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7" name="Google Shape;16164;p27">
                <a:extLst>
                  <a:ext uri="{FF2B5EF4-FFF2-40B4-BE49-F238E27FC236}">
                    <a16:creationId xmlns:a16="http://schemas.microsoft.com/office/drawing/2014/main" id="{04996AF9-16A8-98BF-FAAC-DBE7203B3D49}"/>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8" name="Google Shape;16165;p27">
                <a:extLst>
                  <a:ext uri="{FF2B5EF4-FFF2-40B4-BE49-F238E27FC236}">
                    <a16:creationId xmlns:a16="http://schemas.microsoft.com/office/drawing/2014/main" id="{FC044846-8AD2-A0CD-CEE3-108D00C96C66}"/>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9" name="Google Shape;16166;p27">
                <a:extLst>
                  <a:ext uri="{FF2B5EF4-FFF2-40B4-BE49-F238E27FC236}">
                    <a16:creationId xmlns:a16="http://schemas.microsoft.com/office/drawing/2014/main" id="{B11A73E3-B227-E453-8C25-9A8BAE9FECFF}"/>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0" name="Google Shape;16167;p27">
                <a:extLst>
                  <a:ext uri="{FF2B5EF4-FFF2-40B4-BE49-F238E27FC236}">
                    <a16:creationId xmlns:a16="http://schemas.microsoft.com/office/drawing/2014/main" id="{35B4CE65-E09A-3F74-FCE9-CA52CFBF8781}"/>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1" name="Google Shape;16168;p27">
                <a:extLst>
                  <a:ext uri="{FF2B5EF4-FFF2-40B4-BE49-F238E27FC236}">
                    <a16:creationId xmlns:a16="http://schemas.microsoft.com/office/drawing/2014/main" id="{B413D2A7-8DA2-A210-036D-885B1D920A49}"/>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2" name="Google Shape;16169;p27">
                <a:extLst>
                  <a:ext uri="{FF2B5EF4-FFF2-40B4-BE49-F238E27FC236}">
                    <a16:creationId xmlns:a16="http://schemas.microsoft.com/office/drawing/2014/main" id="{61568825-CDCB-9C2F-4B5F-084E95CDD9DC}"/>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3" name="Google Shape;16170;p27">
                <a:extLst>
                  <a:ext uri="{FF2B5EF4-FFF2-40B4-BE49-F238E27FC236}">
                    <a16:creationId xmlns:a16="http://schemas.microsoft.com/office/drawing/2014/main" id="{BAFE6E68-F36A-667E-F1C9-E106E7502CC2}"/>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4" name="Google Shape;16171;p27">
                <a:extLst>
                  <a:ext uri="{FF2B5EF4-FFF2-40B4-BE49-F238E27FC236}">
                    <a16:creationId xmlns:a16="http://schemas.microsoft.com/office/drawing/2014/main" id="{CDB7514F-CB18-A446-77A3-7141D0E6CB9D}"/>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5" name="Google Shape;16172;p27">
                <a:extLst>
                  <a:ext uri="{FF2B5EF4-FFF2-40B4-BE49-F238E27FC236}">
                    <a16:creationId xmlns:a16="http://schemas.microsoft.com/office/drawing/2014/main" id="{0DA90D72-FE40-7010-6859-BB481C42A6DA}"/>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6" name="Google Shape;16173;p27">
                <a:extLst>
                  <a:ext uri="{FF2B5EF4-FFF2-40B4-BE49-F238E27FC236}">
                    <a16:creationId xmlns:a16="http://schemas.microsoft.com/office/drawing/2014/main" id="{9B6C26B5-E70C-9939-F2B7-CDCBD244D01C}"/>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23" name="Google Shape;16174;p27">
              <a:extLst>
                <a:ext uri="{FF2B5EF4-FFF2-40B4-BE49-F238E27FC236}">
                  <a16:creationId xmlns:a16="http://schemas.microsoft.com/office/drawing/2014/main" id="{733133C7-7F3E-FD6C-73B3-53C67EB39AD9}"/>
                </a:ext>
              </a:extLst>
            </p:cNvPr>
            <p:cNvGrpSpPr/>
            <p:nvPr/>
          </p:nvGrpSpPr>
          <p:grpSpPr>
            <a:xfrm rot="10800000" flipH="1">
              <a:off x="7482309" y="142762"/>
              <a:ext cx="234778" cy="228176"/>
              <a:chOff x="1103345" y="2653993"/>
              <a:chExt cx="520458" cy="505933"/>
            </a:xfrm>
          </p:grpSpPr>
          <p:sp>
            <p:nvSpPr>
              <p:cNvPr id="1624" name="Google Shape;16175;p27">
                <a:extLst>
                  <a:ext uri="{FF2B5EF4-FFF2-40B4-BE49-F238E27FC236}">
                    <a16:creationId xmlns:a16="http://schemas.microsoft.com/office/drawing/2014/main" id="{1C89C911-CA73-16AC-9F56-1E20BC39491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5" name="Google Shape;16176;p27">
                <a:extLst>
                  <a:ext uri="{FF2B5EF4-FFF2-40B4-BE49-F238E27FC236}">
                    <a16:creationId xmlns:a16="http://schemas.microsoft.com/office/drawing/2014/main" id="{3FA401A4-E392-B039-EC19-636738B8C919}"/>
                  </a:ext>
                </a:extLst>
              </p:cNvPr>
              <p:cNvGrpSpPr/>
              <p:nvPr/>
            </p:nvGrpSpPr>
            <p:grpSpPr>
              <a:xfrm>
                <a:off x="1238301" y="2776232"/>
                <a:ext cx="245283" cy="311802"/>
                <a:chOff x="5152350" y="1627375"/>
                <a:chExt cx="61750" cy="78500"/>
              </a:xfrm>
            </p:grpSpPr>
            <p:sp>
              <p:nvSpPr>
                <p:cNvPr id="1626" name="Google Shape;16177;p27">
                  <a:extLst>
                    <a:ext uri="{FF2B5EF4-FFF2-40B4-BE49-F238E27FC236}">
                      <a16:creationId xmlns:a16="http://schemas.microsoft.com/office/drawing/2014/main" id="{B666E2DB-7039-A5B1-5436-FFB6B7218D25}"/>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7" name="Google Shape;16178;p27">
                  <a:extLst>
                    <a:ext uri="{FF2B5EF4-FFF2-40B4-BE49-F238E27FC236}">
                      <a16:creationId xmlns:a16="http://schemas.microsoft.com/office/drawing/2014/main" id="{43A48AE6-A2A6-F190-A4C2-D07CFB94ECEA}"/>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8" name="Google Shape;16179;p27">
                  <a:extLst>
                    <a:ext uri="{FF2B5EF4-FFF2-40B4-BE49-F238E27FC236}">
                      <a16:creationId xmlns:a16="http://schemas.microsoft.com/office/drawing/2014/main" id="{B0BE6C6C-1902-9331-E67F-8EF8E649C844}"/>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9" name="Google Shape;16180;p27">
                  <a:extLst>
                    <a:ext uri="{FF2B5EF4-FFF2-40B4-BE49-F238E27FC236}">
                      <a16:creationId xmlns:a16="http://schemas.microsoft.com/office/drawing/2014/main" id="{BDA6CB11-C08C-F3EA-D2E6-EF87B3293E6B}"/>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0" name="Google Shape;16181;p27">
                  <a:extLst>
                    <a:ext uri="{FF2B5EF4-FFF2-40B4-BE49-F238E27FC236}">
                      <a16:creationId xmlns:a16="http://schemas.microsoft.com/office/drawing/2014/main" id="{7C549EB6-08C0-558F-1DC4-86F0CC269865}"/>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1" name="Google Shape;16182;p27">
                  <a:extLst>
                    <a:ext uri="{FF2B5EF4-FFF2-40B4-BE49-F238E27FC236}">
                      <a16:creationId xmlns:a16="http://schemas.microsoft.com/office/drawing/2014/main" id="{43DD1F11-88AF-E290-4B68-A77EF2549278}"/>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2" name="Google Shape;16183;p27">
                  <a:extLst>
                    <a:ext uri="{FF2B5EF4-FFF2-40B4-BE49-F238E27FC236}">
                      <a16:creationId xmlns:a16="http://schemas.microsoft.com/office/drawing/2014/main" id="{2497CD31-FEE9-4EB9-4AEC-6C4BF77ECA9E}"/>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3" name="Google Shape;16184;p27">
                  <a:extLst>
                    <a:ext uri="{FF2B5EF4-FFF2-40B4-BE49-F238E27FC236}">
                      <a16:creationId xmlns:a16="http://schemas.microsoft.com/office/drawing/2014/main" id="{26573417-7E93-1709-08ED-FC5B5122CED3}"/>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4" name="Google Shape;16185;p27">
                  <a:extLst>
                    <a:ext uri="{FF2B5EF4-FFF2-40B4-BE49-F238E27FC236}">
                      <a16:creationId xmlns:a16="http://schemas.microsoft.com/office/drawing/2014/main" id="{0084BB71-4AFA-D6BB-F96B-6D4E97A5EEE6}"/>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5" name="Google Shape;16186;p27">
                  <a:extLst>
                    <a:ext uri="{FF2B5EF4-FFF2-40B4-BE49-F238E27FC236}">
                      <a16:creationId xmlns:a16="http://schemas.microsoft.com/office/drawing/2014/main" id="{0FCDE714-CDFA-64CF-CF8B-BEF6B668C4D9}"/>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6" name="Google Shape;16187;p27">
                  <a:extLst>
                    <a:ext uri="{FF2B5EF4-FFF2-40B4-BE49-F238E27FC236}">
                      <a16:creationId xmlns:a16="http://schemas.microsoft.com/office/drawing/2014/main" id="{B3C1E9F4-101F-35C7-B566-77036388425F}"/>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7" name="Google Shape;16188;p27">
                  <a:extLst>
                    <a:ext uri="{FF2B5EF4-FFF2-40B4-BE49-F238E27FC236}">
                      <a16:creationId xmlns:a16="http://schemas.microsoft.com/office/drawing/2014/main" id="{09C099B9-D9EF-877C-93A0-6DDDF4C04360}"/>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8" name="Google Shape;16189;p27">
                  <a:extLst>
                    <a:ext uri="{FF2B5EF4-FFF2-40B4-BE49-F238E27FC236}">
                      <a16:creationId xmlns:a16="http://schemas.microsoft.com/office/drawing/2014/main" id="{8CED208B-FB32-7ED6-3651-E35F3702EE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9" name="Google Shape;16190;p27">
                  <a:extLst>
                    <a:ext uri="{FF2B5EF4-FFF2-40B4-BE49-F238E27FC236}">
                      <a16:creationId xmlns:a16="http://schemas.microsoft.com/office/drawing/2014/main" id="{F8349D6B-4FE0-87DC-BBC7-3813A2473919}"/>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0" name="Google Shape;16191;p27">
                  <a:extLst>
                    <a:ext uri="{FF2B5EF4-FFF2-40B4-BE49-F238E27FC236}">
                      <a16:creationId xmlns:a16="http://schemas.microsoft.com/office/drawing/2014/main" id="{E629EF40-CE13-889C-0BCD-1950BB77C245}"/>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1" name="Google Shape;16192;p27">
                  <a:extLst>
                    <a:ext uri="{FF2B5EF4-FFF2-40B4-BE49-F238E27FC236}">
                      <a16:creationId xmlns:a16="http://schemas.microsoft.com/office/drawing/2014/main" id="{F9E52F03-3BD5-8A99-561A-F0C786614641}"/>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2" name="Google Shape;16193;p27">
                  <a:extLst>
                    <a:ext uri="{FF2B5EF4-FFF2-40B4-BE49-F238E27FC236}">
                      <a16:creationId xmlns:a16="http://schemas.microsoft.com/office/drawing/2014/main" id="{AA8940C8-586C-9122-1883-D0DD23E6C788}"/>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3" name="Google Shape;16194;p27">
                  <a:extLst>
                    <a:ext uri="{FF2B5EF4-FFF2-40B4-BE49-F238E27FC236}">
                      <a16:creationId xmlns:a16="http://schemas.microsoft.com/office/drawing/2014/main" id="{A6240EFF-31D3-9B73-4EFB-8A43CA40CD92}"/>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726" name="Google Shape;16195;p27">
            <a:extLst>
              <a:ext uri="{FF2B5EF4-FFF2-40B4-BE49-F238E27FC236}">
                <a16:creationId xmlns:a16="http://schemas.microsoft.com/office/drawing/2014/main" id="{045D815B-7205-AE4F-6403-C7850A07777F}"/>
              </a:ext>
            </a:extLst>
          </p:cNvPr>
          <p:cNvGrpSpPr/>
          <p:nvPr/>
        </p:nvGrpSpPr>
        <p:grpSpPr>
          <a:xfrm rot="19220424">
            <a:off x="3645550" y="3930406"/>
            <a:ext cx="2255815" cy="1242034"/>
            <a:chOff x="-69706" y="4049223"/>
            <a:chExt cx="2187555" cy="1141893"/>
          </a:xfrm>
        </p:grpSpPr>
        <p:sp>
          <p:nvSpPr>
            <p:cNvPr id="1727" name="Google Shape;16196;p27">
              <a:extLst>
                <a:ext uri="{FF2B5EF4-FFF2-40B4-BE49-F238E27FC236}">
                  <a16:creationId xmlns:a16="http://schemas.microsoft.com/office/drawing/2014/main" id="{F2AFE291-22B0-AD62-54EE-85F552C056D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8" name="Google Shape;16197;p27">
              <a:extLst>
                <a:ext uri="{FF2B5EF4-FFF2-40B4-BE49-F238E27FC236}">
                  <a16:creationId xmlns:a16="http://schemas.microsoft.com/office/drawing/2014/main" id="{DC463DEB-1FDB-74A2-FD60-17A534188F13}"/>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9" name="Google Shape;16198;p27">
              <a:extLst>
                <a:ext uri="{FF2B5EF4-FFF2-40B4-BE49-F238E27FC236}">
                  <a16:creationId xmlns:a16="http://schemas.microsoft.com/office/drawing/2014/main" id="{0B60D492-8DC7-CC5F-65C4-CF101110218F}"/>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0" name="Google Shape;16199;p27">
              <a:extLst>
                <a:ext uri="{FF2B5EF4-FFF2-40B4-BE49-F238E27FC236}">
                  <a16:creationId xmlns:a16="http://schemas.microsoft.com/office/drawing/2014/main" id="{D390EFA9-2441-0C09-95CE-4F701C80D084}"/>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1" name="Google Shape;16200;p27">
              <a:extLst>
                <a:ext uri="{FF2B5EF4-FFF2-40B4-BE49-F238E27FC236}">
                  <a16:creationId xmlns:a16="http://schemas.microsoft.com/office/drawing/2014/main" id="{CDE42E23-FDB1-0014-D71F-63E2C5A5690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2" name="Google Shape;16201;p27">
              <a:extLst>
                <a:ext uri="{FF2B5EF4-FFF2-40B4-BE49-F238E27FC236}">
                  <a16:creationId xmlns:a16="http://schemas.microsoft.com/office/drawing/2014/main" id="{8C29940A-5E68-79E8-C4FD-655191E019FB}"/>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3" name="Google Shape;16202;p27">
              <a:extLst>
                <a:ext uri="{FF2B5EF4-FFF2-40B4-BE49-F238E27FC236}">
                  <a16:creationId xmlns:a16="http://schemas.microsoft.com/office/drawing/2014/main" id="{A415E1B3-E714-4E84-0C68-2F73E22A5A32}"/>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4" name="Google Shape;16203;p27">
              <a:extLst>
                <a:ext uri="{FF2B5EF4-FFF2-40B4-BE49-F238E27FC236}">
                  <a16:creationId xmlns:a16="http://schemas.microsoft.com/office/drawing/2014/main" id="{75D3A6D9-881C-26A6-55C1-87222A67C9FF}"/>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5" name="Google Shape;16204;p27">
              <a:extLst>
                <a:ext uri="{FF2B5EF4-FFF2-40B4-BE49-F238E27FC236}">
                  <a16:creationId xmlns:a16="http://schemas.microsoft.com/office/drawing/2014/main" id="{135B3A62-119A-2AD3-8394-A9B1D4A3C938}"/>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36" name="Google Shape;16205;p27">
              <a:extLst>
                <a:ext uri="{FF2B5EF4-FFF2-40B4-BE49-F238E27FC236}">
                  <a16:creationId xmlns:a16="http://schemas.microsoft.com/office/drawing/2014/main" id="{018D5DDF-7D87-26D8-D1E4-9E08C0EBDBF0}"/>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7" name="Google Shape;16206;p27">
              <a:extLst>
                <a:ext uri="{FF2B5EF4-FFF2-40B4-BE49-F238E27FC236}">
                  <a16:creationId xmlns:a16="http://schemas.microsoft.com/office/drawing/2014/main" id="{FA0A1919-7964-EBDA-1154-A8D8626D8334}"/>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8" name="Google Shape;16207;p27">
              <a:extLst>
                <a:ext uri="{FF2B5EF4-FFF2-40B4-BE49-F238E27FC236}">
                  <a16:creationId xmlns:a16="http://schemas.microsoft.com/office/drawing/2014/main" id="{E91A1A9F-A4C1-9821-1A84-C1A72C200CE5}"/>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9" name="Google Shape;16208;p27">
              <a:extLst>
                <a:ext uri="{FF2B5EF4-FFF2-40B4-BE49-F238E27FC236}">
                  <a16:creationId xmlns:a16="http://schemas.microsoft.com/office/drawing/2014/main" id="{0248FF12-656C-B6E1-E20F-E7CA706F62F0}"/>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0" name="Google Shape;16209;p27">
              <a:extLst>
                <a:ext uri="{FF2B5EF4-FFF2-40B4-BE49-F238E27FC236}">
                  <a16:creationId xmlns:a16="http://schemas.microsoft.com/office/drawing/2014/main" id="{8BB54180-CFA9-D24B-D56C-3D9122BD8430}"/>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1" name="Google Shape;16210;p27">
              <a:extLst>
                <a:ext uri="{FF2B5EF4-FFF2-40B4-BE49-F238E27FC236}">
                  <a16:creationId xmlns:a16="http://schemas.microsoft.com/office/drawing/2014/main" id="{613C151B-C72D-89A1-D910-384DC07066E5}"/>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2" name="Google Shape;16211;p27">
              <a:extLst>
                <a:ext uri="{FF2B5EF4-FFF2-40B4-BE49-F238E27FC236}">
                  <a16:creationId xmlns:a16="http://schemas.microsoft.com/office/drawing/2014/main" id="{E0EC0E75-F1A1-F0D6-2411-74A2DB820516}"/>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3" name="Google Shape;16212;p27">
              <a:extLst>
                <a:ext uri="{FF2B5EF4-FFF2-40B4-BE49-F238E27FC236}">
                  <a16:creationId xmlns:a16="http://schemas.microsoft.com/office/drawing/2014/main" id="{BEB3DC5D-297D-4243-113E-F5E2FDF8DA5F}"/>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4" name="Google Shape;16213;p27">
              <a:extLst>
                <a:ext uri="{FF2B5EF4-FFF2-40B4-BE49-F238E27FC236}">
                  <a16:creationId xmlns:a16="http://schemas.microsoft.com/office/drawing/2014/main" id="{BBFA4B8C-D40B-B746-DEA8-240098BBE0BA}"/>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5" name="Google Shape;16214;p27">
              <a:extLst>
                <a:ext uri="{FF2B5EF4-FFF2-40B4-BE49-F238E27FC236}">
                  <a16:creationId xmlns:a16="http://schemas.microsoft.com/office/drawing/2014/main" id="{9E0552AA-2417-616C-F984-FA42FDD5318E}"/>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6" name="Google Shape;16215;p27">
              <a:extLst>
                <a:ext uri="{FF2B5EF4-FFF2-40B4-BE49-F238E27FC236}">
                  <a16:creationId xmlns:a16="http://schemas.microsoft.com/office/drawing/2014/main" id="{01425434-4BED-1710-5C72-B11BFC700832}"/>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7" name="Google Shape;16216;p27">
              <a:extLst>
                <a:ext uri="{FF2B5EF4-FFF2-40B4-BE49-F238E27FC236}">
                  <a16:creationId xmlns:a16="http://schemas.microsoft.com/office/drawing/2014/main" id="{EB904220-9979-BAC7-6365-1E6A28046574}"/>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8" name="Google Shape;16217;p27">
              <a:extLst>
                <a:ext uri="{FF2B5EF4-FFF2-40B4-BE49-F238E27FC236}">
                  <a16:creationId xmlns:a16="http://schemas.microsoft.com/office/drawing/2014/main" id="{A8196889-DED1-F59C-43E5-AECFBEA774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9" name="Google Shape;16218;p27">
              <a:extLst>
                <a:ext uri="{FF2B5EF4-FFF2-40B4-BE49-F238E27FC236}">
                  <a16:creationId xmlns:a16="http://schemas.microsoft.com/office/drawing/2014/main" id="{7878DB38-D204-122A-E3DA-56FE6466D437}"/>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0" name="Google Shape;16219;p27">
              <a:extLst>
                <a:ext uri="{FF2B5EF4-FFF2-40B4-BE49-F238E27FC236}">
                  <a16:creationId xmlns:a16="http://schemas.microsoft.com/office/drawing/2014/main" id="{063C47E0-5180-6937-FC1A-F5C0D8F06A4C}"/>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1" name="Google Shape;16220;p27">
              <a:extLst>
                <a:ext uri="{FF2B5EF4-FFF2-40B4-BE49-F238E27FC236}">
                  <a16:creationId xmlns:a16="http://schemas.microsoft.com/office/drawing/2014/main" id="{21DA8FEC-248B-8555-58D0-D83BC90D1067}"/>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2" name="Google Shape;16221;p27">
              <a:extLst>
                <a:ext uri="{FF2B5EF4-FFF2-40B4-BE49-F238E27FC236}">
                  <a16:creationId xmlns:a16="http://schemas.microsoft.com/office/drawing/2014/main" id="{A087F089-5A82-D51E-4A7A-B52ACE12A152}"/>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3" name="Google Shape;16222;p27">
              <a:extLst>
                <a:ext uri="{FF2B5EF4-FFF2-40B4-BE49-F238E27FC236}">
                  <a16:creationId xmlns:a16="http://schemas.microsoft.com/office/drawing/2014/main" id="{AFA9DB3E-995C-F375-8F61-FC957A7A2B1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4" name="Google Shape;16223;p27">
              <a:extLst>
                <a:ext uri="{FF2B5EF4-FFF2-40B4-BE49-F238E27FC236}">
                  <a16:creationId xmlns:a16="http://schemas.microsoft.com/office/drawing/2014/main" id="{9D9B2D06-4776-9D6E-827F-B36B2A0FBE0C}"/>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5" name="Google Shape;16224;p27">
              <a:extLst>
                <a:ext uri="{FF2B5EF4-FFF2-40B4-BE49-F238E27FC236}">
                  <a16:creationId xmlns:a16="http://schemas.microsoft.com/office/drawing/2014/main" id="{ADBA0155-C560-7712-684C-4454CEC444D3}"/>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6" name="Google Shape;16225;p27">
              <a:extLst>
                <a:ext uri="{FF2B5EF4-FFF2-40B4-BE49-F238E27FC236}">
                  <a16:creationId xmlns:a16="http://schemas.microsoft.com/office/drawing/2014/main" id="{7C5EB6E6-7275-4160-A8E0-A3308E5B36E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7" name="Google Shape;16226;p27">
              <a:extLst>
                <a:ext uri="{FF2B5EF4-FFF2-40B4-BE49-F238E27FC236}">
                  <a16:creationId xmlns:a16="http://schemas.microsoft.com/office/drawing/2014/main" id="{205FFAF0-878C-EC2D-0629-0F5029CEDC5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8" name="Google Shape;16227;p27">
              <a:extLst>
                <a:ext uri="{FF2B5EF4-FFF2-40B4-BE49-F238E27FC236}">
                  <a16:creationId xmlns:a16="http://schemas.microsoft.com/office/drawing/2014/main" id="{AC995D93-602A-7E77-07D7-22FD6EA5E5C9}"/>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9" name="Google Shape;16228;p27">
              <a:extLst>
                <a:ext uri="{FF2B5EF4-FFF2-40B4-BE49-F238E27FC236}">
                  <a16:creationId xmlns:a16="http://schemas.microsoft.com/office/drawing/2014/main" id="{1572F54A-5F07-DE93-8951-9C31422543FC}"/>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0" name="Google Shape;16229;p27">
              <a:extLst>
                <a:ext uri="{FF2B5EF4-FFF2-40B4-BE49-F238E27FC236}">
                  <a16:creationId xmlns:a16="http://schemas.microsoft.com/office/drawing/2014/main" id="{7AAB70EC-B849-3DEA-2C60-040F463240AC}"/>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1" name="Google Shape;16230;p27">
              <a:extLst>
                <a:ext uri="{FF2B5EF4-FFF2-40B4-BE49-F238E27FC236}">
                  <a16:creationId xmlns:a16="http://schemas.microsoft.com/office/drawing/2014/main" id="{AA2A2235-9550-8FDC-D832-F86868F42956}"/>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2" name="Google Shape;16231;p27">
              <a:extLst>
                <a:ext uri="{FF2B5EF4-FFF2-40B4-BE49-F238E27FC236}">
                  <a16:creationId xmlns:a16="http://schemas.microsoft.com/office/drawing/2014/main" id="{B7D150EB-5B00-A7C5-1127-7C381FE891CB}"/>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3" name="Google Shape;16232;p27">
              <a:extLst>
                <a:ext uri="{FF2B5EF4-FFF2-40B4-BE49-F238E27FC236}">
                  <a16:creationId xmlns:a16="http://schemas.microsoft.com/office/drawing/2014/main" id="{D9CF1655-5DD3-0EF2-07C7-1794995D5251}"/>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4" name="Google Shape;16233;p27">
              <a:extLst>
                <a:ext uri="{FF2B5EF4-FFF2-40B4-BE49-F238E27FC236}">
                  <a16:creationId xmlns:a16="http://schemas.microsoft.com/office/drawing/2014/main" id="{8132B785-A4DD-656D-F823-EB1CDAB0AE93}"/>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65" name="Google Shape;16234;p27">
              <a:extLst>
                <a:ext uri="{FF2B5EF4-FFF2-40B4-BE49-F238E27FC236}">
                  <a16:creationId xmlns:a16="http://schemas.microsoft.com/office/drawing/2014/main" id="{B3288647-241E-0890-43B2-FC41A6B0D70A}"/>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6" name="Google Shape;16235;p27">
              <a:extLst>
                <a:ext uri="{FF2B5EF4-FFF2-40B4-BE49-F238E27FC236}">
                  <a16:creationId xmlns:a16="http://schemas.microsoft.com/office/drawing/2014/main" id="{FDB6EB5C-D194-D9E5-E0C0-DB0BFCFAECCF}"/>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7" name="Google Shape;16236;p27">
              <a:extLst>
                <a:ext uri="{FF2B5EF4-FFF2-40B4-BE49-F238E27FC236}">
                  <a16:creationId xmlns:a16="http://schemas.microsoft.com/office/drawing/2014/main" id="{1B75CC9A-61AB-3FF6-DB66-482BD8654065}"/>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8" name="Google Shape;16237;p27">
              <a:extLst>
                <a:ext uri="{FF2B5EF4-FFF2-40B4-BE49-F238E27FC236}">
                  <a16:creationId xmlns:a16="http://schemas.microsoft.com/office/drawing/2014/main" id="{A65B0B14-BEE5-3716-248C-409F916C485B}"/>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9" name="Google Shape;16238;p27">
              <a:extLst>
                <a:ext uri="{FF2B5EF4-FFF2-40B4-BE49-F238E27FC236}">
                  <a16:creationId xmlns:a16="http://schemas.microsoft.com/office/drawing/2014/main" id="{B9DE5186-71A2-C9B4-CC51-F081804BDF63}"/>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0" name="Google Shape;16239;p27">
              <a:extLst>
                <a:ext uri="{FF2B5EF4-FFF2-40B4-BE49-F238E27FC236}">
                  <a16:creationId xmlns:a16="http://schemas.microsoft.com/office/drawing/2014/main" id="{76173E0A-2F7C-09EA-7897-8AA23A7F673D}"/>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1" name="Google Shape;16240;p27">
              <a:extLst>
                <a:ext uri="{FF2B5EF4-FFF2-40B4-BE49-F238E27FC236}">
                  <a16:creationId xmlns:a16="http://schemas.microsoft.com/office/drawing/2014/main" id="{23B0AEB5-F40F-827A-3195-D5CF6E9E2E5A}"/>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2" name="Google Shape;16241;p27">
              <a:extLst>
                <a:ext uri="{FF2B5EF4-FFF2-40B4-BE49-F238E27FC236}">
                  <a16:creationId xmlns:a16="http://schemas.microsoft.com/office/drawing/2014/main" id="{C40BD11F-05BD-4BA5-9917-41909A3B5472}"/>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3" name="Google Shape;16242;p27">
              <a:extLst>
                <a:ext uri="{FF2B5EF4-FFF2-40B4-BE49-F238E27FC236}">
                  <a16:creationId xmlns:a16="http://schemas.microsoft.com/office/drawing/2014/main" id="{F2B32283-87CD-9137-9DAE-0FF9906F78A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4" name="Google Shape;16243;p27">
              <a:extLst>
                <a:ext uri="{FF2B5EF4-FFF2-40B4-BE49-F238E27FC236}">
                  <a16:creationId xmlns:a16="http://schemas.microsoft.com/office/drawing/2014/main" id="{B581821A-6F96-E484-5AB6-E55CBEFCAF3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5" name="Google Shape;16244;p27">
              <a:extLst>
                <a:ext uri="{FF2B5EF4-FFF2-40B4-BE49-F238E27FC236}">
                  <a16:creationId xmlns:a16="http://schemas.microsoft.com/office/drawing/2014/main" id="{CD405E71-45CB-801B-617F-6EF31074F6A9}"/>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6" name="Google Shape;16245;p27">
              <a:extLst>
                <a:ext uri="{FF2B5EF4-FFF2-40B4-BE49-F238E27FC236}">
                  <a16:creationId xmlns:a16="http://schemas.microsoft.com/office/drawing/2014/main" id="{9F60AC7C-36D0-3F1B-4D2F-B4C3A301C4D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7" name="Google Shape;16246;p27">
              <a:extLst>
                <a:ext uri="{FF2B5EF4-FFF2-40B4-BE49-F238E27FC236}">
                  <a16:creationId xmlns:a16="http://schemas.microsoft.com/office/drawing/2014/main" id="{02CF94E6-3B3F-3FB4-0AAD-50FEF73B7A5E}"/>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8" name="Google Shape;16247;p27">
              <a:extLst>
                <a:ext uri="{FF2B5EF4-FFF2-40B4-BE49-F238E27FC236}">
                  <a16:creationId xmlns:a16="http://schemas.microsoft.com/office/drawing/2014/main" id="{72CE136D-192B-0BDD-D160-B15318E7CB19}"/>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9" name="Google Shape;16248;p27">
              <a:extLst>
                <a:ext uri="{FF2B5EF4-FFF2-40B4-BE49-F238E27FC236}">
                  <a16:creationId xmlns:a16="http://schemas.microsoft.com/office/drawing/2014/main" id="{8D29552B-6D1C-78BE-E3AD-9452B6948BE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0" name="Google Shape;16249;p27">
              <a:extLst>
                <a:ext uri="{FF2B5EF4-FFF2-40B4-BE49-F238E27FC236}">
                  <a16:creationId xmlns:a16="http://schemas.microsoft.com/office/drawing/2014/main" id="{CA7024FE-EFCE-48B5-6DD8-0B6DCC67359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1" name="Google Shape;16250;p27">
              <a:extLst>
                <a:ext uri="{FF2B5EF4-FFF2-40B4-BE49-F238E27FC236}">
                  <a16:creationId xmlns:a16="http://schemas.microsoft.com/office/drawing/2014/main" id="{4F5693FF-9752-1D7B-2AC7-2C49B9034315}"/>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2" name="Google Shape;16251;p27">
              <a:extLst>
                <a:ext uri="{FF2B5EF4-FFF2-40B4-BE49-F238E27FC236}">
                  <a16:creationId xmlns:a16="http://schemas.microsoft.com/office/drawing/2014/main" id="{667923FF-2A7B-4DDB-0B89-6DC6BF264D45}"/>
                </a:ext>
              </a:extLst>
            </p:cNvPr>
            <p:cNvGrpSpPr/>
            <p:nvPr/>
          </p:nvGrpSpPr>
          <p:grpSpPr>
            <a:xfrm rot="-1277692">
              <a:off x="928698" y="4770229"/>
              <a:ext cx="263491" cy="228933"/>
              <a:chOff x="8560435" y="4067363"/>
              <a:chExt cx="279391" cy="242772"/>
            </a:xfrm>
          </p:grpSpPr>
          <p:sp>
            <p:nvSpPr>
              <p:cNvPr id="1804" name="Google Shape;16252;p27">
                <a:extLst>
                  <a:ext uri="{FF2B5EF4-FFF2-40B4-BE49-F238E27FC236}">
                    <a16:creationId xmlns:a16="http://schemas.microsoft.com/office/drawing/2014/main" id="{CC9362D2-EF0D-ED7D-06E6-C48770DD029E}"/>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5" name="Google Shape;16253;p27">
                <a:extLst>
                  <a:ext uri="{FF2B5EF4-FFF2-40B4-BE49-F238E27FC236}">
                    <a16:creationId xmlns:a16="http://schemas.microsoft.com/office/drawing/2014/main" id="{3343E51D-8230-6329-9565-F37F8E32D090}"/>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6" name="Google Shape;16254;p27">
                <a:extLst>
                  <a:ext uri="{FF2B5EF4-FFF2-40B4-BE49-F238E27FC236}">
                    <a16:creationId xmlns:a16="http://schemas.microsoft.com/office/drawing/2014/main" id="{36E8531D-D0A0-041F-E02C-C37F0BA95A84}"/>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7" name="Google Shape;16255;p27">
                <a:extLst>
                  <a:ext uri="{FF2B5EF4-FFF2-40B4-BE49-F238E27FC236}">
                    <a16:creationId xmlns:a16="http://schemas.microsoft.com/office/drawing/2014/main" id="{C76209A6-EE07-2ABB-CFE7-111D2EFDF1EC}"/>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8" name="Google Shape;16256;p27">
                <a:extLst>
                  <a:ext uri="{FF2B5EF4-FFF2-40B4-BE49-F238E27FC236}">
                    <a16:creationId xmlns:a16="http://schemas.microsoft.com/office/drawing/2014/main" id="{A8C5AE26-2813-B3DF-12C6-1E0DFEAC9496}"/>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9" name="Google Shape;16257;p27">
                <a:extLst>
                  <a:ext uri="{FF2B5EF4-FFF2-40B4-BE49-F238E27FC236}">
                    <a16:creationId xmlns:a16="http://schemas.microsoft.com/office/drawing/2014/main" id="{7820E7E6-7C94-BD6D-25BB-FB0F506017B6}"/>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0" name="Google Shape;16258;p27">
                <a:extLst>
                  <a:ext uri="{FF2B5EF4-FFF2-40B4-BE49-F238E27FC236}">
                    <a16:creationId xmlns:a16="http://schemas.microsoft.com/office/drawing/2014/main" id="{EC6C2957-04B1-1E84-5826-294B85E8EB94}"/>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1" name="Google Shape;16259;p27">
                <a:extLst>
                  <a:ext uri="{FF2B5EF4-FFF2-40B4-BE49-F238E27FC236}">
                    <a16:creationId xmlns:a16="http://schemas.microsoft.com/office/drawing/2014/main" id="{4042DF97-B024-A24B-0460-366207D12A46}"/>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2" name="Google Shape;16260;p27">
                <a:extLst>
                  <a:ext uri="{FF2B5EF4-FFF2-40B4-BE49-F238E27FC236}">
                    <a16:creationId xmlns:a16="http://schemas.microsoft.com/office/drawing/2014/main" id="{B399E175-476D-E7B6-5E79-1EA6EF5CC15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3" name="Google Shape;16261;p27">
                <a:extLst>
                  <a:ext uri="{FF2B5EF4-FFF2-40B4-BE49-F238E27FC236}">
                    <a16:creationId xmlns:a16="http://schemas.microsoft.com/office/drawing/2014/main" id="{C8752542-8CD2-2D52-6A0E-98A2FE34A964}"/>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4" name="Google Shape;16262;p27">
                <a:extLst>
                  <a:ext uri="{FF2B5EF4-FFF2-40B4-BE49-F238E27FC236}">
                    <a16:creationId xmlns:a16="http://schemas.microsoft.com/office/drawing/2014/main" id="{7F0F9621-08EC-AAEF-D79C-A101BDE49687}"/>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5" name="Google Shape;16263;p27">
                <a:extLst>
                  <a:ext uri="{FF2B5EF4-FFF2-40B4-BE49-F238E27FC236}">
                    <a16:creationId xmlns:a16="http://schemas.microsoft.com/office/drawing/2014/main" id="{60C9235E-D6F2-0D2A-D328-88A591AC0E40}"/>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6" name="Google Shape;16264;p27">
                <a:extLst>
                  <a:ext uri="{FF2B5EF4-FFF2-40B4-BE49-F238E27FC236}">
                    <a16:creationId xmlns:a16="http://schemas.microsoft.com/office/drawing/2014/main" id="{D7D7129A-51E7-0DEF-05F6-3B559576DE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7" name="Google Shape;16265;p27">
                <a:extLst>
                  <a:ext uri="{FF2B5EF4-FFF2-40B4-BE49-F238E27FC236}">
                    <a16:creationId xmlns:a16="http://schemas.microsoft.com/office/drawing/2014/main" id="{B81BCEEE-B9C6-F4F8-73BF-64B2586234DC}"/>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8" name="Google Shape;16266;p27">
                <a:extLst>
                  <a:ext uri="{FF2B5EF4-FFF2-40B4-BE49-F238E27FC236}">
                    <a16:creationId xmlns:a16="http://schemas.microsoft.com/office/drawing/2014/main" id="{6FF43495-2000-1CC7-3E1A-77BB81DCBFCD}"/>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9" name="Google Shape;16267;p27">
                <a:extLst>
                  <a:ext uri="{FF2B5EF4-FFF2-40B4-BE49-F238E27FC236}">
                    <a16:creationId xmlns:a16="http://schemas.microsoft.com/office/drawing/2014/main" id="{198422AF-4EEA-9B98-495B-4B5E6FFE109A}"/>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0" name="Google Shape;16268;p27">
                <a:extLst>
                  <a:ext uri="{FF2B5EF4-FFF2-40B4-BE49-F238E27FC236}">
                    <a16:creationId xmlns:a16="http://schemas.microsoft.com/office/drawing/2014/main" id="{F6B2274E-7D6D-ED73-F56A-DEA80D2808C3}"/>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1" name="Google Shape;16269;p27">
                <a:extLst>
                  <a:ext uri="{FF2B5EF4-FFF2-40B4-BE49-F238E27FC236}">
                    <a16:creationId xmlns:a16="http://schemas.microsoft.com/office/drawing/2014/main" id="{80F20994-3942-CF99-E0F0-D46889F12A1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2" name="Google Shape;16270;p27">
                <a:extLst>
                  <a:ext uri="{FF2B5EF4-FFF2-40B4-BE49-F238E27FC236}">
                    <a16:creationId xmlns:a16="http://schemas.microsoft.com/office/drawing/2014/main" id="{6C019863-27A7-8086-D2E5-86BDBDF42B1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3" name="Google Shape;16271;p27">
                <a:extLst>
                  <a:ext uri="{FF2B5EF4-FFF2-40B4-BE49-F238E27FC236}">
                    <a16:creationId xmlns:a16="http://schemas.microsoft.com/office/drawing/2014/main" id="{9E1B3CD3-389E-6463-1DDD-8D35894A65D2}"/>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4" name="Google Shape;16272;p27">
                <a:extLst>
                  <a:ext uri="{FF2B5EF4-FFF2-40B4-BE49-F238E27FC236}">
                    <a16:creationId xmlns:a16="http://schemas.microsoft.com/office/drawing/2014/main" id="{67695FF9-7F3A-8755-2337-90D158AB9DE0}"/>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5" name="Google Shape;16273;p27">
                <a:extLst>
                  <a:ext uri="{FF2B5EF4-FFF2-40B4-BE49-F238E27FC236}">
                    <a16:creationId xmlns:a16="http://schemas.microsoft.com/office/drawing/2014/main" id="{45B6EFC4-598A-EFFA-FD10-8D2B6FA55A71}"/>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6" name="Google Shape;16274;p27">
                <a:extLst>
                  <a:ext uri="{FF2B5EF4-FFF2-40B4-BE49-F238E27FC236}">
                    <a16:creationId xmlns:a16="http://schemas.microsoft.com/office/drawing/2014/main" id="{6F7FF0E4-83BE-6367-DAA1-E9E4D2014D62}"/>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7" name="Google Shape;16275;p27">
                <a:extLst>
                  <a:ext uri="{FF2B5EF4-FFF2-40B4-BE49-F238E27FC236}">
                    <a16:creationId xmlns:a16="http://schemas.microsoft.com/office/drawing/2014/main" id="{90BDAC94-42CB-2ADB-091A-F27A9C22E4E2}"/>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8" name="Google Shape;16276;p27">
                <a:extLst>
                  <a:ext uri="{FF2B5EF4-FFF2-40B4-BE49-F238E27FC236}">
                    <a16:creationId xmlns:a16="http://schemas.microsoft.com/office/drawing/2014/main" id="{0FDFE2B3-6D8C-2F89-B03D-A0E8556F4887}"/>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9" name="Google Shape;16277;p27">
                <a:extLst>
                  <a:ext uri="{FF2B5EF4-FFF2-40B4-BE49-F238E27FC236}">
                    <a16:creationId xmlns:a16="http://schemas.microsoft.com/office/drawing/2014/main" id="{02C10418-739D-B30F-544A-10C6714A22BA}"/>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0" name="Google Shape;16278;p27">
                <a:extLst>
                  <a:ext uri="{FF2B5EF4-FFF2-40B4-BE49-F238E27FC236}">
                    <a16:creationId xmlns:a16="http://schemas.microsoft.com/office/drawing/2014/main" id="{C67E9457-3503-DB19-6445-9AF670822DFC}"/>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1" name="Google Shape;16279;p27">
                <a:extLst>
                  <a:ext uri="{FF2B5EF4-FFF2-40B4-BE49-F238E27FC236}">
                    <a16:creationId xmlns:a16="http://schemas.microsoft.com/office/drawing/2014/main" id="{BDC968C5-BA07-8A2F-3FA3-11E735B47F24}"/>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2" name="Google Shape;16280;p27">
                <a:extLst>
                  <a:ext uri="{FF2B5EF4-FFF2-40B4-BE49-F238E27FC236}">
                    <a16:creationId xmlns:a16="http://schemas.microsoft.com/office/drawing/2014/main" id="{5301A7C5-DC7F-3CE3-816A-307A7200DE8A}"/>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3" name="Google Shape;16281;p27">
                <a:extLst>
                  <a:ext uri="{FF2B5EF4-FFF2-40B4-BE49-F238E27FC236}">
                    <a16:creationId xmlns:a16="http://schemas.microsoft.com/office/drawing/2014/main" id="{0B3BCD40-6652-A44E-FB88-1A3C40F5839B}"/>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4" name="Google Shape;16282;p27">
                <a:extLst>
                  <a:ext uri="{FF2B5EF4-FFF2-40B4-BE49-F238E27FC236}">
                    <a16:creationId xmlns:a16="http://schemas.microsoft.com/office/drawing/2014/main" id="{0E32CEAA-CF09-BD78-3D9C-B13C14BE8FC0}"/>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5" name="Google Shape;16283;p27">
                <a:extLst>
                  <a:ext uri="{FF2B5EF4-FFF2-40B4-BE49-F238E27FC236}">
                    <a16:creationId xmlns:a16="http://schemas.microsoft.com/office/drawing/2014/main" id="{1ECF869F-996A-0484-FF88-923A0CFC8689}"/>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6" name="Google Shape;16284;p27">
                <a:extLst>
                  <a:ext uri="{FF2B5EF4-FFF2-40B4-BE49-F238E27FC236}">
                    <a16:creationId xmlns:a16="http://schemas.microsoft.com/office/drawing/2014/main" id="{997F6DC4-8870-77DC-5071-C5668B583435}"/>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83" name="Google Shape;16285;p27">
              <a:extLst>
                <a:ext uri="{FF2B5EF4-FFF2-40B4-BE49-F238E27FC236}">
                  <a16:creationId xmlns:a16="http://schemas.microsoft.com/office/drawing/2014/main" id="{49C72AA6-745F-8534-5F55-6532906C7E28}"/>
                </a:ext>
              </a:extLst>
            </p:cNvPr>
            <p:cNvGrpSpPr/>
            <p:nvPr/>
          </p:nvGrpSpPr>
          <p:grpSpPr>
            <a:xfrm flipH="1">
              <a:off x="213888" y="4249293"/>
              <a:ext cx="234778" cy="228176"/>
              <a:chOff x="1103345" y="2653993"/>
              <a:chExt cx="520458" cy="505933"/>
            </a:xfrm>
          </p:grpSpPr>
          <p:sp>
            <p:nvSpPr>
              <p:cNvPr id="1784" name="Google Shape;16286;p27">
                <a:extLst>
                  <a:ext uri="{FF2B5EF4-FFF2-40B4-BE49-F238E27FC236}">
                    <a16:creationId xmlns:a16="http://schemas.microsoft.com/office/drawing/2014/main" id="{96125426-149C-F2CE-ABD1-B7DF69FDE1BC}"/>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5" name="Google Shape;16287;p27">
                <a:extLst>
                  <a:ext uri="{FF2B5EF4-FFF2-40B4-BE49-F238E27FC236}">
                    <a16:creationId xmlns:a16="http://schemas.microsoft.com/office/drawing/2014/main" id="{413998A9-D3FF-BF7E-5230-CA13EB086053}"/>
                  </a:ext>
                </a:extLst>
              </p:cNvPr>
              <p:cNvGrpSpPr/>
              <p:nvPr/>
            </p:nvGrpSpPr>
            <p:grpSpPr>
              <a:xfrm>
                <a:off x="1238301" y="2776232"/>
                <a:ext cx="245283" cy="311802"/>
                <a:chOff x="5152350" y="1627375"/>
                <a:chExt cx="61750" cy="78500"/>
              </a:xfrm>
            </p:grpSpPr>
            <p:sp>
              <p:nvSpPr>
                <p:cNvPr id="1786" name="Google Shape;16288;p27">
                  <a:extLst>
                    <a:ext uri="{FF2B5EF4-FFF2-40B4-BE49-F238E27FC236}">
                      <a16:creationId xmlns:a16="http://schemas.microsoft.com/office/drawing/2014/main" id="{EA437BC8-757F-0CD0-6783-A0FC9589EE40}"/>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7" name="Google Shape;16289;p27">
                  <a:extLst>
                    <a:ext uri="{FF2B5EF4-FFF2-40B4-BE49-F238E27FC236}">
                      <a16:creationId xmlns:a16="http://schemas.microsoft.com/office/drawing/2014/main" id="{5E2DA48B-7B02-54FA-D019-7246C1BC2B52}"/>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8" name="Google Shape;16290;p27">
                  <a:extLst>
                    <a:ext uri="{FF2B5EF4-FFF2-40B4-BE49-F238E27FC236}">
                      <a16:creationId xmlns:a16="http://schemas.microsoft.com/office/drawing/2014/main" id="{DACFA0C2-937A-FA2D-CA7E-42ADB3B46A87}"/>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9" name="Google Shape;16291;p27">
                  <a:extLst>
                    <a:ext uri="{FF2B5EF4-FFF2-40B4-BE49-F238E27FC236}">
                      <a16:creationId xmlns:a16="http://schemas.microsoft.com/office/drawing/2014/main" id="{997947CD-F51C-47B9-8C09-81893FB467FE}"/>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0" name="Google Shape;16292;p27">
                  <a:extLst>
                    <a:ext uri="{FF2B5EF4-FFF2-40B4-BE49-F238E27FC236}">
                      <a16:creationId xmlns:a16="http://schemas.microsoft.com/office/drawing/2014/main" id="{0FC0AA30-69A5-A978-8571-8428A45CA7B6}"/>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1" name="Google Shape;16293;p27">
                  <a:extLst>
                    <a:ext uri="{FF2B5EF4-FFF2-40B4-BE49-F238E27FC236}">
                      <a16:creationId xmlns:a16="http://schemas.microsoft.com/office/drawing/2014/main" id="{95C47E03-BD5C-F17E-484D-E54678135AEA}"/>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16294;p27">
                  <a:extLst>
                    <a:ext uri="{FF2B5EF4-FFF2-40B4-BE49-F238E27FC236}">
                      <a16:creationId xmlns:a16="http://schemas.microsoft.com/office/drawing/2014/main" id="{647E31D7-CC40-BE1A-2C96-D085B91DFE7A}"/>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16295;p27">
                  <a:extLst>
                    <a:ext uri="{FF2B5EF4-FFF2-40B4-BE49-F238E27FC236}">
                      <a16:creationId xmlns:a16="http://schemas.microsoft.com/office/drawing/2014/main" id="{B94EC2E1-57FA-04FA-D81C-22F4C4F2CEAF}"/>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4" name="Google Shape;16296;p27">
                  <a:extLst>
                    <a:ext uri="{FF2B5EF4-FFF2-40B4-BE49-F238E27FC236}">
                      <a16:creationId xmlns:a16="http://schemas.microsoft.com/office/drawing/2014/main" id="{6D196043-4C51-E47D-CE11-A44A849E8BE3}"/>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16297;p27">
                  <a:extLst>
                    <a:ext uri="{FF2B5EF4-FFF2-40B4-BE49-F238E27FC236}">
                      <a16:creationId xmlns:a16="http://schemas.microsoft.com/office/drawing/2014/main" id="{82FA33B3-F22B-1A91-F25C-08B865AA1977}"/>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16298;p27">
                  <a:extLst>
                    <a:ext uri="{FF2B5EF4-FFF2-40B4-BE49-F238E27FC236}">
                      <a16:creationId xmlns:a16="http://schemas.microsoft.com/office/drawing/2014/main" id="{55EB04C1-542A-1E7B-07B8-BA0EF2EF727C}"/>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16299;p27">
                  <a:extLst>
                    <a:ext uri="{FF2B5EF4-FFF2-40B4-BE49-F238E27FC236}">
                      <a16:creationId xmlns:a16="http://schemas.microsoft.com/office/drawing/2014/main" id="{3DF8376D-FF44-D730-0BDA-56C2A6256881}"/>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16300;p27">
                  <a:extLst>
                    <a:ext uri="{FF2B5EF4-FFF2-40B4-BE49-F238E27FC236}">
                      <a16:creationId xmlns:a16="http://schemas.microsoft.com/office/drawing/2014/main" id="{254A3395-323A-6683-E893-D8A390D6B3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16301;p27">
                  <a:extLst>
                    <a:ext uri="{FF2B5EF4-FFF2-40B4-BE49-F238E27FC236}">
                      <a16:creationId xmlns:a16="http://schemas.microsoft.com/office/drawing/2014/main" id="{7B601C0A-0086-57A9-C76F-5A5EF0ED9662}"/>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16302;p27">
                  <a:extLst>
                    <a:ext uri="{FF2B5EF4-FFF2-40B4-BE49-F238E27FC236}">
                      <a16:creationId xmlns:a16="http://schemas.microsoft.com/office/drawing/2014/main" id="{05E8ABA4-9D53-7A89-FF03-1F1D741EFB64}"/>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16303;p27">
                  <a:extLst>
                    <a:ext uri="{FF2B5EF4-FFF2-40B4-BE49-F238E27FC236}">
                      <a16:creationId xmlns:a16="http://schemas.microsoft.com/office/drawing/2014/main" id="{38D73DF6-4D1B-0CA0-A017-3FC4D687BAE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16304;p27">
                  <a:extLst>
                    <a:ext uri="{FF2B5EF4-FFF2-40B4-BE49-F238E27FC236}">
                      <a16:creationId xmlns:a16="http://schemas.microsoft.com/office/drawing/2014/main" id="{E64424C9-9E9F-2995-A519-7CEFD0359680}"/>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16305;p27">
                  <a:extLst>
                    <a:ext uri="{FF2B5EF4-FFF2-40B4-BE49-F238E27FC236}">
                      <a16:creationId xmlns:a16="http://schemas.microsoft.com/office/drawing/2014/main" id="{50EAB626-DCE0-8D87-4C5D-47D161B5927A}"/>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pic>
        <p:nvPicPr>
          <p:cNvPr id="2529" name="图片 8">
            <a:extLst>
              <a:ext uri="{FF2B5EF4-FFF2-40B4-BE49-F238E27FC236}">
                <a16:creationId xmlns:a16="http://schemas.microsoft.com/office/drawing/2014/main" id="{5D9D23E1-49D4-3FBA-B83D-0B1C6605203C}"/>
              </a:ext>
            </a:extLst>
          </p:cNvPr>
          <p:cNvPicPr>
            <a:picLocks noChangeAspect="1"/>
          </p:cNvPicPr>
          <p:nvPr/>
        </p:nvPicPr>
        <p:blipFill rotWithShape="1">
          <a:blip r:embed="rId12">
            <a:extLst>
              <a:ext uri="{28A0092B-C50C-407E-A947-70E740481C1C}">
                <a14:useLocalDpi xmlns:a14="http://schemas.microsoft.com/office/drawing/2010/main" val="0"/>
              </a:ext>
            </a:extLst>
          </a:blip>
          <a:srcRect r="62916"/>
          <a:stretch/>
        </p:blipFill>
        <p:spPr>
          <a:xfrm>
            <a:off x="1" y="1"/>
            <a:ext cx="2919565" cy="3749040"/>
          </a:xfrm>
          <a:prstGeom prst="rect">
            <a:avLst/>
          </a:prstGeom>
        </p:spPr>
      </p:pic>
      <p:grpSp>
        <p:nvGrpSpPr>
          <p:cNvPr id="1844" name="Google Shape;2835;p77">
            <a:extLst>
              <a:ext uri="{FF2B5EF4-FFF2-40B4-BE49-F238E27FC236}">
                <a16:creationId xmlns:a16="http://schemas.microsoft.com/office/drawing/2014/main" id="{7D918DDE-5A71-707D-8259-30CB6C2A95D6}"/>
              </a:ext>
            </a:extLst>
          </p:cNvPr>
          <p:cNvGrpSpPr/>
          <p:nvPr/>
        </p:nvGrpSpPr>
        <p:grpSpPr>
          <a:xfrm>
            <a:off x="-68949" y="4718766"/>
            <a:ext cx="1010905" cy="431239"/>
            <a:chOff x="2410800" y="2682950"/>
            <a:chExt cx="2538050" cy="1082700"/>
          </a:xfrm>
        </p:grpSpPr>
        <p:sp>
          <p:nvSpPr>
            <p:cNvPr id="1845" name="Google Shape;2836;p77">
              <a:extLst>
                <a:ext uri="{FF2B5EF4-FFF2-40B4-BE49-F238E27FC236}">
                  <a16:creationId xmlns:a16="http://schemas.microsoft.com/office/drawing/2014/main" id="{D00EEC97-35FE-1483-FFA3-8E23EE9EB944}"/>
                </a:ext>
              </a:extLst>
            </p:cNvPr>
            <p:cNvSpPr/>
            <p:nvPr/>
          </p:nvSpPr>
          <p:spPr>
            <a:xfrm>
              <a:off x="3682775" y="2682950"/>
              <a:ext cx="643400" cy="1082700"/>
            </a:xfrm>
            <a:custGeom>
              <a:avLst/>
              <a:gdLst/>
              <a:ahLst/>
              <a:cxnLst/>
              <a:rect l="l" t="t" r="r" b="b"/>
              <a:pathLst>
                <a:path w="25736" h="43308" extrusionOk="0">
                  <a:moveTo>
                    <a:pt x="19879" y="1"/>
                  </a:moveTo>
                  <a:lnTo>
                    <a:pt x="19879" y="1"/>
                  </a:lnTo>
                  <a:cubicBezTo>
                    <a:pt x="3669" y="12484"/>
                    <a:pt x="296" y="31120"/>
                    <a:pt x="1" y="43307"/>
                  </a:cubicBezTo>
                  <a:lnTo>
                    <a:pt x="10591" y="43307"/>
                  </a:lnTo>
                  <a:cubicBezTo>
                    <a:pt x="11123" y="42538"/>
                    <a:pt x="11596" y="41769"/>
                    <a:pt x="12070" y="41000"/>
                  </a:cubicBezTo>
                  <a:cubicBezTo>
                    <a:pt x="25736" y="18400"/>
                    <a:pt x="19879" y="1"/>
                    <a:pt x="19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2837;p77">
              <a:extLst>
                <a:ext uri="{FF2B5EF4-FFF2-40B4-BE49-F238E27FC236}">
                  <a16:creationId xmlns:a16="http://schemas.microsoft.com/office/drawing/2014/main" id="{F5A15CF3-A101-0AD6-9871-9859C8C3C6E8}"/>
                </a:ext>
              </a:extLst>
            </p:cNvPr>
            <p:cNvSpPr/>
            <p:nvPr/>
          </p:nvSpPr>
          <p:spPr>
            <a:xfrm>
              <a:off x="3008325" y="2753950"/>
              <a:ext cx="673000" cy="1011700"/>
            </a:xfrm>
            <a:custGeom>
              <a:avLst/>
              <a:gdLst/>
              <a:ahLst/>
              <a:cxnLst/>
              <a:rect l="l" t="t" r="r" b="b"/>
              <a:pathLst>
                <a:path w="26920" h="40468" extrusionOk="0">
                  <a:moveTo>
                    <a:pt x="2072" y="1"/>
                  </a:moveTo>
                  <a:lnTo>
                    <a:pt x="2072" y="1"/>
                  </a:lnTo>
                  <a:cubicBezTo>
                    <a:pt x="1" y="16033"/>
                    <a:pt x="6390" y="29108"/>
                    <a:pt x="13312" y="38219"/>
                  </a:cubicBezTo>
                  <a:cubicBezTo>
                    <a:pt x="13904" y="38988"/>
                    <a:pt x="14496" y="39757"/>
                    <a:pt x="15087" y="40467"/>
                  </a:cubicBezTo>
                  <a:lnTo>
                    <a:pt x="26919" y="40467"/>
                  </a:lnTo>
                  <a:cubicBezTo>
                    <a:pt x="21891" y="10177"/>
                    <a:pt x="2072"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2838;p77">
              <a:extLst>
                <a:ext uri="{FF2B5EF4-FFF2-40B4-BE49-F238E27FC236}">
                  <a16:creationId xmlns:a16="http://schemas.microsoft.com/office/drawing/2014/main" id="{84CB305A-D9DC-065F-9BB0-49BD1AEB0D2D}"/>
                </a:ext>
              </a:extLst>
            </p:cNvPr>
            <p:cNvSpPr/>
            <p:nvPr/>
          </p:nvSpPr>
          <p:spPr>
            <a:xfrm>
              <a:off x="2410800" y="3391375"/>
              <a:ext cx="998375" cy="374275"/>
            </a:xfrm>
            <a:custGeom>
              <a:avLst/>
              <a:gdLst/>
              <a:ahLst/>
              <a:cxnLst/>
              <a:rect l="l" t="t" r="r" b="b"/>
              <a:pathLst>
                <a:path w="39935" h="14971" extrusionOk="0">
                  <a:moveTo>
                    <a:pt x="3312" y="1"/>
                  </a:moveTo>
                  <a:cubicBezTo>
                    <a:pt x="1199" y="1"/>
                    <a:pt x="1" y="180"/>
                    <a:pt x="1" y="180"/>
                  </a:cubicBezTo>
                  <a:cubicBezTo>
                    <a:pt x="3077" y="5918"/>
                    <a:pt x="7278" y="10947"/>
                    <a:pt x="12425" y="14970"/>
                  </a:cubicBezTo>
                  <a:lnTo>
                    <a:pt x="39935" y="14970"/>
                  </a:lnTo>
                  <a:cubicBezTo>
                    <a:pt x="39047" y="14201"/>
                    <a:pt x="38101" y="13432"/>
                    <a:pt x="37213" y="12722"/>
                  </a:cubicBezTo>
                  <a:cubicBezTo>
                    <a:pt x="22841" y="1461"/>
                    <a:pt x="9346" y="1"/>
                    <a:pt x="3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2839;p77">
              <a:extLst>
                <a:ext uri="{FF2B5EF4-FFF2-40B4-BE49-F238E27FC236}">
                  <a16:creationId xmlns:a16="http://schemas.microsoft.com/office/drawing/2014/main" id="{F09F4368-C430-EFF5-9B12-38F1D1918516}"/>
                </a:ext>
              </a:extLst>
            </p:cNvPr>
            <p:cNvSpPr/>
            <p:nvPr/>
          </p:nvSpPr>
          <p:spPr>
            <a:xfrm>
              <a:off x="3926825" y="3310500"/>
              <a:ext cx="1022025" cy="455150"/>
            </a:xfrm>
            <a:custGeom>
              <a:avLst/>
              <a:gdLst/>
              <a:ahLst/>
              <a:cxnLst/>
              <a:rect l="l" t="t" r="r" b="b"/>
              <a:pathLst>
                <a:path w="40881" h="18206" extrusionOk="0">
                  <a:moveTo>
                    <a:pt x="38873" y="1"/>
                  </a:moveTo>
                  <a:cubicBezTo>
                    <a:pt x="22762" y="1"/>
                    <a:pt x="10433" y="8113"/>
                    <a:pt x="2308" y="15898"/>
                  </a:cubicBezTo>
                  <a:cubicBezTo>
                    <a:pt x="1538" y="16726"/>
                    <a:pt x="769" y="17436"/>
                    <a:pt x="0" y="18205"/>
                  </a:cubicBezTo>
                  <a:lnTo>
                    <a:pt x="24966" y="18205"/>
                  </a:lnTo>
                  <a:cubicBezTo>
                    <a:pt x="36976" y="9686"/>
                    <a:pt x="40881" y="43"/>
                    <a:pt x="40881" y="43"/>
                  </a:cubicBezTo>
                  <a:cubicBezTo>
                    <a:pt x="40205" y="15"/>
                    <a:pt x="39536" y="1"/>
                    <a:pt x="38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9" name="Picture 1848" descr="A branch with pink flowers on it&#10;&#10;Description automatically generated">
            <a:extLst>
              <a:ext uri="{FF2B5EF4-FFF2-40B4-BE49-F238E27FC236}">
                <a16:creationId xmlns:a16="http://schemas.microsoft.com/office/drawing/2014/main" id="{D7F3F384-FF4E-A135-CB07-C25FEF7EC2E5}"/>
              </a:ext>
            </a:extLst>
          </p:cNvPr>
          <p:cNvPicPr>
            <a:picLocks noChangeAspect="1"/>
          </p:cNvPicPr>
          <p:nvPr/>
        </p:nvPicPr>
        <p:blipFill>
          <a:blip r:embed="rId13"/>
          <a:stretch>
            <a:fillRect/>
          </a:stretch>
        </p:blipFill>
        <p:spPr>
          <a:xfrm>
            <a:off x="4437523" y="-82761"/>
            <a:ext cx="4855555" cy="4064082"/>
          </a:xfrm>
          <a:prstGeom prst="rect">
            <a:avLst/>
          </a:prstGeom>
        </p:spPr>
      </p:pic>
      <p:pic>
        <p:nvPicPr>
          <p:cNvPr id="1600" name="Picture 1599" descr="A person and person in traditional clothing&#10;&#10;Description automatically generated">
            <a:extLst>
              <a:ext uri="{FF2B5EF4-FFF2-40B4-BE49-F238E27FC236}">
                <a16:creationId xmlns:a16="http://schemas.microsoft.com/office/drawing/2014/main" id="{E53F72A0-37EB-239A-B8D0-D125B0D2518C}"/>
              </a:ext>
            </a:extLst>
          </p:cNvPr>
          <p:cNvPicPr>
            <a:picLocks noChangeAspect="1"/>
          </p:cNvPicPr>
          <p:nvPr/>
        </p:nvPicPr>
        <p:blipFill rotWithShape="1">
          <a:blip r:embed="rId14"/>
          <a:srcRect l="2364" t="46402" r="67584" b="-1327"/>
          <a:stretch/>
        </p:blipFill>
        <p:spPr>
          <a:xfrm flipH="1">
            <a:off x="-14168" y="3299500"/>
            <a:ext cx="1243242" cy="1901880"/>
          </a:xfrm>
          <a:prstGeom prst="rect">
            <a:avLst/>
          </a:prstGeom>
        </p:spPr>
      </p:pic>
      <p:pic>
        <p:nvPicPr>
          <p:cNvPr id="3" name="Picture 2" descr="A painting of two women&#10;&#10;Description automatically generated">
            <a:extLst>
              <a:ext uri="{FF2B5EF4-FFF2-40B4-BE49-F238E27FC236}">
                <a16:creationId xmlns:a16="http://schemas.microsoft.com/office/drawing/2014/main" id="{323FBC31-E153-9828-DDED-05F24304A754}"/>
              </a:ext>
            </a:extLst>
          </p:cNvPr>
          <p:cNvPicPr>
            <a:picLocks noChangeAspect="1"/>
          </p:cNvPicPr>
          <p:nvPr/>
        </p:nvPicPr>
        <p:blipFill>
          <a:blip r:embed="rId15"/>
          <a:stretch>
            <a:fillRect/>
          </a:stretch>
        </p:blipFill>
        <p:spPr>
          <a:xfrm>
            <a:off x="5078659" y="1826382"/>
            <a:ext cx="3144862" cy="3314854"/>
          </a:xfrm>
          <a:prstGeom prst="rect">
            <a:avLst/>
          </a:prstGeom>
        </p:spPr>
      </p:pic>
      <p:grpSp>
        <p:nvGrpSpPr>
          <p:cNvPr id="5" name="组合 41">
            <a:extLst>
              <a:ext uri="{FF2B5EF4-FFF2-40B4-BE49-F238E27FC236}">
                <a16:creationId xmlns:a16="http://schemas.microsoft.com/office/drawing/2014/main" id="{BACC4B5F-8262-1B5C-60F4-462D31F601B8}"/>
              </a:ext>
            </a:extLst>
          </p:cNvPr>
          <p:cNvGrpSpPr/>
          <p:nvPr/>
        </p:nvGrpSpPr>
        <p:grpSpPr>
          <a:xfrm rot="17608799" flipH="1">
            <a:off x="-330261" y="1410593"/>
            <a:ext cx="1993814" cy="1113966"/>
            <a:chOff x="7629525" y="1019175"/>
            <a:chExt cx="1307288" cy="619125"/>
          </a:xfrm>
        </p:grpSpPr>
        <p:pic>
          <p:nvPicPr>
            <p:cNvPr id="9" name="图片 39">
              <a:extLst>
                <a:ext uri="{FF2B5EF4-FFF2-40B4-BE49-F238E27FC236}">
                  <a16:creationId xmlns:a16="http://schemas.microsoft.com/office/drawing/2014/main" id="{2AA21D9B-661D-CE1B-8793-7C46C133FB1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4" name="图片 40">
              <a:extLst>
                <a:ext uri="{FF2B5EF4-FFF2-40B4-BE49-F238E27FC236}">
                  <a16:creationId xmlns:a16="http://schemas.microsoft.com/office/drawing/2014/main" id="{D9B3F87A-1D7C-FCFD-B22B-777573ABB83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pic>
        <p:nvPicPr>
          <p:cNvPr id="11" name="图片 10">
            <a:extLst>
              <a:ext uri="{FF2B5EF4-FFF2-40B4-BE49-F238E27FC236}">
                <a16:creationId xmlns:a16="http://schemas.microsoft.com/office/drawing/2014/main" id="{15A4A8D1-0BB5-E890-1252-CBDB6072FBF2}"/>
              </a:ext>
            </a:extLst>
          </p:cNvPr>
          <p:cNvPicPr>
            <a:picLocks noChangeAspect="1"/>
          </p:cNvPicPr>
          <p:nvPr/>
        </p:nvPicPr>
        <p:blipFill rotWithShape="1">
          <a:blip r:embed="rId16">
            <a:extLst>
              <a:ext uri="{28A0092B-C50C-407E-A947-70E740481C1C}">
                <a14:useLocalDpi xmlns:a14="http://schemas.microsoft.com/office/drawing/2010/main" val="0"/>
              </a:ext>
            </a:extLst>
          </a:blip>
          <a:srcRect r="52500"/>
          <a:stretch/>
        </p:blipFill>
        <p:spPr>
          <a:xfrm flipH="1">
            <a:off x="4835880" y="1028898"/>
            <a:ext cx="4343401" cy="4354286"/>
          </a:xfrm>
          <a:prstGeom prst="rect">
            <a:avLst/>
          </a:prstGeom>
        </p:spPr>
      </p:pic>
      <p:grpSp>
        <p:nvGrpSpPr>
          <p:cNvPr id="16" name="组合 29">
            <a:extLst>
              <a:ext uri="{FF2B5EF4-FFF2-40B4-BE49-F238E27FC236}">
                <a16:creationId xmlns:a16="http://schemas.microsoft.com/office/drawing/2014/main" id="{DB4FEDF3-D038-66D6-4981-6DACB464C8CA}"/>
              </a:ext>
            </a:extLst>
          </p:cNvPr>
          <p:cNvGrpSpPr/>
          <p:nvPr/>
        </p:nvGrpSpPr>
        <p:grpSpPr>
          <a:xfrm>
            <a:off x="1982975" y="215722"/>
            <a:ext cx="2402628" cy="1819262"/>
            <a:chOff x="8881309" y="2608258"/>
            <a:chExt cx="3203504" cy="2425682"/>
          </a:xfrm>
        </p:grpSpPr>
        <p:sp>
          <p:nvSpPr>
            <p:cNvPr id="19" name="文本框 10">
              <a:extLst>
                <a:ext uri="{FF2B5EF4-FFF2-40B4-BE49-F238E27FC236}">
                  <a16:creationId xmlns:a16="http://schemas.microsoft.com/office/drawing/2014/main" id="{704FA44B-8D5D-3190-71DD-D0FC86EBBA12}"/>
                </a:ext>
              </a:extLst>
            </p:cNvPr>
            <p:cNvSpPr txBox="1"/>
            <p:nvPr/>
          </p:nvSpPr>
          <p:spPr>
            <a:xfrm rot="16200000">
              <a:off x="9895093" y="2358315"/>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altLang="zh-CN" sz="8000" b="1" kern="1200" dirty="0">
                  <a:solidFill>
                    <a:prstClr val="black">
                      <a:lumMod val="95000"/>
                      <a:lumOff val="5000"/>
                    </a:prstClr>
                  </a:solidFill>
                  <a:latin typeface="隶书" panose="02010509060101010101" pitchFamily="49" charset="-122"/>
                  <a:ea typeface="隶书" panose="02010509060101010101" pitchFamily="49" charset="-122"/>
                </a:rPr>
                <a:t>a</a:t>
              </a:r>
              <a:endParaRPr kumimoji="0" lang="zh-CN" altLang="en-US"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endParaRPr>
            </a:p>
          </p:txBody>
        </p:sp>
        <p:grpSp>
          <p:nvGrpSpPr>
            <p:cNvPr id="20" name="组合 27">
              <a:extLst>
                <a:ext uri="{FF2B5EF4-FFF2-40B4-BE49-F238E27FC236}">
                  <a16:creationId xmlns:a16="http://schemas.microsoft.com/office/drawing/2014/main" id="{33126CE6-D89A-3650-22B5-809922A4EAA5}"/>
                </a:ext>
              </a:extLst>
            </p:cNvPr>
            <p:cNvGrpSpPr/>
            <p:nvPr/>
          </p:nvGrpSpPr>
          <p:grpSpPr>
            <a:xfrm>
              <a:off x="8881309" y="2608258"/>
              <a:ext cx="2424033" cy="2425682"/>
              <a:chOff x="187702" y="1132513"/>
              <a:chExt cx="1804030" cy="1805257"/>
            </a:xfrm>
          </p:grpSpPr>
          <p:grpSp>
            <p:nvGrpSpPr>
              <p:cNvPr id="21" name="组合 12">
                <a:extLst>
                  <a:ext uri="{FF2B5EF4-FFF2-40B4-BE49-F238E27FC236}">
                    <a16:creationId xmlns:a16="http://schemas.microsoft.com/office/drawing/2014/main" id="{045CE39F-50D2-12F7-DCC9-89D3E61CC47F}"/>
                  </a:ext>
                </a:extLst>
              </p:cNvPr>
              <p:cNvGrpSpPr/>
              <p:nvPr/>
            </p:nvGrpSpPr>
            <p:grpSpPr>
              <a:xfrm rot="2395105">
                <a:off x="275766" y="1132513"/>
                <a:ext cx="1550754" cy="1805257"/>
                <a:chOff x="5533448" y="826221"/>
                <a:chExt cx="3752791" cy="4368686"/>
              </a:xfrm>
            </p:grpSpPr>
            <p:sp>
              <p:nvSpPr>
                <p:cNvPr id="30" name="任意多边形 13">
                  <a:extLst>
                    <a:ext uri="{FF2B5EF4-FFF2-40B4-BE49-F238E27FC236}">
                      <a16:creationId xmlns:a16="http://schemas.microsoft.com/office/drawing/2014/main" id="{8D31EBE6-F556-08B4-1619-9C3EB9F7A064}"/>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sp>
              <p:nvSpPr>
                <p:cNvPr id="31" name="任意多边形 14">
                  <a:extLst>
                    <a:ext uri="{FF2B5EF4-FFF2-40B4-BE49-F238E27FC236}">
                      <a16:creationId xmlns:a16="http://schemas.microsoft.com/office/drawing/2014/main" id="{EA3BB25C-AF9B-5DD1-5B70-95E8F74DE538}"/>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grpSp>
          <p:pic>
            <p:nvPicPr>
              <p:cNvPr id="22" name="图片 15">
                <a:extLst>
                  <a:ext uri="{FF2B5EF4-FFF2-40B4-BE49-F238E27FC236}">
                    <a16:creationId xmlns:a16="http://schemas.microsoft.com/office/drawing/2014/main" id="{416BBFC1-4BA0-6C99-CDD2-D74F00F3247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23" name="图片 16">
                <a:extLst>
                  <a:ext uri="{FF2B5EF4-FFF2-40B4-BE49-F238E27FC236}">
                    <a16:creationId xmlns:a16="http://schemas.microsoft.com/office/drawing/2014/main" id="{E84BC76A-D771-5EC7-CE59-D48FE2A00FA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29" name="图片 17">
                <a:extLst>
                  <a:ext uri="{FF2B5EF4-FFF2-40B4-BE49-F238E27FC236}">
                    <a16:creationId xmlns:a16="http://schemas.microsoft.com/office/drawing/2014/main" id="{CFFA2798-1D48-7037-C275-6A8C0C72926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pic>
        <p:nvPicPr>
          <p:cNvPr id="17" name="图片 38" descr="582ed5f479338">
            <a:extLst>
              <a:ext uri="{FF2B5EF4-FFF2-40B4-BE49-F238E27FC236}">
                <a16:creationId xmlns:a16="http://schemas.microsoft.com/office/drawing/2014/main" id="{A5CD1BD6-FEA5-AF31-ADFB-70F23044F61F}"/>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3175232" y="278588"/>
            <a:ext cx="1279552" cy="521804"/>
          </a:xfrm>
          <a:prstGeom prst="rect">
            <a:avLst/>
          </a:prstGeom>
        </p:spPr>
      </p:pic>
      <p:sp>
        <p:nvSpPr>
          <p:cNvPr id="18" name="TextBox 9">
            <a:extLst>
              <a:ext uri="{FF2B5EF4-FFF2-40B4-BE49-F238E27FC236}">
                <a16:creationId xmlns:a16="http://schemas.microsoft.com/office/drawing/2014/main" id="{FDA1754A-B5E8-F714-540A-0F5989F40884}"/>
              </a:ext>
            </a:extLst>
          </p:cNvPr>
          <p:cNvSpPr txBox="1"/>
          <p:nvPr/>
        </p:nvSpPr>
        <p:spPr>
          <a:xfrm>
            <a:off x="555560" y="2060921"/>
            <a:ext cx="4457715" cy="212365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atin typeface="+mj-lt"/>
              </a:rPr>
              <a:t>Cảnh sắc thiên nhiên</a:t>
            </a:r>
            <a:endParaRPr lang="en-SG" sz="23900" dirty="0">
              <a:latin typeface="+mj-lt"/>
            </a:endParaRPr>
          </a:p>
        </p:txBody>
      </p:sp>
      <p:pic>
        <p:nvPicPr>
          <p:cNvPr id="6" name="Picture 5" descr="A pink petals on a black background&#10;&#10;Description automatically generated">
            <a:extLst>
              <a:ext uri="{FF2B5EF4-FFF2-40B4-BE49-F238E27FC236}">
                <a16:creationId xmlns:a16="http://schemas.microsoft.com/office/drawing/2014/main" id="{FCDA8F2B-4BA1-E353-93D8-309D78280590}"/>
              </a:ext>
            </a:extLst>
          </p:cNvPr>
          <p:cNvPicPr>
            <a:picLocks noChangeAspect="1"/>
          </p:cNvPicPr>
          <p:nvPr/>
        </p:nvPicPr>
        <p:blipFill>
          <a:blip r:embed="rId21"/>
          <a:stretch>
            <a:fillRect/>
          </a:stretch>
        </p:blipFill>
        <p:spPr>
          <a:xfrm>
            <a:off x="4899258" y="817405"/>
            <a:ext cx="2666128" cy="2666128"/>
          </a:xfrm>
          <a:prstGeom prst="rect">
            <a:avLst/>
          </a:prstGeom>
        </p:spPr>
      </p:pic>
    </p:spTree>
    <p:custDataLst>
      <p:tags r:id="rId1"/>
    </p:custDataLst>
    <p:extLst>
      <p:ext uri="{BB962C8B-B14F-4D97-AF65-F5344CB8AC3E}">
        <p14:creationId xmlns:p14="http://schemas.microsoft.com/office/powerpoint/2010/main" val="626293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2FBA9-2784-8F91-FE0D-5379188C500D}"/>
              </a:ext>
            </a:extLst>
          </p:cNvPr>
          <p:cNvSpPr/>
          <p:nvPr/>
        </p:nvSpPr>
        <p:spPr>
          <a:xfrm>
            <a:off x="2232932" y="0"/>
            <a:ext cx="4841422" cy="489857"/>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1624787" y="-218161"/>
            <a:ext cx="5932170" cy="742511"/>
          </a:xfrm>
          <a:prstGeom prst="rect">
            <a:avLst/>
          </a:prstGeom>
          <a:noFill/>
        </p:spPr>
        <p:txBody>
          <a:bodyPr wrap="square" rtlCol="0">
            <a:spAutoFit/>
          </a:bodyPr>
          <a:lstStyle/>
          <a:p>
            <a:pPr algn="ctr">
              <a:lnSpc>
                <a:spcPct val="150000"/>
              </a:lnSpc>
              <a:spcAft>
                <a:spcPts val="800"/>
              </a:spcAft>
            </a:pPr>
            <a:r>
              <a:rPr lang="nl-NL" sz="3200" b="1" dirty="0">
                <a:latin typeface="Times New Roman" panose="02020603050405020304" pitchFamily="18" charset="0"/>
                <a:ea typeface="Calibri" panose="020F0502020204030204" pitchFamily="34" charset="0"/>
                <a:cs typeface="Times New Roman" panose="02020603050405020304" pitchFamily="18" charset="0"/>
              </a:rPr>
              <a:t>a. Tác giả</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519307" y="-342129"/>
            <a:ext cx="1624693" cy="1885950"/>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6"/>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7"/>
          <a:stretch>
            <a:fillRect/>
          </a:stretch>
        </p:blipFill>
        <p:spPr>
          <a:xfrm flipH="1">
            <a:off x="-101696" y="-78837"/>
            <a:ext cx="2585737" cy="2164252"/>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cxnSp>
        <p:nvCxnSpPr>
          <p:cNvPr id="6" name="Google Shape;2245;p41">
            <a:extLst>
              <a:ext uri="{FF2B5EF4-FFF2-40B4-BE49-F238E27FC236}">
                <a16:creationId xmlns:a16="http://schemas.microsoft.com/office/drawing/2014/main" id="{0361F969-EBCB-668D-0806-41434E940A37}"/>
              </a:ext>
            </a:extLst>
          </p:cNvPr>
          <p:cNvCxnSpPr>
            <a:cxnSpLocks/>
          </p:cNvCxnSpPr>
          <p:nvPr/>
        </p:nvCxnSpPr>
        <p:spPr>
          <a:xfrm>
            <a:off x="7294196" y="1391625"/>
            <a:ext cx="0" cy="671400"/>
          </a:xfrm>
          <a:prstGeom prst="straightConnector1">
            <a:avLst/>
          </a:prstGeom>
          <a:noFill/>
          <a:ln w="9525" cap="flat" cmpd="sng">
            <a:solidFill>
              <a:srgbClr val="000000"/>
            </a:solidFill>
            <a:prstDash val="solid"/>
            <a:round/>
            <a:headEnd type="none" w="med" len="med"/>
            <a:tailEnd type="none" w="med" len="med"/>
          </a:ln>
        </p:spPr>
      </p:cxnSp>
      <p:sp>
        <p:nvSpPr>
          <p:cNvPr id="7" name="Google Shape;2227;p41">
            <a:extLst>
              <a:ext uri="{FF2B5EF4-FFF2-40B4-BE49-F238E27FC236}">
                <a16:creationId xmlns:a16="http://schemas.microsoft.com/office/drawing/2014/main" id="{D02C36F7-CD03-AC62-5DD1-579ED5BC1E1A}"/>
              </a:ext>
            </a:extLst>
          </p:cNvPr>
          <p:cNvSpPr txBox="1"/>
          <p:nvPr/>
        </p:nvSpPr>
        <p:spPr>
          <a:xfrm>
            <a:off x="40074" y="3183556"/>
            <a:ext cx="3819571" cy="627300"/>
          </a:xfrm>
          <a:prstGeom prst="rect">
            <a:avLst/>
          </a:prstGeom>
          <a:noFill/>
          <a:ln>
            <a:noFill/>
          </a:ln>
        </p:spPr>
        <p:txBody>
          <a:bodyPr spcFirstLastPara="1" wrap="square" lIns="91425" tIns="91425" rIns="91425" bIns="91425" anchor="ctr" anchorCtr="0">
            <a:noAutofit/>
          </a:bodyPr>
          <a:lstStyle/>
          <a:p>
            <a:pPr algn="ct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ba tập thơ chữ Hán (Thanh Hiên thi tập, Nam trung tạp ngâm, Bắc hành tạp lục) và một số tác phẩm chữ Nôm (Văn tế sống hai cô gái Trường Lưu, Thác lời trai phường nón, Văn tế thập loại chúng sinh, Truyện Kiều).</a:t>
            </a:r>
            <a:endParaRPr lang="en-SG" sz="2400" dirty="0">
              <a:latin typeface="Times New Roman" panose="02020603050405020304" pitchFamily="18" charset="0"/>
              <a:cs typeface="Times New Roman" panose="02020603050405020304" pitchFamily="18" charset="0"/>
            </a:endParaRPr>
          </a:p>
        </p:txBody>
      </p:sp>
      <p:sp>
        <p:nvSpPr>
          <p:cNvPr id="8" name="Google Shape;2240;p41">
            <a:extLst>
              <a:ext uri="{FF2B5EF4-FFF2-40B4-BE49-F238E27FC236}">
                <a16:creationId xmlns:a16="http://schemas.microsoft.com/office/drawing/2014/main" id="{730950A9-D095-CB81-31CD-C85AB18C99EA}"/>
              </a:ext>
            </a:extLst>
          </p:cNvPr>
          <p:cNvSpPr/>
          <p:nvPr/>
        </p:nvSpPr>
        <p:spPr>
          <a:xfrm>
            <a:off x="1450327" y="876485"/>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333" rtl="0" eaLnBrk="1" fontAlgn="auto" latinLnBrk="0" hangingPunct="1">
              <a:lnSpc>
                <a:spcPct val="100000"/>
              </a:lnSpc>
              <a:spcBef>
                <a:spcPts val="0"/>
              </a:spcBef>
              <a:spcAft>
                <a:spcPts val="0"/>
              </a:spcAft>
              <a:buClrTx/>
              <a:buSzTx/>
              <a:buFont typeface="Arial"/>
              <a:buNone/>
              <a:tabLst/>
              <a:defRPr/>
            </a:pP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9" name="Google Shape;2241;p41">
            <a:extLst>
              <a:ext uri="{FF2B5EF4-FFF2-40B4-BE49-F238E27FC236}">
                <a16:creationId xmlns:a16="http://schemas.microsoft.com/office/drawing/2014/main" id="{E723302A-1546-50E7-85BD-FA883580DFC8}"/>
              </a:ext>
            </a:extLst>
          </p:cNvPr>
          <p:cNvSpPr/>
          <p:nvPr/>
        </p:nvSpPr>
        <p:spPr>
          <a:xfrm>
            <a:off x="6973483" y="876485"/>
            <a:ext cx="627300" cy="627300"/>
          </a:xfrm>
          <a:prstGeom prst="ellipse">
            <a:avLst/>
          </a:prstGeom>
          <a:solidFill>
            <a:srgbClr val="7AB848"/>
          </a:solidFill>
          <a:ln>
            <a:noFill/>
          </a:ln>
        </p:spPr>
        <p:txBody>
          <a:bodyPr spcFirstLastPara="1" wrap="square" lIns="91425" tIns="91425" rIns="91425" bIns="91425" anchor="ctr" anchorCtr="0">
            <a:noAutofit/>
          </a:bodyPr>
          <a:lstStyle/>
          <a:p>
            <a:pPr marL="0" marR="0" lvl="0" indent="0" algn="ctr" defTabSz="914333" rtl="0" eaLnBrk="1" fontAlgn="auto" latinLnBrk="0" hangingPunct="1">
              <a:lnSpc>
                <a:spcPct val="100000"/>
              </a:lnSpc>
              <a:spcBef>
                <a:spcPts val="0"/>
              </a:spcBef>
              <a:spcAft>
                <a:spcPts val="0"/>
              </a:spcAft>
              <a:buClrTx/>
              <a:buSzTx/>
              <a:buFont typeface="Arial"/>
              <a:buNone/>
              <a:tabLst/>
              <a:defRPr/>
            </a:pP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10" name="Google Shape;2242;p41">
            <a:extLst>
              <a:ext uri="{FF2B5EF4-FFF2-40B4-BE49-F238E27FC236}">
                <a16:creationId xmlns:a16="http://schemas.microsoft.com/office/drawing/2014/main" id="{BD6174B6-17F1-9A59-49F5-665B1DB7E703}"/>
              </a:ext>
            </a:extLst>
          </p:cNvPr>
          <p:cNvCxnSpPr>
            <a:cxnSpLocks/>
            <a:stCxn id="8" idx="6"/>
          </p:cNvCxnSpPr>
          <p:nvPr/>
        </p:nvCxnSpPr>
        <p:spPr>
          <a:xfrm flipV="1">
            <a:off x="2077627" y="1188205"/>
            <a:ext cx="1172226" cy="1931"/>
          </a:xfrm>
          <a:prstGeom prst="straightConnector1">
            <a:avLst/>
          </a:prstGeom>
          <a:noFill/>
          <a:ln w="9525" cap="flat" cmpd="sng">
            <a:solidFill>
              <a:srgbClr val="000000"/>
            </a:solidFill>
            <a:prstDash val="solid"/>
            <a:round/>
            <a:headEnd type="none" w="med" len="med"/>
            <a:tailEnd type="none" w="med" len="med"/>
          </a:ln>
        </p:spPr>
      </p:cxnSp>
      <p:cxnSp>
        <p:nvCxnSpPr>
          <p:cNvPr id="12" name="Google Shape;2243;p41">
            <a:extLst>
              <a:ext uri="{FF2B5EF4-FFF2-40B4-BE49-F238E27FC236}">
                <a16:creationId xmlns:a16="http://schemas.microsoft.com/office/drawing/2014/main" id="{D233F61F-CD25-E5EB-B653-1171A8AE22AA}"/>
              </a:ext>
            </a:extLst>
          </p:cNvPr>
          <p:cNvCxnSpPr>
            <a:cxnSpLocks/>
            <a:endCxn id="9" idx="2"/>
          </p:cNvCxnSpPr>
          <p:nvPr/>
        </p:nvCxnSpPr>
        <p:spPr>
          <a:xfrm>
            <a:off x="5597833" y="1188205"/>
            <a:ext cx="1375650" cy="1931"/>
          </a:xfrm>
          <a:prstGeom prst="straightConnector1">
            <a:avLst/>
          </a:prstGeom>
          <a:noFill/>
          <a:ln w="9525" cap="flat" cmpd="sng">
            <a:solidFill>
              <a:srgbClr val="000000"/>
            </a:solidFill>
            <a:prstDash val="solid"/>
            <a:round/>
            <a:headEnd type="none" w="med" len="med"/>
            <a:tailEnd type="none" w="med" len="med"/>
          </a:ln>
        </p:spPr>
      </p:cxnSp>
      <p:cxnSp>
        <p:nvCxnSpPr>
          <p:cNvPr id="13" name="Google Shape;2244;p41">
            <a:extLst>
              <a:ext uri="{FF2B5EF4-FFF2-40B4-BE49-F238E27FC236}">
                <a16:creationId xmlns:a16="http://schemas.microsoft.com/office/drawing/2014/main" id="{14C247A1-63BB-347D-0C43-3B42C5CA491D}"/>
              </a:ext>
            </a:extLst>
          </p:cNvPr>
          <p:cNvCxnSpPr>
            <a:cxnSpLocks/>
            <a:stCxn id="8" idx="4"/>
          </p:cNvCxnSpPr>
          <p:nvPr/>
        </p:nvCxnSpPr>
        <p:spPr>
          <a:xfrm>
            <a:off x="1763977" y="1503788"/>
            <a:ext cx="0" cy="559237"/>
          </a:xfrm>
          <a:prstGeom prst="straightConnector1">
            <a:avLst/>
          </a:prstGeom>
          <a:noFill/>
          <a:ln w="9525" cap="flat" cmpd="sng">
            <a:solidFill>
              <a:srgbClr val="000000"/>
            </a:solidFill>
            <a:prstDash val="solid"/>
            <a:round/>
            <a:headEnd type="none" w="med" len="med"/>
            <a:tailEnd type="none" w="med" len="med"/>
          </a:ln>
        </p:spPr>
      </p:cxnSp>
      <p:grpSp>
        <p:nvGrpSpPr>
          <p:cNvPr id="17" name="Google Shape;2236;p41">
            <a:extLst>
              <a:ext uri="{FF2B5EF4-FFF2-40B4-BE49-F238E27FC236}">
                <a16:creationId xmlns:a16="http://schemas.microsoft.com/office/drawing/2014/main" id="{C7C383F9-5C29-B45A-1619-92933A4D5323}"/>
              </a:ext>
            </a:extLst>
          </p:cNvPr>
          <p:cNvGrpSpPr/>
          <p:nvPr/>
        </p:nvGrpSpPr>
        <p:grpSpPr>
          <a:xfrm>
            <a:off x="7138008" y="969509"/>
            <a:ext cx="298377" cy="354519"/>
            <a:chOff x="-48233050" y="3569725"/>
            <a:chExt cx="252050" cy="299475"/>
          </a:xfrm>
        </p:grpSpPr>
        <p:sp>
          <p:nvSpPr>
            <p:cNvPr id="129" name="Google Shape;2237;p41">
              <a:extLst>
                <a:ext uri="{FF2B5EF4-FFF2-40B4-BE49-F238E27FC236}">
                  <a16:creationId xmlns:a16="http://schemas.microsoft.com/office/drawing/2014/main" id="{0A8B70FF-0B11-A397-B710-682112737C42}"/>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33"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30" name="Google Shape;2238;p41">
              <a:extLst>
                <a:ext uri="{FF2B5EF4-FFF2-40B4-BE49-F238E27FC236}">
                  <a16:creationId xmlns:a16="http://schemas.microsoft.com/office/drawing/2014/main" id="{C7DAEFF5-5440-EFBD-6022-B2242FB0511D}"/>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33"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31" name="Google Shape;2239;p41">
              <a:extLst>
                <a:ext uri="{FF2B5EF4-FFF2-40B4-BE49-F238E27FC236}">
                  <a16:creationId xmlns:a16="http://schemas.microsoft.com/office/drawing/2014/main" id="{84EEA61C-B7C2-AA67-C064-9CC07811A7BC}"/>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33"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32" name="Google Shape;2231;p41">
            <a:extLst>
              <a:ext uri="{FF2B5EF4-FFF2-40B4-BE49-F238E27FC236}">
                <a16:creationId xmlns:a16="http://schemas.microsoft.com/office/drawing/2014/main" id="{36CAAFEC-98DB-D3E2-A19C-98F392F294FA}"/>
              </a:ext>
            </a:extLst>
          </p:cNvPr>
          <p:cNvGrpSpPr/>
          <p:nvPr/>
        </p:nvGrpSpPr>
        <p:grpSpPr>
          <a:xfrm>
            <a:off x="1578075" y="1001768"/>
            <a:ext cx="371785" cy="370879"/>
            <a:chOff x="-41111350" y="3239100"/>
            <a:chExt cx="318200" cy="317425"/>
          </a:xfrm>
        </p:grpSpPr>
        <p:sp>
          <p:nvSpPr>
            <p:cNvPr id="133" name="Google Shape;2232;p41">
              <a:extLst>
                <a:ext uri="{FF2B5EF4-FFF2-40B4-BE49-F238E27FC236}">
                  <a16:creationId xmlns:a16="http://schemas.microsoft.com/office/drawing/2014/main" id="{93CB2E80-16D7-D2DE-9C85-CC763AA4BC1D}"/>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33"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34" name="Google Shape;2233;p41">
              <a:extLst>
                <a:ext uri="{FF2B5EF4-FFF2-40B4-BE49-F238E27FC236}">
                  <a16:creationId xmlns:a16="http://schemas.microsoft.com/office/drawing/2014/main" id="{2A972375-7C4E-B610-57CD-CAD667DFCF21}"/>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33"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35" name="Google Shape;2234;p41">
              <a:extLst>
                <a:ext uri="{FF2B5EF4-FFF2-40B4-BE49-F238E27FC236}">
                  <a16:creationId xmlns:a16="http://schemas.microsoft.com/office/drawing/2014/main" id="{5275CAC0-E4FE-79F0-B5DB-5D24F8A65E15}"/>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33"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36" name="Google Shape;2235;p41">
              <a:extLst>
                <a:ext uri="{FF2B5EF4-FFF2-40B4-BE49-F238E27FC236}">
                  <a16:creationId xmlns:a16="http://schemas.microsoft.com/office/drawing/2014/main" id="{9322339C-649F-E6E5-B1B7-CCC09755F92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33"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137" name="Google Shape;2224;p41">
            <a:extLst>
              <a:ext uri="{FF2B5EF4-FFF2-40B4-BE49-F238E27FC236}">
                <a16:creationId xmlns:a16="http://schemas.microsoft.com/office/drawing/2014/main" id="{2AF60052-EDD0-0C1F-5F38-2C12A3474705}"/>
              </a:ext>
            </a:extLst>
          </p:cNvPr>
          <p:cNvSpPr/>
          <p:nvPr/>
        </p:nvSpPr>
        <p:spPr>
          <a:xfrm>
            <a:off x="2977090" y="876486"/>
            <a:ext cx="3091659" cy="623438"/>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marL="0" marR="0" lvl="0" indent="0" algn="ctr" defTabSz="914333" rtl="0" eaLnBrk="1" fontAlgn="auto" latinLnBrk="0" hangingPunct="1">
              <a:lnSpc>
                <a:spcPct val="100000"/>
              </a:lnSpc>
              <a:spcBef>
                <a:spcPts val="0"/>
              </a:spcBef>
              <a:spcAft>
                <a:spcPts val="1000"/>
              </a:spcAft>
              <a:buClr>
                <a:srgbClr val="000000"/>
              </a:buClr>
              <a:buSzTx/>
              <a:buFont typeface="Arial"/>
              <a:buNone/>
              <a:tabLst/>
              <a:defRPr/>
            </a:pPr>
            <a:r>
              <a:rPr kumimoji="0" lang="en-US" sz="2700" b="1" i="0" u="none" strike="noStrike" kern="0" cap="none" spc="0" normalizeH="0" baseline="0" noProof="0" dirty="0" err="1">
                <a:ln>
                  <a:noFill/>
                </a:ln>
                <a:solidFill>
                  <a:srgbClr val="FDFCF5"/>
                </a:solidFill>
                <a:effectLst/>
                <a:uLnTx/>
                <a:uFillTx/>
                <a:latin typeface="Times New Roman" panose="02020603050405020304" pitchFamily="18" charset="0"/>
                <a:ea typeface="Calibri" panose="020F0502020204030204" pitchFamily="34" charset="0"/>
                <a:cs typeface="Arial"/>
                <a:sym typeface="Arial"/>
              </a:rPr>
              <a:t>Nguyễn</a:t>
            </a:r>
            <a:r>
              <a:rPr kumimoji="0" lang="en-US" sz="2700" b="1" i="0" u="none" strike="noStrike" kern="0" cap="none" spc="0" normalizeH="0" noProof="0" dirty="0">
                <a:ln>
                  <a:noFill/>
                </a:ln>
                <a:solidFill>
                  <a:srgbClr val="FDFCF5"/>
                </a:solidFill>
                <a:effectLst/>
                <a:uLnTx/>
                <a:uFillTx/>
                <a:latin typeface="Times New Roman" panose="02020603050405020304" pitchFamily="18" charset="0"/>
                <a:ea typeface="Calibri" panose="020F0502020204030204" pitchFamily="34" charset="0"/>
                <a:cs typeface="Arial"/>
                <a:sym typeface="Arial"/>
              </a:rPr>
              <a:t> Du</a:t>
            </a:r>
            <a:endParaRPr kumimoji="0" lang="en-US" sz="7200" b="1" i="1" u="none" strike="noStrike" kern="0" cap="none" spc="0" normalizeH="0" baseline="0" noProof="0" dirty="0">
              <a:ln>
                <a:noFill/>
              </a:ln>
              <a:solidFill>
                <a:srgbClr val="FDFCF5"/>
              </a:solidFill>
              <a:effectLst/>
              <a:uLnTx/>
              <a:uFillTx/>
              <a:latin typeface="Arial"/>
              <a:ea typeface="Calibri" panose="020F0502020204030204" pitchFamily="34" charset="0"/>
              <a:cs typeface="Times New Roman" panose="02020603050405020304" pitchFamily="18" charset="0"/>
              <a:sym typeface="Arial"/>
            </a:endParaRPr>
          </a:p>
        </p:txBody>
      </p:sp>
      <p:sp>
        <p:nvSpPr>
          <p:cNvPr id="138" name="Google Shape;2230;p41">
            <a:extLst>
              <a:ext uri="{FF2B5EF4-FFF2-40B4-BE49-F238E27FC236}">
                <a16:creationId xmlns:a16="http://schemas.microsoft.com/office/drawing/2014/main" id="{D03097A5-2272-FEEE-9B48-73AEE4747ED3}"/>
              </a:ext>
            </a:extLst>
          </p:cNvPr>
          <p:cNvSpPr txBox="1"/>
          <p:nvPr/>
        </p:nvSpPr>
        <p:spPr>
          <a:xfrm>
            <a:off x="6065120" y="2972380"/>
            <a:ext cx="2908374" cy="627300"/>
          </a:xfrm>
          <a:prstGeom prst="rect">
            <a:avLst/>
          </a:prstGeom>
          <a:noFill/>
          <a:ln>
            <a:noFill/>
          </a:ln>
        </p:spPr>
        <p:txBody>
          <a:bodyPr spcFirstLastPara="1" wrap="square" lIns="91425" tIns="91425" rIns="91425" bIns="91425" anchor="ctr" anchorCtr="0">
            <a:noAutofit/>
          </a:bodyPr>
          <a:lstStyle/>
          <a:p>
            <a:pPr algn="ct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ược suy tôn là đại thi hào của dân tộc. Năm 2013, ông được UNESCO ra nghị quyết vinh danh và kỉ niệm 250 năm ngày sinh của ông.</a:t>
            </a:r>
            <a:endParaRPr lang="en-SG" sz="2400" dirty="0">
              <a:latin typeface="Times New Roman" panose="02020603050405020304" pitchFamily="18" charset="0"/>
              <a:cs typeface="Times New Roman" panose="02020603050405020304" pitchFamily="18" charset="0"/>
            </a:endParaRPr>
          </a:p>
        </p:txBody>
      </p:sp>
      <p:pic>
        <p:nvPicPr>
          <p:cNvPr id="139" name="Picture 138">
            <a:extLst>
              <a:ext uri="{FF2B5EF4-FFF2-40B4-BE49-F238E27FC236}">
                <a16:creationId xmlns:a16="http://schemas.microsoft.com/office/drawing/2014/main" id="{585E5576-6325-E987-1067-BF55FBCF11C1}"/>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87" b="97754" l="9896" r="89974">
                        <a14:foregroundMark x1="52474" y1="8984" x2="54688" y2="11426"/>
                        <a14:foregroundMark x1="54688" y1="12207" x2="55339" y2="13867"/>
                        <a14:foregroundMark x1="65755" y1="93164" x2="65755" y2="93164"/>
                        <a14:foregroundMark x1="63542" y1="90430" x2="58203" y2="79980"/>
                        <a14:foregroundMark x1="61458" y1="97754" x2="33984" y2="97754"/>
                        <a14:backgroundMark x1="86849" y1="70117" x2="88932" y2="83496"/>
                        <a14:backgroundMark x1="84245" y1="66113" x2="86849" y2="77344"/>
                        <a14:backgroundMark x1="83203" y1="87793" x2="85677" y2="95605"/>
                      </a14:backgroundRemoval>
                    </a14:imgEffect>
                  </a14:imgLayer>
                </a14:imgProps>
              </a:ext>
            </a:extLst>
          </a:blip>
          <a:stretch>
            <a:fillRect/>
          </a:stretch>
        </p:blipFill>
        <p:spPr>
          <a:xfrm>
            <a:off x="3396647" y="1543821"/>
            <a:ext cx="2702007" cy="3602675"/>
          </a:xfrm>
          <a:prstGeom prst="rect">
            <a:avLst/>
          </a:prstGeom>
        </p:spPr>
      </p:pic>
    </p:spTree>
    <p:custDataLst>
      <p:tags r:id="rId1"/>
    </p:custDataLst>
    <p:extLst>
      <p:ext uri="{BB962C8B-B14F-4D97-AF65-F5344CB8AC3E}">
        <p14:creationId xmlns:p14="http://schemas.microsoft.com/office/powerpoint/2010/main" val="2252546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barn(inVertical)">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1000"/>
                                        <p:tgtEl>
                                          <p:spTgt spid="137"/>
                                        </p:tgtEl>
                                      </p:cBhvr>
                                    </p:animEffect>
                                    <p:anim calcmode="lin" valueType="num">
                                      <p:cBhvr>
                                        <p:cTn id="13" dur="1000" fill="hold"/>
                                        <p:tgtEl>
                                          <p:spTgt spid="137"/>
                                        </p:tgtEl>
                                        <p:attrNameLst>
                                          <p:attrName>ppt_x</p:attrName>
                                        </p:attrNameLst>
                                      </p:cBhvr>
                                      <p:tavLst>
                                        <p:tav tm="0">
                                          <p:val>
                                            <p:strVal val="#ppt_x"/>
                                          </p:val>
                                        </p:tav>
                                        <p:tav tm="100000">
                                          <p:val>
                                            <p:strVal val="#ppt_x"/>
                                          </p:val>
                                        </p:tav>
                                      </p:tavLst>
                                    </p:anim>
                                    <p:anim calcmode="lin" valueType="num">
                                      <p:cBhvr>
                                        <p:cTn id="14"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32"/>
                                        </p:tgtEl>
                                        <p:attrNameLst>
                                          <p:attrName>style.visibility</p:attrName>
                                        </p:attrNameLst>
                                      </p:cBhvr>
                                      <p:to>
                                        <p:strVal val="visible"/>
                                      </p:to>
                                    </p:set>
                                    <p:animEffect transition="in" filter="barn(inVertical)">
                                      <p:cBhvr>
                                        <p:cTn id="28" dur="500"/>
                                        <p:tgtEl>
                                          <p:spTgt spid="1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down)">
                                      <p:cBhvr>
                                        <p:cTn id="48"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37" grpId="0" animBg="1"/>
      <p:bldP spid="1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3DE-FA02-5E0F-6DDB-9BC07F88E6DB}"/>
              </a:ext>
            </a:extLst>
          </p:cNvPr>
          <p:cNvSpPr>
            <a:spLocks noGrp="1"/>
          </p:cNvSpPr>
          <p:nvPr>
            <p:ph type="title"/>
          </p:nvPr>
        </p:nvSpPr>
        <p:spPr/>
        <p:txBody>
          <a:bodyPr/>
          <a:lstStyle/>
          <a:p>
            <a:endParaRPr lang="en-SG"/>
          </a:p>
        </p:txBody>
      </p:sp>
      <p:pic>
        <p:nvPicPr>
          <p:cNvPr id="6" name="Picture 5">
            <a:extLst>
              <a:ext uri="{FF2B5EF4-FFF2-40B4-BE49-F238E27FC236}">
                <a16:creationId xmlns:a16="http://schemas.microsoft.com/office/drawing/2014/main" id="{A65238E7-2057-78F4-FC69-ED375BA6DC21}"/>
              </a:ext>
            </a:extLst>
          </p:cNvPr>
          <p:cNvPicPr>
            <a:picLocks noChangeAspect="1"/>
          </p:cNvPicPr>
          <p:nvPr/>
        </p:nvPicPr>
        <p:blipFill>
          <a:blip r:embed="rId4"/>
          <a:stretch>
            <a:fillRect/>
          </a:stretch>
        </p:blipFill>
        <p:spPr>
          <a:xfrm>
            <a:off x="0" y="0"/>
            <a:ext cx="9144000" cy="5143500"/>
          </a:xfrm>
          <a:prstGeom prst="rect">
            <a:avLst/>
          </a:prstGeom>
        </p:spPr>
      </p:pic>
      <p:pic>
        <p:nvPicPr>
          <p:cNvPr id="7" name="Picture 6" descr="A cartoon of a person wearing a headdress&#10;&#10;Description automatically generated">
            <a:extLst>
              <a:ext uri="{FF2B5EF4-FFF2-40B4-BE49-F238E27FC236}">
                <a16:creationId xmlns:a16="http://schemas.microsoft.com/office/drawing/2014/main" id="{BAAB5A7C-5A55-DE26-49DC-A7B757AE337E}"/>
              </a:ext>
            </a:extLst>
          </p:cNvPr>
          <p:cNvPicPr>
            <a:picLocks noChangeAspect="1"/>
          </p:cNvPicPr>
          <p:nvPr/>
        </p:nvPicPr>
        <p:blipFill>
          <a:blip r:embed="rId5"/>
          <a:stretch>
            <a:fillRect/>
          </a:stretch>
        </p:blipFill>
        <p:spPr>
          <a:xfrm>
            <a:off x="3036018" y="3922005"/>
            <a:ext cx="1307381" cy="1221495"/>
          </a:xfrm>
          <a:prstGeom prst="rect">
            <a:avLst/>
          </a:prstGeom>
        </p:spPr>
      </p:pic>
      <p:grpSp>
        <p:nvGrpSpPr>
          <p:cNvPr id="8" name="组合 41">
            <a:extLst>
              <a:ext uri="{FF2B5EF4-FFF2-40B4-BE49-F238E27FC236}">
                <a16:creationId xmlns:a16="http://schemas.microsoft.com/office/drawing/2014/main" id="{C35E4855-A3A2-5935-1955-74DEABF03BC4}"/>
              </a:ext>
            </a:extLst>
          </p:cNvPr>
          <p:cNvGrpSpPr/>
          <p:nvPr/>
        </p:nvGrpSpPr>
        <p:grpSpPr>
          <a:xfrm rot="17608799" flipH="1">
            <a:off x="2761815" y="1265531"/>
            <a:ext cx="1459200" cy="830479"/>
            <a:chOff x="7629525" y="1019175"/>
            <a:chExt cx="1307288" cy="619125"/>
          </a:xfrm>
        </p:grpSpPr>
        <p:pic>
          <p:nvPicPr>
            <p:cNvPr id="9" name="图片 39">
              <a:extLst>
                <a:ext uri="{FF2B5EF4-FFF2-40B4-BE49-F238E27FC236}">
                  <a16:creationId xmlns:a16="http://schemas.microsoft.com/office/drawing/2014/main" id="{A6A1A3BF-26FC-E995-47B8-85252EBC0B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0" name="图片 40">
              <a:extLst>
                <a:ext uri="{FF2B5EF4-FFF2-40B4-BE49-F238E27FC236}">
                  <a16:creationId xmlns:a16="http://schemas.microsoft.com/office/drawing/2014/main" id="{02F2FA41-559D-70EB-C710-90F9CEE6E56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pic>
        <p:nvPicPr>
          <p:cNvPr id="11" name="Picture 10" descr="A tree with pink flowers&#10;&#10;Description automatically generated">
            <a:extLst>
              <a:ext uri="{FF2B5EF4-FFF2-40B4-BE49-F238E27FC236}">
                <a16:creationId xmlns:a16="http://schemas.microsoft.com/office/drawing/2014/main" id="{0DEFE5F5-3DB5-BDCA-BDA7-08BDB8D724A1}"/>
              </a:ext>
            </a:extLst>
          </p:cNvPr>
          <p:cNvPicPr>
            <a:picLocks noChangeAspect="1"/>
          </p:cNvPicPr>
          <p:nvPr/>
        </p:nvPicPr>
        <p:blipFill>
          <a:blip r:embed="rId8"/>
          <a:stretch>
            <a:fillRect/>
          </a:stretch>
        </p:blipFill>
        <p:spPr>
          <a:xfrm>
            <a:off x="0" y="188"/>
            <a:ext cx="1342355" cy="1112516"/>
          </a:xfrm>
          <a:prstGeom prst="rect">
            <a:avLst/>
          </a:prstGeom>
        </p:spPr>
      </p:pic>
    </p:spTree>
    <p:custDataLst>
      <p:tags r:id="rId1"/>
    </p:custDataLst>
    <p:extLst>
      <p:ext uri="{BB962C8B-B14F-4D97-AF65-F5344CB8AC3E}">
        <p14:creationId xmlns:p14="http://schemas.microsoft.com/office/powerpoint/2010/main" val="3277530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A429B7-D861-6C3B-2730-48E6CA761C1C}"/>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15" name="图片 14">
            <a:extLst>
              <a:ext uri="{FF2B5EF4-FFF2-40B4-BE49-F238E27FC236}">
                <a16:creationId xmlns:a16="http://schemas.microsoft.com/office/drawing/2014/main" id="{3F3DED79-A735-918A-F753-8CF425525DDA}"/>
              </a:ext>
            </a:extLst>
          </p:cNvPr>
          <p:cNvPicPr>
            <a:picLocks noChangeAspect="1"/>
          </p:cNvPicPr>
          <p:nvPr/>
        </p:nvPicPr>
        <p:blipFill rotWithShape="1">
          <a:blip r:embed="rId5">
            <a:extLst>
              <a:ext uri="{28A0092B-C50C-407E-A947-70E740481C1C}">
                <a14:useLocalDpi xmlns:a14="http://schemas.microsoft.com/office/drawing/2010/main" val="0"/>
              </a:ext>
            </a:extLst>
          </a:blip>
          <a:srcRect t="4879" r="48024" b="26357"/>
          <a:stretch/>
        </p:blipFill>
        <p:spPr>
          <a:xfrm>
            <a:off x="6327382" y="-196313"/>
            <a:ext cx="2816618" cy="3610432"/>
          </a:xfrm>
          <a:prstGeom prst="rect">
            <a:avLst/>
          </a:prstGeom>
        </p:spPr>
      </p:pic>
      <p:pic>
        <p:nvPicPr>
          <p:cNvPr id="2" name="图片 3">
            <a:extLst>
              <a:ext uri="{FF2B5EF4-FFF2-40B4-BE49-F238E27FC236}">
                <a16:creationId xmlns:a16="http://schemas.microsoft.com/office/drawing/2014/main" id="{85A36859-9E24-6C30-141F-2D73CD878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947" y="1012372"/>
            <a:ext cx="2761454" cy="4131128"/>
          </a:xfrm>
          <a:prstGeom prst="rect">
            <a:avLst/>
          </a:prstGeom>
        </p:spPr>
      </p:pic>
      <p:pic>
        <p:nvPicPr>
          <p:cNvPr id="24" name="图片 49">
            <a:extLst>
              <a:ext uri="{FF2B5EF4-FFF2-40B4-BE49-F238E27FC236}">
                <a16:creationId xmlns:a16="http://schemas.microsoft.com/office/drawing/2014/main" id="{D68BCCBD-258C-B9B0-316C-2F86D489911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910466" y="-336700"/>
            <a:ext cx="2591285" cy="3610432"/>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grpSp>
        <p:nvGrpSpPr>
          <p:cNvPr id="25" name="组合 41">
            <a:extLst>
              <a:ext uri="{FF2B5EF4-FFF2-40B4-BE49-F238E27FC236}">
                <a16:creationId xmlns:a16="http://schemas.microsoft.com/office/drawing/2014/main" id="{ACF4C24B-9FFB-2851-162F-DAFC6FCAA4EC}"/>
              </a:ext>
            </a:extLst>
          </p:cNvPr>
          <p:cNvGrpSpPr/>
          <p:nvPr/>
        </p:nvGrpSpPr>
        <p:grpSpPr>
          <a:xfrm>
            <a:off x="4788768" y="1194418"/>
            <a:ext cx="922947" cy="589627"/>
            <a:chOff x="7629525" y="1019175"/>
            <a:chExt cx="904875" cy="619125"/>
          </a:xfrm>
        </p:grpSpPr>
        <p:pic>
          <p:nvPicPr>
            <p:cNvPr id="26" name="图片 39">
              <a:extLst>
                <a:ext uri="{FF2B5EF4-FFF2-40B4-BE49-F238E27FC236}">
                  <a16:creationId xmlns:a16="http://schemas.microsoft.com/office/drawing/2014/main" id="{828652A2-A0CD-F026-8929-34259502F92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27" name="图片 40">
              <a:extLst>
                <a:ext uri="{FF2B5EF4-FFF2-40B4-BE49-F238E27FC236}">
                  <a16:creationId xmlns:a16="http://schemas.microsoft.com/office/drawing/2014/main" id="{1B20D6EB-B371-9A8B-FBB2-E6A7949B3EE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28" name="图片 53">
            <a:extLst>
              <a:ext uri="{FF2B5EF4-FFF2-40B4-BE49-F238E27FC236}">
                <a16:creationId xmlns:a16="http://schemas.microsoft.com/office/drawing/2014/main" id="{5FB7B2B8-B8A3-8B46-F206-98471ED72B72}"/>
              </a:ext>
            </a:extLst>
          </p:cNvPr>
          <p:cNvPicPr>
            <a:picLocks noChangeAspect="1"/>
          </p:cNvPicPr>
          <p:nvPr/>
        </p:nvPicPr>
        <p:blipFill>
          <a:blip r:embed="rId11"/>
          <a:stretch>
            <a:fillRect/>
          </a:stretch>
        </p:blipFill>
        <p:spPr>
          <a:xfrm>
            <a:off x="6464742" y="1871913"/>
            <a:ext cx="1056224" cy="813887"/>
          </a:xfrm>
          <a:prstGeom prst="rect">
            <a:avLst/>
          </a:prstGeom>
        </p:spPr>
      </p:pic>
      <p:grpSp>
        <p:nvGrpSpPr>
          <p:cNvPr id="1614" name="Google Shape;16083;p27">
            <a:extLst>
              <a:ext uri="{FF2B5EF4-FFF2-40B4-BE49-F238E27FC236}">
                <a16:creationId xmlns:a16="http://schemas.microsoft.com/office/drawing/2014/main" id="{C54228B3-0F97-FC20-07ED-45650978FD83}"/>
              </a:ext>
            </a:extLst>
          </p:cNvPr>
          <p:cNvGrpSpPr/>
          <p:nvPr/>
        </p:nvGrpSpPr>
        <p:grpSpPr>
          <a:xfrm>
            <a:off x="6049894" y="-25799"/>
            <a:ext cx="3090212" cy="565290"/>
            <a:chOff x="6049894" y="-25798"/>
            <a:chExt cx="3090212" cy="565290"/>
          </a:xfrm>
        </p:grpSpPr>
        <p:grpSp>
          <p:nvGrpSpPr>
            <p:cNvPr id="1615" name="Google Shape;16084;p27">
              <a:extLst>
                <a:ext uri="{FF2B5EF4-FFF2-40B4-BE49-F238E27FC236}">
                  <a16:creationId xmlns:a16="http://schemas.microsoft.com/office/drawing/2014/main" id="{A50EBE94-5431-1CC6-78EB-31B2DBF761B5}"/>
                </a:ext>
              </a:extLst>
            </p:cNvPr>
            <p:cNvGrpSpPr/>
            <p:nvPr/>
          </p:nvGrpSpPr>
          <p:grpSpPr>
            <a:xfrm>
              <a:off x="6049894" y="-25799"/>
              <a:ext cx="3090212" cy="565290"/>
              <a:chOff x="6049894" y="-25798"/>
              <a:chExt cx="3090212" cy="565290"/>
            </a:xfrm>
          </p:grpSpPr>
          <p:sp>
            <p:nvSpPr>
              <p:cNvPr id="1677" name="Google Shape;16085;p27">
                <a:extLst>
                  <a:ext uri="{FF2B5EF4-FFF2-40B4-BE49-F238E27FC236}">
                    <a16:creationId xmlns:a16="http://schemas.microsoft.com/office/drawing/2014/main" id="{DAFA75E8-016D-5275-E9AA-6C0ECC20CFEC}"/>
                  </a:ext>
                </a:extLst>
              </p:cNvPr>
              <p:cNvSpPr/>
              <p:nvPr/>
            </p:nvSpPr>
            <p:spPr>
              <a:xfrm rot="6016292">
                <a:off x="6332486" y="168744"/>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8" name="Google Shape;16086;p27">
                <a:extLst>
                  <a:ext uri="{FF2B5EF4-FFF2-40B4-BE49-F238E27FC236}">
                    <a16:creationId xmlns:a16="http://schemas.microsoft.com/office/drawing/2014/main" id="{908D0114-C5D6-023E-D6D3-788B8199BF9A}"/>
                  </a:ext>
                </a:extLst>
              </p:cNvPr>
              <p:cNvSpPr/>
              <p:nvPr/>
            </p:nvSpPr>
            <p:spPr>
              <a:xfrm rot="6016292">
                <a:off x="6261980" y="71266"/>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9" name="Google Shape;16087;p27">
                <a:extLst>
                  <a:ext uri="{FF2B5EF4-FFF2-40B4-BE49-F238E27FC236}">
                    <a16:creationId xmlns:a16="http://schemas.microsoft.com/office/drawing/2014/main" id="{520A1583-76B8-9894-E803-20A1B7F9EC2E}"/>
                  </a:ext>
                </a:extLst>
              </p:cNvPr>
              <p:cNvSpPr/>
              <p:nvPr/>
            </p:nvSpPr>
            <p:spPr>
              <a:xfrm rot="6016292">
                <a:off x="6632019" y="474140"/>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0" name="Google Shape;16088;p27">
                <a:extLst>
                  <a:ext uri="{FF2B5EF4-FFF2-40B4-BE49-F238E27FC236}">
                    <a16:creationId xmlns:a16="http://schemas.microsoft.com/office/drawing/2014/main" id="{7A7D08F5-D757-D227-0926-71736B073BF3}"/>
                  </a:ext>
                </a:extLst>
              </p:cNvPr>
              <p:cNvSpPr/>
              <p:nvPr/>
            </p:nvSpPr>
            <p:spPr>
              <a:xfrm rot="6016292">
                <a:off x="6810501" y="-10325"/>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1" name="Google Shape;16089;p27">
                <a:extLst>
                  <a:ext uri="{FF2B5EF4-FFF2-40B4-BE49-F238E27FC236}">
                    <a16:creationId xmlns:a16="http://schemas.microsoft.com/office/drawing/2014/main" id="{F248D76E-0AB6-B3A1-EC7C-F9FA1D516547}"/>
                  </a:ext>
                </a:extLst>
              </p:cNvPr>
              <p:cNvSpPr/>
              <p:nvPr/>
            </p:nvSpPr>
            <p:spPr>
              <a:xfrm rot="6016292">
                <a:off x="6593767" y="384811"/>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2" name="Google Shape;16090;p27">
                <a:extLst>
                  <a:ext uri="{FF2B5EF4-FFF2-40B4-BE49-F238E27FC236}">
                    <a16:creationId xmlns:a16="http://schemas.microsoft.com/office/drawing/2014/main" id="{91229BC5-8A39-4442-E854-F84EB087FA4B}"/>
                  </a:ext>
                </a:extLst>
              </p:cNvPr>
              <p:cNvSpPr/>
              <p:nvPr/>
            </p:nvSpPr>
            <p:spPr>
              <a:xfrm rot="6016292">
                <a:off x="6099224" y="105759"/>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3" name="Google Shape;16091;p27">
                <a:extLst>
                  <a:ext uri="{FF2B5EF4-FFF2-40B4-BE49-F238E27FC236}">
                    <a16:creationId xmlns:a16="http://schemas.microsoft.com/office/drawing/2014/main" id="{34098269-9F24-8F8B-DFCE-FCFE8B23E52B}"/>
                  </a:ext>
                </a:extLst>
              </p:cNvPr>
              <p:cNvSpPr/>
              <p:nvPr/>
            </p:nvSpPr>
            <p:spPr>
              <a:xfrm rot="6016292">
                <a:off x="6477331" y="478181"/>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4" name="Google Shape;16092;p27">
                <a:extLst>
                  <a:ext uri="{FF2B5EF4-FFF2-40B4-BE49-F238E27FC236}">
                    <a16:creationId xmlns:a16="http://schemas.microsoft.com/office/drawing/2014/main" id="{66B8025E-70BC-0109-57BE-E73364522CF5}"/>
                  </a:ext>
                </a:extLst>
              </p:cNvPr>
              <p:cNvSpPr/>
              <p:nvPr/>
            </p:nvSpPr>
            <p:spPr>
              <a:xfrm rot="6016292">
                <a:off x="6205096" y="214497"/>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5" name="Google Shape;16093;p27">
                <a:extLst>
                  <a:ext uri="{FF2B5EF4-FFF2-40B4-BE49-F238E27FC236}">
                    <a16:creationId xmlns:a16="http://schemas.microsoft.com/office/drawing/2014/main" id="{548EB4EF-9290-7B81-45E9-F1CA8425784A}"/>
                  </a:ext>
                </a:extLst>
              </p:cNvPr>
              <p:cNvSpPr/>
              <p:nvPr/>
            </p:nvSpPr>
            <p:spPr>
              <a:xfrm rot="6016292">
                <a:off x="9064713" y="196752"/>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6" name="Google Shape;16094;p27">
                <a:extLst>
                  <a:ext uri="{FF2B5EF4-FFF2-40B4-BE49-F238E27FC236}">
                    <a16:creationId xmlns:a16="http://schemas.microsoft.com/office/drawing/2014/main" id="{01266433-5054-650F-FBA4-40D67BE532A6}"/>
                  </a:ext>
                </a:extLst>
              </p:cNvPr>
              <p:cNvSpPr/>
              <p:nvPr/>
            </p:nvSpPr>
            <p:spPr>
              <a:xfrm rot="6016292">
                <a:off x="8420531" y="106171"/>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7" name="Google Shape;16095;p27">
                <a:extLst>
                  <a:ext uri="{FF2B5EF4-FFF2-40B4-BE49-F238E27FC236}">
                    <a16:creationId xmlns:a16="http://schemas.microsoft.com/office/drawing/2014/main" id="{BA8E8E31-53DC-DA62-736D-E12692AAC3D9}"/>
                  </a:ext>
                </a:extLst>
              </p:cNvPr>
              <p:cNvSpPr/>
              <p:nvPr/>
            </p:nvSpPr>
            <p:spPr>
              <a:xfrm rot="6016292">
                <a:off x="8290576" y="1339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8" name="Google Shape;16096;p27">
                <a:extLst>
                  <a:ext uri="{FF2B5EF4-FFF2-40B4-BE49-F238E27FC236}">
                    <a16:creationId xmlns:a16="http://schemas.microsoft.com/office/drawing/2014/main" id="{9551BC2B-5B44-7A8D-E22C-F739516766E7}"/>
                  </a:ext>
                </a:extLst>
              </p:cNvPr>
              <p:cNvSpPr/>
              <p:nvPr/>
            </p:nvSpPr>
            <p:spPr>
              <a:xfrm rot="6016292">
                <a:off x="8654810" y="109112"/>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9" name="Google Shape;16097;p27">
                <a:extLst>
                  <a:ext uri="{FF2B5EF4-FFF2-40B4-BE49-F238E27FC236}">
                    <a16:creationId xmlns:a16="http://schemas.microsoft.com/office/drawing/2014/main" id="{4DC0B8B7-628B-A50B-96FC-19C8118F2C71}"/>
                  </a:ext>
                </a:extLst>
              </p:cNvPr>
              <p:cNvSpPr/>
              <p:nvPr/>
            </p:nvSpPr>
            <p:spPr>
              <a:xfrm rot="6016292">
                <a:off x="8355208" y="219361"/>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0" name="Google Shape;16098;p27">
                <a:extLst>
                  <a:ext uri="{FF2B5EF4-FFF2-40B4-BE49-F238E27FC236}">
                    <a16:creationId xmlns:a16="http://schemas.microsoft.com/office/drawing/2014/main" id="{E897F571-2E43-CC56-BD5D-9564F7E794D9}"/>
                  </a:ext>
                </a:extLst>
              </p:cNvPr>
              <p:cNvSpPr/>
              <p:nvPr/>
            </p:nvSpPr>
            <p:spPr>
              <a:xfrm rot="6016292">
                <a:off x="9035737" y="39083"/>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1" name="Google Shape;16099;p27">
                <a:extLst>
                  <a:ext uri="{FF2B5EF4-FFF2-40B4-BE49-F238E27FC236}">
                    <a16:creationId xmlns:a16="http://schemas.microsoft.com/office/drawing/2014/main" id="{02B86974-E3D5-BDBB-A1CE-F6A4B087C141}"/>
                  </a:ext>
                </a:extLst>
              </p:cNvPr>
              <p:cNvSpPr/>
              <p:nvPr/>
            </p:nvSpPr>
            <p:spPr>
              <a:xfrm rot="6016292">
                <a:off x="8940778" y="3132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2" name="Google Shape;16100;p27">
                <a:extLst>
                  <a:ext uri="{FF2B5EF4-FFF2-40B4-BE49-F238E27FC236}">
                    <a16:creationId xmlns:a16="http://schemas.microsoft.com/office/drawing/2014/main" id="{C0873369-1CED-EEB7-AA3D-0050B0FB9553}"/>
                  </a:ext>
                </a:extLst>
              </p:cNvPr>
              <p:cNvSpPr/>
              <p:nvPr/>
            </p:nvSpPr>
            <p:spPr>
              <a:xfrm rot="6016292">
                <a:off x="8947069" y="-12047"/>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3" name="Google Shape;16101;p27">
                <a:extLst>
                  <a:ext uri="{FF2B5EF4-FFF2-40B4-BE49-F238E27FC236}">
                    <a16:creationId xmlns:a16="http://schemas.microsoft.com/office/drawing/2014/main" id="{1AB6AFD5-DEA7-9AB0-A27E-8BBD7E9A4665}"/>
                  </a:ext>
                </a:extLst>
              </p:cNvPr>
              <p:cNvSpPr/>
              <p:nvPr/>
            </p:nvSpPr>
            <p:spPr>
              <a:xfrm rot="6016292">
                <a:off x="8759048" y="21352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4" name="Google Shape;16102;p27">
                <a:extLst>
                  <a:ext uri="{FF2B5EF4-FFF2-40B4-BE49-F238E27FC236}">
                    <a16:creationId xmlns:a16="http://schemas.microsoft.com/office/drawing/2014/main" id="{9DD92425-FF1D-5B3B-5CB8-65BF499A1A4F}"/>
                  </a:ext>
                </a:extLst>
              </p:cNvPr>
              <p:cNvSpPr/>
              <p:nvPr/>
            </p:nvSpPr>
            <p:spPr>
              <a:xfrm rot="6016292">
                <a:off x="8762628" y="4218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5" name="Google Shape;16103;p27">
                <a:extLst>
                  <a:ext uri="{FF2B5EF4-FFF2-40B4-BE49-F238E27FC236}">
                    <a16:creationId xmlns:a16="http://schemas.microsoft.com/office/drawing/2014/main" id="{DD6026F1-ED59-F593-36BA-08070F48E484}"/>
                  </a:ext>
                </a:extLst>
              </p:cNvPr>
              <p:cNvSpPr/>
              <p:nvPr/>
            </p:nvSpPr>
            <p:spPr>
              <a:xfrm rot="6016292">
                <a:off x="8651288" y="363375"/>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6" name="Google Shape;16104;p27">
                <a:extLst>
                  <a:ext uri="{FF2B5EF4-FFF2-40B4-BE49-F238E27FC236}">
                    <a16:creationId xmlns:a16="http://schemas.microsoft.com/office/drawing/2014/main" id="{9015DE59-7E44-A6DB-7A08-495853AC3386}"/>
                  </a:ext>
                </a:extLst>
              </p:cNvPr>
              <p:cNvSpPr/>
              <p:nvPr/>
            </p:nvSpPr>
            <p:spPr>
              <a:xfrm rot="6016292">
                <a:off x="8522101" y="6903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7" name="Google Shape;16105;p27">
                <a:extLst>
                  <a:ext uri="{FF2B5EF4-FFF2-40B4-BE49-F238E27FC236}">
                    <a16:creationId xmlns:a16="http://schemas.microsoft.com/office/drawing/2014/main" id="{D689525C-321B-C20B-0AE9-7A05AD8531ED}"/>
                  </a:ext>
                </a:extLst>
              </p:cNvPr>
              <p:cNvSpPr/>
              <p:nvPr/>
            </p:nvSpPr>
            <p:spPr>
              <a:xfrm rot="6016292">
                <a:off x="8535089" y="19854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8" name="Google Shape;16106;p27">
                <a:extLst>
                  <a:ext uri="{FF2B5EF4-FFF2-40B4-BE49-F238E27FC236}">
                    <a16:creationId xmlns:a16="http://schemas.microsoft.com/office/drawing/2014/main" id="{DE127903-8B8F-4101-7D3B-7A8AFB18FF97}"/>
                  </a:ext>
                </a:extLst>
              </p:cNvPr>
              <p:cNvSpPr/>
              <p:nvPr/>
            </p:nvSpPr>
            <p:spPr>
              <a:xfrm rot="6016292">
                <a:off x="8162854" y="216755"/>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9" name="Google Shape;16107;p27">
                <a:extLst>
                  <a:ext uri="{FF2B5EF4-FFF2-40B4-BE49-F238E27FC236}">
                    <a16:creationId xmlns:a16="http://schemas.microsoft.com/office/drawing/2014/main" id="{D35D0905-14EB-E367-BC80-320DA757E60C}"/>
                  </a:ext>
                </a:extLst>
              </p:cNvPr>
              <p:cNvSpPr/>
              <p:nvPr/>
            </p:nvSpPr>
            <p:spPr>
              <a:xfrm rot="6016292">
                <a:off x="8506294" y="300479"/>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0" name="Google Shape;16108;p27">
                <a:extLst>
                  <a:ext uri="{FF2B5EF4-FFF2-40B4-BE49-F238E27FC236}">
                    <a16:creationId xmlns:a16="http://schemas.microsoft.com/office/drawing/2014/main" id="{62C50056-58FB-0703-F0D5-0CA5C1B5F18D}"/>
                  </a:ext>
                </a:extLst>
              </p:cNvPr>
              <p:cNvSpPr/>
              <p:nvPr/>
            </p:nvSpPr>
            <p:spPr>
              <a:xfrm rot="6016292">
                <a:off x="6045169" y="221658"/>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1" name="Google Shape;16109;p27">
                <a:extLst>
                  <a:ext uri="{FF2B5EF4-FFF2-40B4-BE49-F238E27FC236}">
                    <a16:creationId xmlns:a16="http://schemas.microsoft.com/office/drawing/2014/main" id="{9DA1DA24-D059-B335-F144-CC9EAD5E2F08}"/>
                  </a:ext>
                </a:extLst>
              </p:cNvPr>
              <p:cNvSpPr/>
              <p:nvPr/>
            </p:nvSpPr>
            <p:spPr>
              <a:xfrm rot="6016292">
                <a:off x="7993663" y="281915"/>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2" name="Google Shape;16110;p27">
                <a:extLst>
                  <a:ext uri="{FF2B5EF4-FFF2-40B4-BE49-F238E27FC236}">
                    <a16:creationId xmlns:a16="http://schemas.microsoft.com/office/drawing/2014/main" id="{D7D53CFA-BB08-1377-40D6-BA4D6FF7B674}"/>
                  </a:ext>
                </a:extLst>
              </p:cNvPr>
              <p:cNvSpPr/>
              <p:nvPr/>
            </p:nvSpPr>
            <p:spPr>
              <a:xfrm rot="6016292">
                <a:off x="8899493" y="180109"/>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3" name="Google Shape;16111;p27">
                <a:extLst>
                  <a:ext uri="{FF2B5EF4-FFF2-40B4-BE49-F238E27FC236}">
                    <a16:creationId xmlns:a16="http://schemas.microsoft.com/office/drawing/2014/main" id="{0E30D672-1FBC-6653-DC95-68136F0BDF05}"/>
                  </a:ext>
                </a:extLst>
              </p:cNvPr>
              <p:cNvSpPr/>
              <p:nvPr/>
            </p:nvSpPr>
            <p:spPr>
              <a:xfrm rot="6016292">
                <a:off x="7386176" y="182370"/>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04" name="Google Shape;16112;p27">
                <a:extLst>
                  <a:ext uri="{FF2B5EF4-FFF2-40B4-BE49-F238E27FC236}">
                    <a16:creationId xmlns:a16="http://schemas.microsoft.com/office/drawing/2014/main" id="{E831AAFB-C0D5-1AEF-0769-5CA3B060891F}"/>
                  </a:ext>
                </a:extLst>
              </p:cNvPr>
              <p:cNvSpPr/>
              <p:nvPr/>
            </p:nvSpPr>
            <p:spPr>
              <a:xfrm rot="6016292">
                <a:off x="6951285" y="215850"/>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5" name="Google Shape;16113;p27">
                <a:extLst>
                  <a:ext uri="{FF2B5EF4-FFF2-40B4-BE49-F238E27FC236}">
                    <a16:creationId xmlns:a16="http://schemas.microsoft.com/office/drawing/2014/main" id="{D98A36C5-2A52-9E3D-3885-08C02A7C99A8}"/>
                  </a:ext>
                </a:extLst>
              </p:cNvPr>
              <p:cNvSpPr/>
              <p:nvPr/>
            </p:nvSpPr>
            <p:spPr>
              <a:xfrm rot="6016292">
                <a:off x="7470108" y="53436"/>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6" name="Google Shape;16114;p27">
                <a:extLst>
                  <a:ext uri="{FF2B5EF4-FFF2-40B4-BE49-F238E27FC236}">
                    <a16:creationId xmlns:a16="http://schemas.microsoft.com/office/drawing/2014/main" id="{22E7FC4C-B3CF-6019-E0AA-7C850443718F}"/>
                  </a:ext>
                </a:extLst>
              </p:cNvPr>
              <p:cNvSpPr/>
              <p:nvPr/>
            </p:nvSpPr>
            <p:spPr>
              <a:xfrm rot="6016292">
                <a:off x="7189775" y="230721"/>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7" name="Google Shape;16115;p27">
                <a:extLst>
                  <a:ext uri="{FF2B5EF4-FFF2-40B4-BE49-F238E27FC236}">
                    <a16:creationId xmlns:a16="http://schemas.microsoft.com/office/drawing/2014/main" id="{645156F8-A671-1D38-90BE-90597E9BD384}"/>
                  </a:ext>
                </a:extLst>
              </p:cNvPr>
              <p:cNvSpPr/>
              <p:nvPr/>
            </p:nvSpPr>
            <p:spPr>
              <a:xfrm rot="6016292">
                <a:off x="7494628" y="405608"/>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8" name="Google Shape;16116;p27">
                <a:extLst>
                  <a:ext uri="{FF2B5EF4-FFF2-40B4-BE49-F238E27FC236}">
                    <a16:creationId xmlns:a16="http://schemas.microsoft.com/office/drawing/2014/main" id="{7C10AFAF-34AB-A184-FA51-4FB934D8130C}"/>
                  </a:ext>
                </a:extLst>
              </p:cNvPr>
              <p:cNvSpPr/>
              <p:nvPr/>
            </p:nvSpPr>
            <p:spPr>
              <a:xfrm rot="6016292">
                <a:off x="7920994" y="38807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9" name="Google Shape;16117;p27">
                <a:extLst>
                  <a:ext uri="{FF2B5EF4-FFF2-40B4-BE49-F238E27FC236}">
                    <a16:creationId xmlns:a16="http://schemas.microsoft.com/office/drawing/2014/main" id="{ADB5C569-67C0-A949-9B52-29A0E178E4AE}"/>
                  </a:ext>
                </a:extLst>
              </p:cNvPr>
              <p:cNvSpPr/>
              <p:nvPr/>
            </p:nvSpPr>
            <p:spPr>
              <a:xfrm rot="6016292">
                <a:off x="7099298" y="13230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0" name="Google Shape;16118;p27">
                <a:extLst>
                  <a:ext uri="{FF2B5EF4-FFF2-40B4-BE49-F238E27FC236}">
                    <a16:creationId xmlns:a16="http://schemas.microsoft.com/office/drawing/2014/main" id="{47BCF307-151F-C20C-6E2C-49AFA0ECD03C}"/>
                  </a:ext>
                </a:extLst>
              </p:cNvPr>
              <p:cNvSpPr/>
              <p:nvPr/>
            </p:nvSpPr>
            <p:spPr>
              <a:xfrm rot="6016292">
                <a:off x="6809616" y="175330"/>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1" name="Google Shape;16119;p27">
                <a:extLst>
                  <a:ext uri="{FF2B5EF4-FFF2-40B4-BE49-F238E27FC236}">
                    <a16:creationId xmlns:a16="http://schemas.microsoft.com/office/drawing/2014/main" id="{DF07D8D5-591D-CE04-5CDA-A2DCF87AF96E}"/>
                  </a:ext>
                </a:extLst>
              </p:cNvPr>
              <p:cNvSpPr/>
              <p:nvPr/>
            </p:nvSpPr>
            <p:spPr>
              <a:xfrm rot="6016292">
                <a:off x="8001388" y="189500"/>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2" name="Google Shape;16120;p27">
                <a:extLst>
                  <a:ext uri="{FF2B5EF4-FFF2-40B4-BE49-F238E27FC236}">
                    <a16:creationId xmlns:a16="http://schemas.microsoft.com/office/drawing/2014/main" id="{7191B93D-FAFA-524D-3AD5-E338BC43270E}"/>
                  </a:ext>
                </a:extLst>
              </p:cNvPr>
              <p:cNvSpPr/>
              <p:nvPr/>
            </p:nvSpPr>
            <p:spPr>
              <a:xfrm rot="6016292">
                <a:off x="7922264" y="72676"/>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3" name="Google Shape;16121;p27">
                <a:extLst>
                  <a:ext uri="{FF2B5EF4-FFF2-40B4-BE49-F238E27FC236}">
                    <a16:creationId xmlns:a16="http://schemas.microsoft.com/office/drawing/2014/main" id="{FF9B46ED-3E84-090F-7291-EC9320CCB934}"/>
                  </a:ext>
                </a:extLst>
              </p:cNvPr>
              <p:cNvSpPr/>
              <p:nvPr/>
            </p:nvSpPr>
            <p:spPr>
              <a:xfrm rot="6016292">
                <a:off x="7984576" y="108593"/>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4" name="Google Shape;16122;p27">
                <a:extLst>
                  <a:ext uri="{FF2B5EF4-FFF2-40B4-BE49-F238E27FC236}">
                    <a16:creationId xmlns:a16="http://schemas.microsoft.com/office/drawing/2014/main" id="{4E61A017-9936-D9CC-7E9A-82E506C53D95}"/>
                  </a:ext>
                </a:extLst>
              </p:cNvPr>
              <p:cNvSpPr/>
              <p:nvPr/>
            </p:nvSpPr>
            <p:spPr>
              <a:xfrm rot="6016292">
                <a:off x="6954791" y="111367"/>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5" name="Google Shape;16123;p27">
                <a:extLst>
                  <a:ext uri="{FF2B5EF4-FFF2-40B4-BE49-F238E27FC236}">
                    <a16:creationId xmlns:a16="http://schemas.microsoft.com/office/drawing/2014/main" id="{505CCC28-EC36-05F9-788A-7ED3F545AF95}"/>
                  </a:ext>
                </a:extLst>
              </p:cNvPr>
              <p:cNvSpPr/>
              <p:nvPr/>
            </p:nvSpPr>
            <p:spPr>
              <a:xfrm rot="6016292">
                <a:off x="7450606" y="263654"/>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6" name="Google Shape;16124;p27">
                <a:extLst>
                  <a:ext uri="{FF2B5EF4-FFF2-40B4-BE49-F238E27FC236}">
                    <a16:creationId xmlns:a16="http://schemas.microsoft.com/office/drawing/2014/main" id="{78E1E716-C7CE-1516-E306-8BA22ECD8027}"/>
                  </a:ext>
                </a:extLst>
              </p:cNvPr>
              <p:cNvSpPr/>
              <p:nvPr/>
            </p:nvSpPr>
            <p:spPr>
              <a:xfrm rot="-4783708">
                <a:off x="7763683" y="199264"/>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7" name="Google Shape;16125;p27">
                <a:extLst>
                  <a:ext uri="{FF2B5EF4-FFF2-40B4-BE49-F238E27FC236}">
                    <a16:creationId xmlns:a16="http://schemas.microsoft.com/office/drawing/2014/main" id="{C1A970EA-3C71-E6A6-F70A-D0613A86F061}"/>
                  </a:ext>
                </a:extLst>
              </p:cNvPr>
              <p:cNvSpPr/>
              <p:nvPr/>
            </p:nvSpPr>
            <p:spPr>
              <a:xfrm rot="-4783708">
                <a:off x="6829981" y="369257"/>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8" name="Google Shape;16126;p27">
                <a:extLst>
                  <a:ext uri="{FF2B5EF4-FFF2-40B4-BE49-F238E27FC236}">
                    <a16:creationId xmlns:a16="http://schemas.microsoft.com/office/drawing/2014/main" id="{AB2167E3-ABB6-B129-B670-4B1BADAD0034}"/>
                  </a:ext>
                </a:extLst>
              </p:cNvPr>
              <p:cNvSpPr/>
              <p:nvPr/>
            </p:nvSpPr>
            <p:spPr>
              <a:xfrm rot="-4783708">
                <a:off x="7619498" y="82164"/>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9" name="Google Shape;16127;p27">
                <a:extLst>
                  <a:ext uri="{FF2B5EF4-FFF2-40B4-BE49-F238E27FC236}">
                    <a16:creationId xmlns:a16="http://schemas.microsoft.com/office/drawing/2014/main" id="{598EA8DA-CB66-32E4-3533-F8749B4FB0BA}"/>
                  </a:ext>
                </a:extLst>
              </p:cNvPr>
              <p:cNvSpPr/>
              <p:nvPr/>
            </p:nvSpPr>
            <p:spPr>
              <a:xfrm rot="-4783708">
                <a:off x="7026298" y="373465"/>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0" name="Google Shape;16128;p27">
                <a:extLst>
                  <a:ext uri="{FF2B5EF4-FFF2-40B4-BE49-F238E27FC236}">
                    <a16:creationId xmlns:a16="http://schemas.microsoft.com/office/drawing/2014/main" id="{E929DA4D-8325-BDFB-B96F-E94D8B42F732}"/>
                  </a:ext>
                </a:extLst>
              </p:cNvPr>
              <p:cNvSpPr/>
              <p:nvPr/>
            </p:nvSpPr>
            <p:spPr>
              <a:xfrm rot="-4783708">
                <a:off x="6508086" y="5984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1" name="Google Shape;16129;p27">
                <a:extLst>
                  <a:ext uri="{FF2B5EF4-FFF2-40B4-BE49-F238E27FC236}">
                    <a16:creationId xmlns:a16="http://schemas.microsoft.com/office/drawing/2014/main" id="{69F31105-8A03-4444-59E3-6A843D7B025E}"/>
                  </a:ext>
                </a:extLst>
              </p:cNvPr>
              <p:cNvSpPr/>
              <p:nvPr/>
            </p:nvSpPr>
            <p:spPr>
              <a:xfrm rot="-4783708">
                <a:off x="6647720" y="204345"/>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2" name="Google Shape;16130;p27">
                <a:extLst>
                  <a:ext uri="{FF2B5EF4-FFF2-40B4-BE49-F238E27FC236}">
                    <a16:creationId xmlns:a16="http://schemas.microsoft.com/office/drawing/2014/main" id="{152A3391-8BC9-4972-D128-3625244EE573}"/>
                  </a:ext>
                </a:extLst>
              </p:cNvPr>
              <p:cNvSpPr/>
              <p:nvPr/>
            </p:nvSpPr>
            <p:spPr>
              <a:xfrm rot="-4783708">
                <a:off x="7234936" y="-9876"/>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3" name="Google Shape;16131;p27">
                <a:extLst>
                  <a:ext uri="{FF2B5EF4-FFF2-40B4-BE49-F238E27FC236}">
                    <a16:creationId xmlns:a16="http://schemas.microsoft.com/office/drawing/2014/main" id="{665DF891-68F3-D3C5-4D28-9E4FE4152050}"/>
                  </a:ext>
                </a:extLst>
              </p:cNvPr>
              <p:cNvSpPr/>
              <p:nvPr/>
            </p:nvSpPr>
            <p:spPr>
              <a:xfrm rot="-4783708">
                <a:off x="7606306" y="305898"/>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4" name="Google Shape;16132;p27">
                <a:extLst>
                  <a:ext uri="{FF2B5EF4-FFF2-40B4-BE49-F238E27FC236}">
                    <a16:creationId xmlns:a16="http://schemas.microsoft.com/office/drawing/2014/main" id="{DCDB199E-26E8-9925-C00E-AA9198B48957}"/>
                  </a:ext>
                </a:extLst>
              </p:cNvPr>
              <p:cNvSpPr/>
              <p:nvPr/>
            </p:nvSpPr>
            <p:spPr>
              <a:xfrm rot="-4783708">
                <a:off x="8162866" y="50809"/>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5" name="Google Shape;16133;p27">
                <a:extLst>
                  <a:ext uri="{FF2B5EF4-FFF2-40B4-BE49-F238E27FC236}">
                    <a16:creationId xmlns:a16="http://schemas.microsoft.com/office/drawing/2014/main" id="{8E9176BD-F57D-8295-84AA-89AD53E68ED6}"/>
                  </a:ext>
                </a:extLst>
              </p:cNvPr>
              <p:cNvSpPr/>
              <p:nvPr/>
            </p:nvSpPr>
            <p:spPr>
              <a:xfrm rot="-4783708">
                <a:off x="8210700" y="324210"/>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16" name="Google Shape;16134;p27">
              <a:extLst>
                <a:ext uri="{FF2B5EF4-FFF2-40B4-BE49-F238E27FC236}">
                  <a16:creationId xmlns:a16="http://schemas.microsoft.com/office/drawing/2014/main" id="{7CCC93DB-D4DD-7868-400A-7101E1B2003F}"/>
                </a:ext>
              </a:extLst>
            </p:cNvPr>
            <p:cNvSpPr/>
            <p:nvPr/>
          </p:nvSpPr>
          <p:spPr>
            <a:xfrm rot="-616292" flipH="1">
              <a:off x="6493178" y="213461"/>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7" name="Google Shape;16135;p27">
              <a:extLst>
                <a:ext uri="{FF2B5EF4-FFF2-40B4-BE49-F238E27FC236}">
                  <a16:creationId xmlns:a16="http://schemas.microsoft.com/office/drawing/2014/main" id="{9D05378C-3455-72F8-6FD0-89E9B663165C}"/>
                </a:ext>
              </a:extLst>
            </p:cNvPr>
            <p:cNvSpPr/>
            <p:nvPr/>
          </p:nvSpPr>
          <p:spPr>
            <a:xfrm rot="-616292" flipH="1">
              <a:off x="7730146" y="367023"/>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8" name="Google Shape;16136;p27">
              <a:extLst>
                <a:ext uri="{FF2B5EF4-FFF2-40B4-BE49-F238E27FC236}">
                  <a16:creationId xmlns:a16="http://schemas.microsoft.com/office/drawing/2014/main" id="{DE5FAD90-3623-6313-1B6D-6D43DFF815E7}"/>
                </a:ext>
              </a:extLst>
            </p:cNvPr>
            <p:cNvSpPr/>
            <p:nvPr/>
          </p:nvSpPr>
          <p:spPr>
            <a:xfrm rot="-616292" flipH="1">
              <a:off x="7765554" y="21449"/>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9" name="Google Shape;16137;p27">
              <a:extLst>
                <a:ext uri="{FF2B5EF4-FFF2-40B4-BE49-F238E27FC236}">
                  <a16:creationId xmlns:a16="http://schemas.microsoft.com/office/drawing/2014/main" id="{7E66BBE2-A87C-A482-62D0-4D766A7290F2}"/>
                </a:ext>
              </a:extLst>
            </p:cNvPr>
            <p:cNvSpPr/>
            <p:nvPr/>
          </p:nvSpPr>
          <p:spPr>
            <a:xfrm rot="-616292" flipH="1">
              <a:off x="7197573" y="161584"/>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0" name="Google Shape;16138;p27">
              <a:extLst>
                <a:ext uri="{FF2B5EF4-FFF2-40B4-BE49-F238E27FC236}">
                  <a16:creationId xmlns:a16="http://schemas.microsoft.com/office/drawing/2014/main" id="{B0B17EDB-0111-6B40-E7CF-90D164669C87}"/>
                </a:ext>
              </a:extLst>
            </p:cNvPr>
            <p:cNvSpPr/>
            <p:nvPr/>
          </p:nvSpPr>
          <p:spPr>
            <a:xfrm rot="-616292" flipH="1">
              <a:off x="7263996" y="170256"/>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1" name="Google Shape;16139;p27">
              <a:extLst>
                <a:ext uri="{FF2B5EF4-FFF2-40B4-BE49-F238E27FC236}">
                  <a16:creationId xmlns:a16="http://schemas.microsoft.com/office/drawing/2014/main" id="{E5EDA3D9-62AF-0507-DA1D-20B9999C90B0}"/>
                </a:ext>
              </a:extLst>
            </p:cNvPr>
            <p:cNvSpPr/>
            <p:nvPr/>
          </p:nvSpPr>
          <p:spPr>
            <a:xfrm rot="-616292" flipH="1">
              <a:off x="7223551" y="426325"/>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2" name="Google Shape;16140;p27">
              <a:extLst>
                <a:ext uri="{FF2B5EF4-FFF2-40B4-BE49-F238E27FC236}">
                  <a16:creationId xmlns:a16="http://schemas.microsoft.com/office/drawing/2014/main" id="{DD3DBD2B-32EB-8833-6CE8-3F65A11BEFE4}"/>
                </a:ext>
              </a:extLst>
            </p:cNvPr>
            <p:cNvGrpSpPr/>
            <p:nvPr/>
          </p:nvGrpSpPr>
          <p:grpSpPr>
            <a:xfrm rot="-6530969">
              <a:off x="8487468" y="143326"/>
              <a:ext cx="261332" cy="227034"/>
              <a:chOff x="8560435" y="4067363"/>
              <a:chExt cx="279391" cy="242772"/>
            </a:xfrm>
          </p:grpSpPr>
          <p:sp>
            <p:nvSpPr>
              <p:cNvPr id="1644" name="Google Shape;16141;p27">
                <a:extLst>
                  <a:ext uri="{FF2B5EF4-FFF2-40B4-BE49-F238E27FC236}">
                    <a16:creationId xmlns:a16="http://schemas.microsoft.com/office/drawing/2014/main" id="{13468C5C-CD4C-86ED-8B04-D5ABF10EA8FA}"/>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5" name="Google Shape;16142;p27">
                <a:extLst>
                  <a:ext uri="{FF2B5EF4-FFF2-40B4-BE49-F238E27FC236}">
                    <a16:creationId xmlns:a16="http://schemas.microsoft.com/office/drawing/2014/main" id="{254EC7B9-92F9-F454-6458-955335E2A88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6" name="Google Shape;16143;p27">
                <a:extLst>
                  <a:ext uri="{FF2B5EF4-FFF2-40B4-BE49-F238E27FC236}">
                    <a16:creationId xmlns:a16="http://schemas.microsoft.com/office/drawing/2014/main" id="{8637CEF2-4440-E518-9837-F5D6185475C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7" name="Google Shape;16144;p27">
                <a:extLst>
                  <a:ext uri="{FF2B5EF4-FFF2-40B4-BE49-F238E27FC236}">
                    <a16:creationId xmlns:a16="http://schemas.microsoft.com/office/drawing/2014/main" id="{E53818D7-83C3-C4BA-929B-3520E95369A3}"/>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8" name="Google Shape;16145;p27">
                <a:extLst>
                  <a:ext uri="{FF2B5EF4-FFF2-40B4-BE49-F238E27FC236}">
                    <a16:creationId xmlns:a16="http://schemas.microsoft.com/office/drawing/2014/main" id="{526B2634-7112-5F58-3361-D0AB928C4C31}"/>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9" name="Google Shape;16146;p27">
                <a:extLst>
                  <a:ext uri="{FF2B5EF4-FFF2-40B4-BE49-F238E27FC236}">
                    <a16:creationId xmlns:a16="http://schemas.microsoft.com/office/drawing/2014/main" id="{DD114DF1-8599-028C-D05B-4F797E5E1163}"/>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0" name="Google Shape;16147;p27">
                <a:extLst>
                  <a:ext uri="{FF2B5EF4-FFF2-40B4-BE49-F238E27FC236}">
                    <a16:creationId xmlns:a16="http://schemas.microsoft.com/office/drawing/2014/main" id="{698474BE-0A89-3522-1320-07B5D5BA474E}"/>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1" name="Google Shape;16148;p27">
                <a:extLst>
                  <a:ext uri="{FF2B5EF4-FFF2-40B4-BE49-F238E27FC236}">
                    <a16:creationId xmlns:a16="http://schemas.microsoft.com/office/drawing/2014/main" id="{89FA8887-9AD7-8DF2-F6C8-42406359C92E}"/>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2" name="Google Shape;16149;p27">
                <a:extLst>
                  <a:ext uri="{FF2B5EF4-FFF2-40B4-BE49-F238E27FC236}">
                    <a16:creationId xmlns:a16="http://schemas.microsoft.com/office/drawing/2014/main" id="{EDC0DD62-796D-B4A0-C069-43BA11B3897F}"/>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3" name="Google Shape;16150;p27">
                <a:extLst>
                  <a:ext uri="{FF2B5EF4-FFF2-40B4-BE49-F238E27FC236}">
                    <a16:creationId xmlns:a16="http://schemas.microsoft.com/office/drawing/2014/main" id="{9E7986C0-1651-977C-1FF8-E69311580283}"/>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4" name="Google Shape;16151;p27">
                <a:extLst>
                  <a:ext uri="{FF2B5EF4-FFF2-40B4-BE49-F238E27FC236}">
                    <a16:creationId xmlns:a16="http://schemas.microsoft.com/office/drawing/2014/main" id="{FF13B190-A919-92D4-EB5E-6A6A7378EBB8}"/>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5" name="Google Shape;16152;p27">
                <a:extLst>
                  <a:ext uri="{FF2B5EF4-FFF2-40B4-BE49-F238E27FC236}">
                    <a16:creationId xmlns:a16="http://schemas.microsoft.com/office/drawing/2014/main" id="{E70D2550-7BE1-CAEA-E986-2F9905FD8E06}"/>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6" name="Google Shape;16153;p27">
                <a:extLst>
                  <a:ext uri="{FF2B5EF4-FFF2-40B4-BE49-F238E27FC236}">
                    <a16:creationId xmlns:a16="http://schemas.microsoft.com/office/drawing/2014/main" id="{C3CBA857-1261-CC65-3DF6-4028AB1F097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7" name="Google Shape;16154;p27">
                <a:extLst>
                  <a:ext uri="{FF2B5EF4-FFF2-40B4-BE49-F238E27FC236}">
                    <a16:creationId xmlns:a16="http://schemas.microsoft.com/office/drawing/2014/main" id="{4D2BBD91-1FC6-94BA-C216-9BD1253AB1C8}"/>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8" name="Google Shape;16155;p27">
                <a:extLst>
                  <a:ext uri="{FF2B5EF4-FFF2-40B4-BE49-F238E27FC236}">
                    <a16:creationId xmlns:a16="http://schemas.microsoft.com/office/drawing/2014/main" id="{F6D4E306-F5ED-24F8-A5F9-462033DA181A}"/>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9" name="Google Shape;16156;p27">
                <a:extLst>
                  <a:ext uri="{FF2B5EF4-FFF2-40B4-BE49-F238E27FC236}">
                    <a16:creationId xmlns:a16="http://schemas.microsoft.com/office/drawing/2014/main" id="{775BFA51-2AAD-B01E-D907-0D69E475CED7}"/>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0" name="Google Shape;16157;p27">
                <a:extLst>
                  <a:ext uri="{FF2B5EF4-FFF2-40B4-BE49-F238E27FC236}">
                    <a16:creationId xmlns:a16="http://schemas.microsoft.com/office/drawing/2014/main" id="{19684EA7-88AB-B099-1664-5AF25D4C88D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1" name="Google Shape;16158;p27">
                <a:extLst>
                  <a:ext uri="{FF2B5EF4-FFF2-40B4-BE49-F238E27FC236}">
                    <a16:creationId xmlns:a16="http://schemas.microsoft.com/office/drawing/2014/main" id="{30933754-71E6-AB2A-128C-B67F9E9666D3}"/>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2" name="Google Shape;16159;p27">
                <a:extLst>
                  <a:ext uri="{FF2B5EF4-FFF2-40B4-BE49-F238E27FC236}">
                    <a16:creationId xmlns:a16="http://schemas.microsoft.com/office/drawing/2014/main" id="{615117A6-3183-E873-0424-8E7049E39B7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3" name="Google Shape;16160;p27">
                <a:extLst>
                  <a:ext uri="{FF2B5EF4-FFF2-40B4-BE49-F238E27FC236}">
                    <a16:creationId xmlns:a16="http://schemas.microsoft.com/office/drawing/2014/main" id="{AEF3281C-C65C-7F6B-FAB4-161DA967933A}"/>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4" name="Google Shape;16161;p27">
                <a:extLst>
                  <a:ext uri="{FF2B5EF4-FFF2-40B4-BE49-F238E27FC236}">
                    <a16:creationId xmlns:a16="http://schemas.microsoft.com/office/drawing/2014/main" id="{8EA42AFF-553E-3FC7-7D30-F77F3C8D57B2}"/>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5" name="Google Shape;16162;p27">
                <a:extLst>
                  <a:ext uri="{FF2B5EF4-FFF2-40B4-BE49-F238E27FC236}">
                    <a16:creationId xmlns:a16="http://schemas.microsoft.com/office/drawing/2014/main" id="{03BCB0B7-665C-9F37-3641-228ADC1BB917}"/>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6" name="Google Shape;16163;p27">
                <a:extLst>
                  <a:ext uri="{FF2B5EF4-FFF2-40B4-BE49-F238E27FC236}">
                    <a16:creationId xmlns:a16="http://schemas.microsoft.com/office/drawing/2014/main" id="{B47B7E61-A80A-11FB-7DD2-172884F8A88A}"/>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7" name="Google Shape;16164;p27">
                <a:extLst>
                  <a:ext uri="{FF2B5EF4-FFF2-40B4-BE49-F238E27FC236}">
                    <a16:creationId xmlns:a16="http://schemas.microsoft.com/office/drawing/2014/main" id="{04996AF9-16A8-98BF-FAAC-DBE7203B3D49}"/>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8" name="Google Shape;16165;p27">
                <a:extLst>
                  <a:ext uri="{FF2B5EF4-FFF2-40B4-BE49-F238E27FC236}">
                    <a16:creationId xmlns:a16="http://schemas.microsoft.com/office/drawing/2014/main" id="{FC044846-8AD2-A0CD-CEE3-108D00C96C66}"/>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9" name="Google Shape;16166;p27">
                <a:extLst>
                  <a:ext uri="{FF2B5EF4-FFF2-40B4-BE49-F238E27FC236}">
                    <a16:creationId xmlns:a16="http://schemas.microsoft.com/office/drawing/2014/main" id="{B11A73E3-B227-E453-8C25-9A8BAE9FECFF}"/>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0" name="Google Shape;16167;p27">
                <a:extLst>
                  <a:ext uri="{FF2B5EF4-FFF2-40B4-BE49-F238E27FC236}">
                    <a16:creationId xmlns:a16="http://schemas.microsoft.com/office/drawing/2014/main" id="{35B4CE65-E09A-3F74-FCE9-CA52CFBF8781}"/>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1" name="Google Shape;16168;p27">
                <a:extLst>
                  <a:ext uri="{FF2B5EF4-FFF2-40B4-BE49-F238E27FC236}">
                    <a16:creationId xmlns:a16="http://schemas.microsoft.com/office/drawing/2014/main" id="{B413D2A7-8DA2-A210-036D-885B1D920A49}"/>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2" name="Google Shape;16169;p27">
                <a:extLst>
                  <a:ext uri="{FF2B5EF4-FFF2-40B4-BE49-F238E27FC236}">
                    <a16:creationId xmlns:a16="http://schemas.microsoft.com/office/drawing/2014/main" id="{61568825-CDCB-9C2F-4B5F-084E95CDD9DC}"/>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3" name="Google Shape;16170;p27">
                <a:extLst>
                  <a:ext uri="{FF2B5EF4-FFF2-40B4-BE49-F238E27FC236}">
                    <a16:creationId xmlns:a16="http://schemas.microsoft.com/office/drawing/2014/main" id="{BAFE6E68-F36A-667E-F1C9-E106E7502CC2}"/>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4" name="Google Shape;16171;p27">
                <a:extLst>
                  <a:ext uri="{FF2B5EF4-FFF2-40B4-BE49-F238E27FC236}">
                    <a16:creationId xmlns:a16="http://schemas.microsoft.com/office/drawing/2014/main" id="{CDB7514F-CB18-A446-77A3-7141D0E6CB9D}"/>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5" name="Google Shape;16172;p27">
                <a:extLst>
                  <a:ext uri="{FF2B5EF4-FFF2-40B4-BE49-F238E27FC236}">
                    <a16:creationId xmlns:a16="http://schemas.microsoft.com/office/drawing/2014/main" id="{0DA90D72-FE40-7010-6859-BB481C42A6DA}"/>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6" name="Google Shape;16173;p27">
                <a:extLst>
                  <a:ext uri="{FF2B5EF4-FFF2-40B4-BE49-F238E27FC236}">
                    <a16:creationId xmlns:a16="http://schemas.microsoft.com/office/drawing/2014/main" id="{9B6C26B5-E70C-9939-F2B7-CDCBD244D01C}"/>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23" name="Google Shape;16174;p27">
              <a:extLst>
                <a:ext uri="{FF2B5EF4-FFF2-40B4-BE49-F238E27FC236}">
                  <a16:creationId xmlns:a16="http://schemas.microsoft.com/office/drawing/2014/main" id="{733133C7-7F3E-FD6C-73B3-53C67EB39AD9}"/>
                </a:ext>
              </a:extLst>
            </p:cNvPr>
            <p:cNvGrpSpPr/>
            <p:nvPr/>
          </p:nvGrpSpPr>
          <p:grpSpPr>
            <a:xfrm rot="10800000" flipH="1">
              <a:off x="7482309" y="142762"/>
              <a:ext cx="234778" cy="228176"/>
              <a:chOff x="1103345" y="2653993"/>
              <a:chExt cx="520458" cy="505933"/>
            </a:xfrm>
          </p:grpSpPr>
          <p:sp>
            <p:nvSpPr>
              <p:cNvPr id="1624" name="Google Shape;16175;p27">
                <a:extLst>
                  <a:ext uri="{FF2B5EF4-FFF2-40B4-BE49-F238E27FC236}">
                    <a16:creationId xmlns:a16="http://schemas.microsoft.com/office/drawing/2014/main" id="{1C89C911-CA73-16AC-9F56-1E20BC39491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25" name="Google Shape;16176;p27">
                <a:extLst>
                  <a:ext uri="{FF2B5EF4-FFF2-40B4-BE49-F238E27FC236}">
                    <a16:creationId xmlns:a16="http://schemas.microsoft.com/office/drawing/2014/main" id="{3FA401A4-E392-B039-EC19-636738B8C919}"/>
                  </a:ext>
                </a:extLst>
              </p:cNvPr>
              <p:cNvGrpSpPr/>
              <p:nvPr/>
            </p:nvGrpSpPr>
            <p:grpSpPr>
              <a:xfrm>
                <a:off x="1238301" y="2776232"/>
                <a:ext cx="245283" cy="311802"/>
                <a:chOff x="5152350" y="1627375"/>
                <a:chExt cx="61750" cy="78500"/>
              </a:xfrm>
            </p:grpSpPr>
            <p:sp>
              <p:nvSpPr>
                <p:cNvPr id="1626" name="Google Shape;16177;p27">
                  <a:extLst>
                    <a:ext uri="{FF2B5EF4-FFF2-40B4-BE49-F238E27FC236}">
                      <a16:creationId xmlns:a16="http://schemas.microsoft.com/office/drawing/2014/main" id="{B666E2DB-7039-A5B1-5436-FFB6B7218D25}"/>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7" name="Google Shape;16178;p27">
                  <a:extLst>
                    <a:ext uri="{FF2B5EF4-FFF2-40B4-BE49-F238E27FC236}">
                      <a16:creationId xmlns:a16="http://schemas.microsoft.com/office/drawing/2014/main" id="{43A48AE6-A2A6-F190-A4C2-D07CFB94ECEA}"/>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8" name="Google Shape;16179;p27">
                  <a:extLst>
                    <a:ext uri="{FF2B5EF4-FFF2-40B4-BE49-F238E27FC236}">
                      <a16:creationId xmlns:a16="http://schemas.microsoft.com/office/drawing/2014/main" id="{B0BE6C6C-1902-9331-E67F-8EF8E649C844}"/>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9" name="Google Shape;16180;p27">
                  <a:extLst>
                    <a:ext uri="{FF2B5EF4-FFF2-40B4-BE49-F238E27FC236}">
                      <a16:creationId xmlns:a16="http://schemas.microsoft.com/office/drawing/2014/main" id="{BDA6CB11-C08C-F3EA-D2E6-EF87B3293E6B}"/>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0" name="Google Shape;16181;p27">
                  <a:extLst>
                    <a:ext uri="{FF2B5EF4-FFF2-40B4-BE49-F238E27FC236}">
                      <a16:creationId xmlns:a16="http://schemas.microsoft.com/office/drawing/2014/main" id="{7C549EB6-08C0-558F-1DC4-86F0CC269865}"/>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1" name="Google Shape;16182;p27">
                  <a:extLst>
                    <a:ext uri="{FF2B5EF4-FFF2-40B4-BE49-F238E27FC236}">
                      <a16:creationId xmlns:a16="http://schemas.microsoft.com/office/drawing/2014/main" id="{43DD1F11-88AF-E290-4B68-A77EF2549278}"/>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2" name="Google Shape;16183;p27">
                  <a:extLst>
                    <a:ext uri="{FF2B5EF4-FFF2-40B4-BE49-F238E27FC236}">
                      <a16:creationId xmlns:a16="http://schemas.microsoft.com/office/drawing/2014/main" id="{2497CD31-FEE9-4EB9-4AEC-6C4BF77ECA9E}"/>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3" name="Google Shape;16184;p27">
                  <a:extLst>
                    <a:ext uri="{FF2B5EF4-FFF2-40B4-BE49-F238E27FC236}">
                      <a16:creationId xmlns:a16="http://schemas.microsoft.com/office/drawing/2014/main" id="{26573417-7E93-1709-08ED-FC5B5122CED3}"/>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4" name="Google Shape;16185;p27">
                  <a:extLst>
                    <a:ext uri="{FF2B5EF4-FFF2-40B4-BE49-F238E27FC236}">
                      <a16:creationId xmlns:a16="http://schemas.microsoft.com/office/drawing/2014/main" id="{0084BB71-4AFA-D6BB-F96B-6D4E97A5EEE6}"/>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5" name="Google Shape;16186;p27">
                  <a:extLst>
                    <a:ext uri="{FF2B5EF4-FFF2-40B4-BE49-F238E27FC236}">
                      <a16:creationId xmlns:a16="http://schemas.microsoft.com/office/drawing/2014/main" id="{0FCDE714-CDFA-64CF-CF8B-BEF6B668C4D9}"/>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6" name="Google Shape;16187;p27">
                  <a:extLst>
                    <a:ext uri="{FF2B5EF4-FFF2-40B4-BE49-F238E27FC236}">
                      <a16:creationId xmlns:a16="http://schemas.microsoft.com/office/drawing/2014/main" id="{B3C1E9F4-101F-35C7-B566-77036388425F}"/>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7" name="Google Shape;16188;p27">
                  <a:extLst>
                    <a:ext uri="{FF2B5EF4-FFF2-40B4-BE49-F238E27FC236}">
                      <a16:creationId xmlns:a16="http://schemas.microsoft.com/office/drawing/2014/main" id="{09C099B9-D9EF-877C-93A0-6DDDF4C04360}"/>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8" name="Google Shape;16189;p27">
                  <a:extLst>
                    <a:ext uri="{FF2B5EF4-FFF2-40B4-BE49-F238E27FC236}">
                      <a16:creationId xmlns:a16="http://schemas.microsoft.com/office/drawing/2014/main" id="{8CED208B-FB32-7ED6-3651-E35F3702EE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9" name="Google Shape;16190;p27">
                  <a:extLst>
                    <a:ext uri="{FF2B5EF4-FFF2-40B4-BE49-F238E27FC236}">
                      <a16:creationId xmlns:a16="http://schemas.microsoft.com/office/drawing/2014/main" id="{F8349D6B-4FE0-87DC-BBC7-3813A2473919}"/>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0" name="Google Shape;16191;p27">
                  <a:extLst>
                    <a:ext uri="{FF2B5EF4-FFF2-40B4-BE49-F238E27FC236}">
                      <a16:creationId xmlns:a16="http://schemas.microsoft.com/office/drawing/2014/main" id="{E629EF40-CE13-889C-0BCD-1950BB77C245}"/>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1" name="Google Shape;16192;p27">
                  <a:extLst>
                    <a:ext uri="{FF2B5EF4-FFF2-40B4-BE49-F238E27FC236}">
                      <a16:creationId xmlns:a16="http://schemas.microsoft.com/office/drawing/2014/main" id="{F9E52F03-3BD5-8A99-561A-F0C786614641}"/>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2" name="Google Shape;16193;p27">
                  <a:extLst>
                    <a:ext uri="{FF2B5EF4-FFF2-40B4-BE49-F238E27FC236}">
                      <a16:creationId xmlns:a16="http://schemas.microsoft.com/office/drawing/2014/main" id="{AA8940C8-586C-9122-1883-D0DD23E6C788}"/>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3" name="Google Shape;16194;p27">
                  <a:extLst>
                    <a:ext uri="{FF2B5EF4-FFF2-40B4-BE49-F238E27FC236}">
                      <a16:creationId xmlns:a16="http://schemas.microsoft.com/office/drawing/2014/main" id="{A6240EFF-31D3-9B73-4EFB-8A43CA40CD92}"/>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726" name="Google Shape;16195;p27">
            <a:extLst>
              <a:ext uri="{FF2B5EF4-FFF2-40B4-BE49-F238E27FC236}">
                <a16:creationId xmlns:a16="http://schemas.microsoft.com/office/drawing/2014/main" id="{045D815B-7205-AE4F-6403-C7850A07777F}"/>
              </a:ext>
            </a:extLst>
          </p:cNvPr>
          <p:cNvGrpSpPr/>
          <p:nvPr/>
        </p:nvGrpSpPr>
        <p:grpSpPr>
          <a:xfrm rot="19220424">
            <a:off x="3645550" y="3930406"/>
            <a:ext cx="2255815" cy="1242034"/>
            <a:chOff x="-69706" y="4049223"/>
            <a:chExt cx="2187555" cy="1141893"/>
          </a:xfrm>
        </p:grpSpPr>
        <p:sp>
          <p:nvSpPr>
            <p:cNvPr id="1727" name="Google Shape;16196;p27">
              <a:extLst>
                <a:ext uri="{FF2B5EF4-FFF2-40B4-BE49-F238E27FC236}">
                  <a16:creationId xmlns:a16="http://schemas.microsoft.com/office/drawing/2014/main" id="{F2AFE291-22B0-AD62-54EE-85F552C056D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8" name="Google Shape;16197;p27">
              <a:extLst>
                <a:ext uri="{FF2B5EF4-FFF2-40B4-BE49-F238E27FC236}">
                  <a16:creationId xmlns:a16="http://schemas.microsoft.com/office/drawing/2014/main" id="{DC463DEB-1FDB-74A2-FD60-17A534188F13}"/>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9" name="Google Shape;16198;p27">
              <a:extLst>
                <a:ext uri="{FF2B5EF4-FFF2-40B4-BE49-F238E27FC236}">
                  <a16:creationId xmlns:a16="http://schemas.microsoft.com/office/drawing/2014/main" id="{0B60D492-8DC7-CC5F-65C4-CF101110218F}"/>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0" name="Google Shape;16199;p27">
              <a:extLst>
                <a:ext uri="{FF2B5EF4-FFF2-40B4-BE49-F238E27FC236}">
                  <a16:creationId xmlns:a16="http://schemas.microsoft.com/office/drawing/2014/main" id="{D390EFA9-2441-0C09-95CE-4F701C80D084}"/>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1" name="Google Shape;16200;p27">
              <a:extLst>
                <a:ext uri="{FF2B5EF4-FFF2-40B4-BE49-F238E27FC236}">
                  <a16:creationId xmlns:a16="http://schemas.microsoft.com/office/drawing/2014/main" id="{CDE42E23-FDB1-0014-D71F-63E2C5A5690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2" name="Google Shape;16201;p27">
              <a:extLst>
                <a:ext uri="{FF2B5EF4-FFF2-40B4-BE49-F238E27FC236}">
                  <a16:creationId xmlns:a16="http://schemas.microsoft.com/office/drawing/2014/main" id="{8C29940A-5E68-79E8-C4FD-655191E019FB}"/>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3" name="Google Shape;16202;p27">
              <a:extLst>
                <a:ext uri="{FF2B5EF4-FFF2-40B4-BE49-F238E27FC236}">
                  <a16:creationId xmlns:a16="http://schemas.microsoft.com/office/drawing/2014/main" id="{A415E1B3-E714-4E84-0C68-2F73E22A5A32}"/>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4" name="Google Shape;16203;p27">
              <a:extLst>
                <a:ext uri="{FF2B5EF4-FFF2-40B4-BE49-F238E27FC236}">
                  <a16:creationId xmlns:a16="http://schemas.microsoft.com/office/drawing/2014/main" id="{75D3A6D9-881C-26A6-55C1-87222A67C9FF}"/>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5" name="Google Shape;16204;p27">
              <a:extLst>
                <a:ext uri="{FF2B5EF4-FFF2-40B4-BE49-F238E27FC236}">
                  <a16:creationId xmlns:a16="http://schemas.microsoft.com/office/drawing/2014/main" id="{135B3A62-119A-2AD3-8394-A9B1D4A3C938}"/>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36" name="Google Shape;16205;p27">
              <a:extLst>
                <a:ext uri="{FF2B5EF4-FFF2-40B4-BE49-F238E27FC236}">
                  <a16:creationId xmlns:a16="http://schemas.microsoft.com/office/drawing/2014/main" id="{018D5DDF-7D87-26D8-D1E4-9E08C0EBDBF0}"/>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7" name="Google Shape;16206;p27">
              <a:extLst>
                <a:ext uri="{FF2B5EF4-FFF2-40B4-BE49-F238E27FC236}">
                  <a16:creationId xmlns:a16="http://schemas.microsoft.com/office/drawing/2014/main" id="{FA0A1919-7964-EBDA-1154-A8D8626D8334}"/>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8" name="Google Shape;16207;p27">
              <a:extLst>
                <a:ext uri="{FF2B5EF4-FFF2-40B4-BE49-F238E27FC236}">
                  <a16:creationId xmlns:a16="http://schemas.microsoft.com/office/drawing/2014/main" id="{E91A1A9F-A4C1-9821-1A84-C1A72C200CE5}"/>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9" name="Google Shape;16208;p27">
              <a:extLst>
                <a:ext uri="{FF2B5EF4-FFF2-40B4-BE49-F238E27FC236}">
                  <a16:creationId xmlns:a16="http://schemas.microsoft.com/office/drawing/2014/main" id="{0248FF12-656C-B6E1-E20F-E7CA706F62F0}"/>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0" name="Google Shape;16209;p27">
              <a:extLst>
                <a:ext uri="{FF2B5EF4-FFF2-40B4-BE49-F238E27FC236}">
                  <a16:creationId xmlns:a16="http://schemas.microsoft.com/office/drawing/2014/main" id="{8BB54180-CFA9-D24B-D56C-3D9122BD8430}"/>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1" name="Google Shape;16210;p27">
              <a:extLst>
                <a:ext uri="{FF2B5EF4-FFF2-40B4-BE49-F238E27FC236}">
                  <a16:creationId xmlns:a16="http://schemas.microsoft.com/office/drawing/2014/main" id="{613C151B-C72D-89A1-D910-384DC07066E5}"/>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2" name="Google Shape;16211;p27">
              <a:extLst>
                <a:ext uri="{FF2B5EF4-FFF2-40B4-BE49-F238E27FC236}">
                  <a16:creationId xmlns:a16="http://schemas.microsoft.com/office/drawing/2014/main" id="{E0EC0E75-F1A1-F0D6-2411-74A2DB820516}"/>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3" name="Google Shape;16212;p27">
              <a:extLst>
                <a:ext uri="{FF2B5EF4-FFF2-40B4-BE49-F238E27FC236}">
                  <a16:creationId xmlns:a16="http://schemas.microsoft.com/office/drawing/2014/main" id="{BEB3DC5D-297D-4243-113E-F5E2FDF8DA5F}"/>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4" name="Google Shape;16213;p27">
              <a:extLst>
                <a:ext uri="{FF2B5EF4-FFF2-40B4-BE49-F238E27FC236}">
                  <a16:creationId xmlns:a16="http://schemas.microsoft.com/office/drawing/2014/main" id="{BBFA4B8C-D40B-B746-DEA8-240098BBE0BA}"/>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5" name="Google Shape;16214;p27">
              <a:extLst>
                <a:ext uri="{FF2B5EF4-FFF2-40B4-BE49-F238E27FC236}">
                  <a16:creationId xmlns:a16="http://schemas.microsoft.com/office/drawing/2014/main" id="{9E0552AA-2417-616C-F984-FA42FDD5318E}"/>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6" name="Google Shape;16215;p27">
              <a:extLst>
                <a:ext uri="{FF2B5EF4-FFF2-40B4-BE49-F238E27FC236}">
                  <a16:creationId xmlns:a16="http://schemas.microsoft.com/office/drawing/2014/main" id="{01425434-4BED-1710-5C72-B11BFC700832}"/>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7" name="Google Shape;16216;p27">
              <a:extLst>
                <a:ext uri="{FF2B5EF4-FFF2-40B4-BE49-F238E27FC236}">
                  <a16:creationId xmlns:a16="http://schemas.microsoft.com/office/drawing/2014/main" id="{EB904220-9979-BAC7-6365-1E6A28046574}"/>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8" name="Google Shape;16217;p27">
              <a:extLst>
                <a:ext uri="{FF2B5EF4-FFF2-40B4-BE49-F238E27FC236}">
                  <a16:creationId xmlns:a16="http://schemas.microsoft.com/office/drawing/2014/main" id="{A8196889-DED1-F59C-43E5-AECFBEA774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9" name="Google Shape;16218;p27">
              <a:extLst>
                <a:ext uri="{FF2B5EF4-FFF2-40B4-BE49-F238E27FC236}">
                  <a16:creationId xmlns:a16="http://schemas.microsoft.com/office/drawing/2014/main" id="{7878DB38-D204-122A-E3DA-56FE6466D437}"/>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0" name="Google Shape;16219;p27">
              <a:extLst>
                <a:ext uri="{FF2B5EF4-FFF2-40B4-BE49-F238E27FC236}">
                  <a16:creationId xmlns:a16="http://schemas.microsoft.com/office/drawing/2014/main" id="{063C47E0-5180-6937-FC1A-F5C0D8F06A4C}"/>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1" name="Google Shape;16220;p27">
              <a:extLst>
                <a:ext uri="{FF2B5EF4-FFF2-40B4-BE49-F238E27FC236}">
                  <a16:creationId xmlns:a16="http://schemas.microsoft.com/office/drawing/2014/main" id="{21DA8FEC-248B-8555-58D0-D83BC90D1067}"/>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2" name="Google Shape;16221;p27">
              <a:extLst>
                <a:ext uri="{FF2B5EF4-FFF2-40B4-BE49-F238E27FC236}">
                  <a16:creationId xmlns:a16="http://schemas.microsoft.com/office/drawing/2014/main" id="{A087F089-5A82-D51E-4A7A-B52ACE12A152}"/>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3" name="Google Shape;16222;p27">
              <a:extLst>
                <a:ext uri="{FF2B5EF4-FFF2-40B4-BE49-F238E27FC236}">
                  <a16:creationId xmlns:a16="http://schemas.microsoft.com/office/drawing/2014/main" id="{AFA9DB3E-995C-F375-8F61-FC957A7A2B1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4" name="Google Shape;16223;p27">
              <a:extLst>
                <a:ext uri="{FF2B5EF4-FFF2-40B4-BE49-F238E27FC236}">
                  <a16:creationId xmlns:a16="http://schemas.microsoft.com/office/drawing/2014/main" id="{9D9B2D06-4776-9D6E-827F-B36B2A0FBE0C}"/>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5" name="Google Shape;16224;p27">
              <a:extLst>
                <a:ext uri="{FF2B5EF4-FFF2-40B4-BE49-F238E27FC236}">
                  <a16:creationId xmlns:a16="http://schemas.microsoft.com/office/drawing/2014/main" id="{ADBA0155-C560-7712-684C-4454CEC444D3}"/>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6" name="Google Shape;16225;p27">
              <a:extLst>
                <a:ext uri="{FF2B5EF4-FFF2-40B4-BE49-F238E27FC236}">
                  <a16:creationId xmlns:a16="http://schemas.microsoft.com/office/drawing/2014/main" id="{7C5EB6E6-7275-4160-A8E0-A3308E5B36E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7" name="Google Shape;16226;p27">
              <a:extLst>
                <a:ext uri="{FF2B5EF4-FFF2-40B4-BE49-F238E27FC236}">
                  <a16:creationId xmlns:a16="http://schemas.microsoft.com/office/drawing/2014/main" id="{205FFAF0-878C-EC2D-0629-0F5029CEDC5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8" name="Google Shape;16227;p27">
              <a:extLst>
                <a:ext uri="{FF2B5EF4-FFF2-40B4-BE49-F238E27FC236}">
                  <a16:creationId xmlns:a16="http://schemas.microsoft.com/office/drawing/2014/main" id="{AC995D93-602A-7E77-07D7-22FD6EA5E5C9}"/>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9" name="Google Shape;16228;p27">
              <a:extLst>
                <a:ext uri="{FF2B5EF4-FFF2-40B4-BE49-F238E27FC236}">
                  <a16:creationId xmlns:a16="http://schemas.microsoft.com/office/drawing/2014/main" id="{1572F54A-5F07-DE93-8951-9C31422543FC}"/>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0" name="Google Shape;16229;p27">
              <a:extLst>
                <a:ext uri="{FF2B5EF4-FFF2-40B4-BE49-F238E27FC236}">
                  <a16:creationId xmlns:a16="http://schemas.microsoft.com/office/drawing/2014/main" id="{7AAB70EC-B849-3DEA-2C60-040F463240AC}"/>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1" name="Google Shape;16230;p27">
              <a:extLst>
                <a:ext uri="{FF2B5EF4-FFF2-40B4-BE49-F238E27FC236}">
                  <a16:creationId xmlns:a16="http://schemas.microsoft.com/office/drawing/2014/main" id="{AA2A2235-9550-8FDC-D832-F86868F42956}"/>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2" name="Google Shape;16231;p27">
              <a:extLst>
                <a:ext uri="{FF2B5EF4-FFF2-40B4-BE49-F238E27FC236}">
                  <a16:creationId xmlns:a16="http://schemas.microsoft.com/office/drawing/2014/main" id="{B7D150EB-5B00-A7C5-1127-7C381FE891CB}"/>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3" name="Google Shape;16232;p27">
              <a:extLst>
                <a:ext uri="{FF2B5EF4-FFF2-40B4-BE49-F238E27FC236}">
                  <a16:creationId xmlns:a16="http://schemas.microsoft.com/office/drawing/2014/main" id="{D9CF1655-5DD3-0EF2-07C7-1794995D5251}"/>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4" name="Google Shape;16233;p27">
              <a:extLst>
                <a:ext uri="{FF2B5EF4-FFF2-40B4-BE49-F238E27FC236}">
                  <a16:creationId xmlns:a16="http://schemas.microsoft.com/office/drawing/2014/main" id="{8132B785-A4DD-656D-F823-EB1CDAB0AE93}"/>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65" name="Google Shape;16234;p27">
              <a:extLst>
                <a:ext uri="{FF2B5EF4-FFF2-40B4-BE49-F238E27FC236}">
                  <a16:creationId xmlns:a16="http://schemas.microsoft.com/office/drawing/2014/main" id="{B3288647-241E-0890-43B2-FC41A6B0D70A}"/>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6" name="Google Shape;16235;p27">
              <a:extLst>
                <a:ext uri="{FF2B5EF4-FFF2-40B4-BE49-F238E27FC236}">
                  <a16:creationId xmlns:a16="http://schemas.microsoft.com/office/drawing/2014/main" id="{FDB6EB5C-D194-D9E5-E0C0-DB0BFCFAECCF}"/>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7" name="Google Shape;16236;p27">
              <a:extLst>
                <a:ext uri="{FF2B5EF4-FFF2-40B4-BE49-F238E27FC236}">
                  <a16:creationId xmlns:a16="http://schemas.microsoft.com/office/drawing/2014/main" id="{1B75CC9A-61AB-3FF6-DB66-482BD8654065}"/>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8" name="Google Shape;16237;p27">
              <a:extLst>
                <a:ext uri="{FF2B5EF4-FFF2-40B4-BE49-F238E27FC236}">
                  <a16:creationId xmlns:a16="http://schemas.microsoft.com/office/drawing/2014/main" id="{A65B0B14-BEE5-3716-248C-409F916C485B}"/>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9" name="Google Shape;16238;p27">
              <a:extLst>
                <a:ext uri="{FF2B5EF4-FFF2-40B4-BE49-F238E27FC236}">
                  <a16:creationId xmlns:a16="http://schemas.microsoft.com/office/drawing/2014/main" id="{B9DE5186-71A2-C9B4-CC51-F081804BDF63}"/>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0" name="Google Shape;16239;p27">
              <a:extLst>
                <a:ext uri="{FF2B5EF4-FFF2-40B4-BE49-F238E27FC236}">
                  <a16:creationId xmlns:a16="http://schemas.microsoft.com/office/drawing/2014/main" id="{76173E0A-2F7C-09EA-7897-8AA23A7F673D}"/>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1" name="Google Shape;16240;p27">
              <a:extLst>
                <a:ext uri="{FF2B5EF4-FFF2-40B4-BE49-F238E27FC236}">
                  <a16:creationId xmlns:a16="http://schemas.microsoft.com/office/drawing/2014/main" id="{23B0AEB5-F40F-827A-3195-D5CF6E9E2E5A}"/>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2" name="Google Shape;16241;p27">
              <a:extLst>
                <a:ext uri="{FF2B5EF4-FFF2-40B4-BE49-F238E27FC236}">
                  <a16:creationId xmlns:a16="http://schemas.microsoft.com/office/drawing/2014/main" id="{C40BD11F-05BD-4BA5-9917-41909A3B5472}"/>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3" name="Google Shape;16242;p27">
              <a:extLst>
                <a:ext uri="{FF2B5EF4-FFF2-40B4-BE49-F238E27FC236}">
                  <a16:creationId xmlns:a16="http://schemas.microsoft.com/office/drawing/2014/main" id="{F2B32283-87CD-9137-9DAE-0FF9906F78A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4" name="Google Shape;16243;p27">
              <a:extLst>
                <a:ext uri="{FF2B5EF4-FFF2-40B4-BE49-F238E27FC236}">
                  <a16:creationId xmlns:a16="http://schemas.microsoft.com/office/drawing/2014/main" id="{B581821A-6F96-E484-5AB6-E55CBEFCAF3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5" name="Google Shape;16244;p27">
              <a:extLst>
                <a:ext uri="{FF2B5EF4-FFF2-40B4-BE49-F238E27FC236}">
                  <a16:creationId xmlns:a16="http://schemas.microsoft.com/office/drawing/2014/main" id="{CD405E71-45CB-801B-617F-6EF31074F6A9}"/>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6" name="Google Shape;16245;p27">
              <a:extLst>
                <a:ext uri="{FF2B5EF4-FFF2-40B4-BE49-F238E27FC236}">
                  <a16:creationId xmlns:a16="http://schemas.microsoft.com/office/drawing/2014/main" id="{9F60AC7C-36D0-3F1B-4D2F-B4C3A301C4D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7" name="Google Shape;16246;p27">
              <a:extLst>
                <a:ext uri="{FF2B5EF4-FFF2-40B4-BE49-F238E27FC236}">
                  <a16:creationId xmlns:a16="http://schemas.microsoft.com/office/drawing/2014/main" id="{02CF94E6-3B3F-3FB4-0AAD-50FEF73B7A5E}"/>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8" name="Google Shape;16247;p27">
              <a:extLst>
                <a:ext uri="{FF2B5EF4-FFF2-40B4-BE49-F238E27FC236}">
                  <a16:creationId xmlns:a16="http://schemas.microsoft.com/office/drawing/2014/main" id="{72CE136D-192B-0BDD-D160-B15318E7CB19}"/>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9" name="Google Shape;16248;p27">
              <a:extLst>
                <a:ext uri="{FF2B5EF4-FFF2-40B4-BE49-F238E27FC236}">
                  <a16:creationId xmlns:a16="http://schemas.microsoft.com/office/drawing/2014/main" id="{8D29552B-6D1C-78BE-E3AD-9452B6948BE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0" name="Google Shape;16249;p27">
              <a:extLst>
                <a:ext uri="{FF2B5EF4-FFF2-40B4-BE49-F238E27FC236}">
                  <a16:creationId xmlns:a16="http://schemas.microsoft.com/office/drawing/2014/main" id="{CA7024FE-EFCE-48B5-6DD8-0B6DCC67359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1" name="Google Shape;16250;p27">
              <a:extLst>
                <a:ext uri="{FF2B5EF4-FFF2-40B4-BE49-F238E27FC236}">
                  <a16:creationId xmlns:a16="http://schemas.microsoft.com/office/drawing/2014/main" id="{4F5693FF-9752-1D7B-2AC7-2C49B9034315}"/>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2" name="Google Shape;16251;p27">
              <a:extLst>
                <a:ext uri="{FF2B5EF4-FFF2-40B4-BE49-F238E27FC236}">
                  <a16:creationId xmlns:a16="http://schemas.microsoft.com/office/drawing/2014/main" id="{667923FF-2A7B-4DDB-0B89-6DC6BF264D45}"/>
                </a:ext>
              </a:extLst>
            </p:cNvPr>
            <p:cNvGrpSpPr/>
            <p:nvPr/>
          </p:nvGrpSpPr>
          <p:grpSpPr>
            <a:xfrm rot="-1277692">
              <a:off x="928698" y="4770229"/>
              <a:ext cx="263491" cy="228933"/>
              <a:chOff x="8560435" y="4067363"/>
              <a:chExt cx="279391" cy="242772"/>
            </a:xfrm>
          </p:grpSpPr>
          <p:sp>
            <p:nvSpPr>
              <p:cNvPr id="1804" name="Google Shape;16252;p27">
                <a:extLst>
                  <a:ext uri="{FF2B5EF4-FFF2-40B4-BE49-F238E27FC236}">
                    <a16:creationId xmlns:a16="http://schemas.microsoft.com/office/drawing/2014/main" id="{CC9362D2-EF0D-ED7D-06E6-C48770DD029E}"/>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5" name="Google Shape;16253;p27">
                <a:extLst>
                  <a:ext uri="{FF2B5EF4-FFF2-40B4-BE49-F238E27FC236}">
                    <a16:creationId xmlns:a16="http://schemas.microsoft.com/office/drawing/2014/main" id="{3343E51D-8230-6329-9565-F37F8E32D090}"/>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6" name="Google Shape;16254;p27">
                <a:extLst>
                  <a:ext uri="{FF2B5EF4-FFF2-40B4-BE49-F238E27FC236}">
                    <a16:creationId xmlns:a16="http://schemas.microsoft.com/office/drawing/2014/main" id="{36E8531D-D0A0-041F-E02C-C37F0BA95A84}"/>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7" name="Google Shape;16255;p27">
                <a:extLst>
                  <a:ext uri="{FF2B5EF4-FFF2-40B4-BE49-F238E27FC236}">
                    <a16:creationId xmlns:a16="http://schemas.microsoft.com/office/drawing/2014/main" id="{C76209A6-EE07-2ABB-CFE7-111D2EFDF1EC}"/>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8" name="Google Shape;16256;p27">
                <a:extLst>
                  <a:ext uri="{FF2B5EF4-FFF2-40B4-BE49-F238E27FC236}">
                    <a16:creationId xmlns:a16="http://schemas.microsoft.com/office/drawing/2014/main" id="{A8C5AE26-2813-B3DF-12C6-1E0DFEAC9496}"/>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9" name="Google Shape;16257;p27">
                <a:extLst>
                  <a:ext uri="{FF2B5EF4-FFF2-40B4-BE49-F238E27FC236}">
                    <a16:creationId xmlns:a16="http://schemas.microsoft.com/office/drawing/2014/main" id="{7820E7E6-7C94-BD6D-25BB-FB0F506017B6}"/>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0" name="Google Shape;16258;p27">
                <a:extLst>
                  <a:ext uri="{FF2B5EF4-FFF2-40B4-BE49-F238E27FC236}">
                    <a16:creationId xmlns:a16="http://schemas.microsoft.com/office/drawing/2014/main" id="{EC6C2957-04B1-1E84-5826-294B85E8EB94}"/>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1" name="Google Shape;16259;p27">
                <a:extLst>
                  <a:ext uri="{FF2B5EF4-FFF2-40B4-BE49-F238E27FC236}">
                    <a16:creationId xmlns:a16="http://schemas.microsoft.com/office/drawing/2014/main" id="{4042DF97-B024-A24B-0460-366207D12A46}"/>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2" name="Google Shape;16260;p27">
                <a:extLst>
                  <a:ext uri="{FF2B5EF4-FFF2-40B4-BE49-F238E27FC236}">
                    <a16:creationId xmlns:a16="http://schemas.microsoft.com/office/drawing/2014/main" id="{B399E175-476D-E7B6-5E79-1EA6EF5CC15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3" name="Google Shape;16261;p27">
                <a:extLst>
                  <a:ext uri="{FF2B5EF4-FFF2-40B4-BE49-F238E27FC236}">
                    <a16:creationId xmlns:a16="http://schemas.microsoft.com/office/drawing/2014/main" id="{C8752542-8CD2-2D52-6A0E-98A2FE34A964}"/>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4" name="Google Shape;16262;p27">
                <a:extLst>
                  <a:ext uri="{FF2B5EF4-FFF2-40B4-BE49-F238E27FC236}">
                    <a16:creationId xmlns:a16="http://schemas.microsoft.com/office/drawing/2014/main" id="{7F0F9621-08EC-AAEF-D79C-A101BDE49687}"/>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5" name="Google Shape;16263;p27">
                <a:extLst>
                  <a:ext uri="{FF2B5EF4-FFF2-40B4-BE49-F238E27FC236}">
                    <a16:creationId xmlns:a16="http://schemas.microsoft.com/office/drawing/2014/main" id="{60C9235E-D6F2-0D2A-D328-88A591AC0E40}"/>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6" name="Google Shape;16264;p27">
                <a:extLst>
                  <a:ext uri="{FF2B5EF4-FFF2-40B4-BE49-F238E27FC236}">
                    <a16:creationId xmlns:a16="http://schemas.microsoft.com/office/drawing/2014/main" id="{D7D7129A-51E7-0DEF-05F6-3B559576DE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7" name="Google Shape;16265;p27">
                <a:extLst>
                  <a:ext uri="{FF2B5EF4-FFF2-40B4-BE49-F238E27FC236}">
                    <a16:creationId xmlns:a16="http://schemas.microsoft.com/office/drawing/2014/main" id="{B81BCEEE-B9C6-F4F8-73BF-64B2586234DC}"/>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8" name="Google Shape;16266;p27">
                <a:extLst>
                  <a:ext uri="{FF2B5EF4-FFF2-40B4-BE49-F238E27FC236}">
                    <a16:creationId xmlns:a16="http://schemas.microsoft.com/office/drawing/2014/main" id="{6FF43495-2000-1CC7-3E1A-77BB81DCBFCD}"/>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9" name="Google Shape;16267;p27">
                <a:extLst>
                  <a:ext uri="{FF2B5EF4-FFF2-40B4-BE49-F238E27FC236}">
                    <a16:creationId xmlns:a16="http://schemas.microsoft.com/office/drawing/2014/main" id="{198422AF-4EEA-9B98-495B-4B5E6FFE109A}"/>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0" name="Google Shape;16268;p27">
                <a:extLst>
                  <a:ext uri="{FF2B5EF4-FFF2-40B4-BE49-F238E27FC236}">
                    <a16:creationId xmlns:a16="http://schemas.microsoft.com/office/drawing/2014/main" id="{F6B2274E-7D6D-ED73-F56A-DEA80D2808C3}"/>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1" name="Google Shape;16269;p27">
                <a:extLst>
                  <a:ext uri="{FF2B5EF4-FFF2-40B4-BE49-F238E27FC236}">
                    <a16:creationId xmlns:a16="http://schemas.microsoft.com/office/drawing/2014/main" id="{80F20994-3942-CF99-E0F0-D46889F12A1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2" name="Google Shape;16270;p27">
                <a:extLst>
                  <a:ext uri="{FF2B5EF4-FFF2-40B4-BE49-F238E27FC236}">
                    <a16:creationId xmlns:a16="http://schemas.microsoft.com/office/drawing/2014/main" id="{6C019863-27A7-8086-D2E5-86BDBDF42B10}"/>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3" name="Google Shape;16271;p27">
                <a:extLst>
                  <a:ext uri="{FF2B5EF4-FFF2-40B4-BE49-F238E27FC236}">
                    <a16:creationId xmlns:a16="http://schemas.microsoft.com/office/drawing/2014/main" id="{9E1B3CD3-389E-6463-1DDD-8D35894A65D2}"/>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4" name="Google Shape;16272;p27">
                <a:extLst>
                  <a:ext uri="{FF2B5EF4-FFF2-40B4-BE49-F238E27FC236}">
                    <a16:creationId xmlns:a16="http://schemas.microsoft.com/office/drawing/2014/main" id="{67695FF9-7F3A-8755-2337-90D158AB9DE0}"/>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5" name="Google Shape;16273;p27">
                <a:extLst>
                  <a:ext uri="{FF2B5EF4-FFF2-40B4-BE49-F238E27FC236}">
                    <a16:creationId xmlns:a16="http://schemas.microsoft.com/office/drawing/2014/main" id="{45B6EFC4-598A-EFFA-FD10-8D2B6FA55A71}"/>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6" name="Google Shape;16274;p27">
                <a:extLst>
                  <a:ext uri="{FF2B5EF4-FFF2-40B4-BE49-F238E27FC236}">
                    <a16:creationId xmlns:a16="http://schemas.microsoft.com/office/drawing/2014/main" id="{6F7FF0E4-83BE-6367-DAA1-E9E4D2014D62}"/>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7" name="Google Shape;16275;p27">
                <a:extLst>
                  <a:ext uri="{FF2B5EF4-FFF2-40B4-BE49-F238E27FC236}">
                    <a16:creationId xmlns:a16="http://schemas.microsoft.com/office/drawing/2014/main" id="{90BDAC94-42CB-2ADB-091A-F27A9C22E4E2}"/>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8" name="Google Shape;16276;p27">
                <a:extLst>
                  <a:ext uri="{FF2B5EF4-FFF2-40B4-BE49-F238E27FC236}">
                    <a16:creationId xmlns:a16="http://schemas.microsoft.com/office/drawing/2014/main" id="{0FDFE2B3-6D8C-2F89-B03D-A0E8556F4887}"/>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9" name="Google Shape;16277;p27">
                <a:extLst>
                  <a:ext uri="{FF2B5EF4-FFF2-40B4-BE49-F238E27FC236}">
                    <a16:creationId xmlns:a16="http://schemas.microsoft.com/office/drawing/2014/main" id="{02C10418-739D-B30F-544A-10C6714A22BA}"/>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0" name="Google Shape;16278;p27">
                <a:extLst>
                  <a:ext uri="{FF2B5EF4-FFF2-40B4-BE49-F238E27FC236}">
                    <a16:creationId xmlns:a16="http://schemas.microsoft.com/office/drawing/2014/main" id="{C67E9457-3503-DB19-6445-9AF670822DFC}"/>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1" name="Google Shape;16279;p27">
                <a:extLst>
                  <a:ext uri="{FF2B5EF4-FFF2-40B4-BE49-F238E27FC236}">
                    <a16:creationId xmlns:a16="http://schemas.microsoft.com/office/drawing/2014/main" id="{BDC968C5-BA07-8A2F-3FA3-11E735B47F24}"/>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2" name="Google Shape;16280;p27">
                <a:extLst>
                  <a:ext uri="{FF2B5EF4-FFF2-40B4-BE49-F238E27FC236}">
                    <a16:creationId xmlns:a16="http://schemas.microsoft.com/office/drawing/2014/main" id="{5301A7C5-DC7F-3CE3-816A-307A7200DE8A}"/>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3" name="Google Shape;16281;p27">
                <a:extLst>
                  <a:ext uri="{FF2B5EF4-FFF2-40B4-BE49-F238E27FC236}">
                    <a16:creationId xmlns:a16="http://schemas.microsoft.com/office/drawing/2014/main" id="{0B3BCD40-6652-A44E-FB88-1A3C40F5839B}"/>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4" name="Google Shape;16282;p27">
                <a:extLst>
                  <a:ext uri="{FF2B5EF4-FFF2-40B4-BE49-F238E27FC236}">
                    <a16:creationId xmlns:a16="http://schemas.microsoft.com/office/drawing/2014/main" id="{0E32CEAA-CF09-BD78-3D9C-B13C14BE8FC0}"/>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5" name="Google Shape;16283;p27">
                <a:extLst>
                  <a:ext uri="{FF2B5EF4-FFF2-40B4-BE49-F238E27FC236}">
                    <a16:creationId xmlns:a16="http://schemas.microsoft.com/office/drawing/2014/main" id="{1ECF869F-996A-0484-FF88-923A0CFC8689}"/>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6" name="Google Shape;16284;p27">
                <a:extLst>
                  <a:ext uri="{FF2B5EF4-FFF2-40B4-BE49-F238E27FC236}">
                    <a16:creationId xmlns:a16="http://schemas.microsoft.com/office/drawing/2014/main" id="{997F6DC4-8870-77DC-5071-C5668B583435}"/>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83" name="Google Shape;16285;p27">
              <a:extLst>
                <a:ext uri="{FF2B5EF4-FFF2-40B4-BE49-F238E27FC236}">
                  <a16:creationId xmlns:a16="http://schemas.microsoft.com/office/drawing/2014/main" id="{49C72AA6-745F-8534-5F55-6532906C7E28}"/>
                </a:ext>
              </a:extLst>
            </p:cNvPr>
            <p:cNvGrpSpPr/>
            <p:nvPr/>
          </p:nvGrpSpPr>
          <p:grpSpPr>
            <a:xfrm flipH="1">
              <a:off x="213888" y="4249293"/>
              <a:ext cx="234778" cy="228176"/>
              <a:chOff x="1103345" y="2653993"/>
              <a:chExt cx="520458" cy="505933"/>
            </a:xfrm>
          </p:grpSpPr>
          <p:sp>
            <p:nvSpPr>
              <p:cNvPr id="1784" name="Google Shape;16286;p27">
                <a:extLst>
                  <a:ext uri="{FF2B5EF4-FFF2-40B4-BE49-F238E27FC236}">
                    <a16:creationId xmlns:a16="http://schemas.microsoft.com/office/drawing/2014/main" id="{96125426-149C-F2CE-ABD1-B7DF69FDE1BC}"/>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85" name="Google Shape;16287;p27">
                <a:extLst>
                  <a:ext uri="{FF2B5EF4-FFF2-40B4-BE49-F238E27FC236}">
                    <a16:creationId xmlns:a16="http://schemas.microsoft.com/office/drawing/2014/main" id="{413998A9-D3FF-BF7E-5230-CA13EB086053}"/>
                  </a:ext>
                </a:extLst>
              </p:cNvPr>
              <p:cNvGrpSpPr/>
              <p:nvPr/>
            </p:nvGrpSpPr>
            <p:grpSpPr>
              <a:xfrm>
                <a:off x="1238301" y="2776232"/>
                <a:ext cx="245283" cy="311802"/>
                <a:chOff x="5152350" y="1627375"/>
                <a:chExt cx="61750" cy="78500"/>
              </a:xfrm>
            </p:grpSpPr>
            <p:sp>
              <p:nvSpPr>
                <p:cNvPr id="1786" name="Google Shape;16288;p27">
                  <a:extLst>
                    <a:ext uri="{FF2B5EF4-FFF2-40B4-BE49-F238E27FC236}">
                      <a16:creationId xmlns:a16="http://schemas.microsoft.com/office/drawing/2014/main" id="{EA437BC8-757F-0CD0-6783-A0FC9589EE40}"/>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7" name="Google Shape;16289;p27">
                  <a:extLst>
                    <a:ext uri="{FF2B5EF4-FFF2-40B4-BE49-F238E27FC236}">
                      <a16:creationId xmlns:a16="http://schemas.microsoft.com/office/drawing/2014/main" id="{5E2DA48B-7B02-54FA-D019-7246C1BC2B52}"/>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8" name="Google Shape;16290;p27">
                  <a:extLst>
                    <a:ext uri="{FF2B5EF4-FFF2-40B4-BE49-F238E27FC236}">
                      <a16:creationId xmlns:a16="http://schemas.microsoft.com/office/drawing/2014/main" id="{DACFA0C2-937A-FA2D-CA7E-42ADB3B46A87}"/>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9" name="Google Shape;16291;p27">
                  <a:extLst>
                    <a:ext uri="{FF2B5EF4-FFF2-40B4-BE49-F238E27FC236}">
                      <a16:creationId xmlns:a16="http://schemas.microsoft.com/office/drawing/2014/main" id="{997947CD-F51C-47B9-8C09-81893FB467FE}"/>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0" name="Google Shape;16292;p27">
                  <a:extLst>
                    <a:ext uri="{FF2B5EF4-FFF2-40B4-BE49-F238E27FC236}">
                      <a16:creationId xmlns:a16="http://schemas.microsoft.com/office/drawing/2014/main" id="{0FC0AA30-69A5-A978-8571-8428A45CA7B6}"/>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1" name="Google Shape;16293;p27">
                  <a:extLst>
                    <a:ext uri="{FF2B5EF4-FFF2-40B4-BE49-F238E27FC236}">
                      <a16:creationId xmlns:a16="http://schemas.microsoft.com/office/drawing/2014/main" id="{95C47E03-BD5C-F17E-484D-E54678135AEA}"/>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16294;p27">
                  <a:extLst>
                    <a:ext uri="{FF2B5EF4-FFF2-40B4-BE49-F238E27FC236}">
                      <a16:creationId xmlns:a16="http://schemas.microsoft.com/office/drawing/2014/main" id="{647E31D7-CC40-BE1A-2C96-D085B91DFE7A}"/>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16295;p27">
                  <a:extLst>
                    <a:ext uri="{FF2B5EF4-FFF2-40B4-BE49-F238E27FC236}">
                      <a16:creationId xmlns:a16="http://schemas.microsoft.com/office/drawing/2014/main" id="{B94EC2E1-57FA-04FA-D81C-22F4C4F2CEAF}"/>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4" name="Google Shape;16296;p27">
                  <a:extLst>
                    <a:ext uri="{FF2B5EF4-FFF2-40B4-BE49-F238E27FC236}">
                      <a16:creationId xmlns:a16="http://schemas.microsoft.com/office/drawing/2014/main" id="{6D196043-4C51-E47D-CE11-A44A849E8BE3}"/>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16297;p27">
                  <a:extLst>
                    <a:ext uri="{FF2B5EF4-FFF2-40B4-BE49-F238E27FC236}">
                      <a16:creationId xmlns:a16="http://schemas.microsoft.com/office/drawing/2014/main" id="{82FA33B3-F22B-1A91-F25C-08B865AA1977}"/>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16298;p27">
                  <a:extLst>
                    <a:ext uri="{FF2B5EF4-FFF2-40B4-BE49-F238E27FC236}">
                      <a16:creationId xmlns:a16="http://schemas.microsoft.com/office/drawing/2014/main" id="{55EB04C1-542A-1E7B-07B8-BA0EF2EF727C}"/>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16299;p27">
                  <a:extLst>
                    <a:ext uri="{FF2B5EF4-FFF2-40B4-BE49-F238E27FC236}">
                      <a16:creationId xmlns:a16="http://schemas.microsoft.com/office/drawing/2014/main" id="{3DF8376D-FF44-D730-0BDA-56C2A6256881}"/>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16300;p27">
                  <a:extLst>
                    <a:ext uri="{FF2B5EF4-FFF2-40B4-BE49-F238E27FC236}">
                      <a16:creationId xmlns:a16="http://schemas.microsoft.com/office/drawing/2014/main" id="{254A3395-323A-6683-E893-D8A390D6B3FB}"/>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16301;p27">
                  <a:extLst>
                    <a:ext uri="{FF2B5EF4-FFF2-40B4-BE49-F238E27FC236}">
                      <a16:creationId xmlns:a16="http://schemas.microsoft.com/office/drawing/2014/main" id="{7B601C0A-0086-57A9-C76F-5A5EF0ED9662}"/>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16302;p27">
                  <a:extLst>
                    <a:ext uri="{FF2B5EF4-FFF2-40B4-BE49-F238E27FC236}">
                      <a16:creationId xmlns:a16="http://schemas.microsoft.com/office/drawing/2014/main" id="{05E8ABA4-9D53-7A89-FF03-1F1D741EFB64}"/>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16303;p27">
                  <a:extLst>
                    <a:ext uri="{FF2B5EF4-FFF2-40B4-BE49-F238E27FC236}">
                      <a16:creationId xmlns:a16="http://schemas.microsoft.com/office/drawing/2014/main" id="{38D73DF6-4D1B-0CA0-A017-3FC4D687BAE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16304;p27">
                  <a:extLst>
                    <a:ext uri="{FF2B5EF4-FFF2-40B4-BE49-F238E27FC236}">
                      <a16:creationId xmlns:a16="http://schemas.microsoft.com/office/drawing/2014/main" id="{E64424C9-9E9F-2995-A519-7CEFD0359680}"/>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16305;p27">
                  <a:extLst>
                    <a:ext uri="{FF2B5EF4-FFF2-40B4-BE49-F238E27FC236}">
                      <a16:creationId xmlns:a16="http://schemas.microsoft.com/office/drawing/2014/main" id="{50EAB626-DCE0-8D87-4C5D-47D161B5927A}"/>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pic>
        <p:nvPicPr>
          <p:cNvPr id="2529" name="图片 8">
            <a:extLst>
              <a:ext uri="{FF2B5EF4-FFF2-40B4-BE49-F238E27FC236}">
                <a16:creationId xmlns:a16="http://schemas.microsoft.com/office/drawing/2014/main" id="{5D9D23E1-49D4-3FBA-B83D-0B1C6605203C}"/>
              </a:ext>
            </a:extLst>
          </p:cNvPr>
          <p:cNvPicPr>
            <a:picLocks noChangeAspect="1"/>
          </p:cNvPicPr>
          <p:nvPr/>
        </p:nvPicPr>
        <p:blipFill rotWithShape="1">
          <a:blip r:embed="rId12">
            <a:extLst>
              <a:ext uri="{28A0092B-C50C-407E-A947-70E740481C1C}">
                <a14:useLocalDpi xmlns:a14="http://schemas.microsoft.com/office/drawing/2010/main" val="0"/>
              </a:ext>
            </a:extLst>
          </a:blip>
          <a:srcRect r="62916"/>
          <a:stretch/>
        </p:blipFill>
        <p:spPr>
          <a:xfrm>
            <a:off x="1" y="1"/>
            <a:ext cx="2919565" cy="3749040"/>
          </a:xfrm>
          <a:prstGeom prst="rect">
            <a:avLst/>
          </a:prstGeom>
        </p:spPr>
      </p:pic>
      <p:grpSp>
        <p:nvGrpSpPr>
          <p:cNvPr id="1844" name="Google Shape;2835;p77">
            <a:extLst>
              <a:ext uri="{FF2B5EF4-FFF2-40B4-BE49-F238E27FC236}">
                <a16:creationId xmlns:a16="http://schemas.microsoft.com/office/drawing/2014/main" id="{7D918DDE-5A71-707D-8259-30CB6C2A95D6}"/>
              </a:ext>
            </a:extLst>
          </p:cNvPr>
          <p:cNvGrpSpPr/>
          <p:nvPr/>
        </p:nvGrpSpPr>
        <p:grpSpPr>
          <a:xfrm>
            <a:off x="-68949" y="4718766"/>
            <a:ext cx="1010905" cy="431239"/>
            <a:chOff x="2410800" y="2682950"/>
            <a:chExt cx="2538050" cy="1082700"/>
          </a:xfrm>
        </p:grpSpPr>
        <p:sp>
          <p:nvSpPr>
            <p:cNvPr id="1845" name="Google Shape;2836;p77">
              <a:extLst>
                <a:ext uri="{FF2B5EF4-FFF2-40B4-BE49-F238E27FC236}">
                  <a16:creationId xmlns:a16="http://schemas.microsoft.com/office/drawing/2014/main" id="{D00EEC97-35FE-1483-FFA3-8E23EE9EB944}"/>
                </a:ext>
              </a:extLst>
            </p:cNvPr>
            <p:cNvSpPr/>
            <p:nvPr/>
          </p:nvSpPr>
          <p:spPr>
            <a:xfrm>
              <a:off x="3682775" y="2682950"/>
              <a:ext cx="643400" cy="1082700"/>
            </a:xfrm>
            <a:custGeom>
              <a:avLst/>
              <a:gdLst/>
              <a:ahLst/>
              <a:cxnLst/>
              <a:rect l="l" t="t" r="r" b="b"/>
              <a:pathLst>
                <a:path w="25736" h="43308" extrusionOk="0">
                  <a:moveTo>
                    <a:pt x="19879" y="1"/>
                  </a:moveTo>
                  <a:lnTo>
                    <a:pt x="19879" y="1"/>
                  </a:lnTo>
                  <a:cubicBezTo>
                    <a:pt x="3669" y="12484"/>
                    <a:pt x="296" y="31120"/>
                    <a:pt x="1" y="43307"/>
                  </a:cubicBezTo>
                  <a:lnTo>
                    <a:pt x="10591" y="43307"/>
                  </a:lnTo>
                  <a:cubicBezTo>
                    <a:pt x="11123" y="42538"/>
                    <a:pt x="11596" y="41769"/>
                    <a:pt x="12070" y="41000"/>
                  </a:cubicBezTo>
                  <a:cubicBezTo>
                    <a:pt x="25736" y="18400"/>
                    <a:pt x="19879" y="1"/>
                    <a:pt x="19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2837;p77">
              <a:extLst>
                <a:ext uri="{FF2B5EF4-FFF2-40B4-BE49-F238E27FC236}">
                  <a16:creationId xmlns:a16="http://schemas.microsoft.com/office/drawing/2014/main" id="{F5A15CF3-A101-0AD6-9871-9859C8C3C6E8}"/>
                </a:ext>
              </a:extLst>
            </p:cNvPr>
            <p:cNvSpPr/>
            <p:nvPr/>
          </p:nvSpPr>
          <p:spPr>
            <a:xfrm>
              <a:off x="3008325" y="2753950"/>
              <a:ext cx="673000" cy="1011700"/>
            </a:xfrm>
            <a:custGeom>
              <a:avLst/>
              <a:gdLst/>
              <a:ahLst/>
              <a:cxnLst/>
              <a:rect l="l" t="t" r="r" b="b"/>
              <a:pathLst>
                <a:path w="26920" h="40468" extrusionOk="0">
                  <a:moveTo>
                    <a:pt x="2072" y="1"/>
                  </a:moveTo>
                  <a:lnTo>
                    <a:pt x="2072" y="1"/>
                  </a:lnTo>
                  <a:cubicBezTo>
                    <a:pt x="1" y="16033"/>
                    <a:pt x="6390" y="29108"/>
                    <a:pt x="13312" y="38219"/>
                  </a:cubicBezTo>
                  <a:cubicBezTo>
                    <a:pt x="13904" y="38988"/>
                    <a:pt x="14496" y="39757"/>
                    <a:pt x="15087" y="40467"/>
                  </a:cubicBezTo>
                  <a:lnTo>
                    <a:pt x="26919" y="40467"/>
                  </a:lnTo>
                  <a:cubicBezTo>
                    <a:pt x="21891" y="10177"/>
                    <a:pt x="2072"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2838;p77">
              <a:extLst>
                <a:ext uri="{FF2B5EF4-FFF2-40B4-BE49-F238E27FC236}">
                  <a16:creationId xmlns:a16="http://schemas.microsoft.com/office/drawing/2014/main" id="{84CB305A-D9DC-065F-9BB0-49BD1AEB0D2D}"/>
                </a:ext>
              </a:extLst>
            </p:cNvPr>
            <p:cNvSpPr/>
            <p:nvPr/>
          </p:nvSpPr>
          <p:spPr>
            <a:xfrm>
              <a:off x="2410800" y="3391375"/>
              <a:ext cx="998375" cy="374275"/>
            </a:xfrm>
            <a:custGeom>
              <a:avLst/>
              <a:gdLst/>
              <a:ahLst/>
              <a:cxnLst/>
              <a:rect l="l" t="t" r="r" b="b"/>
              <a:pathLst>
                <a:path w="39935" h="14971" extrusionOk="0">
                  <a:moveTo>
                    <a:pt x="3312" y="1"/>
                  </a:moveTo>
                  <a:cubicBezTo>
                    <a:pt x="1199" y="1"/>
                    <a:pt x="1" y="180"/>
                    <a:pt x="1" y="180"/>
                  </a:cubicBezTo>
                  <a:cubicBezTo>
                    <a:pt x="3077" y="5918"/>
                    <a:pt x="7278" y="10947"/>
                    <a:pt x="12425" y="14970"/>
                  </a:cubicBezTo>
                  <a:lnTo>
                    <a:pt x="39935" y="14970"/>
                  </a:lnTo>
                  <a:cubicBezTo>
                    <a:pt x="39047" y="14201"/>
                    <a:pt x="38101" y="13432"/>
                    <a:pt x="37213" y="12722"/>
                  </a:cubicBezTo>
                  <a:cubicBezTo>
                    <a:pt x="22841" y="1461"/>
                    <a:pt x="9346" y="1"/>
                    <a:pt x="3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2839;p77">
              <a:extLst>
                <a:ext uri="{FF2B5EF4-FFF2-40B4-BE49-F238E27FC236}">
                  <a16:creationId xmlns:a16="http://schemas.microsoft.com/office/drawing/2014/main" id="{F09F4368-C430-EFF5-9B12-38F1D1918516}"/>
                </a:ext>
              </a:extLst>
            </p:cNvPr>
            <p:cNvSpPr/>
            <p:nvPr/>
          </p:nvSpPr>
          <p:spPr>
            <a:xfrm>
              <a:off x="3926825" y="3310500"/>
              <a:ext cx="1022025" cy="455150"/>
            </a:xfrm>
            <a:custGeom>
              <a:avLst/>
              <a:gdLst/>
              <a:ahLst/>
              <a:cxnLst/>
              <a:rect l="l" t="t" r="r" b="b"/>
              <a:pathLst>
                <a:path w="40881" h="18206" extrusionOk="0">
                  <a:moveTo>
                    <a:pt x="38873" y="1"/>
                  </a:moveTo>
                  <a:cubicBezTo>
                    <a:pt x="22762" y="1"/>
                    <a:pt x="10433" y="8113"/>
                    <a:pt x="2308" y="15898"/>
                  </a:cubicBezTo>
                  <a:cubicBezTo>
                    <a:pt x="1538" y="16726"/>
                    <a:pt x="769" y="17436"/>
                    <a:pt x="0" y="18205"/>
                  </a:cubicBezTo>
                  <a:lnTo>
                    <a:pt x="24966" y="18205"/>
                  </a:lnTo>
                  <a:cubicBezTo>
                    <a:pt x="36976" y="9686"/>
                    <a:pt x="40881" y="43"/>
                    <a:pt x="40881" y="43"/>
                  </a:cubicBezTo>
                  <a:cubicBezTo>
                    <a:pt x="40205" y="15"/>
                    <a:pt x="39536" y="1"/>
                    <a:pt x="38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9" name="Picture 1848" descr="A branch with pink flowers on it&#10;&#10;Description automatically generated">
            <a:extLst>
              <a:ext uri="{FF2B5EF4-FFF2-40B4-BE49-F238E27FC236}">
                <a16:creationId xmlns:a16="http://schemas.microsoft.com/office/drawing/2014/main" id="{D7F3F384-FF4E-A135-CB07-C25FEF7EC2E5}"/>
              </a:ext>
            </a:extLst>
          </p:cNvPr>
          <p:cNvPicPr>
            <a:picLocks noChangeAspect="1"/>
          </p:cNvPicPr>
          <p:nvPr/>
        </p:nvPicPr>
        <p:blipFill>
          <a:blip r:embed="rId13"/>
          <a:stretch>
            <a:fillRect/>
          </a:stretch>
        </p:blipFill>
        <p:spPr>
          <a:xfrm>
            <a:off x="4437523" y="-82761"/>
            <a:ext cx="4855555" cy="4064082"/>
          </a:xfrm>
          <a:prstGeom prst="rect">
            <a:avLst/>
          </a:prstGeom>
        </p:spPr>
      </p:pic>
      <p:pic>
        <p:nvPicPr>
          <p:cNvPr id="1600" name="Picture 1599" descr="A person and person in traditional clothing&#10;&#10;Description automatically generated">
            <a:extLst>
              <a:ext uri="{FF2B5EF4-FFF2-40B4-BE49-F238E27FC236}">
                <a16:creationId xmlns:a16="http://schemas.microsoft.com/office/drawing/2014/main" id="{E53F72A0-37EB-239A-B8D0-D125B0D2518C}"/>
              </a:ext>
            </a:extLst>
          </p:cNvPr>
          <p:cNvPicPr>
            <a:picLocks noChangeAspect="1"/>
          </p:cNvPicPr>
          <p:nvPr/>
        </p:nvPicPr>
        <p:blipFill rotWithShape="1">
          <a:blip r:embed="rId14"/>
          <a:srcRect l="2364" t="46402" r="67584" b="-1327"/>
          <a:stretch/>
        </p:blipFill>
        <p:spPr>
          <a:xfrm flipH="1">
            <a:off x="-14168" y="3299500"/>
            <a:ext cx="1243242" cy="1901880"/>
          </a:xfrm>
          <a:prstGeom prst="rect">
            <a:avLst/>
          </a:prstGeom>
        </p:spPr>
      </p:pic>
      <p:pic>
        <p:nvPicPr>
          <p:cNvPr id="3" name="Picture 2" descr="A painting of two women&#10;&#10;Description automatically generated">
            <a:extLst>
              <a:ext uri="{FF2B5EF4-FFF2-40B4-BE49-F238E27FC236}">
                <a16:creationId xmlns:a16="http://schemas.microsoft.com/office/drawing/2014/main" id="{323FBC31-E153-9828-DDED-05F24304A754}"/>
              </a:ext>
            </a:extLst>
          </p:cNvPr>
          <p:cNvPicPr>
            <a:picLocks noChangeAspect="1"/>
          </p:cNvPicPr>
          <p:nvPr/>
        </p:nvPicPr>
        <p:blipFill>
          <a:blip r:embed="rId15"/>
          <a:stretch>
            <a:fillRect/>
          </a:stretch>
        </p:blipFill>
        <p:spPr>
          <a:xfrm>
            <a:off x="5078659" y="1826382"/>
            <a:ext cx="3144862" cy="3314854"/>
          </a:xfrm>
          <a:prstGeom prst="rect">
            <a:avLst/>
          </a:prstGeom>
        </p:spPr>
      </p:pic>
      <p:grpSp>
        <p:nvGrpSpPr>
          <p:cNvPr id="5" name="组合 41">
            <a:extLst>
              <a:ext uri="{FF2B5EF4-FFF2-40B4-BE49-F238E27FC236}">
                <a16:creationId xmlns:a16="http://schemas.microsoft.com/office/drawing/2014/main" id="{BACC4B5F-8262-1B5C-60F4-462D31F601B8}"/>
              </a:ext>
            </a:extLst>
          </p:cNvPr>
          <p:cNvGrpSpPr/>
          <p:nvPr/>
        </p:nvGrpSpPr>
        <p:grpSpPr>
          <a:xfrm rot="17608799" flipH="1">
            <a:off x="-330261" y="1410593"/>
            <a:ext cx="1993814" cy="1113966"/>
            <a:chOff x="7629525" y="1019175"/>
            <a:chExt cx="1307288" cy="619125"/>
          </a:xfrm>
        </p:grpSpPr>
        <p:pic>
          <p:nvPicPr>
            <p:cNvPr id="9" name="图片 39">
              <a:extLst>
                <a:ext uri="{FF2B5EF4-FFF2-40B4-BE49-F238E27FC236}">
                  <a16:creationId xmlns:a16="http://schemas.microsoft.com/office/drawing/2014/main" id="{2AA21D9B-661D-CE1B-8793-7C46C133FB1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4" name="图片 40">
              <a:extLst>
                <a:ext uri="{FF2B5EF4-FFF2-40B4-BE49-F238E27FC236}">
                  <a16:creationId xmlns:a16="http://schemas.microsoft.com/office/drawing/2014/main" id="{D9B3F87A-1D7C-FCFD-B22B-777573ABB83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pic>
        <p:nvPicPr>
          <p:cNvPr id="11" name="图片 10">
            <a:extLst>
              <a:ext uri="{FF2B5EF4-FFF2-40B4-BE49-F238E27FC236}">
                <a16:creationId xmlns:a16="http://schemas.microsoft.com/office/drawing/2014/main" id="{15A4A8D1-0BB5-E890-1252-CBDB6072FBF2}"/>
              </a:ext>
            </a:extLst>
          </p:cNvPr>
          <p:cNvPicPr>
            <a:picLocks noChangeAspect="1"/>
          </p:cNvPicPr>
          <p:nvPr/>
        </p:nvPicPr>
        <p:blipFill rotWithShape="1">
          <a:blip r:embed="rId16">
            <a:extLst>
              <a:ext uri="{28A0092B-C50C-407E-A947-70E740481C1C}">
                <a14:useLocalDpi xmlns:a14="http://schemas.microsoft.com/office/drawing/2010/main" val="0"/>
              </a:ext>
            </a:extLst>
          </a:blip>
          <a:srcRect r="52500"/>
          <a:stretch/>
        </p:blipFill>
        <p:spPr>
          <a:xfrm flipH="1">
            <a:off x="4835880" y="1028898"/>
            <a:ext cx="4343401" cy="4354286"/>
          </a:xfrm>
          <a:prstGeom prst="rect">
            <a:avLst/>
          </a:prstGeom>
        </p:spPr>
      </p:pic>
      <p:grpSp>
        <p:nvGrpSpPr>
          <p:cNvPr id="16" name="组合 29">
            <a:extLst>
              <a:ext uri="{FF2B5EF4-FFF2-40B4-BE49-F238E27FC236}">
                <a16:creationId xmlns:a16="http://schemas.microsoft.com/office/drawing/2014/main" id="{DB4FEDF3-D038-66D6-4981-6DACB464C8CA}"/>
              </a:ext>
            </a:extLst>
          </p:cNvPr>
          <p:cNvGrpSpPr/>
          <p:nvPr/>
        </p:nvGrpSpPr>
        <p:grpSpPr>
          <a:xfrm>
            <a:off x="1982975" y="215722"/>
            <a:ext cx="2402628" cy="1819262"/>
            <a:chOff x="8881309" y="2608258"/>
            <a:chExt cx="3203504" cy="2425682"/>
          </a:xfrm>
        </p:grpSpPr>
        <p:sp>
          <p:nvSpPr>
            <p:cNvPr id="19" name="文本框 10">
              <a:extLst>
                <a:ext uri="{FF2B5EF4-FFF2-40B4-BE49-F238E27FC236}">
                  <a16:creationId xmlns:a16="http://schemas.microsoft.com/office/drawing/2014/main" id="{704FA44B-8D5D-3190-71DD-D0FC86EBBA12}"/>
                </a:ext>
              </a:extLst>
            </p:cNvPr>
            <p:cNvSpPr txBox="1"/>
            <p:nvPr/>
          </p:nvSpPr>
          <p:spPr>
            <a:xfrm rot="16200000">
              <a:off x="9895093" y="2358315"/>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rPr>
                <a:t>b</a:t>
              </a:r>
              <a:endParaRPr kumimoji="0" lang="zh-CN" altLang="en-US"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endParaRPr>
            </a:p>
          </p:txBody>
        </p:sp>
        <p:grpSp>
          <p:nvGrpSpPr>
            <p:cNvPr id="20" name="组合 27">
              <a:extLst>
                <a:ext uri="{FF2B5EF4-FFF2-40B4-BE49-F238E27FC236}">
                  <a16:creationId xmlns:a16="http://schemas.microsoft.com/office/drawing/2014/main" id="{33126CE6-D89A-3650-22B5-809922A4EAA5}"/>
                </a:ext>
              </a:extLst>
            </p:cNvPr>
            <p:cNvGrpSpPr/>
            <p:nvPr/>
          </p:nvGrpSpPr>
          <p:grpSpPr>
            <a:xfrm>
              <a:off x="8881309" y="2608258"/>
              <a:ext cx="2424033" cy="2425682"/>
              <a:chOff x="187702" y="1132513"/>
              <a:chExt cx="1804030" cy="1805257"/>
            </a:xfrm>
          </p:grpSpPr>
          <p:grpSp>
            <p:nvGrpSpPr>
              <p:cNvPr id="21" name="组合 12">
                <a:extLst>
                  <a:ext uri="{FF2B5EF4-FFF2-40B4-BE49-F238E27FC236}">
                    <a16:creationId xmlns:a16="http://schemas.microsoft.com/office/drawing/2014/main" id="{045CE39F-50D2-12F7-DCC9-89D3E61CC47F}"/>
                  </a:ext>
                </a:extLst>
              </p:cNvPr>
              <p:cNvGrpSpPr/>
              <p:nvPr/>
            </p:nvGrpSpPr>
            <p:grpSpPr>
              <a:xfrm rot="2395105">
                <a:off x="275766" y="1132513"/>
                <a:ext cx="1550754" cy="1805257"/>
                <a:chOff x="5533448" y="826221"/>
                <a:chExt cx="3752791" cy="4368686"/>
              </a:xfrm>
            </p:grpSpPr>
            <p:sp>
              <p:nvSpPr>
                <p:cNvPr id="30" name="任意多边形 13">
                  <a:extLst>
                    <a:ext uri="{FF2B5EF4-FFF2-40B4-BE49-F238E27FC236}">
                      <a16:creationId xmlns:a16="http://schemas.microsoft.com/office/drawing/2014/main" id="{8D31EBE6-F556-08B4-1619-9C3EB9F7A064}"/>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sp>
              <p:nvSpPr>
                <p:cNvPr id="31" name="任意多边形 14">
                  <a:extLst>
                    <a:ext uri="{FF2B5EF4-FFF2-40B4-BE49-F238E27FC236}">
                      <a16:creationId xmlns:a16="http://schemas.microsoft.com/office/drawing/2014/main" id="{EA3BB25C-AF9B-5DD1-5B70-95E8F74DE538}"/>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127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grpSp>
          <p:pic>
            <p:nvPicPr>
              <p:cNvPr id="22" name="图片 15">
                <a:extLst>
                  <a:ext uri="{FF2B5EF4-FFF2-40B4-BE49-F238E27FC236}">
                    <a16:creationId xmlns:a16="http://schemas.microsoft.com/office/drawing/2014/main" id="{416BBFC1-4BA0-6C99-CDD2-D74F00F3247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23" name="图片 16">
                <a:extLst>
                  <a:ext uri="{FF2B5EF4-FFF2-40B4-BE49-F238E27FC236}">
                    <a16:creationId xmlns:a16="http://schemas.microsoft.com/office/drawing/2014/main" id="{E84BC76A-D771-5EC7-CE59-D48FE2A00FA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29" name="图片 17">
                <a:extLst>
                  <a:ext uri="{FF2B5EF4-FFF2-40B4-BE49-F238E27FC236}">
                    <a16:creationId xmlns:a16="http://schemas.microsoft.com/office/drawing/2014/main" id="{CFFA2798-1D48-7037-C275-6A8C0C72926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pic>
        <p:nvPicPr>
          <p:cNvPr id="17" name="图片 38" descr="582ed5f479338">
            <a:extLst>
              <a:ext uri="{FF2B5EF4-FFF2-40B4-BE49-F238E27FC236}">
                <a16:creationId xmlns:a16="http://schemas.microsoft.com/office/drawing/2014/main" id="{A5CD1BD6-FEA5-AF31-ADFB-70F23044F61F}"/>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3175232" y="278588"/>
            <a:ext cx="1279552" cy="521804"/>
          </a:xfrm>
          <a:prstGeom prst="rect">
            <a:avLst/>
          </a:prstGeom>
        </p:spPr>
      </p:pic>
      <p:sp>
        <p:nvSpPr>
          <p:cNvPr id="18" name="TextBox 9">
            <a:extLst>
              <a:ext uri="{FF2B5EF4-FFF2-40B4-BE49-F238E27FC236}">
                <a16:creationId xmlns:a16="http://schemas.microsoft.com/office/drawing/2014/main" id="{FDA1754A-B5E8-F714-540A-0F5989F40884}"/>
              </a:ext>
            </a:extLst>
          </p:cNvPr>
          <p:cNvSpPr txBox="1"/>
          <p:nvPr/>
        </p:nvSpPr>
        <p:spPr>
          <a:xfrm>
            <a:off x="555560" y="2060921"/>
            <a:ext cx="4457715" cy="313932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atin typeface="+mj-lt"/>
              </a:rPr>
              <a:t>So sánh với 4 câu thơ đầu</a:t>
            </a:r>
            <a:endParaRPr lang="en-SG" sz="6600" dirty="0">
              <a:latin typeface="+mj-lt"/>
            </a:endParaRPr>
          </a:p>
        </p:txBody>
      </p:sp>
      <p:pic>
        <p:nvPicPr>
          <p:cNvPr id="6" name="Picture 5" descr="A pink petals on a black background&#10;&#10;Description automatically generated">
            <a:extLst>
              <a:ext uri="{FF2B5EF4-FFF2-40B4-BE49-F238E27FC236}">
                <a16:creationId xmlns:a16="http://schemas.microsoft.com/office/drawing/2014/main" id="{FCDA8F2B-4BA1-E353-93D8-309D78280590}"/>
              </a:ext>
            </a:extLst>
          </p:cNvPr>
          <p:cNvPicPr>
            <a:picLocks noChangeAspect="1"/>
          </p:cNvPicPr>
          <p:nvPr/>
        </p:nvPicPr>
        <p:blipFill>
          <a:blip r:embed="rId21"/>
          <a:stretch>
            <a:fillRect/>
          </a:stretch>
        </p:blipFill>
        <p:spPr>
          <a:xfrm>
            <a:off x="4899258" y="817405"/>
            <a:ext cx="2666128" cy="2666128"/>
          </a:xfrm>
          <a:prstGeom prst="rect">
            <a:avLst/>
          </a:prstGeom>
        </p:spPr>
      </p:pic>
    </p:spTree>
    <p:custDataLst>
      <p:tags r:id="rId1"/>
    </p:custDataLst>
    <p:extLst>
      <p:ext uri="{BB962C8B-B14F-4D97-AF65-F5344CB8AC3E}">
        <p14:creationId xmlns:p14="http://schemas.microsoft.com/office/powerpoint/2010/main" val="2639936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644CB179-17FA-6CAF-D425-29A1140CBE7B}"/>
              </a:ext>
            </a:extLst>
          </p:cNvPr>
          <p:cNvSpPr/>
          <p:nvPr/>
        </p:nvSpPr>
        <p:spPr>
          <a:xfrm>
            <a:off x="114728" y="4362718"/>
            <a:ext cx="8897069" cy="720432"/>
          </a:xfrm>
          <a:custGeom>
            <a:avLst/>
            <a:gdLst>
              <a:gd name="connsiteX0" fmla="*/ 0 w 8897069"/>
              <a:gd name="connsiteY0" fmla="*/ 120074 h 720432"/>
              <a:gd name="connsiteX1" fmla="*/ 120074 w 8897069"/>
              <a:gd name="connsiteY1" fmla="*/ 0 h 720432"/>
              <a:gd name="connsiteX2" fmla="*/ 783771 w 8897069"/>
              <a:gd name="connsiteY2" fmla="*/ 0 h 720432"/>
              <a:gd name="connsiteX3" fmla="*/ 1187761 w 8897069"/>
              <a:gd name="connsiteY3" fmla="*/ 0 h 720432"/>
              <a:gd name="connsiteX4" fmla="*/ 1505181 w 8897069"/>
              <a:gd name="connsiteY4" fmla="*/ 0 h 720432"/>
              <a:gd name="connsiteX5" fmla="*/ 2168879 w 8897069"/>
              <a:gd name="connsiteY5" fmla="*/ 0 h 720432"/>
              <a:gd name="connsiteX6" fmla="*/ 2659437 w 8897069"/>
              <a:gd name="connsiteY6" fmla="*/ 0 h 720432"/>
              <a:gd name="connsiteX7" fmla="*/ 3236566 w 8897069"/>
              <a:gd name="connsiteY7" fmla="*/ 0 h 720432"/>
              <a:gd name="connsiteX8" fmla="*/ 3900263 w 8897069"/>
              <a:gd name="connsiteY8" fmla="*/ 0 h 720432"/>
              <a:gd name="connsiteX9" fmla="*/ 4563960 w 8897069"/>
              <a:gd name="connsiteY9" fmla="*/ 0 h 720432"/>
              <a:gd name="connsiteX10" fmla="*/ 5314227 w 8897069"/>
              <a:gd name="connsiteY10" fmla="*/ 0 h 720432"/>
              <a:gd name="connsiteX11" fmla="*/ 5631647 w 8897069"/>
              <a:gd name="connsiteY11" fmla="*/ 0 h 720432"/>
              <a:gd name="connsiteX12" fmla="*/ 6295344 w 8897069"/>
              <a:gd name="connsiteY12" fmla="*/ 0 h 720432"/>
              <a:gd name="connsiteX13" fmla="*/ 6699334 w 8897069"/>
              <a:gd name="connsiteY13" fmla="*/ 0 h 720432"/>
              <a:gd name="connsiteX14" fmla="*/ 7363031 w 8897069"/>
              <a:gd name="connsiteY14" fmla="*/ 0 h 720432"/>
              <a:gd name="connsiteX15" fmla="*/ 7767021 w 8897069"/>
              <a:gd name="connsiteY15" fmla="*/ 0 h 720432"/>
              <a:gd name="connsiteX16" fmla="*/ 8171011 w 8897069"/>
              <a:gd name="connsiteY16" fmla="*/ 0 h 720432"/>
              <a:gd name="connsiteX17" fmla="*/ 8776995 w 8897069"/>
              <a:gd name="connsiteY17" fmla="*/ 0 h 720432"/>
              <a:gd name="connsiteX18" fmla="*/ 8897069 w 8897069"/>
              <a:gd name="connsiteY18" fmla="*/ 120074 h 720432"/>
              <a:gd name="connsiteX19" fmla="*/ 8897069 w 8897069"/>
              <a:gd name="connsiteY19" fmla="*/ 600358 h 720432"/>
              <a:gd name="connsiteX20" fmla="*/ 8776995 w 8897069"/>
              <a:gd name="connsiteY20" fmla="*/ 720432 h 720432"/>
              <a:gd name="connsiteX21" fmla="*/ 8373005 w 8897069"/>
              <a:gd name="connsiteY21" fmla="*/ 720432 h 720432"/>
              <a:gd name="connsiteX22" fmla="*/ 7795877 w 8897069"/>
              <a:gd name="connsiteY22" fmla="*/ 720432 h 720432"/>
              <a:gd name="connsiteX23" fmla="*/ 7218749 w 8897069"/>
              <a:gd name="connsiteY23" fmla="*/ 720432 h 720432"/>
              <a:gd name="connsiteX24" fmla="*/ 6728190 w 8897069"/>
              <a:gd name="connsiteY24" fmla="*/ 720432 h 720432"/>
              <a:gd name="connsiteX25" fmla="*/ 5977924 w 8897069"/>
              <a:gd name="connsiteY25" fmla="*/ 720432 h 720432"/>
              <a:gd name="connsiteX26" fmla="*/ 5314227 w 8897069"/>
              <a:gd name="connsiteY26" fmla="*/ 720432 h 720432"/>
              <a:gd name="connsiteX27" fmla="*/ 4563960 w 8897069"/>
              <a:gd name="connsiteY27" fmla="*/ 720432 h 720432"/>
              <a:gd name="connsiteX28" fmla="*/ 3900263 w 8897069"/>
              <a:gd name="connsiteY28" fmla="*/ 720432 h 720432"/>
              <a:gd name="connsiteX29" fmla="*/ 3149996 w 8897069"/>
              <a:gd name="connsiteY29" fmla="*/ 720432 h 720432"/>
              <a:gd name="connsiteX30" fmla="*/ 2486299 w 8897069"/>
              <a:gd name="connsiteY30" fmla="*/ 720432 h 720432"/>
              <a:gd name="connsiteX31" fmla="*/ 1736033 w 8897069"/>
              <a:gd name="connsiteY31" fmla="*/ 720432 h 720432"/>
              <a:gd name="connsiteX32" fmla="*/ 1332043 w 8897069"/>
              <a:gd name="connsiteY32" fmla="*/ 720432 h 720432"/>
              <a:gd name="connsiteX33" fmla="*/ 1014623 w 8897069"/>
              <a:gd name="connsiteY33" fmla="*/ 720432 h 720432"/>
              <a:gd name="connsiteX34" fmla="*/ 697202 w 8897069"/>
              <a:gd name="connsiteY34" fmla="*/ 720432 h 720432"/>
              <a:gd name="connsiteX35" fmla="*/ 120074 w 8897069"/>
              <a:gd name="connsiteY35" fmla="*/ 720432 h 720432"/>
              <a:gd name="connsiteX36" fmla="*/ 0 w 8897069"/>
              <a:gd name="connsiteY36" fmla="*/ 600358 h 720432"/>
              <a:gd name="connsiteX37" fmla="*/ 0 w 8897069"/>
              <a:gd name="connsiteY37" fmla="*/ 120074 h 72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897069" h="720432" fill="none" extrusionOk="0">
                <a:moveTo>
                  <a:pt x="0" y="120074"/>
                </a:moveTo>
                <a:cubicBezTo>
                  <a:pt x="-6264" y="69611"/>
                  <a:pt x="49565" y="-3778"/>
                  <a:pt x="120074" y="0"/>
                </a:cubicBezTo>
                <a:cubicBezTo>
                  <a:pt x="349206" y="-16322"/>
                  <a:pt x="459823" y="17706"/>
                  <a:pt x="783771" y="0"/>
                </a:cubicBezTo>
                <a:cubicBezTo>
                  <a:pt x="1107719" y="-17706"/>
                  <a:pt x="1042683" y="11192"/>
                  <a:pt x="1187761" y="0"/>
                </a:cubicBezTo>
                <a:cubicBezTo>
                  <a:pt x="1332839" y="-11192"/>
                  <a:pt x="1422242" y="31464"/>
                  <a:pt x="1505181" y="0"/>
                </a:cubicBezTo>
                <a:cubicBezTo>
                  <a:pt x="1588120" y="-31464"/>
                  <a:pt x="1884100" y="37278"/>
                  <a:pt x="2168879" y="0"/>
                </a:cubicBezTo>
                <a:cubicBezTo>
                  <a:pt x="2453658" y="-37278"/>
                  <a:pt x="2468502" y="52416"/>
                  <a:pt x="2659437" y="0"/>
                </a:cubicBezTo>
                <a:cubicBezTo>
                  <a:pt x="2850372" y="-52416"/>
                  <a:pt x="3033052" y="45326"/>
                  <a:pt x="3236566" y="0"/>
                </a:cubicBezTo>
                <a:cubicBezTo>
                  <a:pt x="3440080" y="-45326"/>
                  <a:pt x="3707019" y="61345"/>
                  <a:pt x="3900263" y="0"/>
                </a:cubicBezTo>
                <a:cubicBezTo>
                  <a:pt x="4093507" y="-61345"/>
                  <a:pt x="4341662" y="9594"/>
                  <a:pt x="4563960" y="0"/>
                </a:cubicBezTo>
                <a:cubicBezTo>
                  <a:pt x="4786258" y="-9594"/>
                  <a:pt x="4999687" y="73748"/>
                  <a:pt x="5314227" y="0"/>
                </a:cubicBezTo>
                <a:cubicBezTo>
                  <a:pt x="5628767" y="-73748"/>
                  <a:pt x="5539678" y="3090"/>
                  <a:pt x="5631647" y="0"/>
                </a:cubicBezTo>
                <a:cubicBezTo>
                  <a:pt x="5723616" y="-3090"/>
                  <a:pt x="6006822" y="79022"/>
                  <a:pt x="6295344" y="0"/>
                </a:cubicBezTo>
                <a:cubicBezTo>
                  <a:pt x="6583866" y="-79022"/>
                  <a:pt x="6601082" y="18934"/>
                  <a:pt x="6699334" y="0"/>
                </a:cubicBezTo>
                <a:cubicBezTo>
                  <a:pt x="6797586" y="-18934"/>
                  <a:pt x="7039995" y="6778"/>
                  <a:pt x="7363031" y="0"/>
                </a:cubicBezTo>
                <a:cubicBezTo>
                  <a:pt x="7686067" y="-6778"/>
                  <a:pt x="7581811" y="17309"/>
                  <a:pt x="7767021" y="0"/>
                </a:cubicBezTo>
                <a:cubicBezTo>
                  <a:pt x="7952231" y="-17309"/>
                  <a:pt x="7981282" y="32389"/>
                  <a:pt x="8171011" y="0"/>
                </a:cubicBezTo>
                <a:cubicBezTo>
                  <a:pt x="8360740" y="-32389"/>
                  <a:pt x="8548939" y="57214"/>
                  <a:pt x="8776995" y="0"/>
                </a:cubicBezTo>
                <a:cubicBezTo>
                  <a:pt x="8847558" y="-12010"/>
                  <a:pt x="8896409" y="45620"/>
                  <a:pt x="8897069" y="120074"/>
                </a:cubicBezTo>
                <a:cubicBezTo>
                  <a:pt x="8900474" y="223487"/>
                  <a:pt x="8875485" y="459912"/>
                  <a:pt x="8897069" y="600358"/>
                </a:cubicBezTo>
                <a:cubicBezTo>
                  <a:pt x="8900371" y="671840"/>
                  <a:pt x="8852046" y="727778"/>
                  <a:pt x="8776995" y="720432"/>
                </a:cubicBezTo>
                <a:cubicBezTo>
                  <a:pt x="8603533" y="731272"/>
                  <a:pt x="8563334" y="698650"/>
                  <a:pt x="8373005" y="720432"/>
                </a:cubicBezTo>
                <a:cubicBezTo>
                  <a:pt x="8182676" y="742214"/>
                  <a:pt x="7949482" y="688732"/>
                  <a:pt x="7795877" y="720432"/>
                </a:cubicBezTo>
                <a:cubicBezTo>
                  <a:pt x="7642272" y="752132"/>
                  <a:pt x="7353561" y="660251"/>
                  <a:pt x="7218749" y="720432"/>
                </a:cubicBezTo>
                <a:cubicBezTo>
                  <a:pt x="7083937" y="780613"/>
                  <a:pt x="6938041" y="667065"/>
                  <a:pt x="6728190" y="720432"/>
                </a:cubicBezTo>
                <a:cubicBezTo>
                  <a:pt x="6518339" y="773799"/>
                  <a:pt x="6202464" y="689497"/>
                  <a:pt x="5977924" y="720432"/>
                </a:cubicBezTo>
                <a:cubicBezTo>
                  <a:pt x="5753384" y="751367"/>
                  <a:pt x="5505833" y="688281"/>
                  <a:pt x="5314227" y="720432"/>
                </a:cubicBezTo>
                <a:cubicBezTo>
                  <a:pt x="5122621" y="752583"/>
                  <a:pt x="4813780" y="696886"/>
                  <a:pt x="4563960" y="720432"/>
                </a:cubicBezTo>
                <a:cubicBezTo>
                  <a:pt x="4314140" y="743978"/>
                  <a:pt x="4189695" y="662221"/>
                  <a:pt x="3900263" y="720432"/>
                </a:cubicBezTo>
                <a:cubicBezTo>
                  <a:pt x="3610831" y="778643"/>
                  <a:pt x="3426706" y="710476"/>
                  <a:pt x="3149996" y="720432"/>
                </a:cubicBezTo>
                <a:cubicBezTo>
                  <a:pt x="2873286" y="730388"/>
                  <a:pt x="2774751" y="706744"/>
                  <a:pt x="2486299" y="720432"/>
                </a:cubicBezTo>
                <a:cubicBezTo>
                  <a:pt x="2197847" y="734120"/>
                  <a:pt x="1926100" y="673403"/>
                  <a:pt x="1736033" y="720432"/>
                </a:cubicBezTo>
                <a:cubicBezTo>
                  <a:pt x="1545966" y="767461"/>
                  <a:pt x="1505770" y="687969"/>
                  <a:pt x="1332043" y="720432"/>
                </a:cubicBezTo>
                <a:cubicBezTo>
                  <a:pt x="1158316" y="752895"/>
                  <a:pt x="1143768" y="693782"/>
                  <a:pt x="1014623" y="720432"/>
                </a:cubicBezTo>
                <a:cubicBezTo>
                  <a:pt x="885478" y="747082"/>
                  <a:pt x="810928" y="705971"/>
                  <a:pt x="697202" y="720432"/>
                </a:cubicBezTo>
                <a:cubicBezTo>
                  <a:pt x="583476" y="734893"/>
                  <a:pt x="329894" y="720319"/>
                  <a:pt x="120074" y="720432"/>
                </a:cubicBezTo>
                <a:cubicBezTo>
                  <a:pt x="36983" y="728890"/>
                  <a:pt x="-1676" y="672569"/>
                  <a:pt x="0" y="600358"/>
                </a:cubicBezTo>
                <a:cubicBezTo>
                  <a:pt x="-33413" y="372518"/>
                  <a:pt x="6987" y="245940"/>
                  <a:pt x="0" y="120074"/>
                </a:cubicBezTo>
                <a:close/>
              </a:path>
              <a:path w="8897069" h="720432" stroke="0" extrusionOk="0">
                <a:moveTo>
                  <a:pt x="0" y="120074"/>
                </a:moveTo>
                <a:cubicBezTo>
                  <a:pt x="18792" y="51624"/>
                  <a:pt x="54534" y="1241"/>
                  <a:pt x="120074" y="0"/>
                </a:cubicBezTo>
                <a:cubicBezTo>
                  <a:pt x="278628" y="-38240"/>
                  <a:pt x="338986" y="48036"/>
                  <a:pt x="524064" y="0"/>
                </a:cubicBezTo>
                <a:cubicBezTo>
                  <a:pt x="709142" y="-48036"/>
                  <a:pt x="771247" y="18519"/>
                  <a:pt x="841484" y="0"/>
                </a:cubicBezTo>
                <a:cubicBezTo>
                  <a:pt x="911721" y="-18519"/>
                  <a:pt x="1296133" y="44470"/>
                  <a:pt x="1418612" y="0"/>
                </a:cubicBezTo>
                <a:cubicBezTo>
                  <a:pt x="1541091" y="-44470"/>
                  <a:pt x="1869237" y="35135"/>
                  <a:pt x="2168879" y="0"/>
                </a:cubicBezTo>
                <a:cubicBezTo>
                  <a:pt x="2468521" y="-35135"/>
                  <a:pt x="2446207" y="8056"/>
                  <a:pt x="2572868" y="0"/>
                </a:cubicBezTo>
                <a:cubicBezTo>
                  <a:pt x="2699529" y="-8056"/>
                  <a:pt x="2908306" y="50910"/>
                  <a:pt x="3063427" y="0"/>
                </a:cubicBezTo>
                <a:cubicBezTo>
                  <a:pt x="3218548" y="-50910"/>
                  <a:pt x="3437046" y="43871"/>
                  <a:pt x="3553986" y="0"/>
                </a:cubicBezTo>
                <a:cubicBezTo>
                  <a:pt x="3670926" y="-43871"/>
                  <a:pt x="3777656" y="21472"/>
                  <a:pt x="3957976" y="0"/>
                </a:cubicBezTo>
                <a:cubicBezTo>
                  <a:pt x="4138296" y="-21472"/>
                  <a:pt x="4231128" y="14409"/>
                  <a:pt x="4361965" y="0"/>
                </a:cubicBezTo>
                <a:cubicBezTo>
                  <a:pt x="4492802" y="-14409"/>
                  <a:pt x="4563786" y="35329"/>
                  <a:pt x="4679386" y="0"/>
                </a:cubicBezTo>
                <a:cubicBezTo>
                  <a:pt x="4794986" y="-35329"/>
                  <a:pt x="4908595" y="21922"/>
                  <a:pt x="4996806" y="0"/>
                </a:cubicBezTo>
                <a:cubicBezTo>
                  <a:pt x="5085017" y="-21922"/>
                  <a:pt x="5494883" y="46320"/>
                  <a:pt x="5660503" y="0"/>
                </a:cubicBezTo>
                <a:cubicBezTo>
                  <a:pt x="5826123" y="-46320"/>
                  <a:pt x="5979747" y="60165"/>
                  <a:pt x="6237632" y="0"/>
                </a:cubicBezTo>
                <a:cubicBezTo>
                  <a:pt x="6495517" y="-60165"/>
                  <a:pt x="6614480" y="69547"/>
                  <a:pt x="6901329" y="0"/>
                </a:cubicBezTo>
                <a:cubicBezTo>
                  <a:pt x="7188178" y="-69547"/>
                  <a:pt x="7147391" y="14451"/>
                  <a:pt x="7218749" y="0"/>
                </a:cubicBezTo>
                <a:cubicBezTo>
                  <a:pt x="7290107" y="-14451"/>
                  <a:pt x="7569617" y="45501"/>
                  <a:pt x="7795877" y="0"/>
                </a:cubicBezTo>
                <a:cubicBezTo>
                  <a:pt x="8022137" y="-45501"/>
                  <a:pt x="8099935" y="29722"/>
                  <a:pt x="8286436" y="0"/>
                </a:cubicBezTo>
                <a:cubicBezTo>
                  <a:pt x="8472937" y="-29722"/>
                  <a:pt x="8568169" y="9366"/>
                  <a:pt x="8776995" y="0"/>
                </a:cubicBezTo>
                <a:cubicBezTo>
                  <a:pt x="8844822" y="3213"/>
                  <a:pt x="8910874" y="50463"/>
                  <a:pt x="8897069" y="120074"/>
                </a:cubicBezTo>
                <a:cubicBezTo>
                  <a:pt x="8937255" y="324011"/>
                  <a:pt x="8848504" y="495051"/>
                  <a:pt x="8897069" y="600358"/>
                </a:cubicBezTo>
                <a:cubicBezTo>
                  <a:pt x="8893858" y="672625"/>
                  <a:pt x="8841759" y="714870"/>
                  <a:pt x="8776995" y="720432"/>
                </a:cubicBezTo>
                <a:cubicBezTo>
                  <a:pt x="8664371" y="727484"/>
                  <a:pt x="8482939" y="679926"/>
                  <a:pt x="8373005" y="720432"/>
                </a:cubicBezTo>
                <a:cubicBezTo>
                  <a:pt x="8263071" y="760938"/>
                  <a:pt x="7989392" y="696203"/>
                  <a:pt x="7709308" y="720432"/>
                </a:cubicBezTo>
                <a:cubicBezTo>
                  <a:pt x="7429224" y="744661"/>
                  <a:pt x="7343873" y="685134"/>
                  <a:pt x="7132180" y="720432"/>
                </a:cubicBezTo>
                <a:cubicBezTo>
                  <a:pt x="6920487" y="755730"/>
                  <a:pt x="6842895" y="657614"/>
                  <a:pt x="6555052" y="720432"/>
                </a:cubicBezTo>
                <a:cubicBezTo>
                  <a:pt x="6267209" y="783250"/>
                  <a:pt x="6195713" y="693529"/>
                  <a:pt x="5891355" y="720432"/>
                </a:cubicBezTo>
                <a:cubicBezTo>
                  <a:pt x="5586997" y="747335"/>
                  <a:pt x="5384457" y="680683"/>
                  <a:pt x="5141088" y="720432"/>
                </a:cubicBezTo>
                <a:cubicBezTo>
                  <a:pt x="4897719" y="760181"/>
                  <a:pt x="4951652" y="698162"/>
                  <a:pt x="4823668" y="720432"/>
                </a:cubicBezTo>
                <a:cubicBezTo>
                  <a:pt x="4695684" y="742702"/>
                  <a:pt x="4520225" y="665519"/>
                  <a:pt x="4333109" y="720432"/>
                </a:cubicBezTo>
                <a:cubicBezTo>
                  <a:pt x="4145993" y="775345"/>
                  <a:pt x="4051448" y="698737"/>
                  <a:pt x="3842550" y="720432"/>
                </a:cubicBezTo>
                <a:cubicBezTo>
                  <a:pt x="3633652" y="742127"/>
                  <a:pt x="3318258" y="687917"/>
                  <a:pt x="3092284" y="720432"/>
                </a:cubicBezTo>
                <a:cubicBezTo>
                  <a:pt x="2866310" y="752947"/>
                  <a:pt x="2754347" y="663031"/>
                  <a:pt x="2515155" y="720432"/>
                </a:cubicBezTo>
                <a:cubicBezTo>
                  <a:pt x="2275963" y="777833"/>
                  <a:pt x="2078448" y="696401"/>
                  <a:pt x="1764889" y="720432"/>
                </a:cubicBezTo>
                <a:cubicBezTo>
                  <a:pt x="1451330" y="744463"/>
                  <a:pt x="1292559" y="675212"/>
                  <a:pt x="1014623" y="720432"/>
                </a:cubicBezTo>
                <a:cubicBezTo>
                  <a:pt x="736687" y="765652"/>
                  <a:pt x="766055" y="706573"/>
                  <a:pt x="610633" y="720432"/>
                </a:cubicBezTo>
                <a:cubicBezTo>
                  <a:pt x="455211" y="734291"/>
                  <a:pt x="240487" y="667663"/>
                  <a:pt x="120074" y="720432"/>
                </a:cubicBezTo>
                <a:cubicBezTo>
                  <a:pt x="43730" y="718711"/>
                  <a:pt x="-1143" y="664190"/>
                  <a:pt x="0" y="600358"/>
                </a:cubicBezTo>
                <a:cubicBezTo>
                  <a:pt x="-51234" y="389034"/>
                  <a:pt x="9478" y="242269"/>
                  <a:pt x="0" y="120074"/>
                </a:cubicBezTo>
                <a:close/>
              </a:path>
            </a:pathLst>
          </a:custGeom>
          <a:solidFill>
            <a:schemeClr val="accent4">
              <a:lumMod val="20000"/>
              <a:lumOff val="80000"/>
            </a:schemeClr>
          </a:solidFill>
          <a:ln>
            <a:extLst>
              <a:ext uri="{C807C97D-BFC1-408E-A445-0C87EB9F89A2}">
                <ask:lineSketchStyleProps xmlns:ask="http://schemas.microsoft.com/office/drawing/2018/sketchyshapes" sd="37668687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9" name="AutoShape 12">
            <a:extLst>
              <a:ext uri="{FF2B5EF4-FFF2-40B4-BE49-F238E27FC236}">
                <a16:creationId xmlns:a16="http://schemas.microsoft.com/office/drawing/2014/main" id="{FBEDA0F8-C3E2-8B08-11E4-933B1A2F6C7C}"/>
              </a:ext>
            </a:extLst>
          </p:cNvPr>
          <p:cNvSpPr/>
          <p:nvPr/>
        </p:nvSpPr>
        <p:spPr>
          <a:xfrm>
            <a:off x="604999" y="330111"/>
            <a:ext cx="8115300" cy="0"/>
          </a:xfrm>
          <a:prstGeom prst="line">
            <a:avLst/>
          </a:prstGeom>
          <a:ln w="19050" cap="flat">
            <a:solidFill>
              <a:srgbClr val="000000"/>
            </a:solidFill>
            <a:prstDash val="solid"/>
            <a:headEnd type="none" w="sm" len="sm"/>
            <a:tailEnd type="none" w="sm" len="sm"/>
          </a:ln>
        </p:spPr>
        <p:txBody>
          <a:bodyPr/>
          <a:lstStyle/>
          <a:p>
            <a:pPr marL="0" marR="0" lvl="0" indent="0" algn="l" defTabSz="457211"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524317" y="60350"/>
            <a:ext cx="6095364" cy="61131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a:spcAft>
                <a:spcPts val="800"/>
              </a:spcAft>
            </a:pP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SO SÁNH VỚI 4 CÂU THƠ ĐẦU</a:t>
            </a:r>
            <a:endParaRPr lang="en-SG"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29DE4896-22C3-93DD-5EFA-C11BEF84DB6F}"/>
              </a:ext>
            </a:extLst>
          </p:cNvPr>
          <p:cNvGrpSpPr/>
          <p:nvPr/>
        </p:nvGrpSpPr>
        <p:grpSpPr>
          <a:xfrm>
            <a:off x="7518400" y="-68233"/>
            <a:ext cx="1679380" cy="1962901"/>
            <a:chOff x="4437523" y="-82761"/>
            <a:chExt cx="4855555" cy="4064082"/>
          </a:xfrm>
        </p:grpSpPr>
        <p:pic>
          <p:nvPicPr>
            <p:cNvPr id="3" name="Picture 2" descr="A branch with pink flowers on it&#10;&#10;Description automatically generated">
              <a:extLst>
                <a:ext uri="{FF2B5EF4-FFF2-40B4-BE49-F238E27FC236}">
                  <a16:creationId xmlns:a16="http://schemas.microsoft.com/office/drawing/2014/main" id="{22C0BC67-AF8B-9794-8898-D961FE4804B7}"/>
                </a:ext>
              </a:extLst>
            </p:cNvPr>
            <p:cNvPicPr>
              <a:picLocks noChangeAspect="1"/>
            </p:cNvPicPr>
            <p:nvPr/>
          </p:nvPicPr>
          <p:blipFill>
            <a:blip r:embed="rId4"/>
            <a:stretch>
              <a:fillRect/>
            </a:stretch>
          </p:blipFill>
          <p:spPr>
            <a:xfrm>
              <a:off x="4437523" y="-82761"/>
              <a:ext cx="4855555" cy="4064082"/>
            </a:xfrm>
            <a:prstGeom prst="rect">
              <a:avLst/>
            </a:prstGeom>
          </p:spPr>
        </p:pic>
        <p:pic>
          <p:nvPicPr>
            <p:cNvPr id="5" name="Picture 4" descr="A pink petals on a black background&#10;&#10;Description automatically generated">
              <a:extLst>
                <a:ext uri="{FF2B5EF4-FFF2-40B4-BE49-F238E27FC236}">
                  <a16:creationId xmlns:a16="http://schemas.microsoft.com/office/drawing/2014/main" id="{5FC6A39B-2524-8BBD-B133-3E1FFCF11BD3}"/>
                </a:ext>
              </a:extLst>
            </p:cNvPr>
            <p:cNvPicPr>
              <a:picLocks noChangeAspect="1"/>
            </p:cNvPicPr>
            <p:nvPr/>
          </p:nvPicPr>
          <p:blipFill>
            <a:blip r:embed="rId5"/>
            <a:stretch>
              <a:fillRect/>
            </a:stretch>
          </p:blipFill>
          <p:spPr>
            <a:xfrm>
              <a:off x="4899258" y="817405"/>
              <a:ext cx="2666128" cy="2666128"/>
            </a:xfrm>
            <a:prstGeom prst="rect">
              <a:avLst/>
            </a:prstGeom>
          </p:spPr>
        </p:pic>
      </p:grpSp>
      <p:pic>
        <p:nvPicPr>
          <p:cNvPr id="8" name="Picture 7" descr="A painting of two women&#10;&#10;Description automatically generated">
            <a:extLst>
              <a:ext uri="{FF2B5EF4-FFF2-40B4-BE49-F238E27FC236}">
                <a16:creationId xmlns:a16="http://schemas.microsoft.com/office/drawing/2014/main" id="{6204D21F-8623-8519-A15F-19201FB82B55}"/>
              </a:ext>
            </a:extLst>
          </p:cNvPr>
          <p:cNvPicPr>
            <a:picLocks noChangeAspect="1"/>
          </p:cNvPicPr>
          <p:nvPr/>
        </p:nvPicPr>
        <p:blipFill>
          <a:blip r:embed="rId6"/>
          <a:stretch>
            <a:fillRect/>
          </a:stretch>
        </p:blipFill>
        <p:spPr>
          <a:xfrm>
            <a:off x="7714223" y="850382"/>
            <a:ext cx="1429777" cy="1507062"/>
          </a:xfrm>
          <a:prstGeom prst="rect">
            <a:avLst/>
          </a:prstGeom>
        </p:spPr>
      </p:pic>
      <p:grpSp>
        <p:nvGrpSpPr>
          <p:cNvPr id="9" name="组合 41">
            <a:extLst>
              <a:ext uri="{FF2B5EF4-FFF2-40B4-BE49-F238E27FC236}">
                <a16:creationId xmlns:a16="http://schemas.microsoft.com/office/drawing/2014/main" id="{7CE4262D-CD57-9A93-B077-68F777F00E1A}"/>
              </a:ext>
            </a:extLst>
          </p:cNvPr>
          <p:cNvGrpSpPr/>
          <p:nvPr/>
        </p:nvGrpSpPr>
        <p:grpSpPr>
          <a:xfrm rot="17608799" flipH="1">
            <a:off x="-274560" y="261065"/>
            <a:ext cx="1219990" cy="629494"/>
            <a:chOff x="7629525" y="1019175"/>
            <a:chExt cx="1307288" cy="619125"/>
          </a:xfrm>
        </p:grpSpPr>
        <p:pic>
          <p:nvPicPr>
            <p:cNvPr id="10" name="图片 39">
              <a:extLst>
                <a:ext uri="{FF2B5EF4-FFF2-40B4-BE49-F238E27FC236}">
                  <a16:creationId xmlns:a16="http://schemas.microsoft.com/office/drawing/2014/main" id="{13554B03-C3D1-C048-1794-9F2352F9E9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1" name="图片 40">
              <a:extLst>
                <a:ext uri="{FF2B5EF4-FFF2-40B4-BE49-F238E27FC236}">
                  <a16:creationId xmlns:a16="http://schemas.microsoft.com/office/drawing/2014/main" id="{89A44970-E88A-4627-9A2C-BAA5992A46A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grpSp>
        <p:nvGrpSpPr>
          <p:cNvPr id="12" name="组合 41">
            <a:extLst>
              <a:ext uri="{FF2B5EF4-FFF2-40B4-BE49-F238E27FC236}">
                <a16:creationId xmlns:a16="http://schemas.microsoft.com/office/drawing/2014/main" id="{16AD11CC-DABA-989F-E84D-213E685B2C33}"/>
              </a:ext>
            </a:extLst>
          </p:cNvPr>
          <p:cNvGrpSpPr/>
          <p:nvPr/>
        </p:nvGrpSpPr>
        <p:grpSpPr>
          <a:xfrm rot="3991201">
            <a:off x="7110722" y="307648"/>
            <a:ext cx="825497" cy="409023"/>
            <a:chOff x="7629525" y="1019175"/>
            <a:chExt cx="1307288" cy="619125"/>
          </a:xfrm>
        </p:grpSpPr>
        <p:pic>
          <p:nvPicPr>
            <p:cNvPr id="13" name="图片 39">
              <a:extLst>
                <a:ext uri="{FF2B5EF4-FFF2-40B4-BE49-F238E27FC236}">
                  <a16:creationId xmlns:a16="http://schemas.microsoft.com/office/drawing/2014/main" id="{CDE155DE-312F-39AE-F05F-B3EB96744DE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020627">
              <a:off x="7629525" y="1019175"/>
              <a:ext cx="619125" cy="619125"/>
            </a:xfrm>
            <a:prstGeom prst="rect">
              <a:avLst/>
            </a:prstGeom>
          </p:spPr>
        </p:pic>
        <p:pic>
          <p:nvPicPr>
            <p:cNvPr id="14" name="图片 40">
              <a:extLst>
                <a:ext uri="{FF2B5EF4-FFF2-40B4-BE49-F238E27FC236}">
                  <a16:creationId xmlns:a16="http://schemas.microsoft.com/office/drawing/2014/main" id="{4F786EA2-2A90-0E0A-CC98-0FD0F214407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41538" y="1146183"/>
              <a:ext cx="295275" cy="295275"/>
            </a:xfrm>
            <a:prstGeom prst="rect">
              <a:avLst/>
            </a:prstGeom>
          </p:spPr>
        </p:pic>
      </p:grpSp>
      <p:graphicFrame>
        <p:nvGraphicFramePr>
          <p:cNvPr id="4" name="Table 3">
            <a:extLst>
              <a:ext uri="{FF2B5EF4-FFF2-40B4-BE49-F238E27FC236}">
                <a16:creationId xmlns:a16="http://schemas.microsoft.com/office/drawing/2014/main" id="{C480929F-D733-37A1-2FCA-7B1DDE1BE27F}"/>
              </a:ext>
            </a:extLst>
          </p:cNvPr>
          <p:cNvGraphicFramePr>
            <a:graphicFrameLocks noGrp="1"/>
          </p:cNvGraphicFramePr>
          <p:nvPr>
            <p:extLst>
              <p:ext uri="{D42A27DB-BD31-4B8C-83A1-F6EECF244321}">
                <p14:modId xmlns:p14="http://schemas.microsoft.com/office/powerpoint/2010/main" val="1450195781"/>
              </p:ext>
            </p:extLst>
          </p:nvPr>
        </p:nvGraphicFramePr>
        <p:xfrm>
          <a:off x="114728" y="792888"/>
          <a:ext cx="8897070" cy="3448606"/>
        </p:xfrm>
        <a:graphic>
          <a:graphicData uri="http://schemas.openxmlformats.org/drawingml/2006/table">
            <a:tbl>
              <a:tblPr firstRow="1" firstCol="1" bandRow="1">
                <a:tableStyleId>{9DCAF9ED-07DC-4A11-8D7F-57B35C25682E}</a:tableStyleId>
              </a:tblPr>
              <a:tblGrid>
                <a:gridCol w="3069147">
                  <a:extLst>
                    <a:ext uri="{9D8B030D-6E8A-4147-A177-3AD203B41FA5}">
                      <a16:colId xmlns:a16="http://schemas.microsoft.com/office/drawing/2014/main" val="631973650"/>
                    </a:ext>
                  </a:extLst>
                </a:gridCol>
                <a:gridCol w="5827923">
                  <a:extLst>
                    <a:ext uri="{9D8B030D-6E8A-4147-A177-3AD203B41FA5}">
                      <a16:colId xmlns:a16="http://schemas.microsoft.com/office/drawing/2014/main" val="4251200120"/>
                    </a:ext>
                  </a:extLst>
                </a:gridCol>
              </a:tblGrid>
              <a:tr h="471416">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Bốn câu thơ đầu</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Sáu câu thơ cuối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1997241"/>
                  </a:ext>
                </a:extLst>
              </a:tr>
              <a:tr h="2977190">
                <a:tc>
                  <a:txBody>
                    <a:bodyPr/>
                    <a:lstStyle/>
                    <a:p>
                      <a:pPr algn="just">
                        <a:lnSpc>
                          <a:spcPct val="100000"/>
                        </a:lnSpc>
                        <a:spcAft>
                          <a:spcPts val="800"/>
                        </a:spcAft>
                      </a:pPr>
                      <a:r>
                        <a:rPr lang="vi-VN"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933578"/>
                  </a:ext>
                </a:extLst>
              </a:tr>
            </a:tbl>
          </a:graphicData>
        </a:graphic>
      </p:graphicFrame>
      <p:sp>
        <p:nvSpPr>
          <p:cNvPr id="15" name="TextBox 14">
            <a:extLst>
              <a:ext uri="{FF2B5EF4-FFF2-40B4-BE49-F238E27FC236}">
                <a16:creationId xmlns:a16="http://schemas.microsoft.com/office/drawing/2014/main" id="{7E637234-DD0B-2CED-5E2C-1BFAD0C98AE6}"/>
              </a:ext>
            </a:extLst>
          </p:cNvPr>
          <p:cNvSpPr txBox="1"/>
          <p:nvPr/>
        </p:nvSpPr>
        <p:spPr>
          <a:xfrm>
            <a:off x="82760" y="1294313"/>
            <a:ext cx="297455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Miêu tả cảnh đẹp mùa xuân với màu sắc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cỏ</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ràng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507E53D7-25EE-80AD-E7F3-8FADAC60BA9B}"/>
              </a:ext>
            </a:extLst>
          </p:cNvPr>
          <p:cNvSpPr txBox="1"/>
          <p:nvPr/>
        </p:nvSpPr>
        <p:spPr>
          <a:xfrm>
            <a:off x="3189516" y="1296936"/>
            <a:ext cx="5822281" cy="28623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nhạt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mơ</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ràng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trẻ</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hức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sớm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phủ</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mức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xen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thẩn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AB222B5-3E22-7406-B988-19F812682EFA}"/>
              </a:ext>
            </a:extLst>
          </p:cNvPr>
          <p:cNvSpPr txBox="1"/>
          <p:nvPr/>
        </p:nvSpPr>
        <p:spPr>
          <a:xfrm>
            <a:off x="123464" y="4352180"/>
            <a:ext cx="8897069" cy="707886"/>
          </a:xfrm>
          <a:prstGeom prst="rect">
            <a:avLst/>
          </a:prstGeom>
          <a:noFill/>
        </p:spPr>
        <p:txBody>
          <a:bodyPr wrap="square">
            <a:spAutoFit/>
          </a:bodyPr>
          <a:lstStyle/>
          <a:p>
            <a:r>
              <a:rPr lang="vi-VN" sz="2000" b="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0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868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918F1E8-38AF-BADD-2D7C-99E866FB6DF6}"/>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25" name="图片 10">
            <a:extLst>
              <a:ext uri="{FF2B5EF4-FFF2-40B4-BE49-F238E27FC236}">
                <a16:creationId xmlns:a16="http://schemas.microsoft.com/office/drawing/2014/main" id="{15AC8327-D2FE-51F8-CDED-8118EB8E9960}"/>
              </a:ext>
            </a:extLst>
          </p:cNvPr>
          <p:cNvPicPr>
            <a:picLocks noChangeAspect="1"/>
          </p:cNvPicPr>
          <p:nvPr/>
        </p:nvPicPr>
        <p:blipFill rotWithShape="1">
          <a:blip r:embed="rId5">
            <a:extLst>
              <a:ext uri="{28A0092B-C50C-407E-A947-70E740481C1C}">
                <a14:useLocalDpi xmlns:a14="http://schemas.microsoft.com/office/drawing/2010/main" val="0"/>
              </a:ext>
            </a:extLst>
          </a:blip>
          <a:srcRect r="52500"/>
          <a:stretch/>
        </p:blipFill>
        <p:spPr>
          <a:xfrm>
            <a:off x="-20765" y="-1824597"/>
            <a:ext cx="4702880" cy="4354286"/>
          </a:xfrm>
          <a:prstGeom prst="rect">
            <a:avLst/>
          </a:prstGeom>
        </p:spPr>
      </p:pic>
      <p:pic>
        <p:nvPicPr>
          <p:cNvPr id="12" name="图片 3">
            <a:extLst>
              <a:ext uri="{FF2B5EF4-FFF2-40B4-BE49-F238E27FC236}">
                <a16:creationId xmlns:a16="http://schemas.microsoft.com/office/drawing/2014/main" id="{B22D597A-BE60-FD29-D435-513D4427F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327" y="0"/>
            <a:ext cx="2330673" cy="2947307"/>
          </a:xfrm>
          <a:prstGeom prst="rect">
            <a:avLst/>
          </a:prstGeom>
        </p:spPr>
      </p:pic>
      <p:sp>
        <p:nvSpPr>
          <p:cNvPr id="6" name="矩形 13">
            <a:extLst>
              <a:ext uri="{FF2B5EF4-FFF2-40B4-BE49-F238E27FC236}">
                <a16:creationId xmlns:a16="http://schemas.microsoft.com/office/drawing/2014/main" id="{CD95F8F6-8952-EA3D-EBBB-A9C6CAFD30EE}"/>
              </a:ext>
            </a:extLst>
          </p:cNvPr>
          <p:cNvSpPr/>
          <p:nvPr/>
        </p:nvSpPr>
        <p:spPr>
          <a:xfrm>
            <a:off x="683166" y="2245178"/>
            <a:ext cx="8460834" cy="1988274"/>
          </a:xfrm>
          <a:prstGeom prst="rect">
            <a:avLst/>
          </a:prstGeom>
          <a:solidFill>
            <a:srgbClr val="F7F9F3"/>
          </a:solidFill>
          <a:ln w="12700" cap="flat" cmpd="sng" algn="ctr">
            <a:noFill/>
            <a:prstDash val="solid"/>
            <a:miter lim="800000"/>
          </a:ln>
          <a:effectLst>
            <a:outerShdw blurRad="635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1" lang="zh-CN" altLang="en-US" sz="1350" b="0" i="0" u="none" strike="noStrike" kern="0" cap="none" spc="0" normalizeH="0" baseline="0" noProof="0" dirty="0">
              <a:ln>
                <a:noFill/>
              </a:ln>
              <a:solidFill>
                <a:prstClr val="white"/>
              </a:solidFill>
              <a:effectLst/>
              <a:uLnTx/>
              <a:uFillTx/>
              <a:latin typeface="等线"/>
              <a:ea typeface="楷体" panose="02010609060101010101" pitchFamily="49" charset="-122"/>
              <a:cs typeface="Arial"/>
              <a:sym typeface="Arial"/>
            </a:endParaRPr>
          </a:p>
        </p:txBody>
      </p:sp>
      <p:sp>
        <p:nvSpPr>
          <p:cNvPr id="7" name="文本框 5">
            <a:extLst>
              <a:ext uri="{FF2B5EF4-FFF2-40B4-BE49-F238E27FC236}">
                <a16:creationId xmlns:a16="http://schemas.microsoft.com/office/drawing/2014/main" id="{2708047F-C23D-5B3C-B2CD-806AD2F48233}"/>
              </a:ext>
            </a:extLst>
          </p:cNvPr>
          <p:cNvSpPr txBox="1"/>
          <p:nvPr/>
        </p:nvSpPr>
        <p:spPr>
          <a:xfrm>
            <a:off x="975830" y="-538146"/>
            <a:ext cx="548640" cy="35548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25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Arial"/>
                <a:sym typeface="Arial"/>
              </a:rPr>
              <a:t>5</a:t>
            </a:r>
          </a:p>
        </p:txBody>
      </p:sp>
      <p:pic>
        <p:nvPicPr>
          <p:cNvPr id="8" name="图片 1">
            <a:extLst>
              <a:ext uri="{FF2B5EF4-FFF2-40B4-BE49-F238E27FC236}">
                <a16:creationId xmlns:a16="http://schemas.microsoft.com/office/drawing/2014/main" id="{A284B6E3-1BA8-5CF7-B46B-9918D4AC37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4599" y="160494"/>
            <a:ext cx="1813046" cy="2528888"/>
          </a:xfrm>
          <a:prstGeom prst="rect">
            <a:avLst/>
          </a:prstGeom>
          <a:effectLst>
            <a:outerShdw blurRad="50800" dist="101600" dir="2700000" algn="tl" rotWithShape="0">
              <a:prstClr val="black">
                <a:alpha val="40000"/>
              </a:prstClr>
            </a:outerShdw>
          </a:effectLst>
        </p:spPr>
      </p:pic>
      <p:sp>
        <p:nvSpPr>
          <p:cNvPr id="9" name="TextBox 8">
            <a:extLst>
              <a:ext uri="{FF2B5EF4-FFF2-40B4-BE49-F238E27FC236}">
                <a16:creationId xmlns:a16="http://schemas.microsoft.com/office/drawing/2014/main" id="{36344AEA-47AC-7C53-28CA-03237185B11D}"/>
              </a:ext>
            </a:extLst>
          </p:cNvPr>
          <p:cNvSpPr txBox="1"/>
          <p:nvPr/>
        </p:nvSpPr>
        <p:spPr>
          <a:xfrm>
            <a:off x="922319" y="2646488"/>
            <a:ext cx="564327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0" b="1" dirty="0" err="1">
                <a:latin typeface="Times New Roman" panose="02020603050405020304" pitchFamily="18" charset="0"/>
                <a:cs typeface="Times New Roman" panose="02020603050405020304" pitchFamily="18" charset="0"/>
              </a:rPr>
              <a:t>Nghệ</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thuật</a:t>
            </a:r>
            <a:endParaRPr kumimoji="0" lang="en-SG" sz="8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2" name="图片 8">
            <a:extLst>
              <a:ext uri="{FF2B5EF4-FFF2-40B4-BE49-F238E27FC236}">
                <a16:creationId xmlns:a16="http://schemas.microsoft.com/office/drawing/2014/main" id="{544D4ED6-13DE-721C-3797-17F25501D009}"/>
              </a:ext>
            </a:extLst>
          </p:cNvPr>
          <p:cNvPicPr>
            <a:picLocks noChangeAspect="1"/>
          </p:cNvPicPr>
          <p:nvPr/>
        </p:nvPicPr>
        <p:blipFill rotWithShape="1">
          <a:blip r:embed="rId8">
            <a:extLst>
              <a:ext uri="{28A0092B-C50C-407E-A947-70E740481C1C}">
                <a14:useLocalDpi xmlns:a14="http://schemas.microsoft.com/office/drawing/2010/main" val="0"/>
              </a:ext>
            </a:extLst>
          </a:blip>
          <a:srcRect r="62916"/>
          <a:stretch/>
        </p:blipFill>
        <p:spPr>
          <a:xfrm>
            <a:off x="-11075" y="-5605"/>
            <a:ext cx="1813045" cy="2328148"/>
          </a:xfrm>
          <a:prstGeom prst="rect">
            <a:avLst/>
          </a:prstGeom>
        </p:spPr>
      </p:pic>
      <p:pic>
        <p:nvPicPr>
          <p:cNvPr id="5" name="Picture 4" descr="A cartoon of a person wearing a headdress&#10;&#10;Description automatically generated">
            <a:extLst>
              <a:ext uri="{FF2B5EF4-FFF2-40B4-BE49-F238E27FC236}">
                <a16:creationId xmlns:a16="http://schemas.microsoft.com/office/drawing/2014/main" id="{6F8C5F93-0B5A-EEC8-1917-DB797B37C7E1}"/>
              </a:ext>
            </a:extLst>
          </p:cNvPr>
          <p:cNvPicPr>
            <a:picLocks noChangeAspect="1"/>
          </p:cNvPicPr>
          <p:nvPr/>
        </p:nvPicPr>
        <p:blipFill>
          <a:blip r:embed="rId9"/>
          <a:stretch>
            <a:fillRect/>
          </a:stretch>
        </p:blipFill>
        <p:spPr>
          <a:xfrm>
            <a:off x="5800658" y="1746356"/>
            <a:ext cx="3636006" cy="3397144"/>
          </a:xfrm>
          <a:prstGeom prst="rect">
            <a:avLst/>
          </a:prstGeom>
        </p:spPr>
      </p:pic>
      <p:pic>
        <p:nvPicPr>
          <p:cNvPr id="18" name="图片 49">
            <a:extLst>
              <a:ext uri="{FF2B5EF4-FFF2-40B4-BE49-F238E27FC236}">
                <a16:creationId xmlns:a16="http://schemas.microsoft.com/office/drawing/2014/main" id="{151A64E7-4328-6458-8078-21E869FF52D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551377" y="-175091"/>
            <a:ext cx="2469335" cy="3440520"/>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pic>
        <p:nvPicPr>
          <p:cNvPr id="20" name="Picture 19" descr="A branch with pink flowers on it&#10;&#10;Description automatically generated">
            <a:extLst>
              <a:ext uri="{FF2B5EF4-FFF2-40B4-BE49-F238E27FC236}">
                <a16:creationId xmlns:a16="http://schemas.microsoft.com/office/drawing/2014/main" id="{E71AF252-CA2D-1528-51B9-0F35E557D8E7}"/>
              </a:ext>
            </a:extLst>
          </p:cNvPr>
          <p:cNvPicPr>
            <a:picLocks noChangeAspect="1"/>
          </p:cNvPicPr>
          <p:nvPr/>
        </p:nvPicPr>
        <p:blipFill>
          <a:blip r:embed="rId12"/>
          <a:stretch>
            <a:fillRect/>
          </a:stretch>
        </p:blipFill>
        <p:spPr>
          <a:xfrm>
            <a:off x="4092429" y="-82762"/>
            <a:ext cx="5200650" cy="4352925"/>
          </a:xfrm>
          <a:prstGeom prst="rect">
            <a:avLst/>
          </a:prstGeom>
        </p:spPr>
      </p:pic>
      <p:pic>
        <p:nvPicPr>
          <p:cNvPr id="21" name="Picture 20" descr="A person and person in traditional clothing&#10;&#10;Description automatically generated">
            <a:extLst>
              <a:ext uri="{FF2B5EF4-FFF2-40B4-BE49-F238E27FC236}">
                <a16:creationId xmlns:a16="http://schemas.microsoft.com/office/drawing/2014/main" id="{6DFE42CB-F093-3FEF-E4BA-404BE2CCE9EA}"/>
              </a:ext>
            </a:extLst>
          </p:cNvPr>
          <p:cNvPicPr>
            <a:picLocks noChangeAspect="1"/>
          </p:cNvPicPr>
          <p:nvPr/>
        </p:nvPicPr>
        <p:blipFill rotWithShape="1">
          <a:blip r:embed="rId13"/>
          <a:srcRect l="2364" t="46402" r="67584" b="-1327"/>
          <a:stretch/>
        </p:blipFill>
        <p:spPr>
          <a:xfrm flipH="1">
            <a:off x="0" y="3300868"/>
            <a:ext cx="1243242" cy="1901880"/>
          </a:xfrm>
          <a:prstGeom prst="rect">
            <a:avLst/>
          </a:prstGeom>
        </p:spPr>
      </p:pic>
      <p:grpSp>
        <p:nvGrpSpPr>
          <p:cNvPr id="27" name="Google Shape;16195;p27">
            <a:extLst>
              <a:ext uri="{FF2B5EF4-FFF2-40B4-BE49-F238E27FC236}">
                <a16:creationId xmlns:a16="http://schemas.microsoft.com/office/drawing/2014/main" id="{C49F5B16-3853-8E65-892F-0EDB12D20D28}"/>
              </a:ext>
            </a:extLst>
          </p:cNvPr>
          <p:cNvGrpSpPr/>
          <p:nvPr/>
        </p:nvGrpSpPr>
        <p:grpSpPr>
          <a:xfrm>
            <a:off x="5069132" y="1424938"/>
            <a:ext cx="2255815" cy="1242034"/>
            <a:chOff x="-69706" y="4049223"/>
            <a:chExt cx="2187555" cy="1141893"/>
          </a:xfrm>
        </p:grpSpPr>
        <p:sp>
          <p:nvSpPr>
            <p:cNvPr id="28" name="Google Shape;16196;p27">
              <a:extLst>
                <a:ext uri="{FF2B5EF4-FFF2-40B4-BE49-F238E27FC236}">
                  <a16:creationId xmlns:a16="http://schemas.microsoft.com/office/drawing/2014/main" id="{0756F4BC-96AF-F2D6-B54A-D8B5A3F08A2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16197;p27">
              <a:extLst>
                <a:ext uri="{FF2B5EF4-FFF2-40B4-BE49-F238E27FC236}">
                  <a16:creationId xmlns:a16="http://schemas.microsoft.com/office/drawing/2014/main" id="{C8950D9F-9411-BD4A-CE64-FE5AA904698B}"/>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16198;p27">
              <a:extLst>
                <a:ext uri="{FF2B5EF4-FFF2-40B4-BE49-F238E27FC236}">
                  <a16:creationId xmlns:a16="http://schemas.microsoft.com/office/drawing/2014/main" id="{34EF8289-D632-B667-7D57-A3AB8D23AE4E}"/>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6199;p27">
              <a:extLst>
                <a:ext uri="{FF2B5EF4-FFF2-40B4-BE49-F238E27FC236}">
                  <a16:creationId xmlns:a16="http://schemas.microsoft.com/office/drawing/2014/main" id="{B297F770-B69B-2DE9-926A-D57F4F323FE2}"/>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6200;p27">
              <a:extLst>
                <a:ext uri="{FF2B5EF4-FFF2-40B4-BE49-F238E27FC236}">
                  <a16:creationId xmlns:a16="http://schemas.microsoft.com/office/drawing/2014/main" id="{E17F540F-37AA-22EB-3557-6E098B51F78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6201;p27">
              <a:extLst>
                <a:ext uri="{FF2B5EF4-FFF2-40B4-BE49-F238E27FC236}">
                  <a16:creationId xmlns:a16="http://schemas.microsoft.com/office/drawing/2014/main" id="{2ACFE335-A79F-B552-4FF4-EFC82A40E946}"/>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6202;p27">
              <a:extLst>
                <a:ext uri="{FF2B5EF4-FFF2-40B4-BE49-F238E27FC236}">
                  <a16:creationId xmlns:a16="http://schemas.microsoft.com/office/drawing/2014/main" id="{8F52FE00-0867-4091-69D0-6E58EDA9DD54}"/>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6203;p27">
              <a:extLst>
                <a:ext uri="{FF2B5EF4-FFF2-40B4-BE49-F238E27FC236}">
                  <a16:creationId xmlns:a16="http://schemas.microsoft.com/office/drawing/2014/main" id="{4D5D7456-1C99-D49F-8616-357763941E79}"/>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6204;p27">
              <a:extLst>
                <a:ext uri="{FF2B5EF4-FFF2-40B4-BE49-F238E27FC236}">
                  <a16:creationId xmlns:a16="http://schemas.microsoft.com/office/drawing/2014/main" id="{95D24F47-C308-5C57-C867-22EFE250A7C5}"/>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37" name="Google Shape;16205;p27">
              <a:extLst>
                <a:ext uri="{FF2B5EF4-FFF2-40B4-BE49-F238E27FC236}">
                  <a16:creationId xmlns:a16="http://schemas.microsoft.com/office/drawing/2014/main" id="{7B80C671-76FA-99C7-BFE0-9C4BCCDCE8A8}"/>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6206;p27">
              <a:extLst>
                <a:ext uri="{FF2B5EF4-FFF2-40B4-BE49-F238E27FC236}">
                  <a16:creationId xmlns:a16="http://schemas.microsoft.com/office/drawing/2014/main" id="{8447B1C3-AFB5-0203-8B02-5E8E39167177}"/>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16207;p27">
              <a:extLst>
                <a:ext uri="{FF2B5EF4-FFF2-40B4-BE49-F238E27FC236}">
                  <a16:creationId xmlns:a16="http://schemas.microsoft.com/office/drawing/2014/main" id="{150B64AF-32DC-2C43-8523-06FE85BD50B6}"/>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16208;p27">
              <a:extLst>
                <a:ext uri="{FF2B5EF4-FFF2-40B4-BE49-F238E27FC236}">
                  <a16:creationId xmlns:a16="http://schemas.microsoft.com/office/drawing/2014/main" id="{760D44AD-FC25-2DE3-73C4-376E74E778DD}"/>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6209;p27">
              <a:extLst>
                <a:ext uri="{FF2B5EF4-FFF2-40B4-BE49-F238E27FC236}">
                  <a16:creationId xmlns:a16="http://schemas.microsoft.com/office/drawing/2014/main" id="{380A06BD-1B87-6953-E251-46F0EB7676D3}"/>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6210;p27">
              <a:extLst>
                <a:ext uri="{FF2B5EF4-FFF2-40B4-BE49-F238E27FC236}">
                  <a16:creationId xmlns:a16="http://schemas.microsoft.com/office/drawing/2014/main" id="{3A5D000F-6C32-8542-48E2-522A74D7E51E}"/>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6211;p27">
              <a:extLst>
                <a:ext uri="{FF2B5EF4-FFF2-40B4-BE49-F238E27FC236}">
                  <a16:creationId xmlns:a16="http://schemas.microsoft.com/office/drawing/2014/main" id="{671B209C-D8CA-6658-50CC-31470E65D6E2}"/>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6212;p27">
              <a:extLst>
                <a:ext uri="{FF2B5EF4-FFF2-40B4-BE49-F238E27FC236}">
                  <a16:creationId xmlns:a16="http://schemas.microsoft.com/office/drawing/2014/main" id="{69F554EF-63A3-0C66-798A-4002A9EB6CCC}"/>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6213;p27">
              <a:extLst>
                <a:ext uri="{FF2B5EF4-FFF2-40B4-BE49-F238E27FC236}">
                  <a16:creationId xmlns:a16="http://schemas.microsoft.com/office/drawing/2014/main" id="{863207B3-6A91-8B85-7F4F-ED9F8EC7F11C}"/>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6214;p27">
              <a:extLst>
                <a:ext uri="{FF2B5EF4-FFF2-40B4-BE49-F238E27FC236}">
                  <a16:creationId xmlns:a16="http://schemas.microsoft.com/office/drawing/2014/main" id="{15B963AA-E226-B926-2D7D-97A43269A686}"/>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6215;p27">
              <a:extLst>
                <a:ext uri="{FF2B5EF4-FFF2-40B4-BE49-F238E27FC236}">
                  <a16:creationId xmlns:a16="http://schemas.microsoft.com/office/drawing/2014/main" id="{D52A5BD6-3F44-A4EE-1CE9-CED7E6AC57C5}"/>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6216;p27">
              <a:extLst>
                <a:ext uri="{FF2B5EF4-FFF2-40B4-BE49-F238E27FC236}">
                  <a16:creationId xmlns:a16="http://schemas.microsoft.com/office/drawing/2014/main" id="{C05C9504-C1E5-F4A3-1134-5CF26A2294D8}"/>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6217;p27">
              <a:extLst>
                <a:ext uri="{FF2B5EF4-FFF2-40B4-BE49-F238E27FC236}">
                  <a16:creationId xmlns:a16="http://schemas.microsoft.com/office/drawing/2014/main" id="{AF07B6D7-0331-032A-8299-CF5C8B314053}"/>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6218;p27">
              <a:extLst>
                <a:ext uri="{FF2B5EF4-FFF2-40B4-BE49-F238E27FC236}">
                  <a16:creationId xmlns:a16="http://schemas.microsoft.com/office/drawing/2014/main" id="{86A10412-55B8-FF76-31DB-7C21EF3947AA}"/>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6219;p27">
              <a:extLst>
                <a:ext uri="{FF2B5EF4-FFF2-40B4-BE49-F238E27FC236}">
                  <a16:creationId xmlns:a16="http://schemas.microsoft.com/office/drawing/2014/main" id="{E044C5D4-4BDA-3E3D-C4D7-FE692D475421}"/>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6220;p27">
              <a:extLst>
                <a:ext uri="{FF2B5EF4-FFF2-40B4-BE49-F238E27FC236}">
                  <a16:creationId xmlns:a16="http://schemas.microsoft.com/office/drawing/2014/main" id="{DD73D9CA-A9AA-B2AA-33A6-2CC90060FDD5}"/>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6221;p27">
              <a:extLst>
                <a:ext uri="{FF2B5EF4-FFF2-40B4-BE49-F238E27FC236}">
                  <a16:creationId xmlns:a16="http://schemas.microsoft.com/office/drawing/2014/main" id="{485ECC77-043E-0383-ED1C-ECB413CF161B}"/>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6222;p27">
              <a:extLst>
                <a:ext uri="{FF2B5EF4-FFF2-40B4-BE49-F238E27FC236}">
                  <a16:creationId xmlns:a16="http://schemas.microsoft.com/office/drawing/2014/main" id="{37788FE7-5CAD-2330-DB79-6718AD11498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6223;p27">
              <a:extLst>
                <a:ext uri="{FF2B5EF4-FFF2-40B4-BE49-F238E27FC236}">
                  <a16:creationId xmlns:a16="http://schemas.microsoft.com/office/drawing/2014/main" id="{4E3ABB70-84D1-BA2C-792D-879FC54875CF}"/>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6224;p27">
              <a:extLst>
                <a:ext uri="{FF2B5EF4-FFF2-40B4-BE49-F238E27FC236}">
                  <a16:creationId xmlns:a16="http://schemas.microsoft.com/office/drawing/2014/main" id="{E2FCAB01-1053-D7CA-B7D1-A18F7729F38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6225;p27">
              <a:extLst>
                <a:ext uri="{FF2B5EF4-FFF2-40B4-BE49-F238E27FC236}">
                  <a16:creationId xmlns:a16="http://schemas.microsoft.com/office/drawing/2014/main" id="{F38F5B8D-874A-7A85-EC3B-86B4E9767B22}"/>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16226;p27">
              <a:extLst>
                <a:ext uri="{FF2B5EF4-FFF2-40B4-BE49-F238E27FC236}">
                  <a16:creationId xmlns:a16="http://schemas.microsoft.com/office/drawing/2014/main" id="{D358E720-79AB-BB36-3990-A37EF63B8C96}"/>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16227;p27">
              <a:extLst>
                <a:ext uri="{FF2B5EF4-FFF2-40B4-BE49-F238E27FC236}">
                  <a16:creationId xmlns:a16="http://schemas.microsoft.com/office/drawing/2014/main" id="{D3149CAB-A596-7053-56C8-4701143EDEAF}"/>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16228;p27">
              <a:extLst>
                <a:ext uri="{FF2B5EF4-FFF2-40B4-BE49-F238E27FC236}">
                  <a16:creationId xmlns:a16="http://schemas.microsoft.com/office/drawing/2014/main" id="{41989667-8A30-AB17-C9B2-0BCD8F20234A}"/>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16229;p27">
              <a:extLst>
                <a:ext uri="{FF2B5EF4-FFF2-40B4-BE49-F238E27FC236}">
                  <a16:creationId xmlns:a16="http://schemas.microsoft.com/office/drawing/2014/main" id="{6C34A01D-1FE0-2414-303F-98FE72215D18}"/>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16230;p27">
              <a:extLst>
                <a:ext uri="{FF2B5EF4-FFF2-40B4-BE49-F238E27FC236}">
                  <a16:creationId xmlns:a16="http://schemas.microsoft.com/office/drawing/2014/main" id="{4539CD19-8ABF-44FA-66D4-5094E4594D42}"/>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16231;p27">
              <a:extLst>
                <a:ext uri="{FF2B5EF4-FFF2-40B4-BE49-F238E27FC236}">
                  <a16:creationId xmlns:a16="http://schemas.microsoft.com/office/drawing/2014/main" id="{1BF82548-77BF-AF8A-9336-AF389D47D782}"/>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16232;p27">
              <a:extLst>
                <a:ext uri="{FF2B5EF4-FFF2-40B4-BE49-F238E27FC236}">
                  <a16:creationId xmlns:a16="http://schemas.microsoft.com/office/drawing/2014/main" id="{A978E7E4-92E3-8BB1-1162-8DEEBCC23CDB}"/>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16233;p27">
              <a:extLst>
                <a:ext uri="{FF2B5EF4-FFF2-40B4-BE49-F238E27FC236}">
                  <a16:creationId xmlns:a16="http://schemas.microsoft.com/office/drawing/2014/main" id="{C56CE6A6-A915-CC30-CCCB-190A789E51E0}"/>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66" name="Google Shape;16234;p27">
              <a:extLst>
                <a:ext uri="{FF2B5EF4-FFF2-40B4-BE49-F238E27FC236}">
                  <a16:creationId xmlns:a16="http://schemas.microsoft.com/office/drawing/2014/main" id="{7908F2BF-6149-F85B-0D3A-EAA7BA6BBB5F}"/>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6235;p27">
              <a:extLst>
                <a:ext uri="{FF2B5EF4-FFF2-40B4-BE49-F238E27FC236}">
                  <a16:creationId xmlns:a16="http://schemas.microsoft.com/office/drawing/2014/main" id="{275EA692-44C7-5833-6A83-9D3B629F0202}"/>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6236;p27">
              <a:extLst>
                <a:ext uri="{FF2B5EF4-FFF2-40B4-BE49-F238E27FC236}">
                  <a16:creationId xmlns:a16="http://schemas.microsoft.com/office/drawing/2014/main" id="{F5C6FD27-8FC3-6D85-8A4F-4C9326BDA370}"/>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6237;p27">
              <a:extLst>
                <a:ext uri="{FF2B5EF4-FFF2-40B4-BE49-F238E27FC236}">
                  <a16:creationId xmlns:a16="http://schemas.microsoft.com/office/drawing/2014/main" id="{F25D8F4C-110E-1D4E-39BF-BA9F959A4E02}"/>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6238;p27">
              <a:extLst>
                <a:ext uri="{FF2B5EF4-FFF2-40B4-BE49-F238E27FC236}">
                  <a16:creationId xmlns:a16="http://schemas.microsoft.com/office/drawing/2014/main" id="{7373DE88-6656-099C-FCEA-D1CDB5CF6D60}"/>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6239;p27">
              <a:extLst>
                <a:ext uri="{FF2B5EF4-FFF2-40B4-BE49-F238E27FC236}">
                  <a16:creationId xmlns:a16="http://schemas.microsoft.com/office/drawing/2014/main" id="{C19A5C8D-3616-652B-B54A-E33C9B996CA2}"/>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6240;p27">
              <a:extLst>
                <a:ext uri="{FF2B5EF4-FFF2-40B4-BE49-F238E27FC236}">
                  <a16:creationId xmlns:a16="http://schemas.microsoft.com/office/drawing/2014/main" id="{6A4E2036-5010-5EC3-BD7E-FF8992525C16}"/>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6241;p27">
              <a:extLst>
                <a:ext uri="{FF2B5EF4-FFF2-40B4-BE49-F238E27FC236}">
                  <a16:creationId xmlns:a16="http://schemas.microsoft.com/office/drawing/2014/main" id="{0A956541-A44A-5BF4-4CFC-1BF4406AF5CD}"/>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6242;p27">
              <a:extLst>
                <a:ext uri="{FF2B5EF4-FFF2-40B4-BE49-F238E27FC236}">
                  <a16:creationId xmlns:a16="http://schemas.microsoft.com/office/drawing/2014/main" id="{1A3F2022-08DA-541C-39DB-84C33E077C54}"/>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6243;p27">
              <a:extLst>
                <a:ext uri="{FF2B5EF4-FFF2-40B4-BE49-F238E27FC236}">
                  <a16:creationId xmlns:a16="http://schemas.microsoft.com/office/drawing/2014/main" id="{08F3C2E7-5293-297B-C757-A7F7CCEA3CC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6244;p27">
              <a:extLst>
                <a:ext uri="{FF2B5EF4-FFF2-40B4-BE49-F238E27FC236}">
                  <a16:creationId xmlns:a16="http://schemas.microsoft.com/office/drawing/2014/main" id="{AEEBD65B-4B33-81EA-AE95-B7AAEE65401B}"/>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6245;p27">
              <a:extLst>
                <a:ext uri="{FF2B5EF4-FFF2-40B4-BE49-F238E27FC236}">
                  <a16:creationId xmlns:a16="http://schemas.microsoft.com/office/drawing/2014/main" id="{6CD10228-5FEA-B0C9-CB76-F94A9EF89AF3}"/>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16246;p27">
              <a:extLst>
                <a:ext uri="{FF2B5EF4-FFF2-40B4-BE49-F238E27FC236}">
                  <a16:creationId xmlns:a16="http://schemas.microsoft.com/office/drawing/2014/main" id="{91D44085-7F81-E962-5882-B8D2BA2AFB75}"/>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16247;p27">
              <a:extLst>
                <a:ext uri="{FF2B5EF4-FFF2-40B4-BE49-F238E27FC236}">
                  <a16:creationId xmlns:a16="http://schemas.microsoft.com/office/drawing/2014/main" id="{9F06F5EF-4B93-A26D-AFBB-A83AEFAD4651}"/>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16248;p27">
              <a:extLst>
                <a:ext uri="{FF2B5EF4-FFF2-40B4-BE49-F238E27FC236}">
                  <a16:creationId xmlns:a16="http://schemas.microsoft.com/office/drawing/2014/main" id="{77AF391E-319B-A047-8FC0-45C69B104DA5}"/>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16249;p27">
              <a:extLst>
                <a:ext uri="{FF2B5EF4-FFF2-40B4-BE49-F238E27FC236}">
                  <a16:creationId xmlns:a16="http://schemas.microsoft.com/office/drawing/2014/main" id="{FDBF0CEC-F4F2-5996-10E0-C6ECFBD95F11}"/>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16250;p27">
              <a:extLst>
                <a:ext uri="{FF2B5EF4-FFF2-40B4-BE49-F238E27FC236}">
                  <a16:creationId xmlns:a16="http://schemas.microsoft.com/office/drawing/2014/main" id="{BA65E428-7422-7390-B786-365B629675B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3" name="Google Shape;16251;p27">
              <a:extLst>
                <a:ext uri="{FF2B5EF4-FFF2-40B4-BE49-F238E27FC236}">
                  <a16:creationId xmlns:a16="http://schemas.microsoft.com/office/drawing/2014/main" id="{27ADD2D9-28AB-46AE-E053-B73806867169}"/>
                </a:ext>
              </a:extLst>
            </p:cNvPr>
            <p:cNvGrpSpPr/>
            <p:nvPr/>
          </p:nvGrpSpPr>
          <p:grpSpPr>
            <a:xfrm rot="-1277692">
              <a:off x="928698" y="4770229"/>
              <a:ext cx="263491" cy="228933"/>
              <a:chOff x="8560435" y="4067363"/>
              <a:chExt cx="279391" cy="242772"/>
            </a:xfrm>
          </p:grpSpPr>
          <p:sp>
            <p:nvSpPr>
              <p:cNvPr id="105" name="Google Shape;16252;p27">
                <a:extLst>
                  <a:ext uri="{FF2B5EF4-FFF2-40B4-BE49-F238E27FC236}">
                    <a16:creationId xmlns:a16="http://schemas.microsoft.com/office/drawing/2014/main" id="{97F2919B-8409-5A5F-4DA7-B46038082096}"/>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06" name="Google Shape;16253;p27">
                <a:extLst>
                  <a:ext uri="{FF2B5EF4-FFF2-40B4-BE49-F238E27FC236}">
                    <a16:creationId xmlns:a16="http://schemas.microsoft.com/office/drawing/2014/main" id="{8F11F6E8-E7C8-73A6-AEC3-5803DDD0C2B5}"/>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16254;p27">
                <a:extLst>
                  <a:ext uri="{FF2B5EF4-FFF2-40B4-BE49-F238E27FC236}">
                    <a16:creationId xmlns:a16="http://schemas.microsoft.com/office/drawing/2014/main" id="{834C0A1F-F75E-B0AC-8427-C675F5BDF65E}"/>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16255;p27">
                <a:extLst>
                  <a:ext uri="{FF2B5EF4-FFF2-40B4-BE49-F238E27FC236}">
                    <a16:creationId xmlns:a16="http://schemas.microsoft.com/office/drawing/2014/main" id="{C6117D3F-287F-BEE3-BE5C-AA7490D3B6F7}"/>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16256;p27">
                <a:extLst>
                  <a:ext uri="{FF2B5EF4-FFF2-40B4-BE49-F238E27FC236}">
                    <a16:creationId xmlns:a16="http://schemas.microsoft.com/office/drawing/2014/main" id="{A73AF52F-2F5C-88CD-E923-BD2BBEDF5A6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16257;p27">
                <a:extLst>
                  <a:ext uri="{FF2B5EF4-FFF2-40B4-BE49-F238E27FC236}">
                    <a16:creationId xmlns:a16="http://schemas.microsoft.com/office/drawing/2014/main" id="{6AFE907C-33E6-73DA-C55D-A90FC71692D8}"/>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16258;p27">
                <a:extLst>
                  <a:ext uri="{FF2B5EF4-FFF2-40B4-BE49-F238E27FC236}">
                    <a16:creationId xmlns:a16="http://schemas.microsoft.com/office/drawing/2014/main" id="{47DBD9DB-1239-20CB-208C-512FFC1361D7}"/>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16259;p27">
                <a:extLst>
                  <a:ext uri="{FF2B5EF4-FFF2-40B4-BE49-F238E27FC236}">
                    <a16:creationId xmlns:a16="http://schemas.microsoft.com/office/drawing/2014/main" id="{2333E1DF-AF87-9326-1249-423F4F391488}"/>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16260;p27">
                <a:extLst>
                  <a:ext uri="{FF2B5EF4-FFF2-40B4-BE49-F238E27FC236}">
                    <a16:creationId xmlns:a16="http://schemas.microsoft.com/office/drawing/2014/main" id="{D7264DC2-1CD0-C928-0D4C-F78134048A8B}"/>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16261;p27">
                <a:extLst>
                  <a:ext uri="{FF2B5EF4-FFF2-40B4-BE49-F238E27FC236}">
                    <a16:creationId xmlns:a16="http://schemas.microsoft.com/office/drawing/2014/main" id="{A6FA6DEE-17E5-F329-65CF-7D40720DEC1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16262;p27">
                <a:extLst>
                  <a:ext uri="{FF2B5EF4-FFF2-40B4-BE49-F238E27FC236}">
                    <a16:creationId xmlns:a16="http://schemas.microsoft.com/office/drawing/2014/main" id="{93423434-BA2A-2AF5-4116-0CC13933FF4D}"/>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16263;p27">
                <a:extLst>
                  <a:ext uri="{FF2B5EF4-FFF2-40B4-BE49-F238E27FC236}">
                    <a16:creationId xmlns:a16="http://schemas.microsoft.com/office/drawing/2014/main" id="{4FC78A31-7377-3611-AE46-55A790A8440B}"/>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16264;p27">
                <a:extLst>
                  <a:ext uri="{FF2B5EF4-FFF2-40B4-BE49-F238E27FC236}">
                    <a16:creationId xmlns:a16="http://schemas.microsoft.com/office/drawing/2014/main" id="{F6077478-98E4-BDF1-C004-869FA9EEA2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16265;p27">
                <a:extLst>
                  <a:ext uri="{FF2B5EF4-FFF2-40B4-BE49-F238E27FC236}">
                    <a16:creationId xmlns:a16="http://schemas.microsoft.com/office/drawing/2014/main" id="{C9F9AAD1-11A8-32AF-35BE-285CF13B4227}"/>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16266;p27">
                <a:extLst>
                  <a:ext uri="{FF2B5EF4-FFF2-40B4-BE49-F238E27FC236}">
                    <a16:creationId xmlns:a16="http://schemas.microsoft.com/office/drawing/2014/main" id="{CE262FF3-5FA3-1528-5543-9F45E0292B7E}"/>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16267;p27">
                <a:extLst>
                  <a:ext uri="{FF2B5EF4-FFF2-40B4-BE49-F238E27FC236}">
                    <a16:creationId xmlns:a16="http://schemas.microsoft.com/office/drawing/2014/main" id="{A588441B-686D-13B8-EA24-382E7A03C648}"/>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16268;p27">
                <a:extLst>
                  <a:ext uri="{FF2B5EF4-FFF2-40B4-BE49-F238E27FC236}">
                    <a16:creationId xmlns:a16="http://schemas.microsoft.com/office/drawing/2014/main" id="{1933E41A-51DC-4195-9A65-8119D0625B5A}"/>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16269;p27">
                <a:extLst>
                  <a:ext uri="{FF2B5EF4-FFF2-40B4-BE49-F238E27FC236}">
                    <a16:creationId xmlns:a16="http://schemas.microsoft.com/office/drawing/2014/main" id="{E868A86A-ECEE-906E-2106-09D4752BB16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16270;p27">
                <a:extLst>
                  <a:ext uri="{FF2B5EF4-FFF2-40B4-BE49-F238E27FC236}">
                    <a16:creationId xmlns:a16="http://schemas.microsoft.com/office/drawing/2014/main" id="{6A2070BD-24CA-99B0-9B3D-968DAD411511}"/>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16271;p27">
                <a:extLst>
                  <a:ext uri="{FF2B5EF4-FFF2-40B4-BE49-F238E27FC236}">
                    <a16:creationId xmlns:a16="http://schemas.microsoft.com/office/drawing/2014/main" id="{B3A5B4D1-5043-4AEC-12E4-ED6A6DEB6BB0}"/>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16272;p27">
                <a:extLst>
                  <a:ext uri="{FF2B5EF4-FFF2-40B4-BE49-F238E27FC236}">
                    <a16:creationId xmlns:a16="http://schemas.microsoft.com/office/drawing/2014/main" id="{80542B69-B062-6EF0-E706-70C7B14244CB}"/>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16273;p27">
                <a:extLst>
                  <a:ext uri="{FF2B5EF4-FFF2-40B4-BE49-F238E27FC236}">
                    <a16:creationId xmlns:a16="http://schemas.microsoft.com/office/drawing/2014/main" id="{28540D17-74D5-9DDA-5FB8-8FFA3C21EEC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16274;p27">
                <a:extLst>
                  <a:ext uri="{FF2B5EF4-FFF2-40B4-BE49-F238E27FC236}">
                    <a16:creationId xmlns:a16="http://schemas.microsoft.com/office/drawing/2014/main" id="{B64FF004-26C9-3691-047E-CDA279994108}"/>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16275;p27">
                <a:extLst>
                  <a:ext uri="{FF2B5EF4-FFF2-40B4-BE49-F238E27FC236}">
                    <a16:creationId xmlns:a16="http://schemas.microsoft.com/office/drawing/2014/main" id="{99C4E17E-8512-97A3-7AAF-EB12934730FC}"/>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16276;p27">
                <a:extLst>
                  <a:ext uri="{FF2B5EF4-FFF2-40B4-BE49-F238E27FC236}">
                    <a16:creationId xmlns:a16="http://schemas.microsoft.com/office/drawing/2014/main" id="{85F5BA8D-01BE-B096-3566-95C8D95B7C92}"/>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16277;p27">
                <a:extLst>
                  <a:ext uri="{FF2B5EF4-FFF2-40B4-BE49-F238E27FC236}">
                    <a16:creationId xmlns:a16="http://schemas.microsoft.com/office/drawing/2014/main" id="{7311F388-4C80-CD4D-6A78-BA4F0CDD0D57}"/>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16278;p27">
                <a:extLst>
                  <a:ext uri="{FF2B5EF4-FFF2-40B4-BE49-F238E27FC236}">
                    <a16:creationId xmlns:a16="http://schemas.microsoft.com/office/drawing/2014/main" id="{E358A140-B449-6938-F8D5-BF1A4C7CA378}"/>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16279;p27">
                <a:extLst>
                  <a:ext uri="{FF2B5EF4-FFF2-40B4-BE49-F238E27FC236}">
                    <a16:creationId xmlns:a16="http://schemas.microsoft.com/office/drawing/2014/main" id="{39C12A76-0516-DF26-1DA9-7FD9E15B834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16280;p27">
                <a:extLst>
                  <a:ext uri="{FF2B5EF4-FFF2-40B4-BE49-F238E27FC236}">
                    <a16:creationId xmlns:a16="http://schemas.microsoft.com/office/drawing/2014/main" id="{D98A9A79-2FA8-9941-F76F-0C4217077CFF}"/>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16281;p27">
                <a:extLst>
                  <a:ext uri="{FF2B5EF4-FFF2-40B4-BE49-F238E27FC236}">
                    <a16:creationId xmlns:a16="http://schemas.microsoft.com/office/drawing/2014/main" id="{3D0C1511-22A4-0115-6ED6-521F65D6FBEC}"/>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16282;p27">
                <a:extLst>
                  <a:ext uri="{FF2B5EF4-FFF2-40B4-BE49-F238E27FC236}">
                    <a16:creationId xmlns:a16="http://schemas.microsoft.com/office/drawing/2014/main" id="{C213B732-DABA-7047-B382-E0A8F5B9E91B}"/>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16283;p27">
                <a:extLst>
                  <a:ext uri="{FF2B5EF4-FFF2-40B4-BE49-F238E27FC236}">
                    <a16:creationId xmlns:a16="http://schemas.microsoft.com/office/drawing/2014/main" id="{5978E8BA-56E0-BBC3-2D89-3F9B1B989EA3}"/>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16284;p27">
                <a:extLst>
                  <a:ext uri="{FF2B5EF4-FFF2-40B4-BE49-F238E27FC236}">
                    <a16:creationId xmlns:a16="http://schemas.microsoft.com/office/drawing/2014/main" id="{0A363B66-C687-F102-A39A-275C62BAA317}"/>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84" name="Google Shape;16285;p27">
              <a:extLst>
                <a:ext uri="{FF2B5EF4-FFF2-40B4-BE49-F238E27FC236}">
                  <a16:creationId xmlns:a16="http://schemas.microsoft.com/office/drawing/2014/main" id="{704C057B-38C2-E79F-AE13-4A813307221D}"/>
                </a:ext>
              </a:extLst>
            </p:cNvPr>
            <p:cNvGrpSpPr/>
            <p:nvPr/>
          </p:nvGrpSpPr>
          <p:grpSpPr>
            <a:xfrm flipH="1">
              <a:off x="213888" y="4249293"/>
              <a:ext cx="234778" cy="228176"/>
              <a:chOff x="1103345" y="2653993"/>
              <a:chExt cx="520458" cy="505933"/>
            </a:xfrm>
          </p:grpSpPr>
          <p:sp>
            <p:nvSpPr>
              <p:cNvPr id="85" name="Google Shape;16286;p27">
                <a:extLst>
                  <a:ext uri="{FF2B5EF4-FFF2-40B4-BE49-F238E27FC236}">
                    <a16:creationId xmlns:a16="http://schemas.microsoft.com/office/drawing/2014/main" id="{B524F8CA-6A66-E755-9FD2-CAC2CA9A273D}"/>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6" name="Google Shape;16287;p27">
                <a:extLst>
                  <a:ext uri="{FF2B5EF4-FFF2-40B4-BE49-F238E27FC236}">
                    <a16:creationId xmlns:a16="http://schemas.microsoft.com/office/drawing/2014/main" id="{48CF7838-6E76-2BB3-6AE3-E469F69C6A8E}"/>
                  </a:ext>
                </a:extLst>
              </p:cNvPr>
              <p:cNvGrpSpPr/>
              <p:nvPr/>
            </p:nvGrpSpPr>
            <p:grpSpPr>
              <a:xfrm>
                <a:off x="1238301" y="2776232"/>
                <a:ext cx="245283" cy="311802"/>
                <a:chOff x="5152350" y="1627375"/>
                <a:chExt cx="61750" cy="78500"/>
              </a:xfrm>
            </p:grpSpPr>
            <p:sp>
              <p:nvSpPr>
                <p:cNvPr id="87" name="Google Shape;16288;p27">
                  <a:extLst>
                    <a:ext uri="{FF2B5EF4-FFF2-40B4-BE49-F238E27FC236}">
                      <a16:creationId xmlns:a16="http://schemas.microsoft.com/office/drawing/2014/main" id="{65C2CB15-0FDF-390B-C20D-2650C57CD859}"/>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16289;p27">
                  <a:extLst>
                    <a:ext uri="{FF2B5EF4-FFF2-40B4-BE49-F238E27FC236}">
                      <a16:creationId xmlns:a16="http://schemas.microsoft.com/office/drawing/2014/main" id="{FF370BED-0013-B407-98A8-43E3EE6E7136}"/>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16290;p27">
                  <a:extLst>
                    <a:ext uri="{FF2B5EF4-FFF2-40B4-BE49-F238E27FC236}">
                      <a16:creationId xmlns:a16="http://schemas.microsoft.com/office/drawing/2014/main" id="{A753D0F3-8A25-2AFF-95CF-3A55F31F16AC}"/>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16291;p27">
                  <a:extLst>
                    <a:ext uri="{FF2B5EF4-FFF2-40B4-BE49-F238E27FC236}">
                      <a16:creationId xmlns:a16="http://schemas.microsoft.com/office/drawing/2014/main" id="{49CABE9B-1ECC-FB82-E0FA-C43220D003C9}"/>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16292;p27">
                  <a:extLst>
                    <a:ext uri="{FF2B5EF4-FFF2-40B4-BE49-F238E27FC236}">
                      <a16:creationId xmlns:a16="http://schemas.microsoft.com/office/drawing/2014/main" id="{97E86EEE-CAB6-F396-9632-5488EFB27667}"/>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16293;p27">
                  <a:extLst>
                    <a:ext uri="{FF2B5EF4-FFF2-40B4-BE49-F238E27FC236}">
                      <a16:creationId xmlns:a16="http://schemas.microsoft.com/office/drawing/2014/main" id="{4E55AA2B-4F0E-48CC-8A7F-BEFA29F67B79}"/>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16294;p27">
                  <a:extLst>
                    <a:ext uri="{FF2B5EF4-FFF2-40B4-BE49-F238E27FC236}">
                      <a16:creationId xmlns:a16="http://schemas.microsoft.com/office/drawing/2014/main" id="{DA02045C-D99B-8D2F-4F9C-EC32B336FF41}"/>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16295;p27">
                  <a:extLst>
                    <a:ext uri="{FF2B5EF4-FFF2-40B4-BE49-F238E27FC236}">
                      <a16:creationId xmlns:a16="http://schemas.microsoft.com/office/drawing/2014/main" id="{692B8354-75F4-A2B9-93A1-D0B1D98DB92B}"/>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16296;p27">
                  <a:extLst>
                    <a:ext uri="{FF2B5EF4-FFF2-40B4-BE49-F238E27FC236}">
                      <a16:creationId xmlns:a16="http://schemas.microsoft.com/office/drawing/2014/main" id="{2882D479-EFAC-5476-BF1E-2B23B3D8B86E}"/>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16297;p27">
                  <a:extLst>
                    <a:ext uri="{FF2B5EF4-FFF2-40B4-BE49-F238E27FC236}">
                      <a16:creationId xmlns:a16="http://schemas.microsoft.com/office/drawing/2014/main" id="{EA418E95-65E2-6C6E-7680-B92EF54F59D8}"/>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16298;p27">
                  <a:extLst>
                    <a:ext uri="{FF2B5EF4-FFF2-40B4-BE49-F238E27FC236}">
                      <a16:creationId xmlns:a16="http://schemas.microsoft.com/office/drawing/2014/main" id="{75382339-B2F5-DB59-1FAF-D41332DFD9A8}"/>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16299;p27">
                  <a:extLst>
                    <a:ext uri="{FF2B5EF4-FFF2-40B4-BE49-F238E27FC236}">
                      <a16:creationId xmlns:a16="http://schemas.microsoft.com/office/drawing/2014/main" id="{AFB84470-7C1B-DF50-B735-6D9B4FCDB9BE}"/>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16300;p27">
                  <a:extLst>
                    <a:ext uri="{FF2B5EF4-FFF2-40B4-BE49-F238E27FC236}">
                      <a16:creationId xmlns:a16="http://schemas.microsoft.com/office/drawing/2014/main" id="{D2E13255-8F15-66FA-E3C1-17D468DA5B3A}"/>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16301;p27">
                  <a:extLst>
                    <a:ext uri="{FF2B5EF4-FFF2-40B4-BE49-F238E27FC236}">
                      <a16:creationId xmlns:a16="http://schemas.microsoft.com/office/drawing/2014/main" id="{0729B675-2EB2-6418-412B-1A489C274B14}"/>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16302;p27">
                  <a:extLst>
                    <a:ext uri="{FF2B5EF4-FFF2-40B4-BE49-F238E27FC236}">
                      <a16:creationId xmlns:a16="http://schemas.microsoft.com/office/drawing/2014/main" id="{864EFFBE-2C58-5A31-F2CD-4E52E6E79CA0}"/>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16303;p27">
                  <a:extLst>
                    <a:ext uri="{FF2B5EF4-FFF2-40B4-BE49-F238E27FC236}">
                      <a16:creationId xmlns:a16="http://schemas.microsoft.com/office/drawing/2014/main" id="{D8B95F21-CD63-EE79-27E9-FA5DFB240B4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16304;p27">
                  <a:extLst>
                    <a:ext uri="{FF2B5EF4-FFF2-40B4-BE49-F238E27FC236}">
                      <a16:creationId xmlns:a16="http://schemas.microsoft.com/office/drawing/2014/main" id="{1EE5578E-779D-AF1C-2AE0-9D417D74264F}"/>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16305;p27">
                  <a:extLst>
                    <a:ext uri="{FF2B5EF4-FFF2-40B4-BE49-F238E27FC236}">
                      <a16:creationId xmlns:a16="http://schemas.microsoft.com/office/drawing/2014/main" id="{B9295399-6695-5018-7220-DD773659CB9E}"/>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grpSp>
        <p:nvGrpSpPr>
          <p:cNvPr id="138" name="组合 41">
            <a:extLst>
              <a:ext uri="{FF2B5EF4-FFF2-40B4-BE49-F238E27FC236}">
                <a16:creationId xmlns:a16="http://schemas.microsoft.com/office/drawing/2014/main" id="{A3FA430D-6056-7D46-1A4D-D740C8EBA6D3}"/>
              </a:ext>
            </a:extLst>
          </p:cNvPr>
          <p:cNvGrpSpPr/>
          <p:nvPr/>
        </p:nvGrpSpPr>
        <p:grpSpPr>
          <a:xfrm>
            <a:off x="6275057" y="1264676"/>
            <a:ext cx="1035844" cy="708735"/>
            <a:chOff x="7629525" y="1019175"/>
            <a:chExt cx="904875" cy="619125"/>
          </a:xfrm>
        </p:grpSpPr>
        <p:pic>
          <p:nvPicPr>
            <p:cNvPr id="139" name="图片 39">
              <a:extLst>
                <a:ext uri="{FF2B5EF4-FFF2-40B4-BE49-F238E27FC236}">
                  <a16:creationId xmlns:a16="http://schemas.microsoft.com/office/drawing/2014/main" id="{6699DC86-B417-3402-A27D-94823FAD4CC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40" name="图片 40">
              <a:extLst>
                <a:ext uri="{FF2B5EF4-FFF2-40B4-BE49-F238E27FC236}">
                  <a16:creationId xmlns:a16="http://schemas.microsoft.com/office/drawing/2014/main" id="{39C45EB4-8BDA-82C6-92C6-C01F5ECCA45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3" name="Picture 2" descr="A pink petals on a black background&#10;&#10;Description automatically generated">
            <a:extLst>
              <a:ext uri="{FF2B5EF4-FFF2-40B4-BE49-F238E27FC236}">
                <a16:creationId xmlns:a16="http://schemas.microsoft.com/office/drawing/2014/main" id="{9E0946DB-DB9A-5A29-0EFA-2BCCB9916B42}"/>
              </a:ext>
            </a:extLst>
          </p:cNvPr>
          <p:cNvPicPr>
            <a:picLocks noChangeAspect="1"/>
          </p:cNvPicPr>
          <p:nvPr/>
        </p:nvPicPr>
        <p:blipFill>
          <a:blip r:embed="rId16"/>
          <a:stretch>
            <a:fillRect/>
          </a:stretch>
        </p:blipFill>
        <p:spPr>
          <a:xfrm>
            <a:off x="6203628" y="594863"/>
            <a:ext cx="2666128" cy="2666128"/>
          </a:xfrm>
          <a:prstGeom prst="rect">
            <a:avLst/>
          </a:prstGeom>
        </p:spPr>
      </p:pic>
    </p:spTree>
    <p:custDataLst>
      <p:tags r:id="rId1"/>
    </p:custDataLst>
    <p:extLst>
      <p:ext uri="{BB962C8B-B14F-4D97-AF65-F5344CB8AC3E}">
        <p14:creationId xmlns:p14="http://schemas.microsoft.com/office/powerpoint/2010/main" val="203310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A429B7-D861-6C3B-2730-48E6CA761C1C}"/>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grpSp>
        <p:nvGrpSpPr>
          <p:cNvPr id="26" name="Google Shape;16195;p27">
            <a:extLst>
              <a:ext uri="{FF2B5EF4-FFF2-40B4-BE49-F238E27FC236}">
                <a16:creationId xmlns:a16="http://schemas.microsoft.com/office/drawing/2014/main" id="{A0471544-4147-3F29-8546-D994B686D86A}"/>
              </a:ext>
            </a:extLst>
          </p:cNvPr>
          <p:cNvGrpSpPr/>
          <p:nvPr/>
        </p:nvGrpSpPr>
        <p:grpSpPr>
          <a:xfrm>
            <a:off x="10667" y="2139203"/>
            <a:ext cx="2454541" cy="1314831"/>
            <a:chOff x="-69706" y="4049223"/>
            <a:chExt cx="2187555" cy="1141893"/>
          </a:xfrm>
        </p:grpSpPr>
        <p:sp>
          <p:nvSpPr>
            <p:cNvPr id="27" name="Google Shape;16196;p27">
              <a:extLst>
                <a:ext uri="{FF2B5EF4-FFF2-40B4-BE49-F238E27FC236}">
                  <a16:creationId xmlns:a16="http://schemas.microsoft.com/office/drawing/2014/main" id="{29EF6D55-DBBB-2CF2-3F9A-82F38EB7BAD1}"/>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16197;p27">
              <a:extLst>
                <a:ext uri="{FF2B5EF4-FFF2-40B4-BE49-F238E27FC236}">
                  <a16:creationId xmlns:a16="http://schemas.microsoft.com/office/drawing/2014/main" id="{D588AB71-8856-2E32-4613-3BD7C14F68D2}"/>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16198;p27">
              <a:extLst>
                <a:ext uri="{FF2B5EF4-FFF2-40B4-BE49-F238E27FC236}">
                  <a16:creationId xmlns:a16="http://schemas.microsoft.com/office/drawing/2014/main" id="{F31395DB-EA09-E82C-990C-950136347E55}"/>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16199;p27">
              <a:extLst>
                <a:ext uri="{FF2B5EF4-FFF2-40B4-BE49-F238E27FC236}">
                  <a16:creationId xmlns:a16="http://schemas.microsoft.com/office/drawing/2014/main" id="{AA9C00B3-DEFE-4B96-4392-A936132BF082}"/>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6200;p27">
              <a:extLst>
                <a:ext uri="{FF2B5EF4-FFF2-40B4-BE49-F238E27FC236}">
                  <a16:creationId xmlns:a16="http://schemas.microsoft.com/office/drawing/2014/main" id="{54B49B1A-77DD-3B70-DE51-C2DA0AEECC23}"/>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6201;p27">
              <a:extLst>
                <a:ext uri="{FF2B5EF4-FFF2-40B4-BE49-F238E27FC236}">
                  <a16:creationId xmlns:a16="http://schemas.microsoft.com/office/drawing/2014/main" id="{FDBF7E78-E3A5-889E-16C6-FC91D69E2AD6}"/>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6202;p27">
              <a:extLst>
                <a:ext uri="{FF2B5EF4-FFF2-40B4-BE49-F238E27FC236}">
                  <a16:creationId xmlns:a16="http://schemas.microsoft.com/office/drawing/2014/main" id="{1C3472A4-FE65-0263-A03B-A782C590A4D9}"/>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6203;p27">
              <a:extLst>
                <a:ext uri="{FF2B5EF4-FFF2-40B4-BE49-F238E27FC236}">
                  <a16:creationId xmlns:a16="http://schemas.microsoft.com/office/drawing/2014/main" id="{13480207-833D-1235-4EFE-4C385B928E63}"/>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6204;p27">
              <a:extLst>
                <a:ext uri="{FF2B5EF4-FFF2-40B4-BE49-F238E27FC236}">
                  <a16:creationId xmlns:a16="http://schemas.microsoft.com/office/drawing/2014/main" id="{532070E2-A518-3686-F263-3344E3FBF21B}"/>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36" name="Google Shape;16205;p27">
              <a:extLst>
                <a:ext uri="{FF2B5EF4-FFF2-40B4-BE49-F238E27FC236}">
                  <a16:creationId xmlns:a16="http://schemas.microsoft.com/office/drawing/2014/main" id="{3797B5F8-3F40-65EC-310B-47C0990EC8DE}"/>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6206;p27">
              <a:extLst>
                <a:ext uri="{FF2B5EF4-FFF2-40B4-BE49-F238E27FC236}">
                  <a16:creationId xmlns:a16="http://schemas.microsoft.com/office/drawing/2014/main" id="{3410F854-A8AD-7E18-382D-C5120490C528}"/>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6207;p27">
              <a:extLst>
                <a:ext uri="{FF2B5EF4-FFF2-40B4-BE49-F238E27FC236}">
                  <a16:creationId xmlns:a16="http://schemas.microsoft.com/office/drawing/2014/main" id="{509509D5-B25B-75FA-3BF9-58BA929071C4}"/>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16208;p27">
              <a:extLst>
                <a:ext uri="{FF2B5EF4-FFF2-40B4-BE49-F238E27FC236}">
                  <a16:creationId xmlns:a16="http://schemas.microsoft.com/office/drawing/2014/main" id="{49883625-A8E5-35C2-BF97-2F1ED67257A1}"/>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16209;p27">
              <a:extLst>
                <a:ext uri="{FF2B5EF4-FFF2-40B4-BE49-F238E27FC236}">
                  <a16:creationId xmlns:a16="http://schemas.microsoft.com/office/drawing/2014/main" id="{74C32DB9-EC64-6BA9-6452-453AC6A8D238}"/>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6210;p27">
              <a:extLst>
                <a:ext uri="{FF2B5EF4-FFF2-40B4-BE49-F238E27FC236}">
                  <a16:creationId xmlns:a16="http://schemas.microsoft.com/office/drawing/2014/main" id="{69C9BD70-AD45-4196-EC23-93514470D61E}"/>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6211;p27">
              <a:extLst>
                <a:ext uri="{FF2B5EF4-FFF2-40B4-BE49-F238E27FC236}">
                  <a16:creationId xmlns:a16="http://schemas.microsoft.com/office/drawing/2014/main" id="{98ADD38D-8993-018E-B6C5-99FC659F56E1}"/>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6212;p27">
              <a:extLst>
                <a:ext uri="{FF2B5EF4-FFF2-40B4-BE49-F238E27FC236}">
                  <a16:creationId xmlns:a16="http://schemas.microsoft.com/office/drawing/2014/main" id="{EA5E63FF-0033-D179-07EA-5F435149D9DF}"/>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6213;p27">
              <a:extLst>
                <a:ext uri="{FF2B5EF4-FFF2-40B4-BE49-F238E27FC236}">
                  <a16:creationId xmlns:a16="http://schemas.microsoft.com/office/drawing/2014/main" id="{1FC66110-F408-EEE8-3D05-533ABBC6087B}"/>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6214;p27">
              <a:extLst>
                <a:ext uri="{FF2B5EF4-FFF2-40B4-BE49-F238E27FC236}">
                  <a16:creationId xmlns:a16="http://schemas.microsoft.com/office/drawing/2014/main" id="{737B29AE-AFC6-49A4-4FC0-4F36E156BEA7}"/>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6215;p27">
              <a:extLst>
                <a:ext uri="{FF2B5EF4-FFF2-40B4-BE49-F238E27FC236}">
                  <a16:creationId xmlns:a16="http://schemas.microsoft.com/office/drawing/2014/main" id="{CBA16455-6BD9-5770-0F81-A5D07C89D3B5}"/>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6216;p27">
              <a:extLst>
                <a:ext uri="{FF2B5EF4-FFF2-40B4-BE49-F238E27FC236}">
                  <a16:creationId xmlns:a16="http://schemas.microsoft.com/office/drawing/2014/main" id="{FD9312DA-8059-83F6-E1A8-9A1BA6E34549}"/>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6217;p27">
              <a:extLst>
                <a:ext uri="{FF2B5EF4-FFF2-40B4-BE49-F238E27FC236}">
                  <a16:creationId xmlns:a16="http://schemas.microsoft.com/office/drawing/2014/main" id="{30466E31-4416-770E-CA50-02BD45BFDE4B}"/>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6218;p27">
              <a:extLst>
                <a:ext uri="{FF2B5EF4-FFF2-40B4-BE49-F238E27FC236}">
                  <a16:creationId xmlns:a16="http://schemas.microsoft.com/office/drawing/2014/main" id="{B994BEB0-43C0-93CB-BD45-6B15606060F4}"/>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6219;p27">
              <a:extLst>
                <a:ext uri="{FF2B5EF4-FFF2-40B4-BE49-F238E27FC236}">
                  <a16:creationId xmlns:a16="http://schemas.microsoft.com/office/drawing/2014/main" id="{8C995A60-317D-4EF0-C18C-01137868DF6F}"/>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6220;p27">
              <a:extLst>
                <a:ext uri="{FF2B5EF4-FFF2-40B4-BE49-F238E27FC236}">
                  <a16:creationId xmlns:a16="http://schemas.microsoft.com/office/drawing/2014/main" id="{0432F1BE-502F-758A-406C-5A1FC0F28186}"/>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6221;p27">
              <a:extLst>
                <a:ext uri="{FF2B5EF4-FFF2-40B4-BE49-F238E27FC236}">
                  <a16:creationId xmlns:a16="http://schemas.microsoft.com/office/drawing/2014/main" id="{F26F941F-C274-2A1F-0DBB-534D2D4E3DCC}"/>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6222;p27">
              <a:extLst>
                <a:ext uri="{FF2B5EF4-FFF2-40B4-BE49-F238E27FC236}">
                  <a16:creationId xmlns:a16="http://schemas.microsoft.com/office/drawing/2014/main" id="{B4D2B8D9-C56B-E164-5F96-807D8ABF339C}"/>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6223;p27">
              <a:extLst>
                <a:ext uri="{FF2B5EF4-FFF2-40B4-BE49-F238E27FC236}">
                  <a16:creationId xmlns:a16="http://schemas.microsoft.com/office/drawing/2014/main" id="{03AFF932-275A-3F42-51AE-1D5FA0570F65}"/>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6224;p27">
              <a:extLst>
                <a:ext uri="{FF2B5EF4-FFF2-40B4-BE49-F238E27FC236}">
                  <a16:creationId xmlns:a16="http://schemas.microsoft.com/office/drawing/2014/main" id="{A9DDAF6B-E6D3-4143-03B4-2B2D9AD4F3E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6225;p27">
              <a:extLst>
                <a:ext uri="{FF2B5EF4-FFF2-40B4-BE49-F238E27FC236}">
                  <a16:creationId xmlns:a16="http://schemas.microsoft.com/office/drawing/2014/main" id="{5D7F1091-32F4-910C-6142-9DD28E0AD574}"/>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16226;p27">
              <a:extLst>
                <a:ext uri="{FF2B5EF4-FFF2-40B4-BE49-F238E27FC236}">
                  <a16:creationId xmlns:a16="http://schemas.microsoft.com/office/drawing/2014/main" id="{DFB05D2D-51AF-3189-755C-2BAF7ACB184B}"/>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16227;p27">
              <a:extLst>
                <a:ext uri="{FF2B5EF4-FFF2-40B4-BE49-F238E27FC236}">
                  <a16:creationId xmlns:a16="http://schemas.microsoft.com/office/drawing/2014/main" id="{78497103-2059-423D-ACB0-28AF46111490}"/>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16228;p27">
              <a:extLst>
                <a:ext uri="{FF2B5EF4-FFF2-40B4-BE49-F238E27FC236}">
                  <a16:creationId xmlns:a16="http://schemas.microsoft.com/office/drawing/2014/main" id="{F294300B-9EA6-9605-E394-E50938E61145}"/>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16229;p27">
              <a:extLst>
                <a:ext uri="{FF2B5EF4-FFF2-40B4-BE49-F238E27FC236}">
                  <a16:creationId xmlns:a16="http://schemas.microsoft.com/office/drawing/2014/main" id="{A27F768F-6DAA-4D73-22E7-52558B294E19}"/>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16230;p27">
              <a:extLst>
                <a:ext uri="{FF2B5EF4-FFF2-40B4-BE49-F238E27FC236}">
                  <a16:creationId xmlns:a16="http://schemas.microsoft.com/office/drawing/2014/main" id="{0BCF8BD8-16CE-6942-A527-4F6009A0C5A9}"/>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16231;p27">
              <a:extLst>
                <a:ext uri="{FF2B5EF4-FFF2-40B4-BE49-F238E27FC236}">
                  <a16:creationId xmlns:a16="http://schemas.microsoft.com/office/drawing/2014/main" id="{1531B45A-5E1B-39C3-7014-8F8CA0201B2C}"/>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16232;p27">
              <a:extLst>
                <a:ext uri="{FF2B5EF4-FFF2-40B4-BE49-F238E27FC236}">
                  <a16:creationId xmlns:a16="http://schemas.microsoft.com/office/drawing/2014/main" id="{B15E9A12-8B9C-17FB-B8BF-8D56C183F7CE}"/>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16233;p27">
              <a:extLst>
                <a:ext uri="{FF2B5EF4-FFF2-40B4-BE49-F238E27FC236}">
                  <a16:creationId xmlns:a16="http://schemas.microsoft.com/office/drawing/2014/main" id="{8962C28C-9F8E-AABD-28FB-CE7AA9BEC723}"/>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66" name="Google Shape;16234;p27">
              <a:extLst>
                <a:ext uri="{FF2B5EF4-FFF2-40B4-BE49-F238E27FC236}">
                  <a16:creationId xmlns:a16="http://schemas.microsoft.com/office/drawing/2014/main" id="{50FFD687-46CD-92DF-B17C-B0F238490E98}"/>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6235;p27">
              <a:extLst>
                <a:ext uri="{FF2B5EF4-FFF2-40B4-BE49-F238E27FC236}">
                  <a16:creationId xmlns:a16="http://schemas.microsoft.com/office/drawing/2014/main" id="{93316E7E-294D-76ED-D5F9-ADCFB6BD9351}"/>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6236;p27">
              <a:extLst>
                <a:ext uri="{FF2B5EF4-FFF2-40B4-BE49-F238E27FC236}">
                  <a16:creationId xmlns:a16="http://schemas.microsoft.com/office/drawing/2014/main" id="{36D0138A-9D08-E670-F6CF-775500265BC2}"/>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6237;p27">
              <a:extLst>
                <a:ext uri="{FF2B5EF4-FFF2-40B4-BE49-F238E27FC236}">
                  <a16:creationId xmlns:a16="http://schemas.microsoft.com/office/drawing/2014/main" id="{7F197545-440D-3A2D-417B-EB3A504C6DC5}"/>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6238;p27">
              <a:extLst>
                <a:ext uri="{FF2B5EF4-FFF2-40B4-BE49-F238E27FC236}">
                  <a16:creationId xmlns:a16="http://schemas.microsoft.com/office/drawing/2014/main" id="{53463C54-D2C1-9E50-3EF8-744F54EFFD66}"/>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6239;p27">
              <a:extLst>
                <a:ext uri="{FF2B5EF4-FFF2-40B4-BE49-F238E27FC236}">
                  <a16:creationId xmlns:a16="http://schemas.microsoft.com/office/drawing/2014/main" id="{964AF36C-FFE6-6598-E668-B6541B245F72}"/>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6240;p27">
              <a:extLst>
                <a:ext uri="{FF2B5EF4-FFF2-40B4-BE49-F238E27FC236}">
                  <a16:creationId xmlns:a16="http://schemas.microsoft.com/office/drawing/2014/main" id="{F7DAF9A3-F617-1DD8-5DED-E10E4C6B35C6}"/>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6241;p27">
              <a:extLst>
                <a:ext uri="{FF2B5EF4-FFF2-40B4-BE49-F238E27FC236}">
                  <a16:creationId xmlns:a16="http://schemas.microsoft.com/office/drawing/2014/main" id="{C092C8D6-5A80-61A2-BDBB-AA7CA6A4CF24}"/>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6242;p27">
              <a:extLst>
                <a:ext uri="{FF2B5EF4-FFF2-40B4-BE49-F238E27FC236}">
                  <a16:creationId xmlns:a16="http://schemas.microsoft.com/office/drawing/2014/main" id="{15866C9F-1878-706A-A584-CE9BB9B889D5}"/>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6243;p27">
              <a:extLst>
                <a:ext uri="{FF2B5EF4-FFF2-40B4-BE49-F238E27FC236}">
                  <a16:creationId xmlns:a16="http://schemas.microsoft.com/office/drawing/2014/main" id="{19457FE8-3A6E-A39D-8188-DFBCE01AB1B6}"/>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6244;p27">
              <a:extLst>
                <a:ext uri="{FF2B5EF4-FFF2-40B4-BE49-F238E27FC236}">
                  <a16:creationId xmlns:a16="http://schemas.microsoft.com/office/drawing/2014/main" id="{5D32BEE8-315E-84F3-0BE4-3390647810D9}"/>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6245;p27">
              <a:extLst>
                <a:ext uri="{FF2B5EF4-FFF2-40B4-BE49-F238E27FC236}">
                  <a16:creationId xmlns:a16="http://schemas.microsoft.com/office/drawing/2014/main" id="{CCCE8527-A66A-86B1-9607-97F1481BE86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16246;p27">
              <a:extLst>
                <a:ext uri="{FF2B5EF4-FFF2-40B4-BE49-F238E27FC236}">
                  <a16:creationId xmlns:a16="http://schemas.microsoft.com/office/drawing/2014/main" id="{123F348B-D407-4B07-7F43-93086B708F96}"/>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16247;p27">
              <a:extLst>
                <a:ext uri="{FF2B5EF4-FFF2-40B4-BE49-F238E27FC236}">
                  <a16:creationId xmlns:a16="http://schemas.microsoft.com/office/drawing/2014/main" id="{85C756B6-9334-753A-9E9B-8BC69D479445}"/>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16248;p27">
              <a:extLst>
                <a:ext uri="{FF2B5EF4-FFF2-40B4-BE49-F238E27FC236}">
                  <a16:creationId xmlns:a16="http://schemas.microsoft.com/office/drawing/2014/main" id="{67C42690-88BA-7EB6-1946-6FF4CD3CB7A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16249;p27">
              <a:extLst>
                <a:ext uri="{FF2B5EF4-FFF2-40B4-BE49-F238E27FC236}">
                  <a16:creationId xmlns:a16="http://schemas.microsoft.com/office/drawing/2014/main" id="{D6ABAB3D-9ADA-CCE6-600A-6AF2B918F470}"/>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16250;p27">
              <a:extLst>
                <a:ext uri="{FF2B5EF4-FFF2-40B4-BE49-F238E27FC236}">
                  <a16:creationId xmlns:a16="http://schemas.microsoft.com/office/drawing/2014/main" id="{F5F5D550-8F56-E818-0F9F-1017DEE69191}"/>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3" name="Google Shape;16251;p27">
              <a:extLst>
                <a:ext uri="{FF2B5EF4-FFF2-40B4-BE49-F238E27FC236}">
                  <a16:creationId xmlns:a16="http://schemas.microsoft.com/office/drawing/2014/main" id="{EDCC8AA8-30D6-844D-EE3E-3DF930C0B60F}"/>
                </a:ext>
              </a:extLst>
            </p:cNvPr>
            <p:cNvGrpSpPr/>
            <p:nvPr/>
          </p:nvGrpSpPr>
          <p:grpSpPr>
            <a:xfrm rot="-1277692">
              <a:off x="928698" y="4770229"/>
              <a:ext cx="263491" cy="228933"/>
              <a:chOff x="8560435" y="4067363"/>
              <a:chExt cx="279391" cy="242772"/>
            </a:xfrm>
          </p:grpSpPr>
          <p:sp>
            <p:nvSpPr>
              <p:cNvPr id="105" name="Google Shape;16252;p27">
                <a:extLst>
                  <a:ext uri="{FF2B5EF4-FFF2-40B4-BE49-F238E27FC236}">
                    <a16:creationId xmlns:a16="http://schemas.microsoft.com/office/drawing/2014/main" id="{BCFC28D0-BAD1-DAC6-5FE3-FC366778BF8A}"/>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06" name="Google Shape;16253;p27">
                <a:extLst>
                  <a:ext uri="{FF2B5EF4-FFF2-40B4-BE49-F238E27FC236}">
                    <a16:creationId xmlns:a16="http://schemas.microsoft.com/office/drawing/2014/main" id="{4331042E-7421-0C9C-A844-1C6821A071E2}"/>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16254;p27">
                <a:extLst>
                  <a:ext uri="{FF2B5EF4-FFF2-40B4-BE49-F238E27FC236}">
                    <a16:creationId xmlns:a16="http://schemas.microsoft.com/office/drawing/2014/main" id="{3D071740-8EB0-A6D4-F12F-0A75F388CC69}"/>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16255;p27">
                <a:extLst>
                  <a:ext uri="{FF2B5EF4-FFF2-40B4-BE49-F238E27FC236}">
                    <a16:creationId xmlns:a16="http://schemas.microsoft.com/office/drawing/2014/main" id="{67AA9EF9-79DF-D341-B6BF-EC98835417B4}"/>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16256;p27">
                <a:extLst>
                  <a:ext uri="{FF2B5EF4-FFF2-40B4-BE49-F238E27FC236}">
                    <a16:creationId xmlns:a16="http://schemas.microsoft.com/office/drawing/2014/main" id="{7B1DD268-F80A-E469-143F-A3B2FF90887B}"/>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16257;p27">
                <a:extLst>
                  <a:ext uri="{FF2B5EF4-FFF2-40B4-BE49-F238E27FC236}">
                    <a16:creationId xmlns:a16="http://schemas.microsoft.com/office/drawing/2014/main" id="{F33D416E-2DEB-4EB7-FF6B-CA24BDF59DE3}"/>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16258;p27">
                <a:extLst>
                  <a:ext uri="{FF2B5EF4-FFF2-40B4-BE49-F238E27FC236}">
                    <a16:creationId xmlns:a16="http://schemas.microsoft.com/office/drawing/2014/main" id="{D4702BBA-760B-EAF1-7AA0-5C7D03C2015C}"/>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16259;p27">
                <a:extLst>
                  <a:ext uri="{FF2B5EF4-FFF2-40B4-BE49-F238E27FC236}">
                    <a16:creationId xmlns:a16="http://schemas.microsoft.com/office/drawing/2014/main" id="{1C071AAF-9A70-84C8-7620-AAB02E348B48}"/>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16260;p27">
                <a:extLst>
                  <a:ext uri="{FF2B5EF4-FFF2-40B4-BE49-F238E27FC236}">
                    <a16:creationId xmlns:a16="http://schemas.microsoft.com/office/drawing/2014/main" id="{666C3648-8FB9-282F-6FAF-74FD22493AC4}"/>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16261;p27">
                <a:extLst>
                  <a:ext uri="{FF2B5EF4-FFF2-40B4-BE49-F238E27FC236}">
                    <a16:creationId xmlns:a16="http://schemas.microsoft.com/office/drawing/2014/main" id="{05DB8BAC-21F9-37EA-EC85-06C46C0AB1E0}"/>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16262;p27">
                <a:extLst>
                  <a:ext uri="{FF2B5EF4-FFF2-40B4-BE49-F238E27FC236}">
                    <a16:creationId xmlns:a16="http://schemas.microsoft.com/office/drawing/2014/main" id="{650521FC-B3E4-B1AD-6F32-1D95E4D9F922}"/>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16263;p27">
                <a:extLst>
                  <a:ext uri="{FF2B5EF4-FFF2-40B4-BE49-F238E27FC236}">
                    <a16:creationId xmlns:a16="http://schemas.microsoft.com/office/drawing/2014/main" id="{2EBB547A-A157-6F19-B155-67172CC32967}"/>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16264;p27">
                <a:extLst>
                  <a:ext uri="{FF2B5EF4-FFF2-40B4-BE49-F238E27FC236}">
                    <a16:creationId xmlns:a16="http://schemas.microsoft.com/office/drawing/2014/main" id="{A53512D8-D4A1-FCA5-4CBC-530B8C221245}"/>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16265;p27">
                <a:extLst>
                  <a:ext uri="{FF2B5EF4-FFF2-40B4-BE49-F238E27FC236}">
                    <a16:creationId xmlns:a16="http://schemas.microsoft.com/office/drawing/2014/main" id="{C486F4FA-A8A2-DBBD-4722-EF52314931AA}"/>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16266;p27">
                <a:extLst>
                  <a:ext uri="{FF2B5EF4-FFF2-40B4-BE49-F238E27FC236}">
                    <a16:creationId xmlns:a16="http://schemas.microsoft.com/office/drawing/2014/main" id="{294C707D-E428-E025-DFD6-3BECA02FDF75}"/>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16267;p27">
                <a:extLst>
                  <a:ext uri="{FF2B5EF4-FFF2-40B4-BE49-F238E27FC236}">
                    <a16:creationId xmlns:a16="http://schemas.microsoft.com/office/drawing/2014/main" id="{0A06CE73-BD23-AEAF-E4BE-89CDDAE6B071}"/>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16268;p27">
                <a:extLst>
                  <a:ext uri="{FF2B5EF4-FFF2-40B4-BE49-F238E27FC236}">
                    <a16:creationId xmlns:a16="http://schemas.microsoft.com/office/drawing/2014/main" id="{13827599-A360-BDD2-641B-EAE43A79047C}"/>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16269;p27">
                <a:extLst>
                  <a:ext uri="{FF2B5EF4-FFF2-40B4-BE49-F238E27FC236}">
                    <a16:creationId xmlns:a16="http://schemas.microsoft.com/office/drawing/2014/main" id="{F11788AC-EF32-43EF-000E-CCCBB1258843}"/>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16270;p27">
                <a:extLst>
                  <a:ext uri="{FF2B5EF4-FFF2-40B4-BE49-F238E27FC236}">
                    <a16:creationId xmlns:a16="http://schemas.microsoft.com/office/drawing/2014/main" id="{1286F4AE-1AC5-838A-1728-64934772101D}"/>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 name="Google Shape;16271;p27">
                <a:extLst>
                  <a:ext uri="{FF2B5EF4-FFF2-40B4-BE49-F238E27FC236}">
                    <a16:creationId xmlns:a16="http://schemas.microsoft.com/office/drawing/2014/main" id="{AA516F77-42DC-E3E1-3CD7-2F1D1FC5BFFF}"/>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 name="Google Shape;16272;p27">
                <a:extLst>
                  <a:ext uri="{FF2B5EF4-FFF2-40B4-BE49-F238E27FC236}">
                    <a16:creationId xmlns:a16="http://schemas.microsoft.com/office/drawing/2014/main" id="{36D33312-7B47-54EF-141F-C648512B11F8}"/>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 name="Google Shape;16273;p27">
                <a:extLst>
                  <a:ext uri="{FF2B5EF4-FFF2-40B4-BE49-F238E27FC236}">
                    <a16:creationId xmlns:a16="http://schemas.microsoft.com/office/drawing/2014/main" id="{9B23FA79-D114-F4C1-0FD1-568DCF41F38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 name="Google Shape;16274;p27">
                <a:extLst>
                  <a:ext uri="{FF2B5EF4-FFF2-40B4-BE49-F238E27FC236}">
                    <a16:creationId xmlns:a16="http://schemas.microsoft.com/office/drawing/2014/main" id="{53404F95-F45A-D762-521A-19C0F8AA99B8}"/>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 name="Google Shape;16275;p27">
                <a:extLst>
                  <a:ext uri="{FF2B5EF4-FFF2-40B4-BE49-F238E27FC236}">
                    <a16:creationId xmlns:a16="http://schemas.microsoft.com/office/drawing/2014/main" id="{14DA5F6B-330C-F478-A96D-CEB2E6B5CAFE}"/>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9" name="Google Shape;16276;p27">
                <a:extLst>
                  <a:ext uri="{FF2B5EF4-FFF2-40B4-BE49-F238E27FC236}">
                    <a16:creationId xmlns:a16="http://schemas.microsoft.com/office/drawing/2014/main" id="{7DB5C926-FBEE-90A3-4654-6CC0B38B4369}"/>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0" name="Google Shape;16277;p27">
                <a:extLst>
                  <a:ext uri="{FF2B5EF4-FFF2-40B4-BE49-F238E27FC236}">
                    <a16:creationId xmlns:a16="http://schemas.microsoft.com/office/drawing/2014/main" id="{0A2835B7-EBA0-FDD1-C9FC-2DBF317DBA6B}"/>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16278;p27">
                <a:extLst>
                  <a:ext uri="{FF2B5EF4-FFF2-40B4-BE49-F238E27FC236}">
                    <a16:creationId xmlns:a16="http://schemas.microsoft.com/office/drawing/2014/main" id="{C3CA34A5-751F-9674-C7F0-FD1D12CDDE4A}"/>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16279;p27">
                <a:extLst>
                  <a:ext uri="{FF2B5EF4-FFF2-40B4-BE49-F238E27FC236}">
                    <a16:creationId xmlns:a16="http://schemas.microsoft.com/office/drawing/2014/main" id="{9C2A9DE7-4901-6124-18E7-8252E5157BDF}"/>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16280;p27">
                <a:extLst>
                  <a:ext uri="{FF2B5EF4-FFF2-40B4-BE49-F238E27FC236}">
                    <a16:creationId xmlns:a16="http://schemas.microsoft.com/office/drawing/2014/main" id="{32424742-98A8-7EB7-AF33-5BB111AA77A5}"/>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16281;p27">
                <a:extLst>
                  <a:ext uri="{FF2B5EF4-FFF2-40B4-BE49-F238E27FC236}">
                    <a16:creationId xmlns:a16="http://schemas.microsoft.com/office/drawing/2014/main" id="{EC1F53DF-F1EC-B04C-1EC2-13FC1468629E}"/>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16282;p27">
                <a:extLst>
                  <a:ext uri="{FF2B5EF4-FFF2-40B4-BE49-F238E27FC236}">
                    <a16:creationId xmlns:a16="http://schemas.microsoft.com/office/drawing/2014/main" id="{A90F6F63-5CCC-7973-E67F-8B308EA8F1FE}"/>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16283;p27">
                <a:extLst>
                  <a:ext uri="{FF2B5EF4-FFF2-40B4-BE49-F238E27FC236}">
                    <a16:creationId xmlns:a16="http://schemas.microsoft.com/office/drawing/2014/main" id="{21D20E75-B159-4EE6-D217-EEB8DCBEFE58}"/>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16284;p27">
                <a:extLst>
                  <a:ext uri="{FF2B5EF4-FFF2-40B4-BE49-F238E27FC236}">
                    <a16:creationId xmlns:a16="http://schemas.microsoft.com/office/drawing/2014/main" id="{F50FAC56-A3C8-BAF7-3B17-2B96B70C9279}"/>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84" name="Google Shape;16285;p27">
              <a:extLst>
                <a:ext uri="{FF2B5EF4-FFF2-40B4-BE49-F238E27FC236}">
                  <a16:creationId xmlns:a16="http://schemas.microsoft.com/office/drawing/2014/main" id="{39D7EB6E-5C56-2788-0AC8-F187D8A40973}"/>
                </a:ext>
              </a:extLst>
            </p:cNvPr>
            <p:cNvGrpSpPr/>
            <p:nvPr/>
          </p:nvGrpSpPr>
          <p:grpSpPr>
            <a:xfrm flipH="1">
              <a:off x="213888" y="4249293"/>
              <a:ext cx="234778" cy="228176"/>
              <a:chOff x="1103345" y="2653993"/>
              <a:chExt cx="520458" cy="505933"/>
            </a:xfrm>
          </p:grpSpPr>
          <p:sp>
            <p:nvSpPr>
              <p:cNvPr id="85" name="Google Shape;16286;p27">
                <a:extLst>
                  <a:ext uri="{FF2B5EF4-FFF2-40B4-BE49-F238E27FC236}">
                    <a16:creationId xmlns:a16="http://schemas.microsoft.com/office/drawing/2014/main" id="{2FDC5792-DEF9-196D-FDD0-1DDB6B33AC0F}"/>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6" name="Google Shape;16287;p27">
                <a:extLst>
                  <a:ext uri="{FF2B5EF4-FFF2-40B4-BE49-F238E27FC236}">
                    <a16:creationId xmlns:a16="http://schemas.microsoft.com/office/drawing/2014/main" id="{AB154782-41D8-A2DB-2AE1-BE68E828E549}"/>
                  </a:ext>
                </a:extLst>
              </p:cNvPr>
              <p:cNvGrpSpPr/>
              <p:nvPr/>
            </p:nvGrpSpPr>
            <p:grpSpPr>
              <a:xfrm>
                <a:off x="1238301" y="2776232"/>
                <a:ext cx="245283" cy="311802"/>
                <a:chOff x="5152350" y="1627375"/>
                <a:chExt cx="61750" cy="78500"/>
              </a:xfrm>
            </p:grpSpPr>
            <p:sp>
              <p:nvSpPr>
                <p:cNvPr id="87" name="Google Shape;16288;p27">
                  <a:extLst>
                    <a:ext uri="{FF2B5EF4-FFF2-40B4-BE49-F238E27FC236}">
                      <a16:creationId xmlns:a16="http://schemas.microsoft.com/office/drawing/2014/main" id="{CDC3475E-EC14-263A-D516-31EF1BB810FA}"/>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16289;p27">
                  <a:extLst>
                    <a:ext uri="{FF2B5EF4-FFF2-40B4-BE49-F238E27FC236}">
                      <a16:creationId xmlns:a16="http://schemas.microsoft.com/office/drawing/2014/main" id="{A97D0129-AD9A-F8A2-D36A-0F8EF18C757F}"/>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16290;p27">
                  <a:extLst>
                    <a:ext uri="{FF2B5EF4-FFF2-40B4-BE49-F238E27FC236}">
                      <a16:creationId xmlns:a16="http://schemas.microsoft.com/office/drawing/2014/main" id="{C42D6C9A-433F-9763-DFB3-27C4BBFC5CDD}"/>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16291;p27">
                  <a:extLst>
                    <a:ext uri="{FF2B5EF4-FFF2-40B4-BE49-F238E27FC236}">
                      <a16:creationId xmlns:a16="http://schemas.microsoft.com/office/drawing/2014/main" id="{6D1FBFE0-D01D-E73E-0F64-AD943F23D5CC}"/>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16292;p27">
                  <a:extLst>
                    <a:ext uri="{FF2B5EF4-FFF2-40B4-BE49-F238E27FC236}">
                      <a16:creationId xmlns:a16="http://schemas.microsoft.com/office/drawing/2014/main" id="{4924DD60-978E-3A87-83EC-7FEBE7E92784}"/>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16293;p27">
                  <a:extLst>
                    <a:ext uri="{FF2B5EF4-FFF2-40B4-BE49-F238E27FC236}">
                      <a16:creationId xmlns:a16="http://schemas.microsoft.com/office/drawing/2014/main" id="{905A3F6C-2906-1BBF-2A32-620FCA97D578}"/>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16294;p27">
                  <a:extLst>
                    <a:ext uri="{FF2B5EF4-FFF2-40B4-BE49-F238E27FC236}">
                      <a16:creationId xmlns:a16="http://schemas.microsoft.com/office/drawing/2014/main" id="{1EF1572B-428D-0DB3-4628-EDB813F5FEC7}"/>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16295;p27">
                  <a:extLst>
                    <a:ext uri="{FF2B5EF4-FFF2-40B4-BE49-F238E27FC236}">
                      <a16:creationId xmlns:a16="http://schemas.microsoft.com/office/drawing/2014/main" id="{B15DF54D-3427-8EB1-399C-8CB4774BA8FA}"/>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16296;p27">
                  <a:extLst>
                    <a:ext uri="{FF2B5EF4-FFF2-40B4-BE49-F238E27FC236}">
                      <a16:creationId xmlns:a16="http://schemas.microsoft.com/office/drawing/2014/main" id="{334A307E-491F-6EB1-07C6-83C21F49F972}"/>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16297;p27">
                  <a:extLst>
                    <a:ext uri="{FF2B5EF4-FFF2-40B4-BE49-F238E27FC236}">
                      <a16:creationId xmlns:a16="http://schemas.microsoft.com/office/drawing/2014/main" id="{1487AACD-B334-73BB-E605-8520BBE76039}"/>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16298;p27">
                  <a:extLst>
                    <a:ext uri="{FF2B5EF4-FFF2-40B4-BE49-F238E27FC236}">
                      <a16:creationId xmlns:a16="http://schemas.microsoft.com/office/drawing/2014/main" id="{4070EBAB-1DE0-F968-1D5B-C7F03676EC05}"/>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16299;p27">
                  <a:extLst>
                    <a:ext uri="{FF2B5EF4-FFF2-40B4-BE49-F238E27FC236}">
                      <a16:creationId xmlns:a16="http://schemas.microsoft.com/office/drawing/2014/main" id="{AD6D7D22-0825-4367-1E7A-4990FF11B9B4}"/>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16300;p27">
                  <a:extLst>
                    <a:ext uri="{FF2B5EF4-FFF2-40B4-BE49-F238E27FC236}">
                      <a16:creationId xmlns:a16="http://schemas.microsoft.com/office/drawing/2014/main" id="{5CA2E988-8591-5A51-EDBC-911FAC261EFD}"/>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16301;p27">
                  <a:extLst>
                    <a:ext uri="{FF2B5EF4-FFF2-40B4-BE49-F238E27FC236}">
                      <a16:creationId xmlns:a16="http://schemas.microsoft.com/office/drawing/2014/main" id="{6951D747-03C7-5A8B-565C-5D512DAFFD03}"/>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16302;p27">
                  <a:extLst>
                    <a:ext uri="{FF2B5EF4-FFF2-40B4-BE49-F238E27FC236}">
                      <a16:creationId xmlns:a16="http://schemas.microsoft.com/office/drawing/2014/main" id="{D110FD17-511B-4F8E-2941-A0052FCE651C}"/>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16303;p27">
                  <a:extLst>
                    <a:ext uri="{FF2B5EF4-FFF2-40B4-BE49-F238E27FC236}">
                      <a16:creationId xmlns:a16="http://schemas.microsoft.com/office/drawing/2014/main" id="{1A6EC988-090B-7277-22E3-3A0FB57575FF}"/>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16304;p27">
                  <a:extLst>
                    <a:ext uri="{FF2B5EF4-FFF2-40B4-BE49-F238E27FC236}">
                      <a16:creationId xmlns:a16="http://schemas.microsoft.com/office/drawing/2014/main" id="{60938C11-4A36-DA34-DBE0-DE6A320DF1FC}"/>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16305;p27">
                  <a:extLst>
                    <a:ext uri="{FF2B5EF4-FFF2-40B4-BE49-F238E27FC236}">
                      <a16:creationId xmlns:a16="http://schemas.microsoft.com/office/drawing/2014/main" id="{2A193732-B646-DB7E-53C9-BBBF19D5FBD0}"/>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pic>
        <p:nvPicPr>
          <p:cNvPr id="11" name="图片 10">
            <a:extLst>
              <a:ext uri="{FF2B5EF4-FFF2-40B4-BE49-F238E27FC236}">
                <a16:creationId xmlns:a16="http://schemas.microsoft.com/office/drawing/2014/main" id="{15A4A8D1-0BB5-E890-1252-CBDB6072FBF2}"/>
              </a:ext>
            </a:extLst>
          </p:cNvPr>
          <p:cNvPicPr>
            <a:picLocks noChangeAspect="1"/>
          </p:cNvPicPr>
          <p:nvPr/>
        </p:nvPicPr>
        <p:blipFill rotWithShape="1">
          <a:blip r:embed="rId5">
            <a:extLst>
              <a:ext uri="{28A0092B-C50C-407E-A947-70E740481C1C}">
                <a14:useLocalDpi xmlns:a14="http://schemas.microsoft.com/office/drawing/2010/main" val="0"/>
              </a:ext>
            </a:extLst>
          </a:blip>
          <a:srcRect r="52500"/>
          <a:stretch/>
        </p:blipFill>
        <p:spPr>
          <a:xfrm>
            <a:off x="-11441" y="-3007705"/>
            <a:ext cx="4343401" cy="4354286"/>
          </a:xfrm>
          <a:prstGeom prst="rect">
            <a:avLst/>
          </a:prstGeom>
        </p:spPr>
      </p:pic>
      <p:sp>
        <p:nvSpPr>
          <p:cNvPr id="2" name="缺角矩形 1">
            <a:extLst>
              <a:ext uri="{FF2B5EF4-FFF2-40B4-BE49-F238E27FC236}">
                <a16:creationId xmlns:a16="http://schemas.microsoft.com/office/drawing/2014/main" id="{A34AF971-6749-A21B-C7F4-AD74E1852003}"/>
              </a:ext>
            </a:extLst>
          </p:cNvPr>
          <p:cNvSpPr/>
          <p:nvPr/>
        </p:nvSpPr>
        <p:spPr>
          <a:xfrm>
            <a:off x="400051" y="616586"/>
            <a:ext cx="8335736" cy="4091115"/>
          </a:xfrm>
          <a:prstGeom prst="plaque">
            <a:avLst/>
          </a:prstGeom>
          <a:solidFill>
            <a:schemeClr val="bg1"/>
          </a:solidFill>
          <a:ln w="76200">
            <a:solidFill>
              <a:srgbClr val="E7A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48" name="椭圆 47">
            <a:extLst>
              <a:ext uri="{FF2B5EF4-FFF2-40B4-BE49-F238E27FC236}">
                <a16:creationId xmlns:a16="http://schemas.microsoft.com/office/drawing/2014/main" id="{970A76D5-41A3-AF93-4DCE-4536AB6FC0B0}"/>
              </a:ext>
            </a:extLst>
          </p:cNvPr>
          <p:cNvSpPr/>
          <p:nvPr/>
        </p:nvSpPr>
        <p:spPr>
          <a:xfrm>
            <a:off x="1413895" y="1109491"/>
            <a:ext cx="656563" cy="14041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pic>
        <p:nvPicPr>
          <p:cNvPr id="7" name="图片 8">
            <a:extLst>
              <a:ext uri="{FF2B5EF4-FFF2-40B4-BE49-F238E27FC236}">
                <a16:creationId xmlns:a16="http://schemas.microsoft.com/office/drawing/2014/main" id="{726AC6AD-771D-5CFB-65FD-2D34491CB394}"/>
              </a:ext>
            </a:extLst>
          </p:cNvPr>
          <p:cNvPicPr>
            <a:picLocks noChangeAspect="1"/>
          </p:cNvPicPr>
          <p:nvPr/>
        </p:nvPicPr>
        <p:blipFill rotWithShape="1">
          <a:blip r:embed="rId6">
            <a:extLst>
              <a:ext uri="{28A0092B-C50C-407E-A947-70E740481C1C}">
                <a14:useLocalDpi xmlns:a14="http://schemas.microsoft.com/office/drawing/2010/main" val="0"/>
              </a:ext>
            </a:extLst>
          </a:blip>
          <a:srcRect r="62916"/>
          <a:stretch/>
        </p:blipFill>
        <p:spPr>
          <a:xfrm flipH="1">
            <a:off x="6580188" y="-12720"/>
            <a:ext cx="2563812" cy="3292214"/>
          </a:xfrm>
          <a:prstGeom prst="rect">
            <a:avLst/>
          </a:prstGeom>
        </p:spPr>
      </p:pic>
      <p:sp>
        <p:nvSpPr>
          <p:cNvPr id="10" name="椭圆 10">
            <a:extLst>
              <a:ext uri="{FF2B5EF4-FFF2-40B4-BE49-F238E27FC236}">
                <a16:creationId xmlns:a16="http://schemas.microsoft.com/office/drawing/2014/main" id="{A750F2DF-C8C9-6476-6DA2-5D69F3B8E737}"/>
              </a:ext>
            </a:extLst>
          </p:cNvPr>
          <p:cNvSpPr/>
          <p:nvPr/>
        </p:nvSpPr>
        <p:spPr>
          <a:xfrm>
            <a:off x="2400823" y="146570"/>
            <a:ext cx="4091115" cy="4091115"/>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1" lang="zh-CN" altLang="en-US" sz="135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12" name="矩形 15">
            <a:extLst>
              <a:ext uri="{FF2B5EF4-FFF2-40B4-BE49-F238E27FC236}">
                <a16:creationId xmlns:a16="http://schemas.microsoft.com/office/drawing/2014/main" id="{920D2BF8-E7F5-8C1B-71AD-704386666528}"/>
              </a:ext>
            </a:extLst>
          </p:cNvPr>
          <p:cNvSpPr/>
          <p:nvPr/>
        </p:nvSpPr>
        <p:spPr>
          <a:xfrm>
            <a:off x="3891134" y="427770"/>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 typeface="Arial"/>
              <a:buNone/>
              <a:tabLst/>
              <a:defRPr/>
            </a:pPr>
            <a:r>
              <a:rPr kumimoji="0" lang="vi-VN" altLang="zh-CN" sz="5400" b="1" i="0" u="none" strike="noStrike" kern="1200" cap="none" spc="0" normalizeH="0" baseline="0" noProof="0" dirty="0">
                <a:ln>
                  <a:noFill/>
                </a:ln>
                <a:solidFill>
                  <a:prstClr val="white"/>
                </a:solidFill>
                <a:effectLst/>
                <a:uLnTx/>
                <a:uFillTx/>
                <a:latin typeface="Arial"/>
                <a:ea typeface="微软雅黑"/>
                <a:cs typeface="+mn-cs"/>
                <a:sym typeface="Arial"/>
              </a:rPr>
              <a:t>I</a:t>
            </a:r>
            <a:r>
              <a:rPr lang="en-US" altLang="zh-CN" sz="5400" b="1" kern="1200" dirty="0">
                <a:solidFill>
                  <a:prstClr val="white"/>
                </a:solidFill>
                <a:latin typeface="Arial"/>
                <a:ea typeface="微软雅黑"/>
              </a:rPr>
              <a:t>V</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pic>
        <p:nvPicPr>
          <p:cNvPr id="5" name="图片 14">
            <a:extLst>
              <a:ext uri="{FF2B5EF4-FFF2-40B4-BE49-F238E27FC236}">
                <a16:creationId xmlns:a16="http://schemas.microsoft.com/office/drawing/2014/main" id="{5F4D12A1-321A-9221-00E6-16DD42927C94}"/>
              </a:ext>
            </a:extLst>
          </p:cNvPr>
          <p:cNvPicPr>
            <a:picLocks noChangeAspect="1"/>
          </p:cNvPicPr>
          <p:nvPr/>
        </p:nvPicPr>
        <p:blipFill rotWithShape="1">
          <a:blip r:embed="rId7">
            <a:extLst>
              <a:ext uri="{28A0092B-C50C-407E-A947-70E740481C1C}">
                <a14:useLocalDpi xmlns:a14="http://schemas.microsoft.com/office/drawing/2010/main" val="0"/>
              </a:ext>
            </a:extLst>
          </a:blip>
          <a:srcRect t="1737" r="59058" b="36492"/>
          <a:stretch/>
        </p:blipFill>
        <p:spPr>
          <a:xfrm>
            <a:off x="7339018" y="924651"/>
            <a:ext cx="1832383" cy="2678612"/>
          </a:xfrm>
          <a:prstGeom prst="rect">
            <a:avLst/>
          </a:prstGeom>
        </p:spPr>
      </p:pic>
      <p:pic>
        <p:nvPicPr>
          <p:cNvPr id="6" name="图片 3">
            <a:extLst>
              <a:ext uri="{FF2B5EF4-FFF2-40B4-BE49-F238E27FC236}">
                <a16:creationId xmlns:a16="http://schemas.microsoft.com/office/drawing/2014/main" id="{D621E7A0-E609-BA3F-30FC-E31CBC80A8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613" y="2130878"/>
            <a:ext cx="2013788" cy="3012621"/>
          </a:xfrm>
          <a:prstGeom prst="rect">
            <a:avLst/>
          </a:prstGeom>
        </p:spPr>
      </p:pic>
      <p:pic>
        <p:nvPicPr>
          <p:cNvPr id="18" name="图片 33">
            <a:extLst>
              <a:ext uri="{FF2B5EF4-FFF2-40B4-BE49-F238E27FC236}">
                <a16:creationId xmlns:a16="http://schemas.microsoft.com/office/drawing/2014/main" id="{398C0087-07FF-0E1B-64AF-9637403D41F9}"/>
              </a:ext>
            </a:extLst>
          </p:cNvPr>
          <p:cNvPicPr>
            <a:picLocks noChangeAspect="1"/>
          </p:cNvPicPr>
          <p:nvPr/>
        </p:nvPicPr>
        <p:blipFill rotWithShape="1">
          <a:blip r:embed="rId9">
            <a:extLst>
              <a:ext uri="{28A0092B-C50C-407E-A947-70E740481C1C}">
                <a14:useLocalDpi xmlns:a14="http://schemas.microsoft.com/office/drawing/2010/main" val="0"/>
              </a:ext>
            </a:extLst>
          </a:blip>
          <a:srcRect l="60963" t="43112" r="13706" b="22259"/>
          <a:stretch/>
        </p:blipFill>
        <p:spPr>
          <a:xfrm>
            <a:off x="-548528" y="-393189"/>
            <a:ext cx="1897484" cy="1729189"/>
          </a:xfrm>
          <a:prstGeom prst="rect">
            <a:avLst/>
          </a:prstGeom>
        </p:spPr>
      </p:pic>
      <p:pic>
        <p:nvPicPr>
          <p:cNvPr id="3" name="Picture 2">
            <a:extLst>
              <a:ext uri="{FF2B5EF4-FFF2-40B4-BE49-F238E27FC236}">
                <a16:creationId xmlns:a16="http://schemas.microsoft.com/office/drawing/2014/main" id="{F8355695-F713-0513-A587-526D293FB1CC}"/>
              </a:ext>
            </a:extLst>
          </p:cNvPr>
          <p:cNvPicPr>
            <a:picLocks noChangeAspect="1"/>
          </p:cNvPicPr>
          <p:nvPr/>
        </p:nvPicPr>
        <p:blipFill rotWithShape="1">
          <a:blip r:embed="rId10">
            <a:clrChange>
              <a:clrFrom>
                <a:srgbClr val="FFFFFF"/>
              </a:clrFrom>
              <a:clrTo>
                <a:srgbClr val="FFFFFF">
                  <a:alpha val="0"/>
                </a:srgbClr>
              </a:clrTo>
            </a:clrChange>
          </a:blip>
          <a:srcRect l="18968" t="41830" r="66983" b="17333"/>
          <a:stretch/>
        </p:blipFill>
        <p:spPr>
          <a:xfrm flipH="1">
            <a:off x="289183" y="1433433"/>
            <a:ext cx="2288906" cy="4082939"/>
          </a:xfrm>
          <a:prstGeom prst="rect">
            <a:avLst/>
          </a:prstGeom>
        </p:spPr>
      </p:pic>
      <p:pic>
        <p:nvPicPr>
          <p:cNvPr id="8" name="Picture 7">
            <a:extLst>
              <a:ext uri="{FF2B5EF4-FFF2-40B4-BE49-F238E27FC236}">
                <a16:creationId xmlns:a16="http://schemas.microsoft.com/office/drawing/2014/main" id="{15362F0F-A2F3-BA67-9831-E53D22F06940}"/>
              </a:ext>
            </a:extLst>
          </p:cNvPr>
          <p:cNvPicPr>
            <a:picLocks noChangeAspect="1"/>
          </p:cNvPicPr>
          <p:nvPr/>
        </p:nvPicPr>
        <p:blipFill rotWithShape="1">
          <a:blip r:embed="rId10">
            <a:clrChange>
              <a:clrFrom>
                <a:srgbClr val="FFFFFF"/>
              </a:clrFrom>
              <a:clrTo>
                <a:srgbClr val="FFFFFF">
                  <a:alpha val="0"/>
                </a:srgbClr>
              </a:clrTo>
            </a:clrChange>
          </a:blip>
          <a:srcRect l="67443" t="44929" r="20898" b="12945"/>
          <a:stretch/>
        </p:blipFill>
        <p:spPr>
          <a:xfrm flipH="1">
            <a:off x="5854346" y="1811556"/>
            <a:ext cx="2333914" cy="4253034"/>
          </a:xfrm>
          <a:prstGeom prst="rect">
            <a:avLst/>
          </a:prstGeom>
        </p:spPr>
      </p:pic>
      <p:pic>
        <p:nvPicPr>
          <p:cNvPr id="9" name="图片 49">
            <a:extLst>
              <a:ext uri="{FF2B5EF4-FFF2-40B4-BE49-F238E27FC236}">
                <a16:creationId xmlns:a16="http://schemas.microsoft.com/office/drawing/2014/main" id="{2FE10D86-87BB-9512-D2F3-BC2F5528B23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1293522" y="737477"/>
            <a:ext cx="1445113" cy="2013473"/>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grpSp>
        <p:nvGrpSpPr>
          <p:cNvPr id="15" name="组合 41">
            <a:extLst>
              <a:ext uri="{FF2B5EF4-FFF2-40B4-BE49-F238E27FC236}">
                <a16:creationId xmlns:a16="http://schemas.microsoft.com/office/drawing/2014/main" id="{24572FF1-E182-7EFF-6A05-8C7AD3716251}"/>
              </a:ext>
            </a:extLst>
          </p:cNvPr>
          <p:cNvGrpSpPr/>
          <p:nvPr/>
        </p:nvGrpSpPr>
        <p:grpSpPr>
          <a:xfrm>
            <a:off x="6887277" y="924652"/>
            <a:ext cx="1035844" cy="708735"/>
            <a:chOff x="7629525" y="1019175"/>
            <a:chExt cx="904875" cy="619125"/>
          </a:xfrm>
        </p:grpSpPr>
        <p:pic>
          <p:nvPicPr>
            <p:cNvPr id="16" name="图片 39">
              <a:extLst>
                <a:ext uri="{FF2B5EF4-FFF2-40B4-BE49-F238E27FC236}">
                  <a16:creationId xmlns:a16="http://schemas.microsoft.com/office/drawing/2014/main" id="{7C6D1812-79D9-C5D6-7EE2-571273B49374}"/>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9" name="图片 40">
              <a:extLst>
                <a:ext uri="{FF2B5EF4-FFF2-40B4-BE49-F238E27FC236}">
                  <a16:creationId xmlns:a16="http://schemas.microsoft.com/office/drawing/2014/main" id="{E1BB2AE0-F6C5-8F60-949E-C53E27514F6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20" name="图片 53">
            <a:extLst>
              <a:ext uri="{FF2B5EF4-FFF2-40B4-BE49-F238E27FC236}">
                <a16:creationId xmlns:a16="http://schemas.microsoft.com/office/drawing/2014/main" id="{425FD94C-9E3A-6194-015C-A47B82D0E955}"/>
              </a:ext>
            </a:extLst>
          </p:cNvPr>
          <p:cNvPicPr>
            <a:picLocks noChangeAspect="1"/>
          </p:cNvPicPr>
          <p:nvPr/>
        </p:nvPicPr>
        <p:blipFill>
          <a:blip r:embed="rId15"/>
          <a:stretch>
            <a:fillRect/>
          </a:stretch>
        </p:blipFill>
        <p:spPr>
          <a:xfrm>
            <a:off x="5366129" y="1581213"/>
            <a:ext cx="1056224" cy="813887"/>
          </a:xfrm>
          <a:prstGeom prst="rect">
            <a:avLst/>
          </a:prstGeom>
        </p:spPr>
      </p:pic>
      <p:pic>
        <p:nvPicPr>
          <p:cNvPr id="23" name="Picture 22" descr="A branch with pink flowers on it&#10;&#10;Description automatically generated">
            <a:extLst>
              <a:ext uri="{FF2B5EF4-FFF2-40B4-BE49-F238E27FC236}">
                <a16:creationId xmlns:a16="http://schemas.microsoft.com/office/drawing/2014/main" id="{29056BC8-3727-5B72-34A5-57910D3EEF9F}"/>
              </a:ext>
            </a:extLst>
          </p:cNvPr>
          <p:cNvPicPr>
            <a:picLocks noChangeAspect="1"/>
          </p:cNvPicPr>
          <p:nvPr/>
        </p:nvPicPr>
        <p:blipFill>
          <a:blip r:embed="rId16"/>
          <a:stretch>
            <a:fillRect/>
          </a:stretch>
        </p:blipFill>
        <p:spPr>
          <a:xfrm flipH="1">
            <a:off x="-76752" y="-45669"/>
            <a:ext cx="3653886" cy="3058289"/>
          </a:xfrm>
          <a:prstGeom prst="rect">
            <a:avLst/>
          </a:prstGeom>
        </p:spPr>
      </p:pic>
      <p:pic>
        <p:nvPicPr>
          <p:cNvPr id="25" name="Picture 24" descr="A person and person in traditional clothing&#10;&#10;Description automatically generated">
            <a:extLst>
              <a:ext uri="{FF2B5EF4-FFF2-40B4-BE49-F238E27FC236}">
                <a16:creationId xmlns:a16="http://schemas.microsoft.com/office/drawing/2014/main" id="{FE09A87B-940D-12EF-017B-DB5F40330993}"/>
              </a:ext>
            </a:extLst>
          </p:cNvPr>
          <p:cNvPicPr>
            <a:picLocks noChangeAspect="1"/>
          </p:cNvPicPr>
          <p:nvPr/>
        </p:nvPicPr>
        <p:blipFill rotWithShape="1">
          <a:blip r:embed="rId17"/>
          <a:srcRect l="2364" t="46402" r="67584" b="-1327"/>
          <a:stretch/>
        </p:blipFill>
        <p:spPr>
          <a:xfrm flipH="1">
            <a:off x="-27012" y="3677388"/>
            <a:ext cx="982752" cy="1503389"/>
          </a:xfrm>
          <a:prstGeom prst="rect">
            <a:avLst/>
          </a:prstGeom>
        </p:spPr>
      </p:pic>
      <p:sp>
        <p:nvSpPr>
          <p:cNvPr id="14" name="TextBox 13">
            <a:extLst>
              <a:ext uri="{FF2B5EF4-FFF2-40B4-BE49-F238E27FC236}">
                <a16:creationId xmlns:a16="http://schemas.microsoft.com/office/drawing/2014/main" id="{CA09BD18-8E92-8C5A-3A9C-49FDA31C7C7F}"/>
              </a:ext>
            </a:extLst>
          </p:cNvPr>
          <p:cNvSpPr txBox="1"/>
          <p:nvPr/>
        </p:nvSpPr>
        <p:spPr>
          <a:xfrm>
            <a:off x="2838193" y="1589194"/>
            <a:ext cx="3291126"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TỔNG</a:t>
            </a:r>
            <a:r>
              <a:rPr kumimoji="0" lang="en-US" sz="6600" b="1" i="0" u="none" strike="noStrike" kern="0" cap="none" spc="0" normalizeH="0" noProof="0" dirty="0">
                <a:ln>
                  <a:noFill/>
                </a:ln>
                <a:solidFill>
                  <a:srgbClr val="000000"/>
                </a:solidFill>
                <a:effectLst/>
                <a:uLnTx/>
                <a:uFillTx/>
                <a:latin typeface="Times New Roman" panose="02020603050405020304" pitchFamily="18" charset="0"/>
                <a:cs typeface="Arial"/>
                <a:sym typeface="Arial"/>
              </a:rPr>
              <a:t> KẾT</a:t>
            </a:r>
            <a:endParaRPr kumimoji="0" lang="en-SG" sz="66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pic>
        <p:nvPicPr>
          <p:cNvPr id="13" name="图片 49">
            <a:extLst>
              <a:ext uri="{FF2B5EF4-FFF2-40B4-BE49-F238E27FC236}">
                <a16:creationId xmlns:a16="http://schemas.microsoft.com/office/drawing/2014/main" id="{3F71CED6-46D4-C65A-D774-8446AE36516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1283161" y="569230"/>
            <a:ext cx="3691601" cy="5143500"/>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pic>
        <p:nvPicPr>
          <p:cNvPr id="17" name="Picture 16" descr="A pink petals on a black background&#10;&#10;Description automatically generated">
            <a:extLst>
              <a:ext uri="{FF2B5EF4-FFF2-40B4-BE49-F238E27FC236}">
                <a16:creationId xmlns:a16="http://schemas.microsoft.com/office/drawing/2014/main" id="{900FE84B-67DE-0B10-6054-6D5FFC560C07}"/>
              </a:ext>
            </a:extLst>
          </p:cNvPr>
          <p:cNvPicPr>
            <a:picLocks noChangeAspect="1"/>
          </p:cNvPicPr>
          <p:nvPr/>
        </p:nvPicPr>
        <p:blipFill>
          <a:blip r:embed="rId18"/>
          <a:stretch>
            <a:fillRect/>
          </a:stretch>
        </p:blipFill>
        <p:spPr>
          <a:xfrm flipH="1">
            <a:off x="513637" y="632410"/>
            <a:ext cx="2666128" cy="2666128"/>
          </a:xfrm>
          <a:prstGeom prst="rect">
            <a:avLst/>
          </a:prstGeom>
        </p:spPr>
      </p:pic>
    </p:spTree>
    <p:custDataLst>
      <p:tags r:id="rId1"/>
    </p:custDataLst>
    <p:extLst>
      <p:ext uri="{BB962C8B-B14F-4D97-AF65-F5344CB8AC3E}">
        <p14:creationId xmlns:p14="http://schemas.microsoft.com/office/powerpoint/2010/main" val="103576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4"/>
          <a:stretch>
            <a:fillRect/>
          </a:stretch>
        </p:blipFill>
        <p:spPr>
          <a:xfrm>
            <a:off x="0" y="1256"/>
            <a:ext cx="9144000" cy="5140990"/>
          </a:xfrm>
          <a:prstGeom prst="rect">
            <a:avLst/>
          </a:prstGeom>
        </p:spPr>
      </p:pic>
    </p:spTree>
    <p:custDataLst>
      <p:tags r:id="rId1"/>
    </p:custDataLst>
    <p:extLst>
      <p:ext uri="{BB962C8B-B14F-4D97-AF65-F5344CB8AC3E}">
        <p14:creationId xmlns:p14="http://schemas.microsoft.com/office/powerpoint/2010/main" val="286392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2FBA9-2784-8F91-FE0D-5379188C500D}"/>
              </a:ext>
            </a:extLst>
          </p:cNvPr>
          <p:cNvSpPr/>
          <p:nvPr/>
        </p:nvSpPr>
        <p:spPr>
          <a:xfrm>
            <a:off x="2232932" y="0"/>
            <a:ext cx="4841422" cy="489857"/>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1597079" y="-144273"/>
            <a:ext cx="5932170" cy="670440"/>
          </a:xfrm>
          <a:prstGeom prst="rect">
            <a:avLst/>
          </a:prstGeom>
          <a:noFill/>
        </p:spPr>
        <p:txBody>
          <a:bodyPr wrap="square" rtlCol="0">
            <a:spAutoFit/>
          </a:bodyPr>
          <a:lstStyle/>
          <a:p>
            <a:pPr algn="ctr">
              <a:lnSpc>
                <a:spcPct val="150000"/>
              </a:lnSpc>
              <a:spcAft>
                <a:spcPts val="800"/>
              </a:spcAft>
            </a:pPr>
            <a:r>
              <a:rPr lang="vi-VN" sz="2800" b="1" dirty="0">
                <a:effectLst/>
                <a:latin typeface="+mj-lt"/>
                <a:ea typeface="Calibri" panose="020F0502020204030204" pitchFamily="34" charset="0"/>
                <a:cs typeface="Times New Roman" panose="02020603050405020304" pitchFamily="18" charset="0"/>
              </a:rPr>
              <a:t>b. Tác phẩm Truyện Kiều</a:t>
            </a:r>
            <a:endParaRPr lang="en-SG" sz="2800" dirty="0">
              <a:effectLst/>
              <a:latin typeface="+mj-lt"/>
              <a:ea typeface="Calibri" panose="020F0502020204030204" pitchFamily="34" charset="0"/>
              <a:cs typeface="Times New Roman" panose="02020603050405020304" pitchFamily="18" charset="0"/>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715245" y="-342129"/>
            <a:ext cx="1428755" cy="1658504"/>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6"/>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7"/>
          <a:stretch>
            <a:fillRect/>
          </a:stretch>
        </p:blipFill>
        <p:spPr>
          <a:xfrm flipH="1">
            <a:off x="-101696" y="-78837"/>
            <a:ext cx="2585737" cy="2164252"/>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grpSp>
        <p:nvGrpSpPr>
          <p:cNvPr id="18" name="Google Shape;16195;p27">
            <a:extLst>
              <a:ext uri="{FF2B5EF4-FFF2-40B4-BE49-F238E27FC236}">
                <a16:creationId xmlns:a16="http://schemas.microsoft.com/office/drawing/2014/main" id="{930EDD4B-35FF-0B20-6B78-0272B95A2182}"/>
              </a:ext>
            </a:extLst>
          </p:cNvPr>
          <p:cNvGrpSpPr/>
          <p:nvPr/>
        </p:nvGrpSpPr>
        <p:grpSpPr>
          <a:xfrm>
            <a:off x="-123701" y="4054071"/>
            <a:ext cx="2255815" cy="1288831"/>
            <a:chOff x="-69706" y="4049223"/>
            <a:chExt cx="2187555" cy="1141893"/>
          </a:xfrm>
        </p:grpSpPr>
        <p:sp>
          <p:nvSpPr>
            <p:cNvPr id="19" name="Google Shape;16196;p27">
              <a:extLst>
                <a:ext uri="{FF2B5EF4-FFF2-40B4-BE49-F238E27FC236}">
                  <a16:creationId xmlns:a16="http://schemas.microsoft.com/office/drawing/2014/main" id="{3B2BBB2E-064D-1865-DD8F-D33267777CD4}"/>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6197;p27">
              <a:extLst>
                <a:ext uri="{FF2B5EF4-FFF2-40B4-BE49-F238E27FC236}">
                  <a16:creationId xmlns:a16="http://schemas.microsoft.com/office/drawing/2014/main" id="{96FF687F-0A5E-C12F-C234-3C082925F665}"/>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6198;p27">
              <a:extLst>
                <a:ext uri="{FF2B5EF4-FFF2-40B4-BE49-F238E27FC236}">
                  <a16:creationId xmlns:a16="http://schemas.microsoft.com/office/drawing/2014/main" id="{C1873D16-D733-F9EC-114A-17E6C6539DBD}"/>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6199;p27">
              <a:extLst>
                <a:ext uri="{FF2B5EF4-FFF2-40B4-BE49-F238E27FC236}">
                  <a16:creationId xmlns:a16="http://schemas.microsoft.com/office/drawing/2014/main" id="{CF0D1668-CF52-14AB-1112-AE94876E71A9}"/>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6200;p27">
              <a:extLst>
                <a:ext uri="{FF2B5EF4-FFF2-40B4-BE49-F238E27FC236}">
                  <a16:creationId xmlns:a16="http://schemas.microsoft.com/office/drawing/2014/main" id="{2282B6BE-2254-71BD-6AD8-6CA5EA065156}"/>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6201;p27">
              <a:extLst>
                <a:ext uri="{FF2B5EF4-FFF2-40B4-BE49-F238E27FC236}">
                  <a16:creationId xmlns:a16="http://schemas.microsoft.com/office/drawing/2014/main" id="{77A48B9C-8FB0-C326-5E7B-31DA6DB29892}"/>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6202;p27">
              <a:extLst>
                <a:ext uri="{FF2B5EF4-FFF2-40B4-BE49-F238E27FC236}">
                  <a16:creationId xmlns:a16="http://schemas.microsoft.com/office/drawing/2014/main" id="{EEA28272-8F94-258A-1B06-A47CA9393AA6}"/>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203;p27">
              <a:extLst>
                <a:ext uri="{FF2B5EF4-FFF2-40B4-BE49-F238E27FC236}">
                  <a16:creationId xmlns:a16="http://schemas.microsoft.com/office/drawing/2014/main" id="{557D0BAF-14EC-A064-3416-C236EA98FC81}"/>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6204;p27">
              <a:extLst>
                <a:ext uri="{FF2B5EF4-FFF2-40B4-BE49-F238E27FC236}">
                  <a16:creationId xmlns:a16="http://schemas.microsoft.com/office/drawing/2014/main" id="{C5F77489-8943-F5DD-8148-0BE5CA44A560}"/>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Google Shape;16205;p27">
              <a:extLst>
                <a:ext uri="{FF2B5EF4-FFF2-40B4-BE49-F238E27FC236}">
                  <a16:creationId xmlns:a16="http://schemas.microsoft.com/office/drawing/2014/main" id="{3DCA219E-B1BB-2AE5-DFFD-22BB2A5BE532}"/>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206;p27">
              <a:extLst>
                <a:ext uri="{FF2B5EF4-FFF2-40B4-BE49-F238E27FC236}">
                  <a16:creationId xmlns:a16="http://schemas.microsoft.com/office/drawing/2014/main" id="{E9B43BDF-3733-0C4C-A735-2B6C8697B80D}"/>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207;p27">
              <a:extLst>
                <a:ext uri="{FF2B5EF4-FFF2-40B4-BE49-F238E27FC236}">
                  <a16:creationId xmlns:a16="http://schemas.microsoft.com/office/drawing/2014/main" id="{F380CB57-BC0C-EEBE-C132-EC23F9C9408B}"/>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208;p27">
              <a:extLst>
                <a:ext uri="{FF2B5EF4-FFF2-40B4-BE49-F238E27FC236}">
                  <a16:creationId xmlns:a16="http://schemas.microsoft.com/office/drawing/2014/main" id="{BF292CC4-6D94-A23F-99FE-3B473E72D1BA}"/>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9;p27">
              <a:extLst>
                <a:ext uri="{FF2B5EF4-FFF2-40B4-BE49-F238E27FC236}">
                  <a16:creationId xmlns:a16="http://schemas.microsoft.com/office/drawing/2014/main" id="{EFD462FD-00CA-7339-BDDF-5242CD38AF31}"/>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10;p27">
              <a:extLst>
                <a:ext uri="{FF2B5EF4-FFF2-40B4-BE49-F238E27FC236}">
                  <a16:creationId xmlns:a16="http://schemas.microsoft.com/office/drawing/2014/main" id="{AF663051-FEDF-322E-0185-980DBAE936E7}"/>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11;p27">
              <a:extLst>
                <a:ext uri="{FF2B5EF4-FFF2-40B4-BE49-F238E27FC236}">
                  <a16:creationId xmlns:a16="http://schemas.microsoft.com/office/drawing/2014/main" id="{7564639D-2A8C-3E44-1925-982A8EE0E160}"/>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12;p27">
              <a:extLst>
                <a:ext uri="{FF2B5EF4-FFF2-40B4-BE49-F238E27FC236}">
                  <a16:creationId xmlns:a16="http://schemas.microsoft.com/office/drawing/2014/main" id="{877245D5-795E-B4ED-5DAB-E889FDA06FF5}"/>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13;p27">
              <a:extLst>
                <a:ext uri="{FF2B5EF4-FFF2-40B4-BE49-F238E27FC236}">
                  <a16:creationId xmlns:a16="http://schemas.microsoft.com/office/drawing/2014/main" id="{429C5F30-4DBC-30E7-AA8B-A47AEDC047F3}"/>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214;p27">
              <a:extLst>
                <a:ext uri="{FF2B5EF4-FFF2-40B4-BE49-F238E27FC236}">
                  <a16:creationId xmlns:a16="http://schemas.microsoft.com/office/drawing/2014/main" id="{B188A12E-3F45-DDFF-5CC2-CA17D3C594C7}"/>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15;p27">
              <a:extLst>
                <a:ext uri="{FF2B5EF4-FFF2-40B4-BE49-F238E27FC236}">
                  <a16:creationId xmlns:a16="http://schemas.microsoft.com/office/drawing/2014/main" id="{D28B030B-97CA-3764-9FA1-AA9235A161CA}"/>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16;p27">
              <a:extLst>
                <a:ext uri="{FF2B5EF4-FFF2-40B4-BE49-F238E27FC236}">
                  <a16:creationId xmlns:a16="http://schemas.microsoft.com/office/drawing/2014/main" id="{248E9AFF-F866-4096-DCDB-35FDA027529E}"/>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17;p27">
              <a:extLst>
                <a:ext uri="{FF2B5EF4-FFF2-40B4-BE49-F238E27FC236}">
                  <a16:creationId xmlns:a16="http://schemas.microsoft.com/office/drawing/2014/main" id="{4FDC7CC2-89A5-861A-B8CE-53E64AF486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18;p27">
              <a:extLst>
                <a:ext uri="{FF2B5EF4-FFF2-40B4-BE49-F238E27FC236}">
                  <a16:creationId xmlns:a16="http://schemas.microsoft.com/office/drawing/2014/main" id="{F8612602-12E5-D5F1-7A02-B9722EFB1DF3}"/>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9;p27">
              <a:extLst>
                <a:ext uri="{FF2B5EF4-FFF2-40B4-BE49-F238E27FC236}">
                  <a16:creationId xmlns:a16="http://schemas.microsoft.com/office/drawing/2014/main" id="{A4EC32FF-81EF-61C9-5F48-DC70A54BF0C4}"/>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20;p27">
              <a:extLst>
                <a:ext uri="{FF2B5EF4-FFF2-40B4-BE49-F238E27FC236}">
                  <a16:creationId xmlns:a16="http://schemas.microsoft.com/office/drawing/2014/main" id="{E3A9943F-8287-89FB-3281-5322AD2105D0}"/>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21;p27">
              <a:extLst>
                <a:ext uri="{FF2B5EF4-FFF2-40B4-BE49-F238E27FC236}">
                  <a16:creationId xmlns:a16="http://schemas.microsoft.com/office/drawing/2014/main" id="{EF6F7D0C-E187-0BB6-5500-D3376DD6BBE8}"/>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22;p27">
              <a:extLst>
                <a:ext uri="{FF2B5EF4-FFF2-40B4-BE49-F238E27FC236}">
                  <a16:creationId xmlns:a16="http://schemas.microsoft.com/office/drawing/2014/main" id="{F682420D-2B4A-221D-E9C1-84EDB3291416}"/>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23;p27">
              <a:extLst>
                <a:ext uri="{FF2B5EF4-FFF2-40B4-BE49-F238E27FC236}">
                  <a16:creationId xmlns:a16="http://schemas.microsoft.com/office/drawing/2014/main" id="{C9312312-E81D-0597-857C-3ED1D6D83F19}"/>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24;p27">
              <a:extLst>
                <a:ext uri="{FF2B5EF4-FFF2-40B4-BE49-F238E27FC236}">
                  <a16:creationId xmlns:a16="http://schemas.microsoft.com/office/drawing/2014/main" id="{5D723F3E-BC13-01DB-5991-029A50CDDBA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25;p27">
              <a:extLst>
                <a:ext uri="{FF2B5EF4-FFF2-40B4-BE49-F238E27FC236}">
                  <a16:creationId xmlns:a16="http://schemas.microsoft.com/office/drawing/2014/main" id="{C99C8365-B541-284D-5126-E73BA1C1A87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26;p27">
              <a:extLst>
                <a:ext uri="{FF2B5EF4-FFF2-40B4-BE49-F238E27FC236}">
                  <a16:creationId xmlns:a16="http://schemas.microsoft.com/office/drawing/2014/main" id="{2EB04BA1-32AF-0FFE-3BC8-3A6F4277169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27;p27">
              <a:extLst>
                <a:ext uri="{FF2B5EF4-FFF2-40B4-BE49-F238E27FC236}">
                  <a16:creationId xmlns:a16="http://schemas.microsoft.com/office/drawing/2014/main" id="{66999550-133E-7F8E-94BF-5551D2A03428}"/>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28;p27">
              <a:extLst>
                <a:ext uri="{FF2B5EF4-FFF2-40B4-BE49-F238E27FC236}">
                  <a16:creationId xmlns:a16="http://schemas.microsoft.com/office/drawing/2014/main" id="{8ABCF5E9-DAFD-457A-5280-87EC8DF6E9E9}"/>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9;p27">
              <a:extLst>
                <a:ext uri="{FF2B5EF4-FFF2-40B4-BE49-F238E27FC236}">
                  <a16:creationId xmlns:a16="http://schemas.microsoft.com/office/drawing/2014/main" id="{74C12091-5150-6CC3-8D0A-161E2C2377AA}"/>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30;p27">
              <a:extLst>
                <a:ext uri="{FF2B5EF4-FFF2-40B4-BE49-F238E27FC236}">
                  <a16:creationId xmlns:a16="http://schemas.microsoft.com/office/drawing/2014/main" id="{07C2491A-373A-3D8F-771E-FBAA809923E0}"/>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31;p27">
              <a:extLst>
                <a:ext uri="{FF2B5EF4-FFF2-40B4-BE49-F238E27FC236}">
                  <a16:creationId xmlns:a16="http://schemas.microsoft.com/office/drawing/2014/main" id="{05F4C9CC-A57A-1197-4F0C-C3A67D665C94}"/>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32;p27">
              <a:extLst>
                <a:ext uri="{FF2B5EF4-FFF2-40B4-BE49-F238E27FC236}">
                  <a16:creationId xmlns:a16="http://schemas.microsoft.com/office/drawing/2014/main" id="{D5000D8C-794C-1E78-FFD7-AF166C910D7D}"/>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33;p27">
              <a:extLst>
                <a:ext uri="{FF2B5EF4-FFF2-40B4-BE49-F238E27FC236}">
                  <a16:creationId xmlns:a16="http://schemas.microsoft.com/office/drawing/2014/main" id="{BCA9C457-D890-8C10-2B46-5F7F111C3266}"/>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7" name="Google Shape;16234;p27">
              <a:extLst>
                <a:ext uri="{FF2B5EF4-FFF2-40B4-BE49-F238E27FC236}">
                  <a16:creationId xmlns:a16="http://schemas.microsoft.com/office/drawing/2014/main" id="{F313D186-322A-773B-7159-94732EBE6138}"/>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35;p27">
              <a:extLst>
                <a:ext uri="{FF2B5EF4-FFF2-40B4-BE49-F238E27FC236}">
                  <a16:creationId xmlns:a16="http://schemas.microsoft.com/office/drawing/2014/main" id="{BE28A2D6-993E-69AD-CC9A-AC0E58794BA3}"/>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36;p27">
              <a:extLst>
                <a:ext uri="{FF2B5EF4-FFF2-40B4-BE49-F238E27FC236}">
                  <a16:creationId xmlns:a16="http://schemas.microsoft.com/office/drawing/2014/main" id="{DCC73742-0DC0-B6F3-2773-07DB23517FC1}"/>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37;p27">
              <a:extLst>
                <a:ext uri="{FF2B5EF4-FFF2-40B4-BE49-F238E27FC236}">
                  <a16:creationId xmlns:a16="http://schemas.microsoft.com/office/drawing/2014/main" id="{5E931112-9747-23CF-5520-563980F2918C}"/>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38;p27">
              <a:extLst>
                <a:ext uri="{FF2B5EF4-FFF2-40B4-BE49-F238E27FC236}">
                  <a16:creationId xmlns:a16="http://schemas.microsoft.com/office/drawing/2014/main" id="{94DBB152-D9FD-4701-3026-88E387FD8F35}"/>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9;p27">
              <a:extLst>
                <a:ext uri="{FF2B5EF4-FFF2-40B4-BE49-F238E27FC236}">
                  <a16:creationId xmlns:a16="http://schemas.microsoft.com/office/drawing/2014/main" id="{CF1026D5-3559-053B-D328-CCD5DA8548E5}"/>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40;p27">
              <a:extLst>
                <a:ext uri="{FF2B5EF4-FFF2-40B4-BE49-F238E27FC236}">
                  <a16:creationId xmlns:a16="http://schemas.microsoft.com/office/drawing/2014/main" id="{377CA5FF-E2C1-8D05-E7AC-01E99B16AD33}"/>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41;p27">
              <a:extLst>
                <a:ext uri="{FF2B5EF4-FFF2-40B4-BE49-F238E27FC236}">
                  <a16:creationId xmlns:a16="http://schemas.microsoft.com/office/drawing/2014/main" id="{AF1C89A0-4015-2289-148D-3D8AA788FE15}"/>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42;p27">
              <a:extLst>
                <a:ext uri="{FF2B5EF4-FFF2-40B4-BE49-F238E27FC236}">
                  <a16:creationId xmlns:a16="http://schemas.microsoft.com/office/drawing/2014/main" id="{FC7AD153-88E7-1078-150B-13038D5D4BB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243;p27">
              <a:extLst>
                <a:ext uri="{FF2B5EF4-FFF2-40B4-BE49-F238E27FC236}">
                  <a16:creationId xmlns:a16="http://schemas.microsoft.com/office/drawing/2014/main" id="{7225871E-41EE-ABD7-6D03-F94B0DAF60E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44;p27">
              <a:extLst>
                <a:ext uri="{FF2B5EF4-FFF2-40B4-BE49-F238E27FC236}">
                  <a16:creationId xmlns:a16="http://schemas.microsoft.com/office/drawing/2014/main" id="{5AE33182-B813-D7AC-48A0-6545041D65C4}"/>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45;p27">
              <a:extLst>
                <a:ext uri="{FF2B5EF4-FFF2-40B4-BE49-F238E27FC236}">
                  <a16:creationId xmlns:a16="http://schemas.microsoft.com/office/drawing/2014/main" id="{5EE5756E-4B3C-6598-26CD-0260B1E2067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46;p27">
              <a:extLst>
                <a:ext uri="{FF2B5EF4-FFF2-40B4-BE49-F238E27FC236}">
                  <a16:creationId xmlns:a16="http://schemas.microsoft.com/office/drawing/2014/main" id="{7E17E66A-06C0-94DC-EB37-48CBBBCBF759}"/>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47;p27">
              <a:extLst>
                <a:ext uri="{FF2B5EF4-FFF2-40B4-BE49-F238E27FC236}">
                  <a16:creationId xmlns:a16="http://schemas.microsoft.com/office/drawing/2014/main" id="{0879E789-95EE-5E40-BABF-2B1E62CD0607}"/>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48;p27">
              <a:extLst>
                <a:ext uri="{FF2B5EF4-FFF2-40B4-BE49-F238E27FC236}">
                  <a16:creationId xmlns:a16="http://schemas.microsoft.com/office/drawing/2014/main" id="{415A0007-C062-650A-C9D0-C3FD451E2A8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9;p27">
              <a:extLst>
                <a:ext uri="{FF2B5EF4-FFF2-40B4-BE49-F238E27FC236}">
                  <a16:creationId xmlns:a16="http://schemas.microsoft.com/office/drawing/2014/main" id="{1CBB8C6B-DF97-7665-6795-87CB14774F7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50;p27">
              <a:extLst>
                <a:ext uri="{FF2B5EF4-FFF2-40B4-BE49-F238E27FC236}">
                  <a16:creationId xmlns:a16="http://schemas.microsoft.com/office/drawing/2014/main" id="{9D4FA549-B233-C43A-A077-B26902D5E31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4" name="Google Shape;16251;p27">
              <a:extLst>
                <a:ext uri="{FF2B5EF4-FFF2-40B4-BE49-F238E27FC236}">
                  <a16:creationId xmlns:a16="http://schemas.microsoft.com/office/drawing/2014/main" id="{0CF199A2-3E72-6002-769F-C9E7F2E83DCA}"/>
                </a:ext>
              </a:extLst>
            </p:cNvPr>
            <p:cNvGrpSpPr/>
            <p:nvPr/>
          </p:nvGrpSpPr>
          <p:grpSpPr>
            <a:xfrm rot="-1277692">
              <a:off x="928698" y="4770229"/>
              <a:ext cx="263491" cy="228933"/>
              <a:chOff x="8560435" y="4067363"/>
              <a:chExt cx="279391" cy="242772"/>
            </a:xfrm>
          </p:grpSpPr>
          <p:sp>
            <p:nvSpPr>
              <p:cNvPr id="96" name="Google Shape;16252;p27">
                <a:extLst>
                  <a:ext uri="{FF2B5EF4-FFF2-40B4-BE49-F238E27FC236}">
                    <a16:creationId xmlns:a16="http://schemas.microsoft.com/office/drawing/2014/main" id="{2823BDA3-7263-7BF1-39FC-9BC1C1752824}"/>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53;p27">
                <a:extLst>
                  <a:ext uri="{FF2B5EF4-FFF2-40B4-BE49-F238E27FC236}">
                    <a16:creationId xmlns:a16="http://schemas.microsoft.com/office/drawing/2014/main" id="{7DEB4B8E-D749-8CE5-6DB2-F6B963B1702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54;p27">
                <a:extLst>
                  <a:ext uri="{FF2B5EF4-FFF2-40B4-BE49-F238E27FC236}">
                    <a16:creationId xmlns:a16="http://schemas.microsoft.com/office/drawing/2014/main" id="{02D2B8B8-14D7-7EB4-C8F7-6BD217307A2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255;p27">
                <a:extLst>
                  <a:ext uri="{FF2B5EF4-FFF2-40B4-BE49-F238E27FC236}">
                    <a16:creationId xmlns:a16="http://schemas.microsoft.com/office/drawing/2014/main" id="{4F217D14-110D-AB5D-F72D-2836C622ABAF}"/>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256;p27">
                <a:extLst>
                  <a:ext uri="{FF2B5EF4-FFF2-40B4-BE49-F238E27FC236}">
                    <a16:creationId xmlns:a16="http://schemas.microsoft.com/office/drawing/2014/main" id="{187FC44C-5CF2-CD02-2A0C-E1F4B9CC638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257;p27">
                <a:extLst>
                  <a:ext uri="{FF2B5EF4-FFF2-40B4-BE49-F238E27FC236}">
                    <a16:creationId xmlns:a16="http://schemas.microsoft.com/office/drawing/2014/main" id="{68B228E0-09E2-2B8D-B8E8-238E8D59467C}"/>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258;p27">
                <a:extLst>
                  <a:ext uri="{FF2B5EF4-FFF2-40B4-BE49-F238E27FC236}">
                    <a16:creationId xmlns:a16="http://schemas.microsoft.com/office/drawing/2014/main" id="{9348C5D4-E876-84E3-83B1-C419B9DD3E9A}"/>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259;p27">
                <a:extLst>
                  <a:ext uri="{FF2B5EF4-FFF2-40B4-BE49-F238E27FC236}">
                    <a16:creationId xmlns:a16="http://schemas.microsoft.com/office/drawing/2014/main" id="{C5E9FBBA-0A8B-A2FA-3754-EABD59322B6C}"/>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260;p27">
                <a:extLst>
                  <a:ext uri="{FF2B5EF4-FFF2-40B4-BE49-F238E27FC236}">
                    <a16:creationId xmlns:a16="http://schemas.microsoft.com/office/drawing/2014/main" id="{9DE55C37-27EA-8A54-657C-C3FE3497A48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261;p27">
                <a:extLst>
                  <a:ext uri="{FF2B5EF4-FFF2-40B4-BE49-F238E27FC236}">
                    <a16:creationId xmlns:a16="http://schemas.microsoft.com/office/drawing/2014/main" id="{C620FE6D-E3CE-E03E-BB59-EB3A29A66C6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262;p27">
                <a:extLst>
                  <a:ext uri="{FF2B5EF4-FFF2-40B4-BE49-F238E27FC236}">
                    <a16:creationId xmlns:a16="http://schemas.microsoft.com/office/drawing/2014/main" id="{96BD82FD-476B-7F5E-745F-63E2F0B9E12B}"/>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63;p27">
                <a:extLst>
                  <a:ext uri="{FF2B5EF4-FFF2-40B4-BE49-F238E27FC236}">
                    <a16:creationId xmlns:a16="http://schemas.microsoft.com/office/drawing/2014/main" id="{C64849A2-103C-6A2B-1A1B-27C86C01EA85}"/>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64;p27">
                <a:extLst>
                  <a:ext uri="{FF2B5EF4-FFF2-40B4-BE49-F238E27FC236}">
                    <a16:creationId xmlns:a16="http://schemas.microsoft.com/office/drawing/2014/main" id="{D4B8F246-3451-DB64-931A-1C16EF673D9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65;p27">
                <a:extLst>
                  <a:ext uri="{FF2B5EF4-FFF2-40B4-BE49-F238E27FC236}">
                    <a16:creationId xmlns:a16="http://schemas.microsoft.com/office/drawing/2014/main" id="{7A9EC0CD-BCBD-4B73-8253-D99C35568F4D}"/>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66;p27">
                <a:extLst>
                  <a:ext uri="{FF2B5EF4-FFF2-40B4-BE49-F238E27FC236}">
                    <a16:creationId xmlns:a16="http://schemas.microsoft.com/office/drawing/2014/main" id="{8EDAF90E-DD8B-E023-7355-337B5D6DEA3B}"/>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67;p27">
                <a:extLst>
                  <a:ext uri="{FF2B5EF4-FFF2-40B4-BE49-F238E27FC236}">
                    <a16:creationId xmlns:a16="http://schemas.microsoft.com/office/drawing/2014/main" id="{AA7C9CD2-5383-1CB1-C847-B9D00D6E5A99}"/>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68;p27">
                <a:extLst>
                  <a:ext uri="{FF2B5EF4-FFF2-40B4-BE49-F238E27FC236}">
                    <a16:creationId xmlns:a16="http://schemas.microsoft.com/office/drawing/2014/main" id="{0479A11D-985C-B2A0-044B-A9E79D595BA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9;p27">
                <a:extLst>
                  <a:ext uri="{FF2B5EF4-FFF2-40B4-BE49-F238E27FC236}">
                    <a16:creationId xmlns:a16="http://schemas.microsoft.com/office/drawing/2014/main" id="{D6F7792B-E091-3FDC-6F1A-843A376FAE6A}"/>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70;p27">
                <a:extLst>
                  <a:ext uri="{FF2B5EF4-FFF2-40B4-BE49-F238E27FC236}">
                    <a16:creationId xmlns:a16="http://schemas.microsoft.com/office/drawing/2014/main" id="{DBA49D06-55D1-8E5F-2532-B841FA06F209}"/>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71;p27">
                <a:extLst>
                  <a:ext uri="{FF2B5EF4-FFF2-40B4-BE49-F238E27FC236}">
                    <a16:creationId xmlns:a16="http://schemas.microsoft.com/office/drawing/2014/main" id="{3DC12B8B-36AA-6060-2F27-902590193D18}"/>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72;p27">
                <a:extLst>
                  <a:ext uri="{FF2B5EF4-FFF2-40B4-BE49-F238E27FC236}">
                    <a16:creationId xmlns:a16="http://schemas.microsoft.com/office/drawing/2014/main" id="{F185D0C7-16D2-E083-1734-8A1790D089CE}"/>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73;p27">
                <a:extLst>
                  <a:ext uri="{FF2B5EF4-FFF2-40B4-BE49-F238E27FC236}">
                    <a16:creationId xmlns:a16="http://schemas.microsoft.com/office/drawing/2014/main" id="{553A2285-10DA-0C8B-C1A4-6C19AA8C9D3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74;p27">
                <a:extLst>
                  <a:ext uri="{FF2B5EF4-FFF2-40B4-BE49-F238E27FC236}">
                    <a16:creationId xmlns:a16="http://schemas.microsoft.com/office/drawing/2014/main" id="{3A32A442-520B-F16A-371D-CBE5E3E2DCF1}"/>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75;p27">
                <a:extLst>
                  <a:ext uri="{FF2B5EF4-FFF2-40B4-BE49-F238E27FC236}">
                    <a16:creationId xmlns:a16="http://schemas.microsoft.com/office/drawing/2014/main" id="{15EAC096-991F-09F8-E3D5-02492952664B}"/>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76;p27">
                <a:extLst>
                  <a:ext uri="{FF2B5EF4-FFF2-40B4-BE49-F238E27FC236}">
                    <a16:creationId xmlns:a16="http://schemas.microsoft.com/office/drawing/2014/main" id="{18B920B0-EAE4-7DA2-D691-37A2EB91C3F5}"/>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77;p27">
                <a:extLst>
                  <a:ext uri="{FF2B5EF4-FFF2-40B4-BE49-F238E27FC236}">
                    <a16:creationId xmlns:a16="http://schemas.microsoft.com/office/drawing/2014/main" id="{A29D438F-CD6D-10EF-D19D-7E1CB1F96B81}"/>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78;p27">
                <a:extLst>
                  <a:ext uri="{FF2B5EF4-FFF2-40B4-BE49-F238E27FC236}">
                    <a16:creationId xmlns:a16="http://schemas.microsoft.com/office/drawing/2014/main" id="{B904C588-5627-76E7-3CBE-BD95F51259CA}"/>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9;p27">
                <a:extLst>
                  <a:ext uri="{FF2B5EF4-FFF2-40B4-BE49-F238E27FC236}">
                    <a16:creationId xmlns:a16="http://schemas.microsoft.com/office/drawing/2014/main" id="{E29360C0-248F-706A-B8D1-8D8CD156E2D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80;p27">
                <a:extLst>
                  <a:ext uri="{FF2B5EF4-FFF2-40B4-BE49-F238E27FC236}">
                    <a16:creationId xmlns:a16="http://schemas.microsoft.com/office/drawing/2014/main" id="{FA6CBA09-25AC-4631-0590-38FA15160EB9}"/>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81;p27">
                <a:extLst>
                  <a:ext uri="{FF2B5EF4-FFF2-40B4-BE49-F238E27FC236}">
                    <a16:creationId xmlns:a16="http://schemas.microsoft.com/office/drawing/2014/main" id="{B405E870-5C8B-C5BC-61F9-2D456DD02307}"/>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82;p27">
                <a:extLst>
                  <a:ext uri="{FF2B5EF4-FFF2-40B4-BE49-F238E27FC236}">
                    <a16:creationId xmlns:a16="http://schemas.microsoft.com/office/drawing/2014/main" id="{AE4E5BDB-1DE2-6A5C-4783-0FAE4FCA8ADE}"/>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83;p27">
                <a:extLst>
                  <a:ext uri="{FF2B5EF4-FFF2-40B4-BE49-F238E27FC236}">
                    <a16:creationId xmlns:a16="http://schemas.microsoft.com/office/drawing/2014/main" id="{3E501D80-CD8B-02C3-2A94-A86744E540B7}"/>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84;p27">
                <a:extLst>
                  <a:ext uri="{FF2B5EF4-FFF2-40B4-BE49-F238E27FC236}">
                    <a16:creationId xmlns:a16="http://schemas.microsoft.com/office/drawing/2014/main" id="{5ECC90C6-E7B7-EAE7-5050-DD7ECBDA25CE}"/>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5" name="Google Shape;16285;p27">
              <a:extLst>
                <a:ext uri="{FF2B5EF4-FFF2-40B4-BE49-F238E27FC236}">
                  <a16:creationId xmlns:a16="http://schemas.microsoft.com/office/drawing/2014/main" id="{28D94871-5A4C-1736-2DCE-6F8804FDF830}"/>
                </a:ext>
              </a:extLst>
            </p:cNvPr>
            <p:cNvGrpSpPr/>
            <p:nvPr/>
          </p:nvGrpSpPr>
          <p:grpSpPr>
            <a:xfrm flipH="1">
              <a:off x="213888" y="4249293"/>
              <a:ext cx="234778" cy="228176"/>
              <a:chOff x="1103345" y="2653993"/>
              <a:chExt cx="520458" cy="505933"/>
            </a:xfrm>
          </p:grpSpPr>
          <p:sp>
            <p:nvSpPr>
              <p:cNvPr id="76" name="Google Shape;16286;p27">
                <a:extLst>
                  <a:ext uri="{FF2B5EF4-FFF2-40B4-BE49-F238E27FC236}">
                    <a16:creationId xmlns:a16="http://schemas.microsoft.com/office/drawing/2014/main" id="{D7B13EC6-11B6-38F4-9ECA-A87BF4D3A9B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7" name="Google Shape;16287;p27">
                <a:extLst>
                  <a:ext uri="{FF2B5EF4-FFF2-40B4-BE49-F238E27FC236}">
                    <a16:creationId xmlns:a16="http://schemas.microsoft.com/office/drawing/2014/main" id="{EB6E7DE5-2FB6-D83A-0C42-05ECB572F437}"/>
                  </a:ext>
                </a:extLst>
              </p:cNvPr>
              <p:cNvGrpSpPr/>
              <p:nvPr/>
            </p:nvGrpSpPr>
            <p:grpSpPr>
              <a:xfrm>
                <a:off x="1238301" y="2776232"/>
                <a:ext cx="245283" cy="311802"/>
                <a:chOff x="5152350" y="1627375"/>
                <a:chExt cx="61750" cy="78500"/>
              </a:xfrm>
            </p:grpSpPr>
            <p:sp>
              <p:nvSpPr>
                <p:cNvPr id="78" name="Google Shape;16288;p27">
                  <a:extLst>
                    <a:ext uri="{FF2B5EF4-FFF2-40B4-BE49-F238E27FC236}">
                      <a16:creationId xmlns:a16="http://schemas.microsoft.com/office/drawing/2014/main" id="{0BCDB990-0158-F877-2E44-ED1440F837D2}"/>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89;p27">
                  <a:extLst>
                    <a:ext uri="{FF2B5EF4-FFF2-40B4-BE49-F238E27FC236}">
                      <a16:creationId xmlns:a16="http://schemas.microsoft.com/office/drawing/2014/main" id="{A21BBFEB-58F8-30C3-4B9D-31F916DCD571}"/>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90;p27">
                  <a:extLst>
                    <a:ext uri="{FF2B5EF4-FFF2-40B4-BE49-F238E27FC236}">
                      <a16:creationId xmlns:a16="http://schemas.microsoft.com/office/drawing/2014/main" id="{DC2B17E8-4DE1-73EA-8B8B-48E2AAE53E66}"/>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91;p27">
                  <a:extLst>
                    <a:ext uri="{FF2B5EF4-FFF2-40B4-BE49-F238E27FC236}">
                      <a16:creationId xmlns:a16="http://schemas.microsoft.com/office/drawing/2014/main" id="{30DFF3D2-D115-DAE9-B5FF-D99F61AD6C95}"/>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92;p27">
                  <a:extLst>
                    <a:ext uri="{FF2B5EF4-FFF2-40B4-BE49-F238E27FC236}">
                      <a16:creationId xmlns:a16="http://schemas.microsoft.com/office/drawing/2014/main" id="{6B64295C-D0C0-E86B-5DC6-398E36DBF11C}"/>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293;p27">
                  <a:extLst>
                    <a:ext uri="{FF2B5EF4-FFF2-40B4-BE49-F238E27FC236}">
                      <a16:creationId xmlns:a16="http://schemas.microsoft.com/office/drawing/2014/main" id="{3BEC1EE5-E2AC-F827-E405-D568471B6AD3}"/>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294;p27">
                  <a:extLst>
                    <a:ext uri="{FF2B5EF4-FFF2-40B4-BE49-F238E27FC236}">
                      <a16:creationId xmlns:a16="http://schemas.microsoft.com/office/drawing/2014/main" id="{720AD9DD-B98D-D10C-6648-6CF404E84102}"/>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295;p27">
                  <a:extLst>
                    <a:ext uri="{FF2B5EF4-FFF2-40B4-BE49-F238E27FC236}">
                      <a16:creationId xmlns:a16="http://schemas.microsoft.com/office/drawing/2014/main" id="{AB8A082D-93C5-AE2A-60DF-306EB79FA914}"/>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296;p27">
                  <a:extLst>
                    <a:ext uri="{FF2B5EF4-FFF2-40B4-BE49-F238E27FC236}">
                      <a16:creationId xmlns:a16="http://schemas.microsoft.com/office/drawing/2014/main" id="{20CD9CB1-9D0A-F4A9-D7A8-13047C3F149B}"/>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297;p27">
                  <a:extLst>
                    <a:ext uri="{FF2B5EF4-FFF2-40B4-BE49-F238E27FC236}">
                      <a16:creationId xmlns:a16="http://schemas.microsoft.com/office/drawing/2014/main" id="{8C0FEBCB-CEE4-EDFA-2A12-F3E41A40F1B2}"/>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98;p27">
                  <a:extLst>
                    <a:ext uri="{FF2B5EF4-FFF2-40B4-BE49-F238E27FC236}">
                      <a16:creationId xmlns:a16="http://schemas.microsoft.com/office/drawing/2014/main" id="{8A75F342-4FC7-2E29-1814-F1370141BF3A}"/>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9;p27">
                  <a:extLst>
                    <a:ext uri="{FF2B5EF4-FFF2-40B4-BE49-F238E27FC236}">
                      <a16:creationId xmlns:a16="http://schemas.microsoft.com/office/drawing/2014/main" id="{54CCF5E3-FDD1-9A07-3552-705D71F60E39}"/>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300;p27">
                  <a:extLst>
                    <a:ext uri="{FF2B5EF4-FFF2-40B4-BE49-F238E27FC236}">
                      <a16:creationId xmlns:a16="http://schemas.microsoft.com/office/drawing/2014/main" id="{0EAE012B-C0A3-53B5-584E-C5BE52867431}"/>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301;p27">
                  <a:extLst>
                    <a:ext uri="{FF2B5EF4-FFF2-40B4-BE49-F238E27FC236}">
                      <a16:creationId xmlns:a16="http://schemas.microsoft.com/office/drawing/2014/main" id="{61A0150D-2166-0B08-94A0-C78CBFE05340}"/>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302;p27">
                  <a:extLst>
                    <a:ext uri="{FF2B5EF4-FFF2-40B4-BE49-F238E27FC236}">
                      <a16:creationId xmlns:a16="http://schemas.microsoft.com/office/drawing/2014/main" id="{78276751-E67D-0C49-4A85-8FDCED5B48B7}"/>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303;p27">
                  <a:extLst>
                    <a:ext uri="{FF2B5EF4-FFF2-40B4-BE49-F238E27FC236}">
                      <a16:creationId xmlns:a16="http://schemas.microsoft.com/office/drawing/2014/main" id="{C519E1A8-4958-012D-88DB-C2AF4FE184E5}"/>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304;p27">
                  <a:extLst>
                    <a:ext uri="{FF2B5EF4-FFF2-40B4-BE49-F238E27FC236}">
                      <a16:creationId xmlns:a16="http://schemas.microsoft.com/office/drawing/2014/main" id="{D3862A5B-EA3C-2DC8-5853-CB9F1F9644DD}"/>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305;p27">
                  <a:extLst>
                    <a:ext uri="{FF2B5EF4-FFF2-40B4-BE49-F238E27FC236}">
                      <a16:creationId xmlns:a16="http://schemas.microsoft.com/office/drawing/2014/main" id="{6A199149-9169-45BD-1252-76D1DC734BA5}"/>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6" name="弧形 24">
            <a:extLst>
              <a:ext uri="{FF2B5EF4-FFF2-40B4-BE49-F238E27FC236}">
                <a16:creationId xmlns:a16="http://schemas.microsoft.com/office/drawing/2014/main" id="{9FDA05D0-A860-D12C-EF59-CD3474FAE16C}"/>
              </a:ext>
            </a:extLst>
          </p:cNvPr>
          <p:cNvSpPr/>
          <p:nvPr/>
        </p:nvSpPr>
        <p:spPr>
          <a:xfrm>
            <a:off x="321356" y="1223588"/>
            <a:ext cx="2430140" cy="3312176"/>
          </a:xfrm>
          <a:prstGeom prst="arc">
            <a:avLst>
              <a:gd name="adj1" fmla="val 16253927"/>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grpSp>
        <p:nvGrpSpPr>
          <p:cNvPr id="7" name="组合 5">
            <a:extLst>
              <a:ext uri="{FF2B5EF4-FFF2-40B4-BE49-F238E27FC236}">
                <a16:creationId xmlns:a16="http://schemas.microsoft.com/office/drawing/2014/main" id="{D56C3343-E46C-C75F-2250-7D91FC1A0F28}"/>
              </a:ext>
            </a:extLst>
          </p:cNvPr>
          <p:cNvGrpSpPr/>
          <p:nvPr/>
        </p:nvGrpSpPr>
        <p:grpSpPr>
          <a:xfrm>
            <a:off x="1632360" y="690323"/>
            <a:ext cx="7190284" cy="707886"/>
            <a:chOff x="4167718" y="522567"/>
            <a:chExt cx="9701524" cy="943848"/>
          </a:xfrm>
        </p:grpSpPr>
        <p:sp>
          <p:nvSpPr>
            <p:cNvPr id="8" name="椭圆 1">
              <a:extLst>
                <a:ext uri="{FF2B5EF4-FFF2-40B4-BE49-F238E27FC236}">
                  <a16:creationId xmlns:a16="http://schemas.microsoft.com/office/drawing/2014/main" id="{04CB21F8-6943-60ED-FE1F-58CB1782C3F1}"/>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r>
                <a:rPr kumimoji="0" lang="en-US" altLang="zh-CN" sz="20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kumimoji="0" lang="zh-CN" altLang="en-US" sz="20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9" name="文本框 2">
              <a:extLst>
                <a:ext uri="{FF2B5EF4-FFF2-40B4-BE49-F238E27FC236}">
                  <a16:creationId xmlns:a16="http://schemas.microsoft.com/office/drawing/2014/main" id="{F1BAF861-1FF3-6E02-BEC7-28AAFE1CA90B}"/>
                </a:ext>
              </a:extLst>
            </p:cNvPr>
            <p:cNvSpPr txBox="1"/>
            <p:nvPr/>
          </p:nvSpPr>
          <p:spPr>
            <a:xfrm>
              <a:off x="4950852" y="522567"/>
              <a:ext cx="8918390" cy="943848"/>
            </a:xfrm>
            <a:prstGeom prst="rect">
              <a:avLst/>
            </a:prstGeom>
            <a:solidFill>
              <a:schemeClr val="accent5">
                <a:lumMod val="20000"/>
                <a:lumOff val="80000"/>
              </a:schemeClr>
            </a:solidFill>
          </p:spPr>
          <p:txBody>
            <a:bodyPr wrap="square" rtlCol="0">
              <a:spAutoFit/>
            </a:bodyPr>
            <a:lstStyle/>
            <a:p>
              <a:pP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Truyện Kiều là kiệt tác của Nguyễn Du và của nền văn học dân tộc.</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0" name="组合 6">
            <a:extLst>
              <a:ext uri="{FF2B5EF4-FFF2-40B4-BE49-F238E27FC236}">
                <a16:creationId xmlns:a16="http://schemas.microsoft.com/office/drawing/2014/main" id="{FEF0858E-DE4C-C73D-6108-39E18E21078F}"/>
              </a:ext>
            </a:extLst>
          </p:cNvPr>
          <p:cNvGrpSpPr/>
          <p:nvPr/>
        </p:nvGrpSpPr>
        <p:grpSpPr>
          <a:xfrm>
            <a:off x="2420467" y="1474015"/>
            <a:ext cx="6402177" cy="1015663"/>
            <a:chOff x="4394200" y="650451"/>
            <a:chExt cx="8585544" cy="1354215"/>
          </a:xfrm>
        </p:grpSpPr>
        <p:sp>
          <p:nvSpPr>
            <p:cNvPr id="12" name="椭圆 7">
              <a:extLst>
                <a:ext uri="{FF2B5EF4-FFF2-40B4-BE49-F238E27FC236}">
                  <a16:creationId xmlns:a16="http://schemas.microsoft.com/office/drawing/2014/main" id="{06CC9B7E-8E35-6BC5-F97A-FE7E47F980A1}"/>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r>
                <a:rPr kumimoji="0" lang="en-US" altLang="zh-CN" sz="20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kumimoji="0" lang="zh-CN" altLang="en-US" sz="20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 name="文本框 9">
              <a:extLst>
                <a:ext uri="{FF2B5EF4-FFF2-40B4-BE49-F238E27FC236}">
                  <a16:creationId xmlns:a16="http://schemas.microsoft.com/office/drawing/2014/main" id="{8AA825E7-199D-F58A-BE16-9C8D0DE07C96}"/>
                </a:ext>
              </a:extLst>
            </p:cNvPr>
            <p:cNvSpPr txBox="1"/>
            <p:nvPr/>
          </p:nvSpPr>
          <p:spPr>
            <a:xfrm>
              <a:off x="5174229" y="650451"/>
              <a:ext cx="7805515" cy="1354215"/>
            </a:xfrm>
            <a:prstGeom prst="rect">
              <a:avLst/>
            </a:prstGeom>
            <a:solidFill>
              <a:schemeClr val="accent2">
                <a:lumMod val="20000"/>
                <a:lumOff val="80000"/>
              </a:schemeClr>
            </a:solidFill>
          </p:spPr>
          <p:txBody>
            <a:bodyPr wrap="square" rtlCol="0">
              <a:spAutoFit/>
            </a:bodyPr>
            <a:lstStyle/>
            <a:p>
              <a:pP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Nguyễn Du đã sử dụng cốt truyện từ tiểu thuyết Kim Vân Kiều truyện của Thanh Tâm Tài Nhân (Trung Quốc) để sáng tạo nên một tác phẩm mới.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7" name="组合 11">
            <a:extLst>
              <a:ext uri="{FF2B5EF4-FFF2-40B4-BE49-F238E27FC236}">
                <a16:creationId xmlns:a16="http://schemas.microsoft.com/office/drawing/2014/main" id="{28A779A6-105F-D3D1-01D4-0BD07FEB9642}"/>
              </a:ext>
            </a:extLst>
          </p:cNvPr>
          <p:cNvGrpSpPr/>
          <p:nvPr/>
        </p:nvGrpSpPr>
        <p:grpSpPr>
          <a:xfrm>
            <a:off x="2470720" y="2679267"/>
            <a:ext cx="6296896" cy="1015663"/>
            <a:chOff x="4394200" y="674913"/>
            <a:chExt cx="8395861" cy="1354216"/>
          </a:xfrm>
        </p:grpSpPr>
        <p:sp>
          <p:nvSpPr>
            <p:cNvPr id="129" name="椭圆 12">
              <a:extLst>
                <a:ext uri="{FF2B5EF4-FFF2-40B4-BE49-F238E27FC236}">
                  <a16:creationId xmlns:a16="http://schemas.microsoft.com/office/drawing/2014/main" id="{DC17925A-F7D2-5E91-8212-D3D9C136CBB0}"/>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r>
                <a:rPr kumimoji="0" lang="en-US" altLang="zh-CN" sz="20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kumimoji="0" lang="zh-CN" altLang="en-US" sz="20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0" name="文本框 14">
              <a:extLst>
                <a:ext uri="{FF2B5EF4-FFF2-40B4-BE49-F238E27FC236}">
                  <a16:creationId xmlns:a16="http://schemas.microsoft.com/office/drawing/2014/main" id="{9A1D874F-8897-345F-6417-CDD75FB9ED56}"/>
                </a:ext>
              </a:extLst>
            </p:cNvPr>
            <p:cNvSpPr txBox="1"/>
            <p:nvPr/>
          </p:nvSpPr>
          <p:spPr>
            <a:xfrm>
              <a:off x="5188964" y="674913"/>
              <a:ext cx="7601097" cy="1354216"/>
            </a:xfrm>
            <a:prstGeom prst="rect">
              <a:avLst/>
            </a:prstGeom>
            <a:solidFill>
              <a:schemeClr val="accent6">
                <a:lumMod val="20000"/>
                <a:lumOff val="80000"/>
              </a:schemeClr>
            </a:solidFill>
          </p:spPr>
          <p:txBody>
            <a:bodyPr wrap="square" rtlCol="0">
              <a:spAutoFit/>
            </a:bodyPr>
            <a:lstStyle/>
            <a:p>
              <a:pP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Ông đã sáng tác Truyện Kiều bằng ngôn ngữ, thể loại văn học của dân tộc; với cảm hứng trước “những điều trông thấy” và ngòi bút của một thiên tài.</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31" name="组合 11">
            <a:extLst>
              <a:ext uri="{FF2B5EF4-FFF2-40B4-BE49-F238E27FC236}">
                <a16:creationId xmlns:a16="http://schemas.microsoft.com/office/drawing/2014/main" id="{BC9F5428-89F7-657D-5FDF-A19DA2484673}"/>
              </a:ext>
            </a:extLst>
          </p:cNvPr>
          <p:cNvGrpSpPr/>
          <p:nvPr/>
        </p:nvGrpSpPr>
        <p:grpSpPr>
          <a:xfrm>
            <a:off x="1852690" y="3875284"/>
            <a:ext cx="6936883" cy="1015663"/>
            <a:chOff x="4394200" y="674913"/>
            <a:chExt cx="9249177" cy="1354215"/>
          </a:xfrm>
        </p:grpSpPr>
        <p:sp>
          <p:nvSpPr>
            <p:cNvPr id="132" name="椭圆 12">
              <a:extLst>
                <a:ext uri="{FF2B5EF4-FFF2-40B4-BE49-F238E27FC236}">
                  <a16:creationId xmlns:a16="http://schemas.microsoft.com/office/drawing/2014/main" id="{22CE5DD6-F800-7200-34CA-8D48D42AB0C6}"/>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r>
                <a:rPr lang="en-US" altLang="zh-CN" sz="20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4</a:t>
              </a:r>
              <a:endParaRPr kumimoji="0" lang="zh-CN" altLang="en-US" sz="20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3" name="文本框 14">
              <a:extLst>
                <a:ext uri="{FF2B5EF4-FFF2-40B4-BE49-F238E27FC236}">
                  <a16:creationId xmlns:a16="http://schemas.microsoft.com/office/drawing/2014/main" id="{6B5FDA34-998D-BC57-497D-611FA4B89218}"/>
                </a:ext>
              </a:extLst>
            </p:cNvPr>
            <p:cNvSpPr txBox="1"/>
            <p:nvPr/>
          </p:nvSpPr>
          <p:spPr>
            <a:xfrm>
              <a:off x="5188964" y="674913"/>
              <a:ext cx="8454413" cy="1354215"/>
            </a:xfrm>
            <a:prstGeom prst="rect">
              <a:avLst/>
            </a:prstGeom>
            <a:solidFill>
              <a:schemeClr val="accent4">
                <a:lumMod val="20000"/>
                <a:lumOff val="80000"/>
              </a:schemeClr>
            </a:solidFill>
          </p:spPr>
          <p:txBody>
            <a:bodyPr wrap="square" rtlCol="0">
              <a:spAutoFit/>
            </a:bodyPr>
            <a:lstStyle/>
            <a:p>
              <a:pP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Tác phẩm hội tụ những giá trị văn hóa, nghệ thuật của văn học dân tộc và tinh hóa văn học nước ngoài, trong đó, phần sáng tạo của Nguyễn Du và yếu tố quan trọng và quyết định.</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076" name="Picture 4" descr="Sách - Truyện Kiều - Nguyễn Du (Tái bản 2022)">
            <a:extLst>
              <a:ext uri="{FF2B5EF4-FFF2-40B4-BE49-F238E27FC236}">
                <a16:creationId xmlns:a16="http://schemas.microsoft.com/office/drawing/2014/main" id="{34CC8A05-E0A9-DEC5-C394-44D8B3D7026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56" b="12780"/>
          <a:stretch/>
        </p:blipFill>
        <p:spPr bwMode="auto">
          <a:xfrm>
            <a:off x="196816" y="1450735"/>
            <a:ext cx="1841922" cy="28423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94120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barn(inVertical)">
                                      <p:cBhvr>
                                        <p:cTn id="3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2FBA9-2784-8F91-FE0D-5379188C500D}"/>
              </a:ext>
            </a:extLst>
          </p:cNvPr>
          <p:cNvSpPr/>
          <p:nvPr/>
        </p:nvSpPr>
        <p:spPr>
          <a:xfrm>
            <a:off x="2232932" y="0"/>
            <a:ext cx="4841422" cy="489857"/>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1597079" y="-144273"/>
            <a:ext cx="5932170" cy="587853"/>
          </a:xfrm>
          <a:prstGeom prst="rect">
            <a:avLst/>
          </a:prstGeom>
          <a:noFill/>
        </p:spPr>
        <p:txBody>
          <a:bodyPr wrap="square" rtlCol="0">
            <a:spAutoFit/>
          </a:bodyPr>
          <a:lstStyle/>
          <a:p>
            <a:pPr algn="ctr">
              <a:lnSpc>
                <a:spcPct val="150000"/>
              </a:lnSpc>
              <a:spcAft>
                <a:spcPts val="800"/>
              </a:spcAft>
            </a:pPr>
            <a:r>
              <a:rPr lang="vi-VN" sz="2400" b="1" dirty="0">
                <a:effectLst/>
                <a:latin typeface="+mj-lt"/>
                <a:ea typeface="Calibri" panose="020F0502020204030204" pitchFamily="34" charset="0"/>
                <a:cs typeface="Times New Roman" panose="02020603050405020304" pitchFamily="18" charset="0"/>
              </a:rPr>
              <a:t>c. Đoạn trích Cảnh ngày xuân</a:t>
            </a:r>
            <a:endParaRPr lang="en-SG" sz="2400" dirty="0">
              <a:effectLst/>
              <a:latin typeface="+mj-lt"/>
              <a:ea typeface="Calibri" panose="020F0502020204030204" pitchFamily="34" charset="0"/>
              <a:cs typeface="Times New Roman" panose="02020603050405020304" pitchFamily="18" charset="0"/>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519307" y="-342129"/>
            <a:ext cx="1624693" cy="1885950"/>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6"/>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7"/>
          <a:stretch>
            <a:fillRect/>
          </a:stretch>
        </p:blipFill>
        <p:spPr>
          <a:xfrm flipH="1">
            <a:off x="-101696" y="-78837"/>
            <a:ext cx="2585737" cy="2164252"/>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grpSp>
        <p:nvGrpSpPr>
          <p:cNvPr id="18" name="Google Shape;16195;p27">
            <a:extLst>
              <a:ext uri="{FF2B5EF4-FFF2-40B4-BE49-F238E27FC236}">
                <a16:creationId xmlns:a16="http://schemas.microsoft.com/office/drawing/2014/main" id="{930EDD4B-35FF-0B20-6B78-0272B95A2182}"/>
              </a:ext>
            </a:extLst>
          </p:cNvPr>
          <p:cNvGrpSpPr/>
          <p:nvPr/>
        </p:nvGrpSpPr>
        <p:grpSpPr>
          <a:xfrm>
            <a:off x="-123701" y="4054071"/>
            <a:ext cx="2255815" cy="1288831"/>
            <a:chOff x="-69706" y="4049223"/>
            <a:chExt cx="2187555" cy="1141893"/>
          </a:xfrm>
        </p:grpSpPr>
        <p:sp>
          <p:nvSpPr>
            <p:cNvPr id="19" name="Google Shape;16196;p27">
              <a:extLst>
                <a:ext uri="{FF2B5EF4-FFF2-40B4-BE49-F238E27FC236}">
                  <a16:creationId xmlns:a16="http://schemas.microsoft.com/office/drawing/2014/main" id="{3B2BBB2E-064D-1865-DD8F-D33267777CD4}"/>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6197;p27">
              <a:extLst>
                <a:ext uri="{FF2B5EF4-FFF2-40B4-BE49-F238E27FC236}">
                  <a16:creationId xmlns:a16="http://schemas.microsoft.com/office/drawing/2014/main" id="{96FF687F-0A5E-C12F-C234-3C082925F665}"/>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6198;p27">
              <a:extLst>
                <a:ext uri="{FF2B5EF4-FFF2-40B4-BE49-F238E27FC236}">
                  <a16:creationId xmlns:a16="http://schemas.microsoft.com/office/drawing/2014/main" id="{C1873D16-D733-F9EC-114A-17E6C6539DBD}"/>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6199;p27">
              <a:extLst>
                <a:ext uri="{FF2B5EF4-FFF2-40B4-BE49-F238E27FC236}">
                  <a16:creationId xmlns:a16="http://schemas.microsoft.com/office/drawing/2014/main" id="{CF0D1668-CF52-14AB-1112-AE94876E71A9}"/>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6200;p27">
              <a:extLst>
                <a:ext uri="{FF2B5EF4-FFF2-40B4-BE49-F238E27FC236}">
                  <a16:creationId xmlns:a16="http://schemas.microsoft.com/office/drawing/2014/main" id="{2282B6BE-2254-71BD-6AD8-6CA5EA065156}"/>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6201;p27">
              <a:extLst>
                <a:ext uri="{FF2B5EF4-FFF2-40B4-BE49-F238E27FC236}">
                  <a16:creationId xmlns:a16="http://schemas.microsoft.com/office/drawing/2014/main" id="{77A48B9C-8FB0-C326-5E7B-31DA6DB29892}"/>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6202;p27">
              <a:extLst>
                <a:ext uri="{FF2B5EF4-FFF2-40B4-BE49-F238E27FC236}">
                  <a16:creationId xmlns:a16="http://schemas.microsoft.com/office/drawing/2014/main" id="{EEA28272-8F94-258A-1B06-A47CA9393AA6}"/>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203;p27">
              <a:extLst>
                <a:ext uri="{FF2B5EF4-FFF2-40B4-BE49-F238E27FC236}">
                  <a16:creationId xmlns:a16="http://schemas.microsoft.com/office/drawing/2014/main" id="{557D0BAF-14EC-A064-3416-C236EA98FC81}"/>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6204;p27">
              <a:extLst>
                <a:ext uri="{FF2B5EF4-FFF2-40B4-BE49-F238E27FC236}">
                  <a16:creationId xmlns:a16="http://schemas.microsoft.com/office/drawing/2014/main" id="{C5F77489-8943-F5DD-8148-0BE5CA44A560}"/>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Google Shape;16205;p27">
              <a:extLst>
                <a:ext uri="{FF2B5EF4-FFF2-40B4-BE49-F238E27FC236}">
                  <a16:creationId xmlns:a16="http://schemas.microsoft.com/office/drawing/2014/main" id="{3DCA219E-B1BB-2AE5-DFFD-22BB2A5BE532}"/>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206;p27">
              <a:extLst>
                <a:ext uri="{FF2B5EF4-FFF2-40B4-BE49-F238E27FC236}">
                  <a16:creationId xmlns:a16="http://schemas.microsoft.com/office/drawing/2014/main" id="{E9B43BDF-3733-0C4C-A735-2B6C8697B80D}"/>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207;p27">
              <a:extLst>
                <a:ext uri="{FF2B5EF4-FFF2-40B4-BE49-F238E27FC236}">
                  <a16:creationId xmlns:a16="http://schemas.microsoft.com/office/drawing/2014/main" id="{F380CB57-BC0C-EEBE-C132-EC23F9C9408B}"/>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208;p27">
              <a:extLst>
                <a:ext uri="{FF2B5EF4-FFF2-40B4-BE49-F238E27FC236}">
                  <a16:creationId xmlns:a16="http://schemas.microsoft.com/office/drawing/2014/main" id="{BF292CC4-6D94-A23F-99FE-3B473E72D1BA}"/>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9;p27">
              <a:extLst>
                <a:ext uri="{FF2B5EF4-FFF2-40B4-BE49-F238E27FC236}">
                  <a16:creationId xmlns:a16="http://schemas.microsoft.com/office/drawing/2014/main" id="{EFD462FD-00CA-7339-BDDF-5242CD38AF31}"/>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10;p27">
              <a:extLst>
                <a:ext uri="{FF2B5EF4-FFF2-40B4-BE49-F238E27FC236}">
                  <a16:creationId xmlns:a16="http://schemas.microsoft.com/office/drawing/2014/main" id="{AF663051-FEDF-322E-0185-980DBAE936E7}"/>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11;p27">
              <a:extLst>
                <a:ext uri="{FF2B5EF4-FFF2-40B4-BE49-F238E27FC236}">
                  <a16:creationId xmlns:a16="http://schemas.microsoft.com/office/drawing/2014/main" id="{7564639D-2A8C-3E44-1925-982A8EE0E160}"/>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12;p27">
              <a:extLst>
                <a:ext uri="{FF2B5EF4-FFF2-40B4-BE49-F238E27FC236}">
                  <a16:creationId xmlns:a16="http://schemas.microsoft.com/office/drawing/2014/main" id="{877245D5-795E-B4ED-5DAB-E889FDA06FF5}"/>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13;p27">
              <a:extLst>
                <a:ext uri="{FF2B5EF4-FFF2-40B4-BE49-F238E27FC236}">
                  <a16:creationId xmlns:a16="http://schemas.microsoft.com/office/drawing/2014/main" id="{429C5F30-4DBC-30E7-AA8B-A47AEDC047F3}"/>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214;p27">
              <a:extLst>
                <a:ext uri="{FF2B5EF4-FFF2-40B4-BE49-F238E27FC236}">
                  <a16:creationId xmlns:a16="http://schemas.microsoft.com/office/drawing/2014/main" id="{B188A12E-3F45-DDFF-5CC2-CA17D3C594C7}"/>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15;p27">
              <a:extLst>
                <a:ext uri="{FF2B5EF4-FFF2-40B4-BE49-F238E27FC236}">
                  <a16:creationId xmlns:a16="http://schemas.microsoft.com/office/drawing/2014/main" id="{D28B030B-97CA-3764-9FA1-AA9235A161CA}"/>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16;p27">
              <a:extLst>
                <a:ext uri="{FF2B5EF4-FFF2-40B4-BE49-F238E27FC236}">
                  <a16:creationId xmlns:a16="http://schemas.microsoft.com/office/drawing/2014/main" id="{248E9AFF-F866-4096-DCDB-35FDA027529E}"/>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17;p27">
              <a:extLst>
                <a:ext uri="{FF2B5EF4-FFF2-40B4-BE49-F238E27FC236}">
                  <a16:creationId xmlns:a16="http://schemas.microsoft.com/office/drawing/2014/main" id="{4FDC7CC2-89A5-861A-B8CE-53E64AF486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18;p27">
              <a:extLst>
                <a:ext uri="{FF2B5EF4-FFF2-40B4-BE49-F238E27FC236}">
                  <a16:creationId xmlns:a16="http://schemas.microsoft.com/office/drawing/2014/main" id="{F8612602-12E5-D5F1-7A02-B9722EFB1DF3}"/>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9;p27">
              <a:extLst>
                <a:ext uri="{FF2B5EF4-FFF2-40B4-BE49-F238E27FC236}">
                  <a16:creationId xmlns:a16="http://schemas.microsoft.com/office/drawing/2014/main" id="{A4EC32FF-81EF-61C9-5F48-DC70A54BF0C4}"/>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20;p27">
              <a:extLst>
                <a:ext uri="{FF2B5EF4-FFF2-40B4-BE49-F238E27FC236}">
                  <a16:creationId xmlns:a16="http://schemas.microsoft.com/office/drawing/2014/main" id="{E3A9943F-8287-89FB-3281-5322AD2105D0}"/>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21;p27">
              <a:extLst>
                <a:ext uri="{FF2B5EF4-FFF2-40B4-BE49-F238E27FC236}">
                  <a16:creationId xmlns:a16="http://schemas.microsoft.com/office/drawing/2014/main" id="{EF6F7D0C-E187-0BB6-5500-D3376DD6BBE8}"/>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22;p27">
              <a:extLst>
                <a:ext uri="{FF2B5EF4-FFF2-40B4-BE49-F238E27FC236}">
                  <a16:creationId xmlns:a16="http://schemas.microsoft.com/office/drawing/2014/main" id="{F682420D-2B4A-221D-E9C1-84EDB3291416}"/>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23;p27">
              <a:extLst>
                <a:ext uri="{FF2B5EF4-FFF2-40B4-BE49-F238E27FC236}">
                  <a16:creationId xmlns:a16="http://schemas.microsoft.com/office/drawing/2014/main" id="{C9312312-E81D-0597-857C-3ED1D6D83F19}"/>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24;p27">
              <a:extLst>
                <a:ext uri="{FF2B5EF4-FFF2-40B4-BE49-F238E27FC236}">
                  <a16:creationId xmlns:a16="http://schemas.microsoft.com/office/drawing/2014/main" id="{5D723F3E-BC13-01DB-5991-029A50CDDBA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25;p27">
              <a:extLst>
                <a:ext uri="{FF2B5EF4-FFF2-40B4-BE49-F238E27FC236}">
                  <a16:creationId xmlns:a16="http://schemas.microsoft.com/office/drawing/2014/main" id="{C99C8365-B541-284D-5126-E73BA1C1A87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26;p27">
              <a:extLst>
                <a:ext uri="{FF2B5EF4-FFF2-40B4-BE49-F238E27FC236}">
                  <a16:creationId xmlns:a16="http://schemas.microsoft.com/office/drawing/2014/main" id="{2EB04BA1-32AF-0FFE-3BC8-3A6F4277169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27;p27">
              <a:extLst>
                <a:ext uri="{FF2B5EF4-FFF2-40B4-BE49-F238E27FC236}">
                  <a16:creationId xmlns:a16="http://schemas.microsoft.com/office/drawing/2014/main" id="{66999550-133E-7F8E-94BF-5551D2A03428}"/>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28;p27">
              <a:extLst>
                <a:ext uri="{FF2B5EF4-FFF2-40B4-BE49-F238E27FC236}">
                  <a16:creationId xmlns:a16="http://schemas.microsoft.com/office/drawing/2014/main" id="{8ABCF5E9-DAFD-457A-5280-87EC8DF6E9E9}"/>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9;p27">
              <a:extLst>
                <a:ext uri="{FF2B5EF4-FFF2-40B4-BE49-F238E27FC236}">
                  <a16:creationId xmlns:a16="http://schemas.microsoft.com/office/drawing/2014/main" id="{74C12091-5150-6CC3-8D0A-161E2C2377AA}"/>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30;p27">
              <a:extLst>
                <a:ext uri="{FF2B5EF4-FFF2-40B4-BE49-F238E27FC236}">
                  <a16:creationId xmlns:a16="http://schemas.microsoft.com/office/drawing/2014/main" id="{07C2491A-373A-3D8F-771E-FBAA809923E0}"/>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31;p27">
              <a:extLst>
                <a:ext uri="{FF2B5EF4-FFF2-40B4-BE49-F238E27FC236}">
                  <a16:creationId xmlns:a16="http://schemas.microsoft.com/office/drawing/2014/main" id="{05F4C9CC-A57A-1197-4F0C-C3A67D665C94}"/>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32;p27">
              <a:extLst>
                <a:ext uri="{FF2B5EF4-FFF2-40B4-BE49-F238E27FC236}">
                  <a16:creationId xmlns:a16="http://schemas.microsoft.com/office/drawing/2014/main" id="{D5000D8C-794C-1E78-FFD7-AF166C910D7D}"/>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33;p27">
              <a:extLst>
                <a:ext uri="{FF2B5EF4-FFF2-40B4-BE49-F238E27FC236}">
                  <a16:creationId xmlns:a16="http://schemas.microsoft.com/office/drawing/2014/main" id="{BCA9C457-D890-8C10-2B46-5F7F111C3266}"/>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7" name="Google Shape;16234;p27">
              <a:extLst>
                <a:ext uri="{FF2B5EF4-FFF2-40B4-BE49-F238E27FC236}">
                  <a16:creationId xmlns:a16="http://schemas.microsoft.com/office/drawing/2014/main" id="{F313D186-322A-773B-7159-94732EBE6138}"/>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35;p27">
              <a:extLst>
                <a:ext uri="{FF2B5EF4-FFF2-40B4-BE49-F238E27FC236}">
                  <a16:creationId xmlns:a16="http://schemas.microsoft.com/office/drawing/2014/main" id="{BE28A2D6-993E-69AD-CC9A-AC0E58794BA3}"/>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36;p27">
              <a:extLst>
                <a:ext uri="{FF2B5EF4-FFF2-40B4-BE49-F238E27FC236}">
                  <a16:creationId xmlns:a16="http://schemas.microsoft.com/office/drawing/2014/main" id="{DCC73742-0DC0-B6F3-2773-07DB23517FC1}"/>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37;p27">
              <a:extLst>
                <a:ext uri="{FF2B5EF4-FFF2-40B4-BE49-F238E27FC236}">
                  <a16:creationId xmlns:a16="http://schemas.microsoft.com/office/drawing/2014/main" id="{5E931112-9747-23CF-5520-563980F2918C}"/>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38;p27">
              <a:extLst>
                <a:ext uri="{FF2B5EF4-FFF2-40B4-BE49-F238E27FC236}">
                  <a16:creationId xmlns:a16="http://schemas.microsoft.com/office/drawing/2014/main" id="{94DBB152-D9FD-4701-3026-88E387FD8F35}"/>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9;p27">
              <a:extLst>
                <a:ext uri="{FF2B5EF4-FFF2-40B4-BE49-F238E27FC236}">
                  <a16:creationId xmlns:a16="http://schemas.microsoft.com/office/drawing/2014/main" id="{CF1026D5-3559-053B-D328-CCD5DA8548E5}"/>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40;p27">
              <a:extLst>
                <a:ext uri="{FF2B5EF4-FFF2-40B4-BE49-F238E27FC236}">
                  <a16:creationId xmlns:a16="http://schemas.microsoft.com/office/drawing/2014/main" id="{377CA5FF-E2C1-8D05-E7AC-01E99B16AD33}"/>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41;p27">
              <a:extLst>
                <a:ext uri="{FF2B5EF4-FFF2-40B4-BE49-F238E27FC236}">
                  <a16:creationId xmlns:a16="http://schemas.microsoft.com/office/drawing/2014/main" id="{AF1C89A0-4015-2289-148D-3D8AA788FE15}"/>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42;p27">
              <a:extLst>
                <a:ext uri="{FF2B5EF4-FFF2-40B4-BE49-F238E27FC236}">
                  <a16:creationId xmlns:a16="http://schemas.microsoft.com/office/drawing/2014/main" id="{FC7AD153-88E7-1078-150B-13038D5D4BB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243;p27">
              <a:extLst>
                <a:ext uri="{FF2B5EF4-FFF2-40B4-BE49-F238E27FC236}">
                  <a16:creationId xmlns:a16="http://schemas.microsoft.com/office/drawing/2014/main" id="{7225871E-41EE-ABD7-6D03-F94B0DAF60E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44;p27">
              <a:extLst>
                <a:ext uri="{FF2B5EF4-FFF2-40B4-BE49-F238E27FC236}">
                  <a16:creationId xmlns:a16="http://schemas.microsoft.com/office/drawing/2014/main" id="{5AE33182-B813-D7AC-48A0-6545041D65C4}"/>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45;p27">
              <a:extLst>
                <a:ext uri="{FF2B5EF4-FFF2-40B4-BE49-F238E27FC236}">
                  <a16:creationId xmlns:a16="http://schemas.microsoft.com/office/drawing/2014/main" id="{5EE5756E-4B3C-6598-26CD-0260B1E2067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46;p27">
              <a:extLst>
                <a:ext uri="{FF2B5EF4-FFF2-40B4-BE49-F238E27FC236}">
                  <a16:creationId xmlns:a16="http://schemas.microsoft.com/office/drawing/2014/main" id="{7E17E66A-06C0-94DC-EB37-48CBBBCBF759}"/>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47;p27">
              <a:extLst>
                <a:ext uri="{FF2B5EF4-FFF2-40B4-BE49-F238E27FC236}">
                  <a16:creationId xmlns:a16="http://schemas.microsoft.com/office/drawing/2014/main" id="{0879E789-95EE-5E40-BABF-2B1E62CD0607}"/>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48;p27">
              <a:extLst>
                <a:ext uri="{FF2B5EF4-FFF2-40B4-BE49-F238E27FC236}">
                  <a16:creationId xmlns:a16="http://schemas.microsoft.com/office/drawing/2014/main" id="{415A0007-C062-650A-C9D0-C3FD451E2A8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9;p27">
              <a:extLst>
                <a:ext uri="{FF2B5EF4-FFF2-40B4-BE49-F238E27FC236}">
                  <a16:creationId xmlns:a16="http://schemas.microsoft.com/office/drawing/2014/main" id="{1CBB8C6B-DF97-7665-6795-87CB14774F7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50;p27">
              <a:extLst>
                <a:ext uri="{FF2B5EF4-FFF2-40B4-BE49-F238E27FC236}">
                  <a16:creationId xmlns:a16="http://schemas.microsoft.com/office/drawing/2014/main" id="{9D4FA549-B233-C43A-A077-B26902D5E31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4" name="Google Shape;16251;p27">
              <a:extLst>
                <a:ext uri="{FF2B5EF4-FFF2-40B4-BE49-F238E27FC236}">
                  <a16:creationId xmlns:a16="http://schemas.microsoft.com/office/drawing/2014/main" id="{0CF199A2-3E72-6002-769F-C9E7F2E83DCA}"/>
                </a:ext>
              </a:extLst>
            </p:cNvPr>
            <p:cNvGrpSpPr/>
            <p:nvPr/>
          </p:nvGrpSpPr>
          <p:grpSpPr>
            <a:xfrm rot="-1277692">
              <a:off x="928698" y="4770229"/>
              <a:ext cx="263491" cy="228933"/>
              <a:chOff x="8560435" y="4067363"/>
              <a:chExt cx="279391" cy="242772"/>
            </a:xfrm>
          </p:grpSpPr>
          <p:sp>
            <p:nvSpPr>
              <p:cNvPr id="96" name="Google Shape;16252;p27">
                <a:extLst>
                  <a:ext uri="{FF2B5EF4-FFF2-40B4-BE49-F238E27FC236}">
                    <a16:creationId xmlns:a16="http://schemas.microsoft.com/office/drawing/2014/main" id="{2823BDA3-7263-7BF1-39FC-9BC1C1752824}"/>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53;p27">
                <a:extLst>
                  <a:ext uri="{FF2B5EF4-FFF2-40B4-BE49-F238E27FC236}">
                    <a16:creationId xmlns:a16="http://schemas.microsoft.com/office/drawing/2014/main" id="{7DEB4B8E-D749-8CE5-6DB2-F6B963B1702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54;p27">
                <a:extLst>
                  <a:ext uri="{FF2B5EF4-FFF2-40B4-BE49-F238E27FC236}">
                    <a16:creationId xmlns:a16="http://schemas.microsoft.com/office/drawing/2014/main" id="{02D2B8B8-14D7-7EB4-C8F7-6BD217307A2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255;p27">
                <a:extLst>
                  <a:ext uri="{FF2B5EF4-FFF2-40B4-BE49-F238E27FC236}">
                    <a16:creationId xmlns:a16="http://schemas.microsoft.com/office/drawing/2014/main" id="{4F217D14-110D-AB5D-F72D-2836C622ABAF}"/>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256;p27">
                <a:extLst>
                  <a:ext uri="{FF2B5EF4-FFF2-40B4-BE49-F238E27FC236}">
                    <a16:creationId xmlns:a16="http://schemas.microsoft.com/office/drawing/2014/main" id="{187FC44C-5CF2-CD02-2A0C-E1F4B9CC638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257;p27">
                <a:extLst>
                  <a:ext uri="{FF2B5EF4-FFF2-40B4-BE49-F238E27FC236}">
                    <a16:creationId xmlns:a16="http://schemas.microsoft.com/office/drawing/2014/main" id="{68B228E0-09E2-2B8D-B8E8-238E8D59467C}"/>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258;p27">
                <a:extLst>
                  <a:ext uri="{FF2B5EF4-FFF2-40B4-BE49-F238E27FC236}">
                    <a16:creationId xmlns:a16="http://schemas.microsoft.com/office/drawing/2014/main" id="{9348C5D4-E876-84E3-83B1-C419B9DD3E9A}"/>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259;p27">
                <a:extLst>
                  <a:ext uri="{FF2B5EF4-FFF2-40B4-BE49-F238E27FC236}">
                    <a16:creationId xmlns:a16="http://schemas.microsoft.com/office/drawing/2014/main" id="{C5E9FBBA-0A8B-A2FA-3754-EABD59322B6C}"/>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260;p27">
                <a:extLst>
                  <a:ext uri="{FF2B5EF4-FFF2-40B4-BE49-F238E27FC236}">
                    <a16:creationId xmlns:a16="http://schemas.microsoft.com/office/drawing/2014/main" id="{9DE55C37-27EA-8A54-657C-C3FE3497A48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261;p27">
                <a:extLst>
                  <a:ext uri="{FF2B5EF4-FFF2-40B4-BE49-F238E27FC236}">
                    <a16:creationId xmlns:a16="http://schemas.microsoft.com/office/drawing/2014/main" id="{C620FE6D-E3CE-E03E-BB59-EB3A29A66C6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262;p27">
                <a:extLst>
                  <a:ext uri="{FF2B5EF4-FFF2-40B4-BE49-F238E27FC236}">
                    <a16:creationId xmlns:a16="http://schemas.microsoft.com/office/drawing/2014/main" id="{96BD82FD-476B-7F5E-745F-63E2F0B9E12B}"/>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63;p27">
                <a:extLst>
                  <a:ext uri="{FF2B5EF4-FFF2-40B4-BE49-F238E27FC236}">
                    <a16:creationId xmlns:a16="http://schemas.microsoft.com/office/drawing/2014/main" id="{C64849A2-103C-6A2B-1A1B-27C86C01EA85}"/>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64;p27">
                <a:extLst>
                  <a:ext uri="{FF2B5EF4-FFF2-40B4-BE49-F238E27FC236}">
                    <a16:creationId xmlns:a16="http://schemas.microsoft.com/office/drawing/2014/main" id="{D4B8F246-3451-DB64-931A-1C16EF673D9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65;p27">
                <a:extLst>
                  <a:ext uri="{FF2B5EF4-FFF2-40B4-BE49-F238E27FC236}">
                    <a16:creationId xmlns:a16="http://schemas.microsoft.com/office/drawing/2014/main" id="{7A9EC0CD-BCBD-4B73-8253-D99C35568F4D}"/>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66;p27">
                <a:extLst>
                  <a:ext uri="{FF2B5EF4-FFF2-40B4-BE49-F238E27FC236}">
                    <a16:creationId xmlns:a16="http://schemas.microsoft.com/office/drawing/2014/main" id="{8EDAF90E-DD8B-E023-7355-337B5D6DEA3B}"/>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67;p27">
                <a:extLst>
                  <a:ext uri="{FF2B5EF4-FFF2-40B4-BE49-F238E27FC236}">
                    <a16:creationId xmlns:a16="http://schemas.microsoft.com/office/drawing/2014/main" id="{AA7C9CD2-5383-1CB1-C847-B9D00D6E5A99}"/>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68;p27">
                <a:extLst>
                  <a:ext uri="{FF2B5EF4-FFF2-40B4-BE49-F238E27FC236}">
                    <a16:creationId xmlns:a16="http://schemas.microsoft.com/office/drawing/2014/main" id="{0479A11D-985C-B2A0-044B-A9E79D595BA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9;p27">
                <a:extLst>
                  <a:ext uri="{FF2B5EF4-FFF2-40B4-BE49-F238E27FC236}">
                    <a16:creationId xmlns:a16="http://schemas.microsoft.com/office/drawing/2014/main" id="{D6F7792B-E091-3FDC-6F1A-843A376FAE6A}"/>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70;p27">
                <a:extLst>
                  <a:ext uri="{FF2B5EF4-FFF2-40B4-BE49-F238E27FC236}">
                    <a16:creationId xmlns:a16="http://schemas.microsoft.com/office/drawing/2014/main" id="{DBA49D06-55D1-8E5F-2532-B841FA06F209}"/>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71;p27">
                <a:extLst>
                  <a:ext uri="{FF2B5EF4-FFF2-40B4-BE49-F238E27FC236}">
                    <a16:creationId xmlns:a16="http://schemas.microsoft.com/office/drawing/2014/main" id="{3DC12B8B-36AA-6060-2F27-902590193D18}"/>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72;p27">
                <a:extLst>
                  <a:ext uri="{FF2B5EF4-FFF2-40B4-BE49-F238E27FC236}">
                    <a16:creationId xmlns:a16="http://schemas.microsoft.com/office/drawing/2014/main" id="{F185D0C7-16D2-E083-1734-8A1790D089CE}"/>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73;p27">
                <a:extLst>
                  <a:ext uri="{FF2B5EF4-FFF2-40B4-BE49-F238E27FC236}">
                    <a16:creationId xmlns:a16="http://schemas.microsoft.com/office/drawing/2014/main" id="{553A2285-10DA-0C8B-C1A4-6C19AA8C9D3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74;p27">
                <a:extLst>
                  <a:ext uri="{FF2B5EF4-FFF2-40B4-BE49-F238E27FC236}">
                    <a16:creationId xmlns:a16="http://schemas.microsoft.com/office/drawing/2014/main" id="{3A32A442-520B-F16A-371D-CBE5E3E2DCF1}"/>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75;p27">
                <a:extLst>
                  <a:ext uri="{FF2B5EF4-FFF2-40B4-BE49-F238E27FC236}">
                    <a16:creationId xmlns:a16="http://schemas.microsoft.com/office/drawing/2014/main" id="{15EAC096-991F-09F8-E3D5-02492952664B}"/>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76;p27">
                <a:extLst>
                  <a:ext uri="{FF2B5EF4-FFF2-40B4-BE49-F238E27FC236}">
                    <a16:creationId xmlns:a16="http://schemas.microsoft.com/office/drawing/2014/main" id="{18B920B0-EAE4-7DA2-D691-37A2EB91C3F5}"/>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77;p27">
                <a:extLst>
                  <a:ext uri="{FF2B5EF4-FFF2-40B4-BE49-F238E27FC236}">
                    <a16:creationId xmlns:a16="http://schemas.microsoft.com/office/drawing/2014/main" id="{A29D438F-CD6D-10EF-D19D-7E1CB1F96B81}"/>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78;p27">
                <a:extLst>
                  <a:ext uri="{FF2B5EF4-FFF2-40B4-BE49-F238E27FC236}">
                    <a16:creationId xmlns:a16="http://schemas.microsoft.com/office/drawing/2014/main" id="{B904C588-5627-76E7-3CBE-BD95F51259CA}"/>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9;p27">
                <a:extLst>
                  <a:ext uri="{FF2B5EF4-FFF2-40B4-BE49-F238E27FC236}">
                    <a16:creationId xmlns:a16="http://schemas.microsoft.com/office/drawing/2014/main" id="{E29360C0-248F-706A-B8D1-8D8CD156E2D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80;p27">
                <a:extLst>
                  <a:ext uri="{FF2B5EF4-FFF2-40B4-BE49-F238E27FC236}">
                    <a16:creationId xmlns:a16="http://schemas.microsoft.com/office/drawing/2014/main" id="{FA6CBA09-25AC-4631-0590-38FA15160EB9}"/>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81;p27">
                <a:extLst>
                  <a:ext uri="{FF2B5EF4-FFF2-40B4-BE49-F238E27FC236}">
                    <a16:creationId xmlns:a16="http://schemas.microsoft.com/office/drawing/2014/main" id="{B405E870-5C8B-C5BC-61F9-2D456DD02307}"/>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82;p27">
                <a:extLst>
                  <a:ext uri="{FF2B5EF4-FFF2-40B4-BE49-F238E27FC236}">
                    <a16:creationId xmlns:a16="http://schemas.microsoft.com/office/drawing/2014/main" id="{AE4E5BDB-1DE2-6A5C-4783-0FAE4FCA8ADE}"/>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83;p27">
                <a:extLst>
                  <a:ext uri="{FF2B5EF4-FFF2-40B4-BE49-F238E27FC236}">
                    <a16:creationId xmlns:a16="http://schemas.microsoft.com/office/drawing/2014/main" id="{3E501D80-CD8B-02C3-2A94-A86744E540B7}"/>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84;p27">
                <a:extLst>
                  <a:ext uri="{FF2B5EF4-FFF2-40B4-BE49-F238E27FC236}">
                    <a16:creationId xmlns:a16="http://schemas.microsoft.com/office/drawing/2014/main" id="{5ECC90C6-E7B7-EAE7-5050-DD7ECBDA25CE}"/>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5" name="Google Shape;16285;p27">
              <a:extLst>
                <a:ext uri="{FF2B5EF4-FFF2-40B4-BE49-F238E27FC236}">
                  <a16:creationId xmlns:a16="http://schemas.microsoft.com/office/drawing/2014/main" id="{28D94871-5A4C-1736-2DCE-6F8804FDF830}"/>
                </a:ext>
              </a:extLst>
            </p:cNvPr>
            <p:cNvGrpSpPr/>
            <p:nvPr/>
          </p:nvGrpSpPr>
          <p:grpSpPr>
            <a:xfrm flipH="1">
              <a:off x="213888" y="4249293"/>
              <a:ext cx="234778" cy="228176"/>
              <a:chOff x="1103345" y="2653993"/>
              <a:chExt cx="520458" cy="505933"/>
            </a:xfrm>
          </p:grpSpPr>
          <p:sp>
            <p:nvSpPr>
              <p:cNvPr id="76" name="Google Shape;16286;p27">
                <a:extLst>
                  <a:ext uri="{FF2B5EF4-FFF2-40B4-BE49-F238E27FC236}">
                    <a16:creationId xmlns:a16="http://schemas.microsoft.com/office/drawing/2014/main" id="{D7B13EC6-11B6-38F4-9ECA-A87BF4D3A9B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7" name="Google Shape;16287;p27">
                <a:extLst>
                  <a:ext uri="{FF2B5EF4-FFF2-40B4-BE49-F238E27FC236}">
                    <a16:creationId xmlns:a16="http://schemas.microsoft.com/office/drawing/2014/main" id="{EB6E7DE5-2FB6-D83A-0C42-05ECB572F437}"/>
                  </a:ext>
                </a:extLst>
              </p:cNvPr>
              <p:cNvGrpSpPr/>
              <p:nvPr/>
            </p:nvGrpSpPr>
            <p:grpSpPr>
              <a:xfrm>
                <a:off x="1238301" y="2776232"/>
                <a:ext cx="245283" cy="311802"/>
                <a:chOff x="5152350" y="1627375"/>
                <a:chExt cx="61750" cy="78500"/>
              </a:xfrm>
            </p:grpSpPr>
            <p:sp>
              <p:nvSpPr>
                <p:cNvPr id="78" name="Google Shape;16288;p27">
                  <a:extLst>
                    <a:ext uri="{FF2B5EF4-FFF2-40B4-BE49-F238E27FC236}">
                      <a16:creationId xmlns:a16="http://schemas.microsoft.com/office/drawing/2014/main" id="{0BCDB990-0158-F877-2E44-ED1440F837D2}"/>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89;p27">
                  <a:extLst>
                    <a:ext uri="{FF2B5EF4-FFF2-40B4-BE49-F238E27FC236}">
                      <a16:creationId xmlns:a16="http://schemas.microsoft.com/office/drawing/2014/main" id="{A21BBFEB-58F8-30C3-4B9D-31F916DCD571}"/>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90;p27">
                  <a:extLst>
                    <a:ext uri="{FF2B5EF4-FFF2-40B4-BE49-F238E27FC236}">
                      <a16:creationId xmlns:a16="http://schemas.microsoft.com/office/drawing/2014/main" id="{DC2B17E8-4DE1-73EA-8B8B-48E2AAE53E66}"/>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91;p27">
                  <a:extLst>
                    <a:ext uri="{FF2B5EF4-FFF2-40B4-BE49-F238E27FC236}">
                      <a16:creationId xmlns:a16="http://schemas.microsoft.com/office/drawing/2014/main" id="{30DFF3D2-D115-DAE9-B5FF-D99F61AD6C95}"/>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92;p27">
                  <a:extLst>
                    <a:ext uri="{FF2B5EF4-FFF2-40B4-BE49-F238E27FC236}">
                      <a16:creationId xmlns:a16="http://schemas.microsoft.com/office/drawing/2014/main" id="{6B64295C-D0C0-E86B-5DC6-398E36DBF11C}"/>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293;p27">
                  <a:extLst>
                    <a:ext uri="{FF2B5EF4-FFF2-40B4-BE49-F238E27FC236}">
                      <a16:creationId xmlns:a16="http://schemas.microsoft.com/office/drawing/2014/main" id="{3BEC1EE5-E2AC-F827-E405-D568471B6AD3}"/>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294;p27">
                  <a:extLst>
                    <a:ext uri="{FF2B5EF4-FFF2-40B4-BE49-F238E27FC236}">
                      <a16:creationId xmlns:a16="http://schemas.microsoft.com/office/drawing/2014/main" id="{720AD9DD-B98D-D10C-6648-6CF404E84102}"/>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295;p27">
                  <a:extLst>
                    <a:ext uri="{FF2B5EF4-FFF2-40B4-BE49-F238E27FC236}">
                      <a16:creationId xmlns:a16="http://schemas.microsoft.com/office/drawing/2014/main" id="{AB8A082D-93C5-AE2A-60DF-306EB79FA914}"/>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296;p27">
                  <a:extLst>
                    <a:ext uri="{FF2B5EF4-FFF2-40B4-BE49-F238E27FC236}">
                      <a16:creationId xmlns:a16="http://schemas.microsoft.com/office/drawing/2014/main" id="{20CD9CB1-9D0A-F4A9-D7A8-13047C3F149B}"/>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297;p27">
                  <a:extLst>
                    <a:ext uri="{FF2B5EF4-FFF2-40B4-BE49-F238E27FC236}">
                      <a16:creationId xmlns:a16="http://schemas.microsoft.com/office/drawing/2014/main" id="{8C0FEBCB-CEE4-EDFA-2A12-F3E41A40F1B2}"/>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98;p27">
                  <a:extLst>
                    <a:ext uri="{FF2B5EF4-FFF2-40B4-BE49-F238E27FC236}">
                      <a16:creationId xmlns:a16="http://schemas.microsoft.com/office/drawing/2014/main" id="{8A75F342-4FC7-2E29-1814-F1370141BF3A}"/>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9;p27">
                  <a:extLst>
                    <a:ext uri="{FF2B5EF4-FFF2-40B4-BE49-F238E27FC236}">
                      <a16:creationId xmlns:a16="http://schemas.microsoft.com/office/drawing/2014/main" id="{54CCF5E3-FDD1-9A07-3552-705D71F60E39}"/>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300;p27">
                  <a:extLst>
                    <a:ext uri="{FF2B5EF4-FFF2-40B4-BE49-F238E27FC236}">
                      <a16:creationId xmlns:a16="http://schemas.microsoft.com/office/drawing/2014/main" id="{0EAE012B-C0A3-53B5-584E-C5BE52867431}"/>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301;p27">
                  <a:extLst>
                    <a:ext uri="{FF2B5EF4-FFF2-40B4-BE49-F238E27FC236}">
                      <a16:creationId xmlns:a16="http://schemas.microsoft.com/office/drawing/2014/main" id="{61A0150D-2166-0B08-94A0-C78CBFE05340}"/>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302;p27">
                  <a:extLst>
                    <a:ext uri="{FF2B5EF4-FFF2-40B4-BE49-F238E27FC236}">
                      <a16:creationId xmlns:a16="http://schemas.microsoft.com/office/drawing/2014/main" id="{78276751-E67D-0C49-4A85-8FDCED5B48B7}"/>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303;p27">
                  <a:extLst>
                    <a:ext uri="{FF2B5EF4-FFF2-40B4-BE49-F238E27FC236}">
                      <a16:creationId xmlns:a16="http://schemas.microsoft.com/office/drawing/2014/main" id="{C519E1A8-4958-012D-88DB-C2AF4FE184E5}"/>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304;p27">
                  <a:extLst>
                    <a:ext uri="{FF2B5EF4-FFF2-40B4-BE49-F238E27FC236}">
                      <a16:creationId xmlns:a16="http://schemas.microsoft.com/office/drawing/2014/main" id="{D3862A5B-EA3C-2DC8-5853-CB9F1F9644DD}"/>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305;p27">
                  <a:extLst>
                    <a:ext uri="{FF2B5EF4-FFF2-40B4-BE49-F238E27FC236}">
                      <a16:creationId xmlns:a16="http://schemas.microsoft.com/office/drawing/2014/main" id="{6A199149-9169-45BD-1252-76D1DC734BA5}"/>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6" name="组合 39">
            <a:extLst>
              <a:ext uri="{FF2B5EF4-FFF2-40B4-BE49-F238E27FC236}">
                <a16:creationId xmlns:a16="http://schemas.microsoft.com/office/drawing/2014/main" id="{D7ED3A1C-6BB7-0851-1FC3-E0731076BE56}"/>
              </a:ext>
            </a:extLst>
          </p:cNvPr>
          <p:cNvGrpSpPr/>
          <p:nvPr/>
        </p:nvGrpSpPr>
        <p:grpSpPr>
          <a:xfrm>
            <a:off x="4452593" y="1114639"/>
            <a:ext cx="3388936" cy="829493"/>
            <a:chOff x="73349" y="1614466"/>
            <a:chExt cx="5749785" cy="1960373"/>
          </a:xfrm>
        </p:grpSpPr>
        <p:grpSp>
          <p:nvGrpSpPr>
            <p:cNvPr id="7" name="组合 34">
              <a:extLst>
                <a:ext uri="{FF2B5EF4-FFF2-40B4-BE49-F238E27FC236}">
                  <a16:creationId xmlns:a16="http://schemas.microsoft.com/office/drawing/2014/main" id="{D38AB5DA-87D2-1947-8144-25D2742EC120}"/>
                </a:ext>
              </a:extLst>
            </p:cNvPr>
            <p:cNvGrpSpPr/>
            <p:nvPr/>
          </p:nvGrpSpPr>
          <p:grpSpPr>
            <a:xfrm>
              <a:off x="73349" y="1614467"/>
              <a:ext cx="5749785" cy="1960372"/>
              <a:chOff x="569774" y="1614467"/>
              <a:chExt cx="4732684" cy="1960372"/>
            </a:xfrm>
          </p:grpSpPr>
          <p:sp>
            <p:nvSpPr>
              <p:cNvPr id="9" name="圆角矩形 30">
                <a:extLst>
                  <a:ext uri="{FF2B5EF4-FFF2-40B4-BE49-F238E27FC236}">
                    <a16:creationId xmlns:a16="http://schemas.microsoft.com/office/drawing/2014/main" id="{BB820D54-52CA-48AB-4EB6-8907A80CF034}"/>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33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0" name="圆角矩形 31">
                <a:extLst>
                  <a:ext uri="{FF2B5EF4-FFF2-40B4-BE49-F238E27FC236}">
                    <a16:creationId xmlns:a16="http://schemas.microsoft.com/office/drawing/2014/main" id="{9988DF32-6A58-B302-C802-C7605E3AB392}"/>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600"/>
                  </a:spcAft>
                  <a:buClrTx/>
                  <a:buSzTx/>
                  <a:buFont typeface="Arial"/>
                  <a:buNone/>
                  <a:tabLst/>
                  <a:defRPr/>
                </a:pP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VỊ TRÍ</a:t>
                </a:r>
                <a:endParaRPr kumimoji="0" lang="en-SG"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8" name="矩形 33">
              <a:extLst>
                <a:ext uri="{FF2B5EF4-FFF2-40B4-BE49-F238E27FC236}">
                  <a16:creationId xmlns:a16="http://schemas.microsoft.com/office/drawing/2014/main" id="{7F04C421-CC5A-9671-3039-4FAA3E9618C6}"/>
                </a:ext>
              </a:extLst>
            </p:cNvPr>
            <p:cNvSpPr/>
            <p:nvPr/>
          </p:nvSpPr>
          <p:spPr>
            <a:xfrm>
              <a:off x="627264" y="1614466"/>
              <a:ext cx="4572002" cy="1486463"/>
            </a:xfrm>
            <a:prstGeom prst="rect">
              <a:avLst/>
            </a:prstGeom>
          </p:spPr>
          <p:txBody>
            <a:bodyPr>
              <a:spAutoFit/>
            </a:bodyP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endParaRPr kumimoji="0" sz="33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12" name="组合 38">
            <a:extLst>
              <a:ext uri="{FF2B5EF4-FFF2-40B4-BE49-F238E27FC236}">
                <a16:creationId xmlns:a16="http://schemas.microsoft.com/office/drawing/2014/main" id="{0921D4B0-C2A5-A5E2-318B-82F957B4C312}"/>
              </a:ext>
            </a:extLst>
          </p:cNvPr>
          <p:cNvGrpSpPr/>
          <p:nvPr/>
        </p:nvGrpSpPr>
        <p:grpSpPr>
          <a:xfrm>
            <a:off x="3499877" y="2416675"/>
            <a:ext cx="5198423" cy="2327992"/>
            <a:chOff x="440180" y="3419486"/>
            <a:chExt cx="4946168" cy="2127299"/>
          </a:xfrm>
        </p:grpSpPr>
        <p:grpSp>
          <p:nvGrpSpPr>
            <p:cNvPr id="13" name="组合 35">
              <a:extLst>
                <a:ext uri="{FF2B5EF4-FFF2-40B4-BE49-F238E27FC236}">
                  <a16:creationId xmlns:a16="http://schemas.microsoft.com/office/drawing/2014/main" id="{7A1726AC-B2EA-9246-D616-EBE42F17AFA9}"/>
                </a:ext>
              </a:extLst>
            </p:cNvPr>
            <p:cNvGrpSpPr/>
            <p:nvPr/>
          </p:nvGrpSpPr>
          <p:grpSpPr>
            <a:xfrm>
              <a:off x="440180" y="3419486"/>
              <a:ext cx="4946168" cy="2127299"/>
              <a:chOff x="871714" y="1500142"/>
              <a:chExt cx="4071222" cy="1553976"/>
            </a:xfrm>
          </p:grpSpPr>
          <p:sp>
            <p:nvSpPr>
              <p:cNvPr id="129" name="圆角矩形 36">
                <a:extLst>
                  <a:ext uri="{FF2B5EF4-FFF2-40B4-BE49-F238E27FC236}">
                    <a16:creationId xmlns:a16="http://schemas.microsoft.com/office/drawing/2014/main" id="{8AA21E5D-4FED-262B-446A-606F2274F30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0" name="圆角矩形 37">
                <a:extLst>
                  <a:ext uri="{FF2B5EF4-FFF2-40B4-BE49-F238E27FC236}">
                    <a16:creationId xmlns:a16="http://schemas.microsoft.com/office/drawing/2014/main" id="{7E44F32B-FAE7-7AFB-EA36-2006D797CCE4}"/>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7" name="矩形 1">
              <a:extLst>
                <a:ext uri="{FF2B5EF4-FFF2-40B4-BE49-F238E27FC236}">
                  <a16:creationId xmlns:a16="http://schemas.microsoft.com/office/drawing/2014/main" id="{D79356E1-EDF5-74C8-3A27-7E55F581B210}"/>
                </a:ext>
              </a:extLst>
            </p:cNvPr>
            <p:cNvSpPr/>
            <p:nvPr/>
          </p:nvSpPr>
          <p:spPr>
            <a:xfrm>
              <a:off x="627264" y="3712591"/>
              <a:ext cx="4463927" cy="372194"/>
            </a:xfrm>
            <a:prstGeom prst="rect">
              <a:avLst/>
            </a:prstGeom>
          </p:spPr>
          <p:txBody>
            <a:bodyPr wrap="square">
              <a:spAutoFit/>
            </a:bodyP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31" name="组合 11">
            <a:extLst>
              <a:ext uri="{FF2B5EF4-FFF2-40B4-BE49-F238E27FC236}">
                <a16:creationId xmlns:a16="http://schemas.microsoft.com/office/drawing/2014/main" id="{DBC48929-4F31-8E09-A32B-B370397A237C}"/>
              </a:ext>
            </a:extLst>
          </p:cNvPr>
          <p:cNvGrpSpPr/>
          <p:nvPr/>
        </p:nvGrpSpPr>
        <p:grpSpPr>
          <a:xfrm>
            <a:off x="5263475" y="2106856"/>
            <a:ext cx="1767173" cy="222735"/>
            <a:chOff x="1500706" y="3155738"/>
            <a:chExt cx="2697446" cy="362310"/>
          </a:xfrm>
        </p:grpSpPr>
        <p:sp>
          <p:nvSpPr>
            <p:cNvPr id="132" name="燕尾形 40">
              <a:extLst>
                <a:ext uri="{FF2B5EF4-FFF2-40B4-BE49-F238E27FC236}">
                  <a16:creationId xmlns:a16="http://schemas.microsoft.com/office/drawing/2014/main" id="{580828AC-882B-1A36-31D7-BD0D374534B9}"/>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3" name="燕尾形 41">
              <a:extLst>
                <a:ext uri="{FF2B5EF4-FFF2-40B4-BE49-F238E27FC236}">
                  <a16:creationId xmlns:a16="http://schemas.microsoft.com/office/drawing/2014/main" id="{8D1AFAFE-BF4F-C37A-A8F6-91D42E120884}"/>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4" name="燕尾形 42">
              <a:extLst>
                <a:ext uri="{FF2B5EF4-FFF2-40B4-BE49-F238E27FC236}">
                  <a16:creationId xmlns:a16="http://schemas.microsoft.com/office/drawing/2014/main" id="{19194680-45FA-22F2-7C73-498831C66F3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35" name="TextBox 134">
            <a:extLst>
              <a:ext uri="{FF2B5EF4-FFF2-40B4-BE49-F238E27FC236}">
                <a16:creationId xmlns:a16="http://schemas.microsoft.com/office/drawing/2014/main" id="{F36319F4-2CF1-D875-1728-FA9762D525CF}"/>
              </a:ext>
            </a:extLst>
          </p:cNvPr>
          <p:cNvSpPr txBox="1"/>
          <p:nvPr/>
        </p:nvSpPr>
        <p:spPr>
          <a:xfrm>
            <a:off x="3612625" y="2713810"/>
            <a:ext cx="4972925" cy="1815882"/>
          </a:xfrm>
          <a:prstGeom prst="rect">
            <a:avLst/>
          </a:prstGeom>
          <a:noFill/>
        </p:spPr>
        <p:txBody>
          <a:bodyPr wrap="square">
            <a:spAutoFit/>
          </a:bodyPr>
          <a:lstStyle/>
          <a:p>
            <a:pPr lvl="0" algn="just" defTabSz="685800"/>
            <a:r>
              <a:rPr lang="vi-VN" sz="2800" dirty="0">
                <a:latin typeface="+mj-lt"/>
              </a:rPr>
              <a:t>nằm ở phần 1 của cốt truyện (gặp gỡ): Nhân tiết Thanh minh, Thuý Kiều cùng hai em du xuân, trước khi gặp Kim Trọng.</a:t>
            </a:r>
            <a:endParaRPr kumimoji="0" lang="en-SG" sz="71400" b="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sym typeface="Arial"/>
            </a:endParaRPr>
          </a:p>
        </p:txBody>
      </p:sp>
      <p:pic>
        <p:nvPicPr>
          <p:cNvPr id="136" name="Picture 135" descr="A painting of two women&#10;&#10;Description automatically generated">
            <a:extLst>
              <a:ext uri="{FF2B5EF4-FFF2-40B4-BE49-F238E27FC236}">
                <a16:creationId xmlns:a16="http://schemas.microsoft.com/office/drawing/2014/main" id="{28C2C6C7-89AF-EE6D-5316-224463A3B427}"/>
              </a:ext>
            </a:extLst>
          </p:cNvPr>
          <p:cNvPicPr>
            <a:picLocks noChangeAspect="1"/>
          </p:cNvPicPr>
          <p:nvPr/>
        </p:nvPicPr>
        <p:blipFill>
          <a:blip r:embed="rId10"/>
          <a:stretch>
            <a:fillRect/>
          </a:stretch>
        </p:blipFill>
        <p:spPr>
          <a:xfrm>
            <a:off x="273898" y="2086148"/>
            <a:ext cx="2913708" cy="3071206"/>
          </a:xfrm>
          <a:prstGeom prst="rect">
            <a:avLst/>
          </a:prstGeom>
        </p:spPr>
      </p:pic>
    </p:spTree>
    <p:custDataLst>
      <p:tags r:id="rId1"/>
    </p:custDataLst>
    <p:extLst>
      <p:ext uri="{BB962C8B-B14F-4D97-AF65-F5344CB8AC3E}">
        <p14:creationId xmlns:p14="http://schemas.microsoft.com/office/powerpoint/2010/main" val="4128523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anim calcmode="lin" valueType="num">
                                      <p:cBhvr>
                                        <p:cTn id="8" dur="1000" fill="hold"/>
                                        <p:tgtEl>
                                          <p:spTgt spid="136"/>
                                        </p:tgtEl>
                                        <p:attrNameLst>
                                          <p:attrName>ppt_x</p:attrName>
                                        </p:attrNameLst>
                                      </p:cBhvr>
                                      <p:tavLst>
                                        <p:tav tm="0">
                                          <p:val>
                                            <p:strVal val="#ppt_x"/>
                                          </p:val>
                                        </p:tav>
                                        <p:tav tm="100000">
                                          <p:val>
                                            <p:strVal val="#ppt_x"/>
                                          </p:val>
                                        </p:tav>
                                      </p:tavLst>
                                    </p:anim>
                                    <p:anim calcmode="lin" valueType="num">
                                      <p:cBhvr>
                                        <p:cTn id="9"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wipe(up)">
                                      <p:cBhvr>
                                        <p:cTn id="19" dur="500"/>
                                        <p:tgtEl>
                                          <p:spTgt spid="1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barn(inVertical)">
                                      <p:cBhvr>
                                        <p:cTn id="28"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918F1E8-38AF-BADD-2D7C-99E866FB6DF6}"/>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25" name="图片 10">
            <a:extLst>
              <a:ext uri="{FF2B5EF4-FFF2-40B4-BE49-F238E27FC236}">
                <a16:creationId xmlns:a16="http://schemas.microsoft.com/office/drawing/2014/main" id="{15AC8327-D2FE-51F8-CDED-8118EB8E9960}"/>
              </a:ext>
            </a:extLst>
          </p:cNvPr>
          <p:cNvPicPr>
            <a:picLocks noChangeAspect="1"/>
          </p:cNvPicPr>
          <p:nvPr/>
        </p:nvPicPr>
        <p:blipFill rotWithShape="1">
          <a:blip r:embed="rId5">
            <a:extLst>
              <a:ext uri="{28A0092B-C50C-407E-A947-70E740481C1C}">
                <a14:useLocalDpi xmlns:a14="http://schemas.microsoft.com/office/drawing/2010/main" val="0"/>
              </a:ext>
            </a:extLst>
          </a:blip>
          <a:srcRect r="52500"/>
          <a:stretch/>
        </p:blipFill>
        <p:spPr>
          <a:xfrm>
            <a:off x="-20765" y="-1824597"/>
            <a:ext cx="4702880" cy="4354286"/>
          </a:xfrm>
          <a:prstGeom prst="rect">
            <a:avLst/>
          </a:prstGeom>
        </p:spPr>
      </p:pic>
      <p:pic>
        <p:nvPicPr>
          <p:cNvPr id="12" name="图片 3">
            <a:extLst>
              <a:ext uri="{FF2B5EF4-FFF2-40B4-BE49-F238E27FC236}">
                <a16:creationId xmlns:a16="http://schemas.microsoft.com/office/drawing/2014/main" id="{B22D597A-BE60-FD29-D435-513D4427F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327" y="0"/>
            <a:ext cx="2330673" cy="2947307"/>
          </a:xfrm>
          <a:prstGeom prst="rect">
            <a:avLst/>
          </a:prstGeom>
        </p:spPr>
      </p:pic>
      <p:sp>
        <p:nvSpPr>
          <p:cNvPr id="6" name="矩形 13">
            <a:extLst>
              <a:ext uri="{FF2B5EF4-FFF2-40B4-BE49-F238E27FC236}">
                <a16:creationId xmlns:a16="http://schemas.microsoft.com/office/drawing/2014/main" id="{CD95F8F6-8952-EA3D-EBBB-A9C6CAFD30EE}"/>
              </a:ext>
            </a:extLst>
          </p:cNvPr>
          <p:cNvSpPr/>
          <p:nvPr/>
        </p:nvSpPr>
        <p:spPr>
          <a:xfrm>
            <a:off x="683166" y="2245178"/>
            <a:ext cx="8460834" cy="1988274"/>
          </a:xfrm>
          <a:prstGeom prst="rect">
            <a:avLst/>
          </a:prstGeom>
          <a:solidFill>
            <a:srgbClr val="F7F9F3"/>
          </a:solidFill>
          <a:ln w="12700" cap="flat" cmpd="sng" algn="ctr">
            <a:noFill/>
            <a:prstDash val="solid"/>
            <a:miter lim="800000"/>
          </a:ln>
          <a:effectLst>
            <a:outerShdw blurRad="635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1" lang="zh-CN" altLang="en-US" sz="1350" b="0" i="0" u="none" strike="noStrike" kern="0" cap="none" spc="0" normalizeH="0" baseline="0" noProof="0" dirty="0">
              <a:ln>
                <a:noFill/>
              </a:ln>
              <a:solidFill>
                <a:prstClr val="white"/>
              </a:solidFill>
              <a:effectLst/>
              <a:uLnTx/>
              <a:uFillTx/>
              <a:latin typeface="等线"/>
              <a:ea typeface="楷体" panose="02010609060101010101" pitchFamily="49" charset="-122"/>
              <a:cs typeface="Arial"/>
              <a:sym typeface="Arial"/>
            </a:endParaRPr>
          </a:p>
        </p:txBody>
      </p:sp>
      <p:sp>
        <p:nvSpPr>
          <p:cNvPr id="7" name="文本框 5">
            <a:extLst>
              <a:ext uri="{FF2B5EF4-FFF2-40B4-BE49-F238E27FC236}">
                <a16:creationId xmlns:a16="http://schemas.microsoft.com/office/drawing/2014/main" id="{2708047F-C23D-5B3C-B2CD-806AD2F48233}"/>
              </a:ext>
            </a:extLst>
          </p:cNvPr>
          <p:cNvSpPr txBox="1"/>
          <p:nvPr/>
        </p:nvSpPr>
        <p:spPr>
          <a:xfrm>
            <a:off x="975830" y="-538146"/>
            <a:ext cx="548640" cy="35548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25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Arial"/>
                <a:sym typeface="Arial"/>
              </a:rPr>
              <a:t>1</a:t>
            </a:r>
          </a:p>
        </p:txBody>
      </p:sp>
      <p:pic>
        <p:nvPicPr>
          <p:cNvPr id="8" name="图片 1">
            <a:extLst>
              <a:ext uri="{FF2B5EF4-FFF2-40B4-BE49-F238E27FC236}">
                <a16:creationId xmlns:a16="http://schemas.microsoft.com/office/drawing/2014/main" id="{A284B6E3-1BA8-5CF7-B46B-9918D4AC37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4599" y="160494"/>
            <a:ext cx="1813046" cy="2528888"/>
          </a:xfrm>
          <a:prstGeom prst="rect">
            <a:avLst/>
          </a:prstGeom>
          <a:effectLst>
            <a:outerShdw blurRad="50800" dist="101600" dir="2700000" algn="tl" rotWithShape="0">
              <a:prstClr val="black">
                <a:alpha val="40000"/>
              </a:prstClr>
            </a:outerShdw>
          </a:effectLst>
        </p:spPr>
      </p:pic>
      <p:sp>
        <p:nvSpPr>
          <p:cNvPr id="9" name="TextBox 8">
            <a:extLst>
              <a:ext uri="{FF2B5EF4-FFF2-40B4-BE49-F238E27FC236}">
                <a16:creationId xmlns:a16="http://schemas.microsoft.com/office/drawing/2014/main" id="{36344AEA-47AC-7C53-28CA-03237185B11D}"/>
              </a:ext>
            </a:extLst>
          </p:cNvPr>
          <p:cNvSpPr txBox="1"/>
          <p:nvPr/>
        </p:nvSpPr>
        <p:spPr>
          <a:xfrm>
            <a:off x="1507341" y="2747189"/>
            <a:ext cx="6933252" cy="1446550"/>
          </a:xfrm>
          <a:prstGeom prst="rect">
            <a:avLst/>
          </a:prstGeom>
          <a:noFill/>
        </p:spPr>
        <p:txBody>
          <a:bodyPr wrap="square">
            <a:spAutoFit/>
          </a:bodyPr>
          <a:lstStyle/>
          <a:p>
            <a:pPr lvl="0">
              <a:defRPr/>
            </a:pPr>
            <a:r>
              <a:rPr lang="en-US" sz="8800" b="1" dirty="0" err="1">
                <a:latin typeface="Times New Roman" panose="02020603050405020304" pitchFamily="18" charset="0"/>
                <a:cs typeface="Times New Roman" panose="02020603050405020304" pitchFamily="18" charset="0"/>
              </a:rPr>
              <a:t>Bố</a:t>
            </a:r>
            <a:r>
              <a:rPr lang="en-US" sz="8800" b="1" dirty="0">
                <a:latin typeface="Times New Roman" panose="02020603050405020304" pitchFamily="18" charset="0"/>
                <a:cs typeface="Times New Roman" panose="02020603050405020304" pitchFamily="18" charset="0"/>
              </a:rPr>
              <a:t> </a:t>
            </a:r>
            <a:r>
              <a:rPr lang="en-US" sz="8800" b="1" dirty="0" err="1">
                <a:latin typeface="Times New Roman" panose="02020603050405020304" pitchFamily="18" charset="0"/>
                <a:cs typeface="Times New Roman" panose="02020603050405020304" pitchFamily="18" charset="0"/>
              </a:rPr>
              <a:t>cục</a:t>
            </a:r>
            <a:endParaRPr kumimoji="0" lang="en-SG" sz="7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2" name="图片 8">
            <a:extLst>
              <a:ext uri="{FF2B5EF4-FFF2-40B4-BE49-F238E27FC236}">
                <a16:creationId xmlns:a16="http://schemas.microsoft.com/office/drawing/2014/main" id="{544D4ED6-13DE-721C-3797-17F25501D009}"/>
              </a:ext>
            </a:extLst>
          </p:cNvPr>
          <p:cNvPicPr>
            <a:picLocks noChangeAspect="1"/>
          </p:cNvPicPr>
          <p:nvPr/>
        </p:nvPicPr>
        <p:blipFill rotWithShape="1">
          <a:blip r:embed="rId8">
            <a:extLst>
              <a:ext uri="{28A0092B-C50C-407E-A947-70E740481C1C}">
                <a14:useLocalDpi xmlns:a14="http://schemas.microsoft.com/office/drawing/2010/main" val="0"/>
              </a:ext>
            </a:extLst>
          </a:blip>
          <a:srcRect r="62916"/>
          <a:stretch/>
        </p:blipFill>
        <p:spPr>
          <a:xfrm>
            <a:off x="-11074" y="-5605"/>
            <a:ext cx="2341748" cy="3007060"/>
          </a:xfrm>
          <a:prstGeom prst="rect">
            <a:avLst/>
          </a:prstGeom>
        </p:spPr>
      </p:pic>
      <p:pic>
        <p:nvPicPr>
          <p:cNvPr id="5" name="Picture 4" descr="A cartoon of a person wearing a headdress&#10;&#10;Description automatically generated">
            <a:extLst>
              <a:ext uri="{FF2B5EF4-FFF2-40B4-BE49-F238E27FC236}">
                <a16:creationId xmlns:a16="http://schemas.microsoft.com/office/drawing/2014/main" id="{6F8C5F93-0B5A-EEC8-1917-DB797B37C7E1}"/>
              </a:ext>
            </a:extLst>
          </p:cNvPr>
          <p:cNvPicPr>
            <a:picLocks noChangeAspect="1"/>
          </p:cNvPicPr>
          <p:nvPr/>
        </p:nvPicPr>
        <p:blipFill>
          <a:blip r:embed="rId9"/>
          <a:stretch>
            <a:fillRect/>
          </a:stretch>
        </p:blipFill>
        <p:spPr>
          <a:xfrm>
            <a:off x="5800658" y="1746356"/>
            <a:ext cx="3636006" cy="3397144"/>
          </a:xfrm>
          <a:prstGeom prst="rect">
            <a:avLst/>
          </a:prstGeom>
        </p:spPr>
      </p:pic>
      <p:pic>
        <p:nvPicPr>
          <p:cNvPr id="18" name="图片 49">
            <a:extLst>
              <a:ext uri="{FF2B5EF4-FFF2-40B4-BE49-F238E27FC236}">
                <a16:creationId xmlns:a16="http://schemas.microsoft.com/office/drawing/2014/main" id="{151A64E7-4328-6458-8078-21E869FF52D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551377" y="-175091"/>
            <a:ext cx="2469335" cy="3440520"/>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pic>
        <p:nvPicPr>
          <p:cNvPr id="20" name="Picture 19" descr="A branch with pink flowers on it&#10;&#10;Description automatically generated">
            <a:extLst>
              <a:ext uri="{FF2B5EF4-FFF2-40B4-BE49-F238E27FC236}">
                <a16:creationId xmlns:a16="http://schemas.microsoft.com/office/drawing/2014/main" id="{E71AF252-CA2D-1528-51B9-0F35E557D8E7}"/>
              </a:ext>
            </a:extLst>
          </p:cNvPr>
          <p:cNvPicPr>
            <a:picLocks noChangeAspect="1"/>
          </p:cNvPicPr>
          <p:nvPr/>
        </p:nvPicPr>
        <p:blipFill>
          <a:blip r:embed="rId12"/>
          <a:stretch>
            <a:fillRect/>
          </a:stretch>
        </p:blipFill>
        <p:spPr>
          <a:xfrm>
            <a:off x="4092429" y="-82762"/>
            <a:ext cx="5200650" cy="4352925"/>
          </a:xfrm>
          <a:prstGeom prst="rect">
            <a:avLst/>
          </a:prstGeom>
        </p:spPr>
      </p:pic>
      <p:pic>
        <p:nvPicPr>
          <p:cNvPr id="21" name="Picture 20" descr="A person and person in traditional clothing&#10;&#10;Description automatically generated">
            <a:extLst>
              <a:ext uri="{FF2B5EF4-FFF2-40B4-BE49-F238E27FC236}">
                <a16:creationId xmlns:a16="http://schemas.microsoft.com/office/drawing/2014/main" id="{6DFE42CB-F093-3FEF-E4BA-404BE2CCE9EA}"/>
              </a:ext>
            </a:extLst>
          </p:cNvPr>
          <p:cNvPicPr>
            <a:picLocks noChangeAspect="1"/>
          </p:cNvPicPr>
          <p:nvPr/>
        </p:nvPicPr>
        <p:blipFill rotWithShape="1">
          <a:blip r:embed="rId13"/>
          <a:srcRect l="2364" t="46402" r="67584" b="-1327"/>
          <a:stretch/>
        </p:blipFill>
        <p:spPr>
          <a:xfrm flipH="1">
            <a:off x="0" y="3300868"/>
            <a:ext cx="1243242" cy="1901880"/>
          </a:xfrm>
          <a:prstGeom prst="rect">
            <a:avLst/>
          </a:prstGeom>
        </p:spPr>
      </p:pic>
      <p:grpSp>
        <p:nvGrpSpPr>
          <p:cNvPr id="27" name="Google Shape;16195;p27">
            <a:extLst>
              <a:ext uri="{FF2B5EF4-FFF2-40B4-BE49-F238E27FC236}">
                <a16:creationId xmlns:a16="http://schemas.microsoft.com/office/drawing/2014/main" id="{C49F5B16-3853-8E65-892F-0EDB12D20D28}"/>
              </a:ext>
            </a:extLst>
          </p:cNvPr>
          <p:cNvGrpSpPr/>
          <p:nvPr/>
        </p:nvGrpSpPr>
        <p:grpSpPr>
          <a:xfrm>
            <a:off x="5069132" y="1424938"/>
            <a:ext cx="2255815" cy="1242034"/>
            <a:chOff x="-69706" y="4049223"/>
            <a:chExt cx="2187555" cy="1141893"/>
          </a:xfrm>
        </p:grpSpPr>
        <p:sp>
          <p:nvSpPr>
            <p:cNvPr id="28" name="Google Shape;16196;p27">
              <a:extLst>
                <a:ext uri="{FF2B5EF4-FFF2-40B4-BE49-F238E27FC236}">
                  <a16:creationId xmlns:a16="http://schemas.microsoft.com/office/drawing/2014/main" id="{0756F4BC-96AF-F2D6-B54A-D8B5A3F08A2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197;p27">
              <a:extLst>
                <a:ext uri="{FF2B5EF4-FFF2-40B4-BE49-F238E27FC236}">
                  <a16:creationId xmlns:a16="http://schemas.microsoft.com/office/drawing/2014/main" id="{C8950D9F-9411-BD4A-CE64-FE5AA904698B}"/>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198;p27">
              <a:extLst>
                <a:ext uri="{FF2B5EF4-FFF2-40B4-BE49-F238E27FC236}">
                  <a16:creationId xmlns:a16="http://schemas.microsoft.com/office/drawing/2014/main" id="{34EF8289-D632-B667-7D57-A3AB8D23AE4E}"/>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199;p27">
              <a:extLst>
                <a:ext uri="{FF2B5EF4-FFF2-40B4-BE49-F238E27FC236}">
                  <a16:creationId xmlns:a16="http://schemas.microsoft.com/office/drawing/2014/main" id="{B297F770-B69B-2DE9-926A-D57F4F323FE2}"/>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0;p27">
              <a:extLst>
                <a:ext uri="{FF2B5EF4-FFF2-40B4-BE49-F238E27FC236}">
                  <a16:creationId xmlns:a16="http://schemas.microsoft.com/office/drawing/2014/main" id="{E17F540F-37AA-22EB-3557-6E098B51F78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01;p27">
              <a:extLst>
                <a:ext uri="{FF2B5EF4-FFF2-40B4-BE49-F238E27FC236}">
                  <a16:creationId xmlns:a16="http://schemas.microsoft.com/office/drawing/2014/main" id="{2ACFE335-A79F-B552-4FF4-EFC82A40E946}"/>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02;p27">
              <a:extLst>
                <a:ext uri="{FF2B5EF4-FFF2-40B4-BE49-F238E27FC236}">
                  <a16:creationId xmlns:a16="http://schemas.microsoft.com/office/drawing/2014/main" id="{8F52FE00-0867-4091-69D0-6E58EDA9DD54}"/>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03;p27">
              <a:extLst>
                <a:ext uri="{FF2B5EF4-FFF2-40B4-BE49-F238E27FC236}">
                  <a16:creationId xmlns:a16="http://schemas.microsoft.com/office/drawing/2014/main" id="{4D5D7456-1C99-D49F-8616-357763941E79}"/>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04;p27">
              <a:extLst>
                <a:ext uri="{FF2B5EF4-FFF2-40B4-BE49-F238E27FC236}">
                  <a16:creationId xmlns:a16="http://schemas.microsoft.com/office/drawing/2014/main" id="{95D24F47-C308-5C57-C867-22EFE250A7C5}"/>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7" name="Google Shape;16205;p27">
              <a:extLst>
                <a:ext uri="{FF2B5EF4-FFF2-40B4-BE49-F238E27FC236}">
                  <a16:creationId xmlns:a16="http://schemas.microsoft.com/office/drawing/2014/main" id="{7B80C671-76FA-99C7-BFE0-9C4BCCDCE8A8}"/>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06;p27">
              <a:extLst>
                <a:ext uri="{FF2B5EF4-FFF2-40B4-BE49-F238E27FC236}">
                  <a16:creationId xmlns:a16="http://schemas.microsoft.com/office/drawing/2014/main" id="{8447B1C3-AFB5-0203-8B02-5E8E39167177}"/>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07;p27">
              <a:extLst>
                <a:ext uri="{FF2B5EF4-FFF2-40B4-BE49-F238E27FC236}">
                  <a16:creationId xmlns:a16="http://schemas.microsoft.com/office/drawing/2014/main" id="{150B64AF-32DC-2C43-8523-06FE85BD50B6}"/>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08;p27">
              <a:extLst>
                <a:ext uri="{FF2B5EF4-FFF2-40B4-BE49-F238E27FC236}">
                  <a16:creationId xmlns:a16="http://schemas.microsoft.com/office/drawing/2014/main" id="{760D44AD-FC25-2DE3-73C4-376E74E778DD}"/>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09;p27">
              <a:extLst>
                <a:ext uri="{FF2B5EF4-FFF2-40B4-BE49-F238E27FC236}">
                  <a16:creationId xmlns:a16="http://schemas.microsoft.com/office/drawing/2014/main" id="{380A06BD-1B87-6953-E251-46F0EB7676D3}"/>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0;p27">
              <a:extLst>
                <a:ext uri="{FF2B5EF4-FFF2-40B4-BE49-F238E27FC236}">
                  <a16:creationId xmlns:a16="http://schemas.microsoft.com/office/drawing/2014/main" id="{3A5D000F-6C32-8542-48E2-522A74D7E51E}"/>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11;p27">
              <a:extLst>
                <a:ext uri="{FF2B5EF4-FFF2-40B4-BE49-F238E27FC236}">
                  <a16:creationId xmlns:a16="http://schemas.microsoft.com/office/drawing/2014/main" id="{671B209C-D8CA-6658-50CC-31470E65D6E2}"/>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12;p27">
              <a:extLst>
                <a:ext uri="{FF2B5EF4-FFF2-40B4-BE49-F238E27FC236}">
                  <a16:creationId xmlns:a16="http://schemas.microsoft.com/office/drawing/2014/main" id="{69F554EF-63A3-0C66-798A-4002A9EB6CCC}"/>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13;p27">
              <a:extLst>
                <a:ext uri="{FF2B5EF4-FFF2-40B4-BE49-F238E27FC236}">
                  <a16:creationId xmlns:a16="http://schemas.microsoft.com/office/drawing/2014/main" id="{863207B3-6A91-8B85-7F4F-ED9F8EC7F11C}"/>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14;p27">
              <a:extLst>
                <a:ext uri="{FF2B5EF4-FFF2-40B4-BE49-F238E27FC236}">
                  <a16:creationId xmlns:a16="http://schemas.microsoft.com/office/drawing/2014/main" id="{15B963AA-E226-B926-2D7D-97A43269A686}"/>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15;p27">
              <a:extLst>
                <a:ext uri="{FF2B5EF4-FFF2-40B4-BE49-F238E27FC236}">
                  <a16:creationId xmlns:a16="http://schemas.microsoft.com/office/drawing/2014/main" id="{D52A5BD6-3F44-A4EE-1CE9-CED7E6AC57C5}"/>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16;p27">
              <a:extLst>
                <a:ext uri="{FF2B5EF4-FFF2-40B4-BE49-F238E27FC236}">
                  <a16:creationId xmlns:a16="http://schemas.microsoft.com/office/drawing/2014/main" id="{C05C9504-C1E5-F4A3-1134-5CF26A2294D8}"/>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17;p27">
              <a:extLst>
                <a:ext uri="{FF2B5EF4-FFF2-40B4-BE49-F238E27FC236}">
                  <a16:creationId xmlns:a16="http://schemas.microsoft.com/office/drawing/2014/main" id="{AF07B6D7-0331-032A-8299-CF5C8B314053}"/>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18;p27">
              <a:extLst>
                <a:ext uri="{FF2B5EF4-FFF2-40B4-BE49-F238E27FC236}">
                  <a16:creationId xmlns:a16="http://schemas.microsoft.com/office/drawing/2014/main" id="{86A10412-55B8-FF76-31DB-7C21EF3947AA}"/>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19;p27">
              <a:extLst>
                <a:ext uri="{FF2B5EF4-FFF2-40B4-BE49-F238E27FC236}">
                  <a16:creationId xmlns:a16="http://schemas.microsoft.com/office/drawing/2014/main" id="{E044C5D4-4BDA-3E3D-C4D7-FE692D475421}"/>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0;p27">
              <a:extLst>
                <a:ext uri="{FF2B5EF4-FFF2-40B4-BE49-F238E27FC236}">
                  <a16:creationId xmlns:a16="http://schemas.microsoft.com/office/drawing/2014/main" id="{DD73D9CA-A9AA-B2AA-33A6-2CC90060FDD5}"/>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21;p27">
              <a:extLst>
                <a:ext uri="{FF2B5EF4-FFF2-40B4-BE49-F238E27FC236}">
                  <a16:creationId xmlns:a16="http://schemas.microsoft.com/office/drawing/2014/main" id="{485ECC77-043E-0383-ED1C-ECB413CF161B}"/>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22;p27">
              <a:extLst>
                <a:ext uri="{FF2B5EF4-FFF2-40B4-BE49-F238E27FC236}">
                  <a16:creationId xmlns:a16="http://schemas.microsoft.com/office/drawing/2014/main" id="{37788FE7-5CAD-2330-DB79-6718AD11498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23;p27">
              <a:extLst>
                <a:ext uri="{FF2B5EF4-FFF2-40B4-BE49-F238E27FC236}">
                  <a16:creationId xmlns:a16="http://schemas.microsoft.com/office/drawing/2014/main" id="{4E3ABB70-84D1-BA2C-792D-879FC54875CF}"/>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24;p27">
              <a:extLst>
                <a:ext uri="{FF2B5EF4-FFF2-40B4-BE49-F238E27FC236}">
                  <a16:creationId xmlns:a16="http://schemas.microsoft.com/office/drawing/2014/main" id="{E2FCAB01-1053-D7CA-B7D1-A18F7729F38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225;p27">
              <a:extLst>
                <a:ext uri="{FF2B5EF4-FFF2-40B4-BE49-F238E27FC236}">
                  <a16:creationId xmlns:a16="http://schemas.microsoft.com/office/drawing/2014/main" id="{F38F5B8D-874A-7A85-EC3B-86B4E9767B22}"/>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26;p27">
              <a:extLst>
                <a:ext uri="{FF2B5EF4-FFF2-40B4-BE49-F238E27FC236}">
                  <a16:creationId xmlns:a16="http://schemas.microsoft.com/office/drawing/2014/main" id="{D358E720-79AB-BB36-3990-A37EF63B8C96}"/>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27;p27">
              <a:extLst>
                <a:ext uri="{FF2B5EF4-FFF2-40B4-BE49-F238E27FC236}">
                  <a16:creationId xmlns:a16="http://schemas.microsoft.com/office/drawing/2014/main" id="{D3149CAB-A596-7053-56C8-4701143EDEAF}"/>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28;p27">
              <a:extLst>
                <a:ext uri="{FF2B5EF4-FFF2-40B4-BE49-F238E27FC236}">
                  <a16:creationId xmlns:a16="http://schemas.microsoft.com/office/drawing/2014/main" id="{41989667-8A30-AB17-C9B2-0BCD8F20234A}"/>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29;p27">
              <a:extLst>
                <a:ext uri="{FF2B5EF4-FFF2-40B4-BE49-F238E27FC236}">
                  <a16:creationId xmlns:a16="http://schemas.microsoft.com/office/drawing/2014/main" id="{6C34A01D-1FE0-2414-303F-98FE72215D18}"/>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0;p27">
              <a:extLst>
                <a:ext uri="{FF2B5EF4-FFF2-40B4-BE49-F238E27FC236}">
                  <a16:creationId xmlns:a16="http://schemas.microsoft.com/office/drawing/2014/main" id="{4539CD19-8ABF-44FA-66D4-5094E4594D42}"/>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31;p27">
              <a:extLst>
                <a:ext uri="{FF2B5EF4-FFF2-40B4-BE49-F238E27FC236}">
                  <a16:creationId xmlns:a16="http://schemas.microsoft.com/office/drawing/2014/main" id="{1BF82548-77BF-AF8A-9336-AF389D47D782}"/>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32;p27">
              <a:extLst>
                <a:ext uri="{FF2B5EF4-FFF2-40B4-BE49-F238E27FC236}">
                  <a16:creationId xmlns:a16="http://schemas.microsoft.com/office/drawing/2014/main" id="{A978E7E4-92E3-8BB1-1162-8DEEBCC23CDB}"/>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33;p27">
              <a:extLst>
                <a:ext uri="{FF2B5EF4-FFF2-40B4-BE49-F238E27FC236}">
                  <a16:creationId xmlns:a16="http://schemas.microsoft.com/office/drawing/2014/main" id="{C56CE6A6-A915-CC30-CCCB-190A789E51E0}"/>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6" name="Google Shape;16234;p27">
              <a:extLst>
                <a:ext uri="{FF2B5EF4-FFF2-40B4-BE49-F238E27FC236}">
                  <a16:creationId xmlns:a16="http://schemas.microsoft.com/office/drawing/2014/main" id="{7908F2BF-6149-F85B-0D3A-EAA7BA6BBB5F}"/>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35;p27">
              <a:extLst>
                <a:ext uri="{FF2B5EF4-FFF2-40B4-BE49-F238E27FC236}">
                  <a16:creationId xmlns:a16="http://schemas.microsoft.com/office/drawing/2014/main" id="{275EA692-44C7-5833-6A83-9D3B629F0202}"/>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36;p27">
              <a:extLst>
                <a:ext uri="{FF2B5EF4-FFF2-40B4-BE49-F238E27FC236}">
                  <a16:creationId xmlns:a16="http://schemas.microsoft.com/office/drawing/2014/main" id="{F5C6FD27-8FC3-6D85-8A4F-4C9326BDA370}"/>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37;p27">
              <a:extLst>
                <a:ext uri="{FF2B5EF4-FFF2-40B4-BE49-F238E27FC236}">
                  <a16:creationId xmlns:a16="http://schemas.microsoft.com/office/drawing/2014/main" id="{F25D8F4C-110E-1D4E-39BF-BA9F959A4E02}"/>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38;p27">
              <a:extLst>
                <a:ext uri="{FF2B5EF4-FFF2-40B4-BE49-F238E27FC236}">
                  <a16:creationId xmlns:a16="http://schemas.microsoft.com/office/drawing/2014/main" id="{7373DE88-6656-099C-FCEA-D1CDB5CF6D60}"/>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39;p27">
              <a:extLst>
                <a:ext uri="{FF2B5EF4-FFF2-40B4-BE49-F238E27FC236}">
                  <a16:creationId xmlns:a16="http://schemas.microsoft.com/office/drawing/2014/main" id="{C19A5C8D-3616-652B-B54A-E33C9B996CA2}"/>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0;p27">
              <a:extLst>
                <a:ext uri="{FF2B5EF4-FFF2-40B4-BE49-F238E27FC236}">
                  <a16:creationId xmlns:a16="http://schemas.microsoft.com/office/drawing/2014/main" id="{6A4E2036-5010-5EC3-BD7E-FF8992525C16}"/>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41;p27">
              <a:extLst>
                <a:ext uri="{FF2B5EF4-FFF2-40B4-BE49-F238E27FC236}">
                  <a16:creationId xmlns:a16="http://schemas.microsoft.com/office/drawing/2014/main" id="{0A956541-A44A-5BF4-4CFC-1BF4406AF5CD}"/>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242;p27">
              <a:extLst>
                <a:ext uri="{FF2B5EF4-FFF2-40B4-BE49-F238E27FC236}">
                  <a16:creationId xmlns:a16="http://schemas.microsoft.com/office/drawing/2014/main" id="{1A3F2022-08DA-541C-39DB-84C33E077C54}"/>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243;p27">
              <a:extLst>
                <a:ext uri="{FF2B5EF4-FFF2-40B4-BE49-F238E27FC236}">
                  <a16:creationId xmlns:a16="http://schemas.microsoft.com/office/drawing/2014/main" id="{08F3C2E7-5293-297B-C757-A7F7CCEA3CC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244;p27">
              <a:extLst>
                <a:ext uri="{FF2B5EF4-FFF2-40B4-BE49-F238E27FC236}">
                  <a16:creationId xmlns:a16="http://schemas.microsoft.com/office/drawing/2014/main" id="{AEEBD65B-4B33-81EA-AE95-B7AAEE65401B}"/>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245;p27">
              <a:extLst>
                <a:ext uri="{FF2B5EF4-FFF2-40B4-BE49-F238E27FC236}">
                  <a16:creationId xmlns:a16="http://schemas.microsoft.com/office/drawing/2014/main" id="{6CD10228-5FEA-B0C9-CB76-F94A9EF89AF3}"/>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246;p27">
              <a:extLst>
                <a:ext uri="{FF2B5EF4-FFF2-40B4-BE49-F238E27FC236}">
                  <a16:creationId xmlns:a16="http://schemas.microsoft.com/office/drawing/2014/main" id="{91D44085-7F81-E962-5882-B8D2BA2AFB75}"/>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47;p27">
              <a:extLst>
                <a:ext uri="{FF2B5EF4-FFF2-40B4-BE49-F238E27FC236}">
                  <a16:creationId xmlns:a16="http://schemas.microsoft.com/office/drawing/2014/main" id="{9F06F5EF-4B93-A26D-AFBB-A83AEFAD4651}"/>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48;p27">
              <a:extLst>
                <a:ext uri="{FF2B5EF4-FFF2-40B4-BE49-F238E27FC236}">
                  <a16:creationId xmlns:a16="http://schemas.microsoft.com/office/drawing/2014/main" id="{77AF391E-319B-A047-8FC0-45C69B104DA5}"/>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49;p27">
              <a:extLst>
                <a:ext uri="{FF2B5EF4-FFF2-40B4-BE49-F238E27FC236}">
                  <a16:creationId xmlns:a16="http://schemas.microsoft.com/office/drawing/2014/main" id="{FDBF0CEC-F4F2-5996-10E0-C6ECFBD95F11}"/>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50;p27">
              <a:extLst>
                <a:ext uri="{FF2B5EF4-FFF2-40B4-BE49-F238E27FC236}">
                  <a16:creationId xmlns:a16="http://schemas.microsoft.com/office/drawing/2014/main" id="{BA65E428-7422-7390-B786-365B629675B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3" name="Google Shape;16251;p27">
              <a:extLst>
                <a:ext uri="{FF2B5EF4-FFF2-40B4-BE49-F238E27FC236}">
                  <a16:creationId xmlns:a16="http://schemas.microsoft.com/office/drawing/2014/main" id="{27ADD2D9-28AB-46AE-E053-B73806867169}"/>
                </a:ext>
              </a:extLst>
            </p:cNvPr>
            <p:cNvGrpSpPr/>
            <p:nvPr/>
          </p:nvGrpSpPr>
          <p:grpSpPr>
            <a:xfrm rot="-1277692">
              <a:off x="928698" y="4770229"/>
              <a:ext cx="263491" cy="228933"/>
              <a:chOff x="8560435" y="4067363"/>
              <a:chExt cx="279391" cy="242772"/>
            </a:xfrm>
          </p:grpSpPr>
          <p:sp>
            <p:nvSpPr>
              <p:cNvPr id="105" name="Google Shape;16252;p27">
                <a:extLst>
                  <a:ext uri="{FF2B5EF4-FFF2-40B4-BE49-F238E27FC236}">
                    <a16:creationId xmlns:a16="http://schemas.microsoft.com/office/drawing/2014/main" id="{97F2919B-8409-5A5F-4DA7-B46038082096}"/>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6" name="Google Shape;16253;p27">
                <a:extLst>
                  <a:ext uri="{FF2B5EF4-FFF2-40B4-BE49-F238E27FC236}">
                    <a16:creationId xmlns:a16="http://schemas.microsoft.com/office/drawing/2014/main" id="{8F11F6E8-E7C8-73A6-AEC3-5803DDD0C2B5}"/>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54;p27">
                <a:extLst>
                  <a:ext uri="{FF2B5EF4-FFF2-40B4-BE49-F238E27FC236}">
                    <a16:creationId xmlns:a16="http://schemas.microsoft.com/office/drawing/2014/main" id="{834C0A1F-F75E-B0AC-8427-C675F5BDF65E}"/>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55;p27">
                <a:extLst>
                  <a:ext uri="{FF2B5EF4-FFF2-40B4-BE49-F238E27FC236}">
                    <a16:creationId xmlns:a16="http://schemas.microsoft.com/office/drawing/2014/main" id="{C6117D3F-287F-BEE3-BE5C-AA7490D3B6F7}"/>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56;p27">
                <a:extLst>
                  <a:ext uri="{FF2B5EF4-FFF2-40B4-BE49-F238E27FC236}">
                    <a16:creationId xmlns:a16="http://schemas.microsoft.com/office/drawing/2014/main" id="{A73AF52F-2F5C-88CD-E923-BD2BBEDF5A6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57;p27">
                <a:extLst>
                  <a:ext uri="{FF2B5EF4-FFF2-40B4-BE49-F238E27FC236}">
                    <a16:creationId xmlns:a16="http://schemas.microsoft.com/office/drawing/2014/main" id="{6AFE907C-33E6-73DA-C55D-A90FC71692D8}"/>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58;p27">
                <a:extLst>
                  <a:ext uri="{FF2B5EF4-FFF2-40B4-BE49-F238E27FC236}">
                    <a16:creationId xmlns:a16="http://schemas.microsoft.com/office/drawing/2014/main" id="{47DBD9DB-1239-20CB-208C-512FFC1361D7}"/>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59;p27">
                <a:extLst>
                  <a:ext uri="{FF2B5EF4-FFF2-40B4-BE49-F238E27FC236}">
                    <a16:creationId xmlns:a16="http://schemas.microsoft.com/office/drawing/2014/main" id="{2333E1DF-AF87-9326-1249-423F4F391488}"/>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0;p27">
                <a:extLst>
                  <a:ext uri="{FF2B5EF4-FFF2-40B4-BE49-F238E27FC236}">
                    <a16:creationId xmlns:a16="http://schemas.microsoft.com/office/drawing/2014/main" id="{D7264DC2-1CD0-C928-0D4C-F78134048A8B}"/>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61;p27">
                <a:extLst>
                  <a:ext uri="{FF2B5EF4-FFF2-40B4-BE49-F238E27FC236}">
                    <a16:creationId xmlns:a16="http://schemas.microsoft.com/office/drawing/2014/main" id="{A6FA6DEE-17E5-F329-65CF-7D40720DEC1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62;p27">
                <a:extLst>
                  <a:ext uri="{FF2B5EF4-FFF2-40B4-BE49-F238E27FC236}">
                    <a16:creationId xmlns:a16="http://schemas.microsoft.com/office/drawing/2014/main" id="{93423434-BA2A-2AF5-4116-0CC13933FF4D}"/>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63;p27">
                <a:extLst>
                  <a:ext uri="{FF2B5EF4-FFF2-40B4-BE49-F238E27FC236}">
                    <a16:creationId xmlns:a16="http://schemas.microsoft.com/office/drawing/2014/main" id="{4FC78A31-7377-3611-AE46-55A790A8440B}"/>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64;p27">
                <a:extLst>
                  <a:ext uri="{FF2B5EF4-FFF2-40B4-BE49-F238E27FC236}">
                    <a16:creationId xmlns:a16="http://schemas.microsoft.com/office/drawing/2014/main" id="{F6077478-98E4-BDF1-C004-869FA9EEA2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65;p27">
                <a:extLst>
                  <a:ext uri="{FF2B5EF4-FFF2-40B4-BE49-F238E27FC236}">
                    <a16:creationId xmlns:a16="http://schemas.microsoft.com/office/drawing/2014/main" id="{C9F9AAD1-11A8-32AF-35BE-285CF13B4227}"/>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66;p27">
                <a:extLst>
                  <a:ext uri="{FF2B5EF4-FFF2-40B4-BE49-F238E27FC236}">
                    <a16:creationId xmlns:a16="http://schemas.microsoft.com/office/drawing/2014/main" id="{CE262FF3-5FA3-1528-5543-9F45E0292B7E}"/>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67;p27">
                <a:extLst>
                  <a:ext uri="{FF2B5EF4-FFF2-40B4-BE49-F238E27FC236}">
                    <a16:creationId xmlns:a16="http://schemas.microsoft.com/office/drawing/2014/main" id="{A588441B-686D-13B8-EA24-382E7A03C648}"/>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68;p27">
                <a:extLst>
                  <a:ext uri="{FF2B5EF4-FFF2-40B4-BE49-F238E27FC236}">
                    <a16:creationId xmlns:a16="http://schemas.microsoft.com/office/drawing/2014/main" id="{1933E41A-51DC-4195-9A65-8119D0625B5A}"/>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69;p27">
                <a:extLst>
                  <a:ext uri="{FF2B5EF4-FFF2-40B4-BE49-F238E27FC236}">
                    <a16:creationId xmlns:a16="http://schemas.microsoft.com/office/drawing/2014/main" id="{E868A86A-ECEE-906E-2106-09D4752BB16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0;p27">
                <a:extLst>
                  <a:ext uri="{FF2B5EF4-FFF2-40B4-BE49-F238E27FC236}">
                    <a16:creationId xmlns:a16="http://schemas.microsoft.com/office/drawing/2014/main" id="{6A2070BD-24CA-99B0-9B3D-968DAD411511}"/>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71;p27">
                <a:extLst>
                  <a:ext uri="{FF2B5EF4-FFF2-40B4-BE49-F238E27FC236}">
                    <a16:creationId xmlns:a16="http://schemas.microsoft.com/office/drawing/2014/main" id="{B3A5B4D1-5043-4AEC-12E4-ED6A6DEB6BB0}"/>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72;p27">
                <a:extLst>
                  <a:ext uri="{FF2B5EF4-FFF2-40B4-BE49-F238E27FC236}">
                    <a16:creationId xmlns:a16="http://schemas.microsoft.com/office/drawing/2014/main" id="{80542B69-B062-6EF0-E706-70C7B14244CB}"/>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73;p27">
                <a:extLst>
                  <a:ext uri="{FF2B5EF4-FFF2-40B4-BE49-F238E27FC236}">
                    <a16:creationId xmlns:a16="http://schemas.microsoft.com/office/drawing/2014/main" id="{28540D17-74D5-9DDA-5FB8-8FFA3C21EEC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74;p27">
                <a:extLst>
                  <a:ext uri="{FF2B5EF4-FFF2-40B4-BE49-F238E27FC236}">
                    <a16:creationId xmlns:a16="http://schemas.microsoft.com/office/drawing/2014/main" id="{B64FF004-26C9-3691-047E-CDA279994108}"/>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75;p27">
                <a:extLst>
                  <a:ext uri="{FF2B5EF4-FFF2-40B4-BE49-F238E27FC236}">
                    <a16:creationId xmlns:a16="http://schemas.microsoft.com/office/drawing/2014/main" id="{99C4E17E-8512-97A3-7AAF-EB12934730FC}"/>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6276;p27">
                <a:extLst>
                  <a:ext uri="{FF2B5EF4-FFF2-40B4-BE49-F238E27FC236}">
                    <a16:creationId xmlns:a16="http://schemas.microsoft.com/office/drawing/2014/main" id="{85F5BA8D-01BE-B096-3566-95C8D95B7C92}"/>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6277;p27">
                <a:extLst>
                  <a:ext uri="{FF2B5EF4-FFF2-40B4-BE49-F238E27FC236}">
                    <a16:creationId xmlns:a16="http://schemas.microsoft.com/office/drawing/2014/main" id="{7311F388-4C80-CD4D-6A78-BA4F0CDD0D57}"/>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6278;p27">
                <a:extLst>
                  <a:ext uri="{FF2B5EF4-FFF2-40B4-BE49-F238E27FC236}">
                    <a16:creationId xmlns:a16="http://schemas.microsoft.com/office/drawing/2014/main" id="{E358A140-B449-6938-F8D5-BF1A4C7CA378}"/>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6279;p27">
                <a:extLst>
                  <a:ext uri="{FF2B5EF4-FFF2-40B4-BE49-F238E27FC236}">
                    <a16:creationId xmlns:a16="http://schemas.microsoft.com/office/drawing/2014/main" id="{39C12A76-0516-DF26-1DA9-7FD9E15B834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6280;p27">
                <a:extLst>
                  <a:ext uri="{FF2B5EF4-FFF2-40B4-BE49-F238E27FC236}">
                    <a16:creationId xmlns:a16="http://schemas.microsoft.com/office/drawing/2014/main" id="{D98A9A79-2FA8-9941-F76F-0C4217077CFF}"/>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6281;p27">
                <a:extLst>
                  <a:ext uri="{FF2B5EF4-FFF2-40B4-BE49-F238E27FC236}">
                    <a16:creationId xmlns:a16="http://schemas.microsoft.com/office/drawing/2014/main" id="{3D0C1511-22A4-0115-6ED6-521F65D6FBEC}"/>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6282;p27">
                <a:extLst>
                  <a:ext uri="{FF2B5EF4-FFF2-40B4-BE49-F238E27FC236}">
                    <a16:creationId xmlns:a16="http://schemas.microsoft.com/office/drawing/2014/main" id="{C213B732-DABA-7047-B382-E0A8F5B9E91B}"/>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6283;p27">
                <a:extLst>
                  <a:ext uri="{FF2B5EF4-FFF2-40B4-BE49-F238E27FC236}">
                    <a16:creationId xmlns:a16="http://schemas.microsoft.com/office/drawing/2014/main" id="{5978E8BA-56E0-BBC3-2D89-3F9B1B989EA3}"/>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6284;p27">
                <a:extLst>
                  <a:ext uri="{FF2B5EF4-FFF2-40B4-BE49-F238E27FC236}">
                    <a16:creationId xmlns:a16="http://schemas.microsoft.com/office/drawing/2014/main" id="{0A363B66-C687-F102-A39A-275C62BAA317}"/>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Google Shape;16285;p27">
              <a:extLst>
                <a:ext uri="{FF2B5EF4-FFF2-40B4-BE49-F238E27FC236}">
                  <a16:creationId xmlns:a16="http://schemas.microsoft.com/office/drawing/2014/main" id="{704C057B-38C2-E79F-AE13-4A813307221D}"/>
                </a:ext>
              </a:extLst>
            </p:cNvPr>
            <p:cNvGrpSpPr/>
            <p:nvPr/>
          </p:nvGrpSpPr>
          <p:grpSpPr>
            <a:xfrm flipH="1">
              <a:off x="213888" y="4249293"/>
              <a:ext cx="234778" cy="228176"/>
              <a:chOff x="1103345" y="2653993"/>
              <a:chExt cx="520458" cy="505933"/>
            </a:xfrm>
          </p:grpSpPr>
          <p:sp>
            <p:nvSpPr>
              <p:cNvPr id="85" name="Google Shape;16286;p27">
                <a:extLst>
                  <a:ext uri="{FF2B5EF4-FFF2-40B4-BE49-F238E27FC236}">
                    <a16:creationId xmlns:a16="http://schemas.microsoft.com/office/drawing/2014/main" id="{B524F8CA-6A66-E755-9FD2-CAC2CA9A273D}"/>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6" name="Google Shape;16287;p27">
                <a:extLst>
                  <a:ext uri="{FF2B5EF4-FFF2-40B4-BE49-F238E27FC236}">
                    <a16:creationId xmlns:a16="http://schemas.microsoft.com/office/drawing/2014/main" id="{48CF7838-6E76-2BB3-6AE3-E469F69C6A8E}"/>
                  </a:ext>
                </a:extLst>
              </p:cNvPr>
              <p:cNvGrpSpPr/>
              <p:nvPr/>
            </p:nvGrpSpPr>
            <p:grpSpPr>
              <a:xfrm>
                <a:off x="1238301" y="2776232"/>
                <a:ext cx="245283" cy="311802"/>
                <a:chOff x="5152350" y="1627375"/>
                <a:chExt cx="61750" cy="78500"/>
              </a:xfrm>
            </p:grpSpPr>
            <p:sp>
              <p:nvSpPr>
                <p:cNvPr id="87" name="Google Shape;16288;p27">
                  <a:extLst>
                    <a:ext uri="{FF2B5EF4-FFF2-40B4-BE49-F238E27FC236}">
                      <a16:creationId xmlns:a16="http://schemas.microsoft.com/office/drawing/2014/main" id="{65C2CB15-0FDF-390B-C20D-2650C57CD859}"/>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89;p27">
                  <a:extLst>
                    <a:ext uri="{FF2B5EF4-FFF2-40B4-BE49-F238E27FC236}">
                      <a16:creationId xmlns:a16="http://schemas.microsoft.com/office/drawing/2014/main" id="{FF370BED-0013-B407-98A8-43E3EE6E7136}"/>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0;p27">
                  <a:extLst>
                    <a:ext uri="{FF2B5EF4-FFF2-40B4-BE49-F238E27FC236}">
                      <a16:creationId xmlns:a16="http://schemas.microsoft.com/office/drawing/2014/main" id="{A753D0F3-8A25-2AFF-95CF-3A55F31F16AC}"/>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291;p27">
                  <a:extLst>
                    <a:ext uri="{FF2B5EF4-FFF2-40B4-BE49-F238E27FC236}">
                      <a16:creationId xmlns:a16="http://schemas.microsoft.com/office/drawing/2014/main" id="{49CABE9B-1ECC-FB82-E0FA-C43220D003C9}"/>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292;p27">
                  <a:extLst>
                    <a:ext uri="{FF2B5EF4-FFF2-40B4-BE49-F238E27FC236}">
                      <a16:creationId xmlns:a16="http://schemas.microsoft.com/office/drawing/2014/main" id="{97E86EEE-CAB6-F396-9632-5488EFB27667}"/>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293;p27">
                  <a:extLst>
                    <a:ext uri="{FF2B5EF4-FFF2-40B4-BE49-F238E27FC236}">
                      <a16:creationId xmlns:a16="http://schemas.microsoft.com/office/drawing/2014/main" id="{4E55AA2B-4F0E-48CC-8A7F-BEFA29F67B79}"/>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294;p27">
                  <a:extLst>
                    <a:ext uri="{FF2B5EF4-FFF2-40B4-BE49-F238E27FC236}">
                      <a16:creationId xmlns:a16="http://schemas.microsoft.com/office/drawing/2014/main" id="{DA02045C-D99B-8D2F-4F9C-EC32B336FF41}"/>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295;p27">
                  <a:extLst>
                    <a:ext uri="{FF2B5EF4-FFF2-40B4-BE49-F238E27FC236}">
                      <a16:creationId xmlns:a16="http://schemas.microsoft.com/office/drawing/2014/main" id="{692B8354-75F4-A2B9-93A1-D0B1D98DB92B}"/>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296;p27">
                  <a:extLst>
                    <a:ext uri="{FF2B5EF4-FFF2-40B4-BE49-F238E27FC236}">
                      <a16:creationId xmlns:a16="http://schemas.microsoft.com/office/drawing/2014/main" id="{2882D479-EFAC-5476-BF1E-2B23B3D8B86E}"/>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297;p27">
                  <a:extLst>
                    <a:ext uri="{FF2B5EF4-FFF2-40B4-BE49-F238E27FC236}">
                      <a16:creationId xmlns:a16="http://schemas.microsoft.com/office/drawing/2014/main" id="{EA418E95-65E2-6C6E-7680-B92EF54F59D8}"/>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98;p27">
                  <a:extLst>
                    <a:ext uri="{FF2B5EF4-FFF2-40B4-BE49-F238E27FC236}">
                      <a16:creationId xmlns:a16="http://schemas.microsoft.com/office/drawing/2014/main" id="{75382339-B2F5-DB59-1FAF-D41332DFD9A8}"/>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99;p27">
                  <a:extLst>
                    <a:ext uri="{FF2B5EF4-FFF2-40B4-BE49-F238E27FC236}">
                      <a16:creationId xmlns:a16="http://schemas.microsoft.com/office/drawing/2014/main" id="{AFB84470-7C1B-DF50-B735-6D9B4FCDB9BE}"/>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300;p27">
                  <a:extLst>
                    <a:ext uri="{FF2B5EF4-FFF2-40B4-BE49-F238E27FC236}">
                      <a16:creationId xmlns:a16="http://schemas.microsoft.com/office/drawing/2014/main" id="{D2E13255-8F15-66FA-E3C1-17D468DA5B3A}"/>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301;p27">
                  <a:extLst>
                    <a:ext uri="{FF2B5EF4-FFF2-40B4-BE49-F238E27FC236}">
                      <a16:creationId xmlns:a16="http://schemas.microsoft.com/office/drawing/2014/main" id="{0729B675-2EB2-6418-412B-1A489C274B14}"/>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302;p27">
                  <a:extLst>
                    <a:ext uri="{FF2B5EF4-FFF2-40B4-BE49-F238E27FC236}">
                      <a16:creationId xmlns:a16="http://schemas.microsoft.com/office/drawing/2014/main" id="{864EFFBE-2C58-5A31-F2CD-4E52E6E79CA0}"/>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303;p27">
                  <a:extLst>
                    <a:ext uri="{FF2B5EF4-FFF2-40B4-BE49-F238E27FC236}">
                      <a16:creationId xmlns:a16="http://schemas.microsoft.com/office/drawing/2014/main" id="{D8B95F21-CD63-EE79-27E9-FA5DFB240B4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304;p27">
                  <a:extLst>
                    <a:ext uri="{FF2B5EF4-FFF2-40B4-BE49-F238E27FC236}">
                      <a16:creationId xmlns:a16="http://schemas.microsoft.com/office/drawing/2014/main" id="{1EE5578E-779D-AF1C-2AE0-9D417D74264F}"/>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305;p27">
                  <a:extLst>
                    <a:ext uri="{FF2B5EF4-FFF2-40B4-BE49-F238E27FC236}">
                      <a16:creationId xmlns:a16="http://schemas.microsoft.com/office/drawing/2014/main" id="{B9295399-6695-5018-7220-DD773659CB9E}"/>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38" name="组合 41">
            <a:extLst>
              <a:ext uri="{FF2B5EF4-FFF2-40B4-BE49-F238E27FC236}">
                <a16:creationId xmlns:a16="http://schemas.microsoft.com/office/drawing/2014/main" id="{A3FA430D-6056-7D46-1A4D-D740C8EBA6D3}"/>
              </a:ext>
            </a:extLst>
          </p:cNvPr>
          <p:cNvGrpSpPr/>
          <p:nvPr/>
        </p:nvGrpSpPr>
        <p:grpSpPr>
          <a:xfrm>
            <a:off x="6275057" y="1264676"/>
            <a:ext cx="1035844" cy="708735"/>
            <a:chOff x="7629525" y="1019175"/>
            <a:chExt cx="904875" cy="619125"/>
          </a:xfrm>
        </p:grpSpPr>
        <p:pic>
          <p:nvPicPr>
            <p:cNvPr id="139" name="图片 39">
              <a:extLst>
                <a:ext uri="{FF2B5EF4-FFF2-40B4-BE49-F238E27FC236}">
                  <a16:creationId xmlns:a16="http://schemas.microsoft.com/office/drawing/2014/main" id="{6699DC86-B417-3402-A27D-94823FAD4CC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40" name="图片 40">
              <a:extLst>
                <a:ext uri="{FF2B5EF4-FFF2-40B4-BE49-F238E27FC236}">
                  <a16:creationId xmlns:a16="http://schemas.microsoft.com/office/drawing/2014/main" id="{39C45EB4-8BDA-82C6-92C6-C01F5ECCA45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3" name="Picture 2" descr="A pink petals on a black background&#10;&#10;Description automatically generated">
            <a:extLst>
              <a:ext uri="{FF2B5EF4-FFF2-40B4-BE49-F238E27FC236}">
                <a16:creationId xmlns:a16="http://schemas.microsoft.com/office/drawing/2014/main" id="{9E0946DB-DB9A-5A29-0EFA-2BCCB9916B42}"/>
              </a:ext>
            </a:extLst>
          </p:cNvPr>
          <p:cNvPicPr>
            <a:picLocks noChangeAspect="1"/>
          </p:cNvPicPr>
          <p:nvPr/>
        </p:nvPicPr>
        <p:blipFill>
          <a:blip r:embed="rId16"/>
          <a:stretch>
            <a:fillRect/>
          </a:stretch>
        </p:blipFill>
        <p:spPr>
          <a:xfrm>
            <a:off x="6203628" y="594863"/>
            <a:ext cx="2666128" cy="2666128"/>
          </a:xfrm>
          <a:prstGeom prst="rect">
            <a:avLst/>
          </a:prstGeom>
        </p:spPr>
      </p:pic>
    </p:spTree>
    <p:custDataLst>
      <p:tags r:id="rId1"/>
    </p:custDataLst>
    <p:extLst>
      <p:ext uri="{BB962C8B-B14F-4D97-AF65-F5344CB8AC3E}">
        <p14:creationId xmlns:p14="http://schemas.microsoft.com/office/powerpoint/2010/main" val="592118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2FBA9-2784-8F91-FE0D-5379188C500D}"/>
              </a:ext>
            </a:extLst>
          </p:cNvPr>
          <p:cNvSpPr/>
          <p:nvPr/>
        </p:nvSpPr>
        <p:spPr>
          <a:xfrm>
            <a:off x="2232932" y="0"/>
            <a:ext cx="4841422" cy="489857"/>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1687557" y="-136037"/>
            <a:ext cx="5932170" cy="669542"/>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60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cục</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519307" y="-342129"/>
            <a:ext cx="1624693" cy="1885950"/>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6"/>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7"/>
          <a:stretch>
            <a:fillRect/>
          </a:stretch>
        </p:blipFill>
        <p:spPr>
          <a:xfrm flipH="1">
            <a:off x="-101696" y="-78837"/>
            <a:ext cx="2585737" cy="2164252"/>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grpSp>
        <p:nvGrpSpPr>
          <p:cNvPr id="18" name="Google Shape;16195;p27">
            <a:extLst>
              <a:ext uri="{FF2B5EF4-FFF2-40B4-BE49-F238E27FC236}">
                <a16:creationId xmlns:a16="http://schemas.microsoft.com/office/drawing/2014/main" id="{930EDD4B-35FF-0B20-6B78-0272B95A2182}"/>
              </a:ext>
            </a:extLst>
          </p:cNvPr>
          <p:cNvGrpSpPr/>
          <p:nvPr/>
        </p:nvGrpSpPr>
        <p:grpSpPr>
          <a:xfrm>
            <a:off x="-123701" y="4054071"/>
            <a:ext cx="2255815" cy="1288831"/>
            <a:chOff x="-69706" y="4049223"/>
            <a:chExt cx="2187555" cy="1141893"/>
          </a:xfrm>
        </p:grpSpPr>
        <p:sp>
          <p:nvSpPr>
            <p:cNvPr id="19" name="Google Shape;16196;p27">
              <a:extLst>
                <a:ext uri="{FF2B5EF4-FFF2-40B4-BE49-F238E27FC236}">
                  <a16:creationId xmlns:a16="http://schemas.microsoft.com/office/drawing/2014/main" id="{3B2BBB2E-064D-1865-DD8F-D33267777CD4}"/>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6197;p27">
              <a:extLst>
                <a:ext uri="{FF2B5EF4-FFF2-40B4-BE49-F238E27FC236}">
                  <a16:creationId xmlns:a16="http://schemas.microsoft.com/office/drawing/2014/main" id="{96FF687F-0A5E-C12F-C234-3C082925F665}"/>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6198;p27">
              <a:extLst>
                <a:ext uri="{FF2B5EF4-FFF2-40B4-BE49-F238E27FC236}">
                  <a16:creationId xmlns:a16="http://schemas.microsoft.com/office/drawing/2014/main" id="{C1873D16-D733-F9EC-114A-17E6C6539DBD}"/>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6199;p27">
              <a:extLst>
                <a:ext uri="{FF2B5EF4-FFF2-40B4-BE49-F238E27FC236}">
                  <a16:creationId xmlns:a16="http://schemas.microsoft.com/office/drawing/2014/main" id="{CF0D1668-CF52-14AB-1112-AE94876E71A9}"/>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6200;p27">
              <a:extLst>
                <a:ext uri="{FF2B5EF4-FFF2-40B4-BE49-F238E27FC236}">
                  <a16:creationId xmlns:a16="http://schemas.microsoft.com/office/drawing/2014/main" id="{2282B6BE-2254-71BD-6AD8-6CA5EA065156}"/>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6201;p27">
              <a:extLst>
                <a:ext uri="{FF2B5EF4-FFF2-40B4-BE49-F238E27FC236}">
                  <a16:creationId xmlns:a16="http://schemas.microsoft.com/office/drawing/2014/main" id="{77A48B9C-8FB0-C326-5E7B-31DA6DB29892}"/>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6202;p27">
              <a:extLst>
                <a:ext uri="{FF2B5EF4-FFF2-40B4-BE49-F238E27FC236}">
                  <a16:creationId xmlns:a16="http://schemas.microsoft.com/office/drawing/2014/main" id="{EEA28272-8F94-258A-1B06-A47CA9393AA6}"/>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203;p27">
              <a:extLst>
                <a:ext uri="{FF2B5EF4-FFF2-40B4-BE49-F238E27FC236}">
                  <a16:creationId xmlns:a16="http://schemas.microsoft.com/office/drawing/2014/main" id="{557D0BAF-14EC-A064-3416-C236EA98FC81}"/>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6204;p27">
              <a:extLst>
                <a:ext uri="{FF2B5EF4-FFF2-40B4-BE49-F238E27FC236}">
                  <a16:creationId xmlns:a16="http://schemas.microsoft.com/office/drawing/2014/main" id="{C5F77489-8943-F5DD-8148-0BE5CA44A560}"/>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Google Shape;16205;p27">
              <a:extLst>
                <a:ext uri="{FF2B5EF4-FFF2-40B4-BE49-F238E27FC236}">
                  <a16:creationId xmlns:a16="http://schemas.microsoft.com/office/drawing/2014/main" id="{3DCA219E-B1BB-2AE5-DFFD-22BB2A5BE532}"/>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206;p27">
              <a:extLst>
                <a:ext uri="{FF2B5EF4-FFF2-40B4-BE49-F238E27FC236}">
                  <a16:creationId xmlns:a16="http://schemas.microsoft.com/office/drawing/2014/main" id="{E9B43BDF-3733-0C4C-A735-2B6C8697B80D}"/>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207;p27">
              <a:extLst>
                <a:ext uri="{FF2B5EF4-FFF2-40B4-BE49-F238E27FC236}">
                  <a16:creationId xmlns:a16="http://schemas.microsoft.com/office/drawing/2014/main" id="{F380CB57-BC0C-EEBE-C132-EC23F9C9408B}"/>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208;p27">
              <a:extLst>
                <a:ext uri="{FF2B5EF4-FFF2-40B4-BE49-F238E27FC236}">
                  <a16:creationId xmlns:a16="http://schemas.microsoft.com/office/drawing/2014/main" id="{BF292CC4-6D94-A23F-99FE-3B473E72D1BA}"/>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9;p27">
              <a:extLst>
                <a:ext uri="{FF2B5EF4-FFF2-40B4-BE49-F238E27FC236}">
                  <a16:creationId xmlns:a16="http://schemas.microsoft.com/office/drawing/2014/main" id="{EFD462FD-00CA-7339-BDDF-5242CD38AF31}"/>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10;p27">
              <a:extLst>
                <a:ext uri="{FF2B5EF4-FFF2-40B4-BE49-F238E27FC236}">
                  <a16:creationId xmlns:a16="http://schemas.microsoft.com/office/drawing/2014/main" id="{AF663051-FEDF-322E-0185-980DBAE936E7}"/>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11;p27">
              <a:extLst>
                <a:ext uri="{FF2B5EF4-FFF2-40B4-BE49-F238E27FC236}">
                  <a16:creationId xmlns:a16="http://schemas.microsoft.com/office/drawing/2014/main" id="{7564639D-2A8C-3E44-1925-982A8EE0E160}"/>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12;p27">
              <a:extLst>
                <a:ext uri="{FF2B5EF4-FFF2-40B4-BE49-F238E27FC236}">
                  <a16:creationId xmlns:a16="http://schemas.microsoft.com/office/drawing/2014/main" id="{877245D5-795E-B4ED-5DAB-E889FDA06FF5}"/>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13;p27">
              <a:extLst>
                <a:ext uri="{FF2B5EF4-FFF2-40B4-BE49-F238E27FC236}">
                  <a16:creationId xmlns:a16="http://schemas.microsoft.com/office/drawing/2014/main" id="{429C5F30-4DBC-30E7-AA8B-A47AEDC047F3}"/>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214;p27">
              <a:extLst>
                <a:ext uri="{FF2B5EF4-FFF2-40B4-BE49-F238E27FC236}">
                  <a16:creationId xmlns:a16="http://schemas.microsoft.com/office/drawing/2014/main" id="{B188A12E-3F45-DDFF-5CC2-CA17D3C594C7}"/>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15;p27">
              <a:extLst>
                <a:ext uri="{FF2B5EF4-FFF2-40B4-BE49-F238E27FC236}">
                  <a16:creationId xmlns:a16="http://schemas.microsoft.com/office/drawing/2014/main" id="{D28B030B-97CA-3764-9FA1-AA9235A161CA}"/>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16;p27">
              <a:extLst>
                <a:ext uri="{FF2B5EF4-FFF2-40B4-BE49-F238E27FC236}">
                  <a16:creationId xmlns:a16="http://schemas.microsoft.com/office/drawing/2014/main" id="{248E9AFF-F866-4096-DCDB-35FDA027529E}"/>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17;p27">
              <a:extLst>
                <a:ext uri="{FF2B5EF4-FFF2-40B4-BE49-F238E27FC236}">
                  <a16:creationId xmlns:a16="http://schemas.microsoft.com/office/drawing/2014/main" id="{4FDC7CC2-89A5-861A-B8CE-53E64AF486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18;p27">
              <a:extLst>
                <a:ext uri="{FF2B5EF4-FFF2-40B4-BE49-F238E27FC236}">
                  <a16:creationId xmlns:a16="http://schemas.microsoft.com/office/drawing/2014/main" id="{F8612602-12E5-D5F1-7A02-B9722EFB1DF3}"/>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9;p27">
              <a:extLst>
                <a:ext uri="{FF2B5EF4-FFF2-40B4-BE49-F238E27FC236}">
                  <a16:creationId xmlns:a16="http://schemas.microsoft.com/office/drawing/2014/main" id="{A4EC32FF-81EF-61C9-5F48-DC70A54BF0C4}"/>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20;p27">
              <a:extLst>
                <a:ext uri="{FF2B5EF4-FFF2-40B4-BE49-F238E27FC236}">
                  <a16:creationId xmlns:a16="http://schemas.microsoft.com/office/drawing/2014/main" id="{E3A9943F-8287-89FB-3281-5322AD2105D0}"/>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21;p27">
              <a:extLst>
                <a:ext uri="{FF2B5EF4-FFF2-40B4-BE49-F238E27FC236}">
                  <a16:creationId xmlns:a16="http://schemas.microsoft.com/office/drawing/2014/main" id="{EF6F7D0C-E187-0BB6-5500-D3376DD6BBE8}"/>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22;p27">
              <a:extLst>
                <a:ext uri="{FF2B5EF4-FFF2-40B4-BE49-F238E27FC236}">
                  <a16:creationId xmlns:a16="http://schemas.microsoft.com/office/drawing/2014/main" id="{F682420D-2B4A-221D-E9C1-84EDB3291416}"/>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23;p27">
              <a:extLst>
                <a:ext uri="{FF2B5EF4-FFF2-40B4-BE49-F238E27FC236}">
                  <a16:creationId xmlns:a16="http://schemas.microsoft.com/office/drawing/2014/main" id="{C9312312-E81D-0597-857C-3ED1D6D83F19}"/>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24;p27">
              <a:extLst>
                <a:ext uri="{FF2B5EF4-FFF2-40B4-BE49-F238E27FC236}">
                  <a16:creationId xmlns:a16="http://schemas.microsoft.com/office/drawing/2014/main" id="{5D723F3E-BC13-01DB-5991-029A50CDDBA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25;p27">
              <a:extLst>
                <a:ext uri="{FF2B5EF4-FFF2-40B4-BE49-F238E27FC236}">
                  <a16:creationId xmlns:a16="http://schemas.microsoft.com/office/drawing/2014/main" id="{C99C8365-B541-284D-5126-E73BA1C1A87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26;p27">
              <a:extLst>
                <a:ext uri="{FF2B5EF4-FFF2-40B4-BE49-F238E27FC236}">
                  <a16:creationId xmlns:a16="http://schemas.microsoft.com/office/drawing/2014/main" id="{2EB04BA1-32AF-0FFE-3BC8-3A6F4277169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27;p27">
              <a:extLst>
                <a:ext uri="{FF2B5EF4-FFF2-40B4-BE49-F238E27FC236}">
                  <a16:creationId xmlns:a16="http://schemas.microsoft.com/office/drawing/2014/main" id="{66999550-133E-7F8E-94BF-5551D2A03428}"/>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28;p27">
              <a:extLst>
                <a:ext uri="{FF2B5EF4-FFF2-40B4-BE49-F238E27FC236}">
                  <a16:creationId xmlns:a16="http://schemas.microsoft.com/office/drawing/2014/main" id="{8ABCF5E9-DAFD-457A-5280-87EC8DF6E9E9}"/>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9;p27">
              <a:extLst>
                <a:ext uri="{FF2B5EF4-FFF2-40B4-BE49-F238E27FC236}">
                  <a16:creationId xmlns:a16="http://schemas.microsoft.com/office/drawing/2014/main" id="{74C12091-5150-6CC3-8D0A-161E2C2377AA}"/>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30;p27">
              <a:extLst>
                <a:ext uri="{FF2B5EF4-FFF2-40B4-BE49-F238E27FC236}">
                  <a16:creationId xmlns:a16="http://schemas.microsoft.com/office/drawing/2014/main" id="{07C2491A-373A-3D8F-771E-FBAA809923E0}"/>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31;p27">
              <a:extLst>
                <a:ext uri="{FF2B5EF4-FFF2-40B4-BE49-F238E27FC236}">
                  <a16:creationId xmlns:a16="http://schemas.microsoft.com/office/drawing/2014/main" id="{05F4C9CC-A57A-1197-4F0C-C3A67D665C94}"/>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32;p27">
              <a:extLst>
                <a:ext uri="{FF2B5EF4-FFF2-40B4-BE49-F238E27FC236}">
                  <a16:creationId xmlns:a16="http://schemas.microsoft.com/office/drawing/2014/main" id="{D5000D8C-794C-1E78-FFD7-AF166C910D7D}"/>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33;p27">
              <a:extLst>
                <a:ext uri="{FF2B5EF4-FFF2-40B4-BE49-F238E27FC236}">
                  <a16:creationId xmlns:a16="http://schemas.microsoft.com/office/drawing/2014/main" id="{BCA9C457-D890-8C10-2B46-5F7F111C3266}"/>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7" name="Google Shape;16234;p27">
              <a:extLst>
                <a:ext uri="{FF2B5EF4-FFF2-40B4-BE49-F238E27FC236}">
                  <a16:creationId xmlns:a16="http://schemas.microsoft.com/office/drawing/2014/main" id="{F313D186-322A-773B-7159-94732EBE6138}"/>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35;p27">
              <a:extLst>
                <a:ext uri="{FF2B5EF4-FFF2-40B4-BE49-F238E27FC236}">
                  <a16:creationId xmlns:a16="http://schemas.microsoft.com/office/drawing/2014/main" id="{BE28A2D6-993E-69AD-CC9A-AC0E58794BA3}"/>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36;p27">
              <a:extLst>
                <a:ext uri="{FF2B5EF4-FFF2-40B4-BE49-F238E27FC236}">
                  <a16:creationId xmlns:a16="http://schemas.microsoft.com/office/drawing/2014/main" id="{DCC73742-0DC0-B6F3-2773-07DB23517FC1}"/>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37;p27">
              <a:extLst>
                <a:ext uri="{FF2B5EF4-FFF2-40B4-BE49-F238E27FC236}">
                  <a16:creationId xmlns:a16="http://schemas.microsoft.com/office/drawing/2014/main" id="{5E931112-9747-23CF-5520-563980F2918C}"/>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38;p27">
              <a:extLst>
                <a:ext uri="{FF2B5EF4-FFF2-40B4-BE49-F238E27FC236}">
                  <a16:creationId xmlns:a16="http://schemas.microsoft.com/office/drawing/2014/main" id="{94DBB152-D9FD-4701-3026-88E387FD8F35}"/>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9;p27">
              <a:extLst>
                <a:ext uri="{FF2B5EF4-FFF2-40B4-BE49-F238E27FC236}">
                  <a16:creationId xmlns:a16="http://schemas.microsoft.com/office/drawing/2014/main" id="{CF1026D5-3559-053B-D328-CCD5DA8548E5}"/>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40;p27">
              <a:extLst>
                <a:ext uri="{FF2B5EF4-FFF2-40B4-BE49-F238E27FC236}">
                  <a16:creationId xmlns:a16="http://schemas.microsoft.com/office/drawing/2014/main" id="{377CA5FF-E2C1-8D05-E7AC-01E99B16AD33}"/>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41;p27">
              <a:extLst>
                <a:ext uri="{FF2B5EF4-FFF2-40B4-BE49-F238E27FC236}">
                  <a16:creationId xmlns:a16="http://schemas.microsoft.com/office/drawing/2014/main" id="{AF1C89A0-4015-2289-148D-3D8AA788FE15}"/>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42;p27">
              <a:extLst>
                <a:ext uri="{FF2B5EF4-FFF2-40B4-BE49-F238E27FC236}">
                  <a16:creationId xmlns:a16="http://schemas.microsoft.com/office/drawing/2014/main" id="{FC7AD153-88E7-1078-150B-13038D5D4BB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243;p27">
              <a:extLst>
                <a:ext uri="{FF2B5EF4-FFF2-40B4-BE49-F238E27FC236}">
                  <a16:creationId xmlns:a16="http://schemas.microsoft.com/office/drawing/2014/main" id="{7225871E-41EE-ABD7-6D03-F94B0DAF60E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44;p27">
              <a:extLst>
                <a:ext uri="{FF2B5EF4-FFF2-40B4-BE49-F238E27FC236}">
                  <a16:creationId xmlns:a16="http://schemas.microsoft.com/office/drawing/2014/main" id="{5AE33182-B813-D7AC-48A0-6545041D65C4}"/>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45;p27">
              <a:extLst>
                <a:ext uri="{FF2B5EF4-FFF2-40B4-BE49-F238E27FC236}">
                  <a16:creationId xmlns:a16="http://schemas.microsoft.com/office/drawing/2014/main" id="{5EE5756E-4B3C-6598-26CD-0260B1E2067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46;p27">
              <a:extLst>
                <a:ext uri="{FF2B5EF4-FFF2-40B4-BE49-F238E27FC236}">
                  <a16:creationId xmlns:a16="http://schemas.microsoft.com/office/drawing/2014/main" id="{7E17E66A-06C0-94DC-EB37-48CBBBCBF759}"/>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47;p27">
              <a:extLst>
                <a:ext uri="{FF2B5EF4-FFF2-40B4-BE49-F238E27FC236}">
                  <a16:creationId xmlns:a16="http://schemas.microsoft.com/office/drawing/2014/main" id="{0879E789-95EE-5E40-BABF-2B1E62CD0607}"/>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48;p27">
              <a:extLst>
                <a:ext uri="{FF2B5EF4-FFF2-40B4-BE49-F238E27FC236}">
                  <a16:creationId xmlns:a16="http://schemas.microsoft.com/office/drawing/2014/main" id="{415A0007-C062-650A-C9D0-C3FD451E2A8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9;p27">
              <a:extLst>
                <a:ext uri="{FF2B5EF4-FFF2-40B4-BE49-F238E27FC236}">
                  <a16:creationId xmlns:a16="http://schemas.microsoft.com/office/drawing/2014/main" id="{1CBB8C6B-DF97-7665-6795-87CB14774F7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50;p27">
              <a:extLst>
                <a:ext uri="{FF2B5EF4-FFF2-40B4-BE49-F238E27FC236}">
                  <a16:creationId xmlns:a16="http://schemas.microsoft.com/office/drawing/2014/main" id="{9D4FA549-B233-C43A-A077-B26902D5E31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4" name="Google Shape;16251;p27">
              <a:extLst>
                <a:ext uri="{FF2B5EF4-FFF2-40B4-BE49-F238E27FC236}">
                  <a16:creationId xmlns:a16="http://schemas.microsoft.com/office/drawing/2014/main" id="{0CF199A2-3E72-6002-769F-C9E7F2E83DCA}"/>
                </a:ext>
              </a:extLst>
            </p:cNvPr>
            <p:cNvGrpSpPr/>
            <p:nvPr/>
          </p:nvGrpSpPr>
          <p:grpSpPr>
            <a:xfrm rot="-1277692">
              <a:off x="928698" y="4770229"/>
              <a:ext cx="263491" cy="228933"/>
              <a:chOff x="8560435" y="4067363"/>
              <a:chExt cx="279391" cy="242772"/>
            </a:xfrm>
          </p:grpSpPr>
          <p:sp>
            <p:nvSpPr>
              <p:cNvPr id="96" name="Google Shape;16252;p27">
                <a:extLst>
                  <a:ext uri="{FF2B5EF4-FFF2-40B4-BE49-F238E27FC236}">
                    <a16:creationId xmlns:a16="http://schemas.microsoft.com/office/drawing/2014/main" id="{2823BDA3-7263-7BF1-39FC-9BC1C1752824}"/>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53;p27">
                <a:extLst>
                  <a:ext uri="{FF2B5EF4-FFF2-40B4-BE49-F238E27FC236}">
                    <a16:creationId xmlns:a16="http://schemas.microsoft.com/office/drawing/2014/main" id="{7DEB4B8E-D749-8CE5-6DB2-F6B963B1702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54;p27">
                <a:extLst>
                  <a:ext uri="{FF2B5EF4-FFF2-40B4-BE49-F238E27FC236}">
                    <a16:creationId xmlns:a16="http://schemas.microsoft.com/office/drawing/2014/main" id="{02D2B8B8-14D7-7EB4-C8F7-6BD217307A2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255;p27">
                <a:extLst>
                  <a:ext uri="{FF2B5EF4-FFF2-40B4-BE49-F238E27FC236}">
                    <a16:creationId xmlns:a16="http://schemas.microsoft.com/office/drawing/2014/main" id="{4F217D14-110D-AB5D-F72D-2836C622ABAF}"/>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256;p27">
                <a:extLst>
                  <a:ext uri="{FF2B5EF4-FFF2-40B4-BE49-F238E27FC236}">
                    <a16:creationId xmlns:a16="http://schemas.microsoft.com/office/drawing/2014/main" id="{187FC44C-5CF2-CD02-2A0C-E1F4B9CC638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257;p27">
                <a:extLst>
                  <a:ext uri="{FF2B5EF4-FFF2-40B4-BE49-F238E27FC236}">
                    <a16:creationId xmlns:a16="http://schemas.microsoft.com/office/drawing/2014/main" id="{68B228E0-09E2-2B8D-B8E8-238E8D59467C}"/>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258;p27">
                <a:extLst>
                  <a:ext uri="{FF2B5EF4-FFF2-40B4-BE49-F238E27FC236}">
                    <a16:creationId xmlns:a16="http://schemas.microsoft.com/office/drawing/2014/main" id="{9348C5D4-E876-84E3-83B1-C419B9DD3E9A}"/>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259;p27">
                <a:extLst>
                  <a:ext uri="{FF2B5EF4-FFF2-40B4-BE49-F238E27FC236}">
                    <a16:creationId xmlns:a16="http://schemas.microsoft.com/office/drawing/2014/main" id="{C5E9FBBA-0A8B-A2FA-3754-EABD59322B6C}"/>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260;p27">
                <a:extLst>
                  <a:ext uri="{FF2B5EF4-FFF2-40B4-BE49-F238E27FC236}">
                    <a16:creationId xmlns:a16="http://schemas.microsoft.com/office/drawing/2014/main" id="{9DE55C37-27EA-8A54-657C-C3FE3497A48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261;p27">
                <a:extLst>
                  <a:ext uri="{FF2B5EF4-FFF2-40B4-BE49-F238E27FC236}">
                    <a16:creationId xmlns:a16="http://schemas.microsoft.com/office/drawing/2014/main" id="{C620FE6D-E3CE-E03E-BB59-EB3A29A66C6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262;p27">
                <a:extLst>
                  <a:ext uri="{FF2B5EF4-FFF2-40B4-BE49-F238E27FC236}">
                    <a16:creationId xmlns:a16="http://schemas.microsoft.com/office/drawing/2014/main" id="{96BD82FD-476B-7F5E-745F-63E2F0B9E12B}"/>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63;p27">
                <a:extLst>
                  <a:ext uri="{FF2B5EF4-FFF2-40B4-BE49-F238E27FC236}">
                    <a16:creationId xmlns:a16="http://schemas.microsoft.com/office/drawing/2014/main" id="{C64849A2-103C-6A2B-1A1B-27C86C01EA85}"/>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64;p27">
                <a:extLst>
                  <a:ext uri="{FF2B5EF4-FFF2-40B4-BE49-F238E27FC236}">
                    <a16:creationId xmlns:a16="http://schemas.microsoft.com/office/drawing/2014/main" id="{D4B8F246-3451-DB64-931A-1C16EF673D9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65;p27">
                <a:extLst>
                  <a:ext uri="{FF2B5EF4-FFF2-40B4-BE49-F238E27FC236}">
                    <a16:creationId xmlns:a16="http://schemas.microsoft.com/office/drawing/2014/main" id="{7A9EC0CD-BCBD-4B73-8253-D99C35568F4D}"/>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66;p27">
                <a:extLst>
                  <a:ext uri="{FF2B5EF4-FFF2-40B4-BE49-F238E27FC236}">
                    <a16:creationId xmlns:a16="http://schemas.microsoft.com/office/drawing/2014/main" id="{8EDAF90E-DD8B-E023-7355-337B5D6DEA3B}"/>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67;p27">
                <a:extLst>
                  <a:ext uri="{FF2B5EF4-FFF2-40B4-BE49-F238E27FC236}">
                    <a16:creationId xmlns:a16="http://schemas.microsoft.com/office/drawing/2014/main" id="{AA7C9CD2-5383-1CB1-C847-B9D00D6E5A99}"/>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68;p27">
                <a:extLst>
                  <a:ext uri="{FF2B5EF4-FFF2-40B4-BE49-F238E27FC236}">
                    <a16:creationId xmlns:a16="http://schemas.microsoft.com/office/drawing/2014/main" id="{0479A11D-985C-B2A0-044B-A9E79D595BA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9;p27">
                <a:extLst>
                  <a:ext uri="{FF2B5EF4-FFF2-40B4-BE49-F238E27FC236}">
                    <a16:creationId xmlns:a16="http://schemas.microsoft.com/office/drawing/2014/main" id="{D6F7792B-E091-3FDC-6F1A-843A376FAE6A}"/>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70;p27">
                <a:extLst>
                  <a:ext uri="{FF2B5EF4-FFF2-40B4-BE49-F238E27FC236}">
                    <a16:creationId xmlns:a16="http://schemas.microsoft.com/office/drawing/2014/main" id="{DBA49D06-55D1-8E5F-2532-B841FA06F209}"/>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71;p27">
                <a:extLst>
                  <a:ext uri="{FF2B5EF4-FFF2-40B4-BE49-F238E27FC236}">
                    <a16:creationId xmlns:a16="http://schemas.microsoft.com/office/drawing/2014/main" id="{3DC12B8B-36AA-6060-2F27-902590193D18}"/>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72;p27">
                <a:extLst>
                  <a:ext uri="{FF2B5EF4-FFF2-40B4-BE49-F238E27FC236}">
                    <a16:creationId xmlns:a16="http://schemas.microsoft.com/office/drawing/2014/main" id="{F185D0C7-16D2-E083-1734-8A1790D089CE}"/>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73;p27">
                <a:extLst>
                  <a:ext uri="{FF2B5EF4-FFF2-40B4-BE49-F238E27FC236}">
                    <a16:creationId xmlns:a16="http://schemas.microsoft.com/office/drawing/2014/main" id="{553A2285-10DA-0C8B-C1A4-6C19AA8C9D3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74;p27">
                <a:extLst>
                  <a:ext uri="{FF2B5EF4-FFF2-40B4-BE49-F238E27FC236}">
                    <a16:creationId xmlns:a16="http://schemas.microsoft.com/office/drawing/2014/main" id="{3A32A442-520B-F16A-371D-CBE5E3E2DCF1}"/>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75;p27">
                <a:extLst>
                  <a:ext uri="{FF2B5EF4-FFF2-40B4-BE49-F238E27FC236}">
                    <a16:creationId xmlns:a16="http://schemas.microsoft.com/office/drawing/2014/main" id="{15EAC096-991F-09F8-E3D5-02492952664B}"/>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76;p27">
                <a:extLst>
                  <a:ext uri="{FF2B5EF4-FFF2-40B4-BE49-F238E27FC236}">
                    <a16:creationId xmlns:a16="http://schemas.microsoft.com/office/drawing/2014/main" id="{18B920B0-EAE4-7DA2-D691-37A2EB91C3F5}"/>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77;p27">
                <a:extLst>
                  <a:ext uri="{FF2B5EF4-FFF2-40B4-BE49-F238E27FC236}">
                    <a16:creationId xmlns:a16="http://schemas.microsoft.com/office/drawing/2014/main" id="{A29D438F-CD6D-10EF-D19D-7E1CB1F96B81}"/>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78;p27">
                <a:extLst>
                  <a:ext uri="{FF2B5EF4-FFF2-40B4-BE49-F238E27FC236}">
                    <a16:creationId xmlns:a16="http://schemas.microsoft.com/office/drawing/2014/main" id="{B904C588-5627-76E7-3CBE-BD95F51259CA}"/>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9;p27">
                <a:extLst>
                  <a:ext uri="{FF2B5EF4-FFF2-40B4-BE49-F238E27FC236}">
                    <a16:creationId xmlns:a16="http://schemas.microsoft.com/office/drawing/2014/main" id="{E29360C0-248F-706A-B8D1-8D8CD156E2D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80;p27">
                <a:extLst>
                  <a:ext uri="{FF2B5EF4-FFF2-40B4-BE49-F238E27FC236}">
                    <a16:creationId xmlns:a16="http://schemas.microsoft.com/office/drawing/2014/main" id="{FA6CBA09-25AC-4631-0590-38FA15160EB9}"/>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81;p27">
                <a:extLst>
                  <a:ext uri="{FF2B5EF4-FFF2-40B4-BE49-F238E27FC236}">
                    <a16:creationId xmlns:a16="http://schemas.microsoft.com/office/drawing/2014/main" id="{B405E870-5C8B-C5BC-61F9-2D456DD02307}"/>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82;p27">
                <a:extLst>
                  <a:ext uri="{FF2B5EF4-FFF2-40B4-BE49-F238E27FC236}">
                    <a16:creationId xmlns:a16="http://schemas.microsoft.com/office/drawing/2014/main" id="{AE4E5BDB-1DE2-6A5C-4783-0FAE4FCA8ADE}"/>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83;p27">
                <a:extLst>
                  <a:ext uri="{FF2B5EF4-FFF2-40B4-BE49-F238E27FC236}">
                    <a16:creationId xmlns:a16="http://schemas.microsoft.com/office/drawing/2014/main" id="{3E501D80-CD8B-02C3-2A94-A86744E540B7}"/>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84;p27">
                <a:extLst>
                  <a:ext uri="{FF2B5EF4-FFF2-40B4-BE49-F238E27FC236}">
                    <a16:creationId xmlns:a16="http://schemas.microsoft.com/office/drawing/2014/main" id="{5ECC90C6-E7B7-EAE7-5050-DD7ECBDA25CE}"/>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5" name="Google Shape;16285;p27">
              <a:extLst>
                <a:ext uri="{FF2B5EF4-FFF2-40B4-BE49-F238E27FC236}">
                  <a16:creationId xmlns:a16="http://schemas.microsoft.com/office/drawing/2014/main" id="{28D94871-5A4C-1736-2DCE-6F8804FDF830}"/>
                </a:ext>
              </a:extLst>
            </p:cNvPr>
            <p:cNvGrpSpPr/>
            <p:nvPr/>
          </p:nvGrpSpPr>
          <p:grpSpPr>
            <a:xfrm flipH="1">
              <a:off x="213888" y="4249293"/>
              <a:ext cx="234778" cy="228176"/>
              <a:chOff x="1103345" y="2653993"/>
              <a:chExt cx="520458" cy="505933"/>
            </a:xfrm>
          </p:grpSpPr>
          <p:sp>
            <p:nvSpPr>
              <p:cNvPr id="76" name="Google Shape;16286;p27">
                <a:extLst>
                  <a:ext uri="{FF2B5EF4-FFF2-40B4-BE49-F238E27FC236}">
                    <a16:creationId xmlns:a16="http://schemas.microsoft.com/office/drawing/2014/main" id="{D7B13EC6-11B6-38F4-9ECA-A87BF4D3A9B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7" name="Google Shape;16287;p27">
                <a:extLst>
                  <a:ext uri="{FF2B5EF4-FFF2-40B4-BE49-F238E27FC236}">
                    <a16:creationId xmlns:a16="http://schemas.microsoft.com/office/drawing/2014/main" id="{EB6E7DE5-2FB6-D83A-0C42-05ECB572F437}"/>
                  </a:ext>
                </a:extLst>
              </p:cNvPr>
              <p:cNvGrpSpPr/>
              <p:nvPr/>
            </p:nvGrpSpPr>
            <p:grpSpPr>
              <a:xfrm>
                <a:off x="1238301" y="2776232"/>
                <a:ext cx="245283" cy="311802"/>
                <a:chOff x="5152350" y="1627375"/>
                <a:chExt cx="61750" cy="78500"/>
              </a:xfrm>
            </p:grpSpPr>
            <p:sp>
              <p:nvSpPr>
                <p:cNvPr id="78" name="Google Shape;16288;p27">
                  <a:extLst>
                    <a:ext uri="{FF2B5EF4-FFF2-40B4-BE49-F238E27FC236}">
                      <a16:creationId xmlns:a16="http://schemas.microsoft.com/office/drawing/2014/main" id="{0BCDB990-0158-F877-2E44-ED1440F837D2}"/>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89;p27">
                  <a:extLst>
                    <a:ext uri="{FF2B5EF4-FFF2-40B4-BE49-F238E27FC236}">
                      <a16:creationId xmlns:a16="http://schemas.microsoft.com/office/drawing/2014/main" id="{A21BBFEB-58F8-30C3-4B9D-31F916DCD571}"/>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90;p27">
                  <a:extLst>
                    <a:ext uri="{FF2B5EF4-FFF2-40B4-BE49-F238E27FC236}">
                      <a16:creationId xmlns:a16="http://schemas.microsoft.com/office/drawing/2014/main" id="{DC2B17E8-4DE1-73EA-8B8B-48E2AAE53E66}"/>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91;p27">
                  <a:extLst>
                    <a:ext uri="{FF2B5EF4-FFF2-40B4-BE49-F238E27FC236}">
                      <a16:creationId xmlns:a16="http://schemas.microsoft.com/office/drawing/2014/main" id="{30DFF3D2-D115-DAE9-B5FF-D99F61AD6C95}"/>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92;p27">
                  <a:extLst>
                    <a:ext uri="{FF2B5EF4-FFF2-40B4-BE49-F238E27FC236}">
                      <a16:creationId xmlns:a16="http://schemas.microsoft.com/office/drawing/2014/main" id="{6B64295C-D0C0-E86B-5DC6-398E36DBF11C}"/>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293;p27">
                  <a:extLst>
                    <a:ext uri="{FF2B5EF4-FFF2-40B4-BE49-F238E27FC236}">
                      <a16:creationId xmlns:a16="http://schemas.microsoft.com/office/drawing/2014/main" id="{3BEC1EE5-E2AC-F827-E405-D568471B6AD3}"/>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294;p27">
                  <a:extLst>
                    <a:ext uri="{FF2B5EF4-FFF2-40B4-BE49-F238E27FC236}">
                      <a16:creationId xmlns:a16="http://schemas.microsoft.com/office/drawing/2014/main" id="{720AD9DD-B98D-D10C-6648-6CF404E84102}"/>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295;p27">
                  <a:extLst>
                    <a:ext uri="{FF2B5EF4-FFF2-40B4-BE49-F238E27FC236}">
                      <a16:creationId xmlns:a16="http://schemas.microsoft.com/office/drawing/2014/main" id="{AB8A082D-93C5-AE2A-60DF-306EB79FA914}"/>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296;p27">
                  <a:extLst>
                    <a:ext uri="{FF2B5EF4-FFF2-40B4-BE49-F238E27FC236}">
                      <a16:creationId xmlns:a16="http://schemas.microsoft.com/office/drawing/2014/main" id="{20CD9CB1-9D0A-F4A9-D7A8-13047C3F149B}"/>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297;p27">
                  <a:extLst>
                    <a:ext uri="{FF2B5EF4-FFF2-40B4-BE49-F238E27FC236}">
                      <a16:creationId xmlns:a16="http://schemas.microsoft.com/office/drawing/2014/main" id="{8C0FEBCB-CEE4-EDFA-2A12-F3E41A40F1B2}"/>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98;p27">
                  <a:extLst>
                    <a:ext uri="{FF2B5EF4-FFF2-40B4-BE49-F238E27FC236}">
                      <a16:creationId xmlns:a16="http://schemas.microsoft.com/office/drawing/2014/main" id="{8A75F342-4FC7-2E29-1814-F1370141BF3A}"/>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9;p27">
                  <a:extLst>
                    <a:ext uri="{FF2B5EF4-FFF2-40B4-BE49-F238E27FC236}">
                      <a16:creationId xmlns:a16="http://schemas.microsoft.com/office/drawing/2014/main" id="{54CCF5E3-FDD1-9A07-3552-705D71F60E39}"/>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300;p27">
                  <a:extLst>
                    <a:ext uri="{FF2B5EF4-FFF2-40B4-BE49-F238E27FC236}">
                      <a16:creationId xmlns:a16="http://schemas.microsoft.com/office/drawing/2014/main" id="{0EAE012B-C0A3-53B5-584E-C5BE52867431}"/>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301;p27">
                  <a:extLst>
                    <a:ext uri="{FF2B5EF4-FFF2-40B4-BE49-F238E27FC236}">
                      <a16:creationId xmlns:a16="http://schemas.microsoft.com/office/drawing/2014/main" id="{61A0150D-2166-0B08-94A0-C78CBFE05340}"/>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302;p27">
                  <a:extLst>
                    <a:ext uri="{FF2B5EF4-FFF2-40B4-BE49-F238E27FC236}">
                      <a16:creationId xmlns:a16="http://schemas.microsoft.com/office/drawing/2014/main" id="{78276751-E67D-0C49-4A85-8FDCED5B48B7}"/>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303;p27">
                  <a:extLst>
                    <a:ext uri="{FF2B5EF4-FFF2-40B4-BE49-F238E27FC236}">
                      <a16:creationId xmlns:a16="http://schemas.microsoft.com/office/drawing/2014/main" id="{C519E1A8-4958-012D-88DB-C2AF4FE184E5}"/>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304;p27">
                  <a:extLst>
                    <a:ext uri="{FF2B5EF4-FFF2-40B4-BE49-F238E27FC236}">
                      <a16:creationId xmlns:a16="http://schemas.microsoft.com/office/drawing/2014/main" id="{D3862A5B-EA3C-2DC8-5853-CB9F1F9644DD}"/>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305;p27">
                  <a:extLst>
                    <a:ext uri="{FF2B5EF4-FFF2-40B4-BE49-F238E27FC236}">
                      <a16:creationId xmlns:a16="http://schemas.microsoft.com/office/drawing/2014/main" id="{6A199149-9169-45BD-1252-76D1DC734BA5}"/>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6" name="组合 13">
            <a:extLst>
              <a:ext uri="{FF2B5EF4-FFF2-40B4-BE49-F238E27FC236}">
                <a16:creationId xmlns:a16="http://schemas.microsoft.com/office/drawing/2014/main" id="{63F39608-6463-25C9-556D-D415E1FD2B72}"/>
              </a:ext>
            </a:extLst>
          </p:cNvPr>
          <p:cNvGrpSpPr/>
          <p:nvPr/>
        </p:nvGrpSpPr>
        <p:grpSpPr>
          <a:xfrm>
            <a:off x="241124" y="978695"/>
            <a:ext cx="2999165" cy="3879059"/>
            <a:chOff x="235759" y="1504666"/>
            <a:chExt cx="4803121" cy="6212260"/>
          </a:xfrm>
        </p:grpSpPr>
        <p:grpSp>
          <p:nvGrpSpPr>
            <p:cNvPr id="7" name="组合 3">
              <a:extLst>
                <a:ext uri="{FF2B5EF4-FFF2-40B4-BE49-F238E27FC236}">
                  <a16:creationId xmlns:a16="http://schemas.microsoft.com/office/drawing/2014/main" id="{0FB362EB-3560-A401-587D-AEC3BD80C722}"/>
                </a:ext>
              </a:extLst>
            </p:cNvPr>
            <p:cNvGrpSpPr/>
            <p:nvPr/>
          </p:nvGrpSpPr>
          <p:grpSpPr>
            <a:xfrm>
              <a:off x="1605061" y="1504666"/>
              <a:ext cx="1733529" cy="1575864"/>
              <a:chOff x="1605061" y="1504666"/>
              <a:chExt cx="1733529" cy="1575864"/>
            </a:xfrm>
          </p:grpSpPr>
          <p:sp>
            <p:nvSpPr>
              <p:cNvPr id="9" name="等腰三角形 1">
                <a:extLst>
                  <a:ext uri="{FF2B5EF4-FFF2-40B4-BE49-F238E27FC236}">
                    <a16:creationId xmlns:a16="http://schemas.microsoft.com/office/drawing/2014/main" id="{FE95F3D8-B111-EBE9-A33E-6F57B13E8F54}"/>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w="12700" cap="flat" cmpd="sng" algn="ctr">
                <a:no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endParaRPr kumimoji="0" lang="zh-CN" altLang="en-US" sz="4000" b="1" i="0" u="none" strike="noStrike" kern="1200" cap="none" spc="0" normalizeH="0" baseline="0" noProof="0">
                  <a:ln>
                    <a:noFill/>
                  </a:ln>
                  <a:solidFill>
                    <a:srgbClr val="373579">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10" name="椭圆 2">
                <a:extLst>
                  <a:ext uri="{FF2B5EF4-FFF2-40B4-BE49-F238E27FC236}">
                    <a16:creationId xmlns:a16="http://schemas.microsoft.com/office/drawing/2014/main" id="{CC3F6AEA-5F8C-D6CB-F994-56D947EE999F}"/>
                  </a:ext>
                </a:extLst>
              </p:cNvPr>
              <p:cNvSpPr/>
              <p:nvPr/>
            </p:nvSpPr>
            <p:spPr>
              <a:xfrm>
                <a:off x="2457765" y="2176909"/>
                <a:ext cx="847138" cy="847138"/>
              </a:xfrm>
              <a:prstGeom prst="ellipse">
                <a:avLst/>
              </a:prstGeom>
              <a:solidFill>
                <a:sysClr val="window" lastClr="FFFFFF"/>
              </a:solidFill>
              <a:ln w="44450" cap="flat" cmpd="sng" algn="ctr">
                <a:solidFill>
                  <a:srgbClr val="49D99B"/>
                </a:solid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rPr>
                  <a:t>01</a:t>
                </a:r>
                <a:endParaRPr kumimoji="0" lang="zh-CN" altLang="en-US" sz="40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endParaRPr>
              </a:p>
            </p:txBody>
          </p:sp>
        </p:grpSp>
        <p:sp>
          <p:nvSpPr>
            <p:cNvPr id="8" name="矩形 12">
              <a:extLst>
                <a:ext uri="{FF2B5EF4-FFF2-40B4-BE49-F238E27FC236}">
                  <a16:creationId xmlns:a16="http://schemas.microsoft.com/office/drawing/2014/main" id="{7EC0AC27-77BF-B139-45A1-44A0EF1B5DC8}"/>
                </a:ext>
              </a:extLst>
            </p:cNvPr>
            <p:cNvSpPr/>
            <p:nvPr/>
          </p:nvSpPr>
          <p:spPr>
            <a:xfrm>
              <a:off x="235759" y="3625857"/>
              <a:ext cx="4803121" cy="409106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600"/>
                </a:spcAft>
                <a:buClrTx/>
                <a:buSzTx/>
                <a:buFont typeface="Arial"/>
                <a:buNone/>
                <a:tabLst/>
                <a:defRPr/>
              </a:pPr>
              <a:r>
                <a:rPr lang="vi-VN" sz="4000" i="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Đoạn trích Cảnh ngày xuân kể lại việc gì? </a:t>
              </a:r>
              <a:endParaRPr kumimoji="0" lang="en-US" sz="4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2" name="组合 24">
            <a:extLst>
              <a:ext uri="{FF2B5EF4-FFF2-40B4-BE49-F238E27FC236}">
                <a16:creationId xmlns:a16="http://schemas.microsoft.com/office/drawing/2014/main" id="{75BA2EC5-C3C8-80ED-1B81-69D522182CD8}"/>
              </a:ext>
            </a:extLst>
          </p:cNvPr>
          <p:cNvGrpSpPr/>
          <p:nvPr/>
        </p:nvGrpSpPr>
        <p:grpSpPr>
          <a:xfrm>
            <a:off x="5765665" y="1136746"/>
            <a:ext cx="2999165" cy="3171398"/>
            <a:chOff x="448744" y="1504666"/>
            <a:chExt cx="4803122" cy="5078945"/>
          </a:xfrm>
        </p:grpSpPr>
        <p:grpSp>
          <p:nvGrpSpPr>
            <p:cNvPr id="13" name="组合 25">
              <a:extLst>
                <a:ext uri="{FF2B5EF4-FFF2-40B4-BE49-F238E27FC236}">
                  <a16:creationId xmlns:a16="http://schemas.microsoft.com/office/drawing/2014/main" id="{F878AEA3-BCA1-A5F8-9645-29FDA98BFA13}"/>
                </a:ext>
              </a:extLst>
            </p:cNvPr>
            <p:cNvGrpSpPr/>
            <p:nvPr/>
          </p:nvGrpSpPr>
          <p:grpSpPr>
            <a:xfrm>
              <a:off x="1605061" y="1504666"/>
              <a:ext cx="1733529" cy="1575864"/>
              <a:chOff x="1605061" y="1504666"/>
              <a:chExt cx="1733529" cy="1575864"/>
            </a:xfrm>
          </p:grpSpPr>
          <p:sp>
            <p:nvSpPr>
              <p:cNvPr id="129" name="等腰三角形 1">
                <a:extLst>
                  <a:ext uri="{FF2B5EF4-FFF2-40B4-BE49-F238E27FC236}">
                    <a16:creationId xmlns:a16="http://schemas.microsoft.com/office/drawing/2014/main" id="{31AD737C-C508-A6F9-98E0-45E0834A9ADC}"/>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w="12700" cap="flat" cmpd="sng" algn="ctr">
                <a:no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endParaRPr kumimoji="0" lang="zh-CN" altLang="en-US" sz="40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130" name="椭圆 28">
                <a:extLst>
                  <a:ext uri="{FF2B5EF4-FFF2-40B4-BE49-F238E27FC236}">
                    <a16:creationId xmlns:a16="http://schemas.microsoft.com/office/drawing/2014/main" id="{53AA9E6D-5A2C-D839-98C6-BE30CE33A04A}"/>
                  </a:ext>
                </a:extLst>
              </p:cNvPr>
              <p:cNvSpPr/>
              <p:nvPr/>
            </p:nvSpPr>
            <p:spPr>
              <a:xfrm>
                <a:off x="2457765" y="2176909"/>
                <a:ext cx="847138" cy="847138"/>
              </a:xfrm>
              <a:prstGeom prst="ellipse">
                <a:avLst/>
              </a:prstGeom>
              <a:solidFill>
                <a:sysClr val="window" lastClr="FFFFFF"/>
              </a:solidFill>
              <a:ln w="44450" cap="flat" cmpd="sng" algn="ctr">
                <a:solidFill>
                  <a:srgbClr val="FFE272"/>
                </a:solid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rPr>
                  <a:t>02</a:t>
                </a:r>
                <a:endParaRPr kumimoji="0" lang="zh-CN" altLang="en-US" sz="40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endParaRPr>
              </a:p>
            </p:txBody>
          </p:sp>
        </p:grpSp>
        <p:sp>
          <p:nvSpPr>
            <p:cNvPr id="17" name="矩形 26">
              <a:extLst>
                <a:ext uri="{FF2B5EF4-FFF2-40B4-BE49-F238E27FC236}">
                  <a16:creationId xmlns:a16="http://schemas.microsoft.com/office/drawing/2014/main" id="{795CDCE2-49F5-6422-5FF0-1E6C2E1E47CF}"/>
                </a:ext>
              </a:extLst>
            </p:cNvPr>
            <p:cNvSpPr/>
            <p:nvPr/>
          </p:nvSpPr>
          <p:spPr>
            <a:xfrm>
              <a:off x="448744" y="3478345"/>
              <a:ext cx="4803122" cy="31052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4000" i="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Xác định bố cục của đoạn trích?</a:t>
              </a:r>
              <a:endParaRPr kumimoji="0" lang="en-SG" sz="4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131" name="Picture 130" descr="A painting of two women&#10;&#10;Description automatically generated">
            <a:extLst>
              <a:ext uri="{FF2B5EF4-FFF2-40B4-BE49-F238E27FC236}">
                <a16:creationId xmlns:a16="http://schemas.microsoft.com/office/drawing/2014/main" id="{E7B6A6F0-6DFF-F1E8-905A-D30CD5270658}"/>
              </a:ext>
            </a:extLst>
          </p:cNvPr>
          <p:cNvPicPr>
            <a:picLocks noChangeAspect="1"/>
          </p:cNvPicPr>
          <p:nvPr/>
        </p:nvPicPr>
        <p:blipFill>
          <a:blip r:embed="rId10"/>
          <a:stretch>
            <a:fillRect/>
          </a:stretch>
        </p:blipFill>
        <p:spPr>
          <a:xfrm>
            <a:off x="3171467" y="2119828"/>
            <a:ext cx="2913708" cy="3071206"/>
          </a:xfrm>
          <a:prstGeom prst="rect">
            <a:avLst/>
          </a:prstGeom>
        </p:spPr>
      </p:pic>
    </p:spTree>
    <p:custDataLst>
      <p:tags r:id="rId1"/>
    </p:custDataLst>
    <p:extLst>
      <p:ext uri="{BB962C8B-B14F-4D97-AF65-F5344CB8AC3E}">
        <p14:creationId xmlns:p14="http://schemas.microsoft.com/office/powerpoint/2010/main" val="26871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2FBA9-2784-8F91-FE0D-5379188C500D}"/>
              </a:ext>
            </a:extLst>
          </p:cNvPr>
          <p:cNvSpPr/>
          <p:nvPr/>
        </p:nvSpPr>
        <p:spPr>
          <a:xfrm>
            <a:off x="2232932" y="0"/>
            <a:ext cx="4841422" cy="489857"/>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1687557" y="-136037"/>
            <a:ext cx="5932170" cy="669542"/>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60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cục</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519307" y="-342129"/>
            <a:ext cx="1624693" cy="1885950"/>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6"/>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7"/>
          <a:stretch>
            <a:fillRect/>
          </a:stretch>
        </p:blipFill>
        <p:spPr>
          <a:xfrm flipH="1">
            <a:off x="-101696" y="-78837"/>
            <a:ext cx="2585737" cy="2164252"/>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grpSp>
        <p:nvGrpSpPr>
          <p:cNvPr id="18" name="Google Shape;16195;p27">
            <a:extLst>
              <a:ext uri="{FF2B5EF4-FFF2-40B4-BE49-F238E27FC236}">
                <a16:creationId xmlns:a16="http://schemas.microsoft.com/office/drawing/2014/main" id="{930EDD4B-35FF-0B20-6B78-0272B95A2182}"/>
              </a:ext>
            </a:extLst>
          </p:cNvPr>
          <p:cNvGrpSpPr/>
          <p:nvPr/>
        </p:nvGrpSpPr>
        <p:grpSpPr>
          <a:xfrm>
            <a:off x="-123701" y="4054071"/>
            <a:ext cx="2255815" cy="1288831"/>
            <a:chOff x="-69706" y="4049223"/>
            <a:chExt cx="2187555" cy="1141893"/>
          </a:xfrm>
        </p:grpSpPr>
        <p:sp>
          <p:nvSpPr>
            <p:cNvPr id="19" name="Google Shape;16196;p27">
              <a:extLst>
                <a:ext uri="{FF2B5EF4-FFF2-40B4-BE49-F238E27FC236}">
                  <a16:creationId xmlns:a16="http://schemas.microsoft.com/office/drawing/2014/main" id="{3B2BBB2E-064D-1865-DD8F-D33267777CD4}"/>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6197;p27">
              <a:extLst>
                <a:ext uri="{FF2B5EF4-FFF2-40B4-BE49-F238E27FC236}">
                  <a16:creationId xmlns:a16="http://schemas.microsoft.com/office/drawing/2014/main" id="{96FF687F-0A5E-C12F-C234-3C082925F665}"/>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6198;p27">
              <a:extLst>
                <a:ext uri="{FF2B5EF4-FFF2-40B4-BE49-F238E27FC236}">
                  <a16:creationId xmlns:a16="http://schemas.microsoft.com/office/drawing/2014/main" id="{C1873D16-D733-F9EC-114A-17E6C6539DBD}"/>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6199;p27">
              <a:extLst>
                <a:ext uri="{FF2B5EF4-FFF2-40B4-BE49-F238E27FC236}">
                  <a16:creationId xmlns:a16="http://schemas.microsoft.com/office/drawing/2014/main" id="{CF0D1668-CF52-14AB-1112-AE94876E71A9}"/>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6200;p27">
              <a:extLst>
                <a:ext uri="{FF2B5EF4-FFF2-40B4-BE49-F238E27FC236}">
                  <a16:creationId xmlns:a16="http://schemas.microsoft.com/office/drawing/2014/main" id="{2282B6BE-2254-71BD-6AD8-6CA5EA065156}"/>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6201;p27">
              <a:extLst>
                <a:ext uri="{FF2B5EF4-FFF2-40B4-BE49-F238E27FC236}">
                  <a16:creationId xmlns:a16="http://schemas.microsoft.com/office/drawing/2014/main" id="{77A48B9C-8FB0-C326-5E7B-31DA6DB29892}"/>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6202;p27">
              <a:extLst>
                <a:ext uri="{FF2B5EF4-FFF2-40B4-BE49-F238E27FC236}">
                  <a16:creationId xmlns:a16="http://schemas.microsoft.com/office/drawing/2014/main" id="{EEA28272-8F94-258A-1B06-A47CA9393AA6}"/>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203;p27">
              <a:extLst>
                <a:ext uri="{FF2B5EF4-FFF2-40B4-BE49-F238E27FC236}">
                  <a16:creationId xmlns:a16="http://schemas.microsoft.com/office/drawing/2014/main" id="{557D0BAF-14EC-A064-3416-C236EA98FC81}"/>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6204;p27">
              <a:extLst>
                <a:ext uri="{FF2B5EF4-FFF2-40B4-BE49-F238E27FC236}">
                  <a16:creationId xmlns:a16="http://schemas.microsoft.com/office/drawing/2014/main" id="{C5F77489-8943-F5DD-8148-0BE5CA44A560}"/>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Google Shape;16205;p27">
              <a:extLst>
                <a:ext uri="{FF2B5EF4-FFF2-40B4-BE49-F238E27FC236}">
                  <a16:creationId xmlns:a16="http://schemas.microsoft.com/office/drawing/2014/main" id="{3DCA219E-B1BB-2AE5-DFFD-22BB2A5BE532}"/>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206;p27">
              <a:extLst>
                <a:ext uri="{FF2B5EF4-FFF2-40B4-BE49-F238E27FC236}">
                  <a16:creationId xmlns:a16="http://schemas.microsoft.com/office/drawing/2014/main" id="{E9B43BDF-3733-0C4C-A735-2B6C8697B80D}"/>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207;p27">
              <a:extLst>
                <a:ext uri="{FF2B5EF4-FFF2-40B4-BE49-F238E27FC236}">
                  <a16:creationId xmlns:a16="http://schemas.microsoft.com/office/drawing/2014/main" id="{F380CB57-BC0C-EEBE-C132-EC23F9C9408B}"/>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208;p27">
              <a:extLst>
                <a:ext uri="{FF2B5EF4-FFF2-40B4-BE49-F238E27FC236}">
                  <a16:creationId xmlns:a16="http://schemas.microsoft.com/office/drawing/2014/main" id="{BF292CC4-6D94-A23F-99FE-3B473E72D1BA}"/>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9;p27">
              <a:extLst>
                <a:ext uri="{FF2B5EF4-FFF2-40B4-BE49-F238E27FC236}">
                  <a16:creationId xmlns:a16="http://schemas.microsoft.com/office/drawing/2014/main" id="{EFD462FD-00CA-7339-BDDF-5242CD38AF31}"/>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10;p27">
              <a:extLst>
                <a:ext uri="{FF2B5EF4-FFF2-40B4-BE49-F238E27FC236}">
                  <a16:creationId xmlns:a16="http://schemas.microsoft.com/office/drawing/2014/main" id="{AF663051-FEDF-322E-0185-980DBAE936E7}"/>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11;p27">
              <a:extLst>
                <a:ext uri="{FF2B5EF4-FFF2-40B4-BE49-F238E27FC236}">
                  <a16:creationId xmlns:a16="http://schemas.microsoft.com/office/drawing/2014/main" id="{7564639D-2A8C-3E44-1925-982A8EE0E160}"/>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12;p27">
              <a:extLst>
                <a:ext uri="{FF2B5EF4-FFF2-40B4-BE49-F238E27FC236}">
                  <a16:creationId xmlns:a16="http://schemas.microsoft.com/office/drawing/2014/main" id="{877245D5-795E-B4ED-5DAB-E889FDA06FF5}"/>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13;p27">
              <a:extLst>
                <a:ext uri="{FF2B5EF4-FFF2-40B4-BE49-F238E27FC236}">
                  <a16:creationId xmlns:a16="http://schemas.microsoft.com/office/drawing/2014/main" id="{429C5F30-4DBC-30E7-AA8B-A47AEDC047F3}"/>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214;p27">
              <a:extLst>
                <a:ext uri="{FF2B5EF4-FFF2-40B4-BE49-F238E27FC236}">
                  <a16:creationId xmlns:a16="http://schemas.microsoft.com/office/drawing/2014/main" id="{B188A12E-3F45-DDFF-5CC2-CA17D3C594C7}"/>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15;p27">
              <a:extLst>
                <a:ext uri="{FF2B5EF4-FFF2-40B4-BE49-F238E27FC236}">
                  <a16:creationId xmlns:a16="http://schemas.microsoft.com/office/drawing/2014/main" id="{D28B030B-97CA-3764-9FA1-AA9235A161CA}"/>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16;p27">
              <a:extLst>
                <a:ext uri="{FF2B5EF4-FFF2-40B4-BE49-F238E27FC236}">
                  <a16:creationId xmlns:a16="http://schemas.microsoft.com/office/drawing/2014/main" id="{248E9AFF-F866-4096-DCDB-35FDA027529E}"/>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17;p27">
              <a:extLst>
                <a:ext uri="{FF2B5EF4-FFF2-40B4-BE49-F238E27FC236}">
                  <a16:creationId xmlns:a16="http://schemas.microsoft.com/office/drawing/2014/main" id="{4FDC7CC2-89A5-861A-B8CE-53E64AF486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18;p27">
              <a:extLst>
                <a:ext uri="{FF2B5EF4-FFF2-40B4-BE49-F238E27FC236}">
                  <a16:creationId xmlns:a16="http://schemas.microsoft.com/office/drawing/2014/main" id="{F8612602-12E5-D5F1-7A02-B9722EFB1DF3}"/>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9;p27">
              <a:extLst>
                <a:ext uri="{FF2B5EF4-FFF2-40B4-BE49-F238E27FC236}">
                  <a16:creationId xmlns:a16="http://schemas.microsoft.com/office/drawing/2014/main" id="{A4EC32FF-81EF-61C9-5F48-DC70A54BF0C4}"/>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20;p27">
              <a:extLst>
                <a:ext uri="{FF2B5EF4-FFF2-40B4-BE49-F238E27FC236}">
                  <a16:creationId xmlns:a16="http://schemas.microsoft.com/office/drawing/2014/main" id="{E3A9943F-8287-89FB-3281-5322AD2105D0}"/>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21;p27">
              <a:extLst>
                <a:ext uri="{FF2B5EF4-FFF2-40B4-BE49-F238E27FC236}">
                  <a16:creationId xmlns:a16="http://schemas.microsoft.com/office/drawing/2014/main" id="{EF6F7D0C-E187-0BB6-5500-D3376DD6BBE8}"/>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22;p27">
              <a:extLst>
                <a:ext uri="{FF2B5EF4-FFF2-40B4-BE49-F238E27FC236}">
                  <a16:creationId xmlns:a16="http://schemas.microsoft.com/office/drawing/2014/main" id="{F682420D-2B4A-221D-E9C1-84EDB3291416}"/>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23;p27">
              <a:extLst>
                <a:ext uri="{FF2B5EF4-FFF2-40B4-BE49-F238E27FC236}">
                  <a16:creationId xmlns:a16="http://schemas.microsoft.com/office/drawing/2014/main" id="{C9312312-E81D-0597-857C-3ED1D6D83F19}"/>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24;p27">
              <a:extLst>
                <a:ext uri="{FF2B5EF4-FFF2-40B4-BE49-F238E27FC236}">
                  <a16:creationId xmlns:a16="http://schemas.microsoft.com/office/drawing/2014/main" id="{5D723F3E-BC13-01DB-5991-029A50CDDBA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25;p27">
              <a:extLst>
                <a:ext uri="{FF2B5EF4-FFF2-40B4-BE49-F238E27FC236}">
                  <a16:creationId xmlns:a16="http://schemas.microsoft.com/office/drawing/2014/main" id="{C99C8365-B541-284D-5126-E73BA1C1A87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26;p27">
              <a:extLst>
                <a:ext uri="{FF2B5EF4-FFF2-40B4-BE49-F238E27FC236}">
                  <a16:creationId xmlns:a16="http://schemas.microsoft.com/office/drawing/2014/main" id="{2EB04BA1-32AF-0FFE-3BC8-3A6F4277169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27;p27">
              <a:extLst>
                <a:ext uri="{FF2B5EF4-FFF2-40B4-BE49-F238E27FC236}">
                  <a16:creationId xmlns:a16="http://schemas.microsoft.com/office/drawing/2014/main" id="{66999550-133E-7F8E-94BF-5551D2A03428}"/>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28;p27">
              <a:extLst>
                <a:ext uri="{FF2B5EF4-FFF2-40B4-BE49-F238E27FC236}">
                  <a16:creationId xmlns:a16="http://schemas.microsoft.com/office/drawing/2014/main" id="{8ABCF5E9-DAFD-457A-5280-87EC8DF6E9E9}"/>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9;p27">
              <a:extLst>
                <a:ext uri="{FF2B5EF4-FFF2-40B4-BE49-F238E27FC236}">
                  <a16:creationId xmlns:a16="http://schemas.microsoft.com/office/drawing/2014/main" id="{74C12091-5150-6CC3-8D0A-161E2C2377AA}"/>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30;p27">
              <a:extLst>
                <a:ext uri="{FF2B5EF4-FFF2-40B4-BE49-F238E27FC236}">
                  <a16:creationId xmlns:a16="http://schemas.microsoft.com/office/drawing/2014/main" id="{07C2491A-373A-3D8F-771E-FBAA809923E0}"/>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31;p27">
              <a:extLst>
                <a:ext uri="{FF2B5EF4-FFF2-40B4-BE49-F238E27FC236}">
                  <a16:creationId xmlns:a16="http://schemas.microsoft.com/office/drawing/2014/main" id="{05F4C9CC-A57A-1197-4F0C-C3A67D665C94}"/>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32;p27">
              <a:extLst>
                <a:ext uri="{FF2B5EF4-FFF2-40B4-BE49-F238E27FC236}">
                  <a16:creationId xmlns:a16="http://schemas.microsoft.com/office/drawing/2014/main" id="{D5000D8C-794C-1E78-FFD7-AF166C910D7D}"/>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33;p27">
              <a:extLst>
                <a:ext uri="{FF2B5EF4-FFF2-40B4-BE49-F238E27FC236}">
                  <a16:creationId xmlns:a16="http://schemas.microsoft.com/office/drawing/2014/main" id="{BCA9C457-D890-8C10-2B46-5F7F111C3266}"/>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7" name="Google Shape;16234;p27">
              <a:extLst>
                <a:ext uri="{FF2B5EF4-FFF2-40B4-BE49-F238E27FC236}">
                  <a16:creationId xmlns:a16="http://schemas.microsoft.com/office/drawing/2014/main" id="{F313D186-322A-773B-7159-94732EBE6138}"/>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35;p27">
              <a:extLst>
                <a:ext uri="{FF2B5EF4-FFF2-40B4-BE49-F238E27FC236}">
                  <a16:creationId xmlns:a16="http://schemas.microsoft.com/office/drawing/2014/main" id="{BE28A2D6-993E-69AD-CC9A-AC0E58794BA3}"/>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36;p27">
              <a:extLst>
                <a:ext uri="{FF2B5EF4-FFF2-40B4-BE49-F238E27FC236}">
                  <a16:creationId xmlns:a16="http://schemas.microsoft.com/office/drawing/2014/main" id="{DCC73742-0DC0-B6F3-2773-07DB23517FC1}"/>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37;p27">
              <a:extLst>
                <a:ext uri="{FF2B5EF4-FFF2-40B4-BE49-F238E27FC236}">
                  <a16:creationId xmlns:a16="http://schemas.microsoft.com/office/drawing/2014/main" id="{5E931112-9747-23CF-5520-563980F2918C}"/>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38;p27">
              <a:extLst>
                <a:ext uri="{FF2B5EF4-FFF2-40B4-BE49-F238E27FC236}">
                  <a16:creationId xmlns:a16="http://schemas.microsoft.com/office/drawing/2014/main" id="{94DBB152-D9FD-4701-3026-88E387FD8F35}"/>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9;p27">
              <a:extLst>
                <a:ext uri="{FF2B5EF4-FFF2-40B4-BE49-F238E27FC236}">
                  <a16:creationId xmlns:a16="http://schemas.microsoft.com/office/drawing/2014/main" id="{CF1026D5-3559-053B-D328-CCD5DA8548E5}"/>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40;p27">
              <a:extLst>
                <a:ext uri="{FF2B5EF4-FFF2-40B4-BE49-F238E27FC236}">
                  <a16:creationId xmlns:a16="http://schemas.microsoft.com/office/drawing/2014/main" id="{377CA5FF-E2C1-8D05-E7AC-01E99B16AD33}"/>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41;p27">
              <a:extLst>
                <a:ext uri="{FF2B5EF4-FFF2-40B4-BE49-F238E27FC236}">
                  <a16:creationId xmlns:a16="http://schemas.microsoft.com/office/drawing/2014/main" id="{AF1C89A0-4015-2289-148D-3D8AA788FE15}"/>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42;p27">
              <a:extLst>
                <a:ext uri="{FF2B5EF4-FFF2-40B4-BE49-F238E27FC236}">
                  <a16:creationId xmlns:a16="http://schemas.microsoft.com/office/drawing/2014/main" id="{FC7AD153-88E7-1078-150B-13038D5D4BB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243;p27">
              <a:extLst>
                <a:ext uri="{FF2B5EF4-FFF2-40B4-BE49-F238E27FC236}">
                  <a16:creationId xmlns:a16="http://schemas.microsoft.com/office/drawing/2014/main" id="{7225871E-41EE-ABD7-6D03-F94B0DAF60E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44;p27">
              <a:extLst>
                <a:ext uri="{FF2B5EF4-FFF2-40B4-BE49-F238E27FC236}">
                  <a16:creationId xmlns:a16="http://schemas.microsoft.com/office/drawing/2014/main" id="{5AE33182-B813-D7AC-48A0-6545041D65C4}"/>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45;p27">
              <a:extLst>
                <a:ext uri="{FF2B5EF4-FFF2-40B4-BE49-F238E27FC236}">
                  <a16:creationId xmlns:a16="http://schemas.microsoft.com/office/drawing/2014/main" id="{5EE5756E-4B3C-6598-26CD-0260B1E2067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46;p27">
              <a:extLst>
                <a:ext uri="{FF2B5EF4-FFF2-40B4-BE49-F238E27FC236}">
                  <a16:creationId xmlns:a16="http://schemas.microsoft.com/office/drawing/2014/main" id="{7E17E66A-06C0-94DC-EB37-48CBBBCBF759}"/>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47;p27">
              <a:extLst>
                <a:ext uri="{FF2B5EF4-FFF2-40B4-BE49-F238E27FC236}">
                  <a16:creationId xmlns:a16="http://schemas.microsoft.com/office/drawing/2014/main" id="{0879E789-95EE-5E40-BABF-2B1E62CD0607}"/>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48;p27">
              <a:extLst>
                <a:ext uri="{FF2B5EF4-FFF2-40B4-BE49-F238E27FC236}">
                  <a16:creationId xmlns:a16="http://schemas.microsoft.com/office/drawing/2014/main" id="{415A0007-C062-650A-C9D0-C3FD451E2A8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9;p27">
              <a:extLst>
                <a:ext uri="{FF2B5EF4-FFF2-40B4-BE49-F238E27FC236}">
                  <a16:creationId xmlns:a16="http://schemas.microsoft.com/office/drawing/2014/main" id="{1CBB8C6B-DF97-7665-6795-87CB14774F7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50;p27">
              <a:extLst>
                <a:ext uri="{FF2B5EF4-FFF2-40B4-BE49-F238E27FC236}">
                  <a16:creationId xmlns:a16="http://schemas.microsoft.com/office/drawing/2014/main" id="{9D4FA549-B233-C43A-A077-B26902D5E31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4" name="Google Shape;16251;p27">
              <a:extLst>
                <a:ext uri="{FF2B5EF4-FFF2-40B4-BE49-F238E27FC236}">
                  <a16:creationId xmlns:a16="http://schemas.microsoft.com/office/drawing/2014/main" id="{0CF199A2-3E72-6002-769F-C9E7F2E83DCA}"/>
                </a:ext>
              </a:extLst>
            </p:cNvPr>
            <p:cNvGrpSpPr/>
            <p:nvPr/>
          </p:nvGrpSpPr>
          <p:grpSpPr>
            <a:xfrm rot="-1277692">
              <a:off x="928698" y="4770229"/>
              <a:ext cx="263491" cy="228933"/>
              <a:chOff x="8560435" y="4067363"/>
              <a:chExt cx="279391" cy="242772"/>
            </a:xfrm>
          </p:grpSpPr>
          <p:sp>
            <p:nvSpPr>
              <p:cNvPr id="96" name="Google Shape;16252;p27">
                <a:extLst>
                  <a:ext uri="{FF2B5EF4-FFF2-40B4-BE49-F238E27FC236}">
                    <a16:creationId xmlns:a16="http://schemas.microsoft.com/office/drawing/2014/main" id="{2823BDA3-7263-7BF1-39FC-9BC1C1752824}"/>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53;p27">
                <a:extLst>
                  <a:ext uri="{FF2B5EF4-FFF2-40B4-BE49-F238E27FC236}">
                    <a16:creationId xmlns:a16="http://schemas.microsoft.com/office/drawing/2014/main" id="{7DEB4B8E-D749-8CE5-6DB2-F6B963B1702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54;p27">
                <a:extLst>
                  <a:ext uri="{FF2B5EF4-FFF2-40B4-BE49-F238E27FC236}">
                    <a16:creationId xmlns:a16="http://schemas.microsoft.com/office/drawing/2014/main" id="{02D2B8B8-14D7-7EB4-C8F7-6BD217307A2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255;p27">
                <a:extLst>
                  <a:ext uri="{FF2B5EF4-FFF2-40B4-BE49-F238E27FC236}">
                    <a16:creationId xmlns:a16="http://schemas.microsoft.com/office/drawing/2014/main" id="{4F217D14-110D-AB5D-F72D-2836C622ABAF}"/>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256;p27">
                <a:extLst>
                  <a:ext uri="{FF2B5EF4-FFF2-40B4-BE49-F238E27FC236}">
                    <a16:creationId xmlns:a16="http://schemas.microsoft.com/office/drawing/2014/main" id="{187FC44C-5CF2-CD02-2A0C-E1F4B9CC638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257;p27">
                <a:extLst>
                  <a:ext uri="{FF2B5EF4-FFF2-40B4-BE49-F238E27FC236}">
                    <a16:creationId xmlns:a16="http://schemas.microsoft.com/office/drawing/2014/main" id="{68B228E0-09E2-2B8D-B8E8-238E8D59467C}"/>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258;p27">
                <a:extLst>
                  <a:ext uri="{FF2B5EF4-FFF2-40B4-BE49-F238E27FC236}">
                    <a16:creationId xmlns:a16="http://schemas.microsoft.com/office/drawing/2014/main" id="{9348C5D4-E876-84E3-83B1-C419B9DD3E9A}"/>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259;p27">
                <a:extLst>
                  <a:ext uri="{FF2B5EF4-FFF2-40B4-BE49-F238E27FC236}">
                    <a16:creationId xmlns:a16="http://schemas.microsoft.com/office/drawing/2014/main" id="{C5E9FBBA-0A8B-A2FA-3754-EABD59322B6C}"/>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260;p27">
                <a:extLst>
                  <a:ext uri="{FF2B5EF4-FFF2-40B4-BE49-F238E27FC236}">
                    <a16:creationId xmlns:a16="http://schemas.microsoft.com/office/drawing/2014/main" id="{9DE55C37-27EA-8A54-657C-C3FE3497A48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261;p27">
                <a:extLst>
                  <a:ext uri="{FF2B5EF4-FFF2-40B4-BE49-F238E27FC236}">
                    <a16:creationId xmlns:a16="http://schemas.microsoft.com/office/drawing/2014/main" id="{C620FE6D-E3CE-E03E-BB59-EB3A29A66C6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262;p27">
                <a:extLst>
                  <a:ext uri="{FF2B5EF4-FFF2-40B4-BE49-F238E27FC236}">
                    <a16:creationId xmlns:a16="http://schemas.microsoft.com/office/drawing/2014/main" id="{96BD82FD-476B-7F5E-745F-63E2F0B9E12B}"/>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63;p27">
                <a:extLst>
                  <a:ext uri="{FF2B5EF4-FFF2-40B4-BE49-F238E27FC236}">
                    <a16:creationId xmlns:a16="http://schemas.microsoft.com/office/drawing/2014/main" id="{C64849A2-103C-6A2B-1A1B-27C86C01EA85}"/>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64;p27">
                <a:extLst>
                  <a:ext uri="{FF2B5EF4-FFF2-40B4-BE49-F238E27FC236}">
                    <a16:creationId xmlns:a16="http://schemas.microsoft.com/office/drawing/2014/main" id="{D4B8F246-3451-DB64-931A-1C16EF673D9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65;p27">
                <a:extLst>
                  <a:ext uri="{FF2B5EF4-FFF2-40B4-BE49-F238E27FC236}">
                    <a16:creationId xmlns:a16="http://schemas.microsoft.com/office/drawing/2014/main" id="{7A9EC0CD-BCBD-4B73-8253-D99C35568F4D}"/>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66;p27">
                <a:extLst>
                  <a:ext uri="{FF2B5EF4-FFF2-40B4-BE49-F238E27FC236}">
                    <a16:creationId xmlns:a16="http://schemas.microsoft.com/office/drawing/2014/main" id="{8EDAF90E-DD8B-E023-7355-337B5D6DEA3B}"/>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67;p27">
                <a:extLst>
                  <a:ext uri="{FF2B5EF4-FFF2-40B4-BE49-F238E27FC236}">
                    <a16:creationId xmlns:a16="http://schemas.microsoft.com/office/drawing/2014/main" id="{AA7C9CD2-5383-1CB1-C847-B9D00D6E5A99}"/>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68;p27">
                <a:extLst>
                  <a:ext uri="{FF2B5EF4-FFF2-40B4-BE49-F238E27FC236}">
                    <a16:creationId xmlns:a16="http://schemas.microsoft.com/office/drawing/2014/main" id="{0479A11D-985C-B2A0-044B-A9E79D595BA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9;p27">
                <a:extLst>
                  <a:ext uri="{FF2B5EF4-FFF2-40B4-BE49-F238E27FC236}">
                    <a16:creationId xmlns:a16="http://schemas.microsoft.com/office/drawing/2014/main" id="{D6F7792B-E091-3FDC-6F1A-843A376FAE6A}"/>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70;p27">
                <a:extLst>
                  <a:ext uri="{FF2B5EF4-FFF2-40B4-BE49-F238E27FC236}">
                    <a16:creationId xmlns:a16="http://schemas.microsoft.com/office/drawing/2014/main" id="{DBA49D06-55D1-8E5F-2532-B841FA06F209}"/>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71;p27">
                <a:extLst>
                  <a:ext uri="{FF2B5EF4-FFF2-40B4-BE49-F238E27FC236}">
                    <a16:creationId xmlns:a16="http://schemas.microsoft.com/office/drawing/2014/main" id="{3DC12B8B-36AA-6060-2F27-902590193D18}"/>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72;p27">
                <a:extLst>
                  <a:ext uri="{FF2B5EF4-FFF2-40B4-BE49-F238E27FC236}">
                    <a16:creationId xmlns:a16="http://schemas.microsoft.com/office/drawing/2014/main" id="{F185D0C7-16D2-E083-1734-8A1790D089CE}"/>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73;p27">
                <a:extLst>
                  <a:ext uri="{FF2B5EF4-FFF2-40B4-BE49-F238E27FC236}">
                    <a16:creationId xmlns:a16="http://schemas.microsoft.com/office/drawing/2014/main" id="{553A2285-10DA-0C8B-C1A4-6C19AA8C9D3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74;p27">
                <a:extLst>
                  <a:ext uri="{FF2B5EF4-FFF2-40B4-BE49-F238E27FC236}">
                    <a16:creationId xmlns:a16="http://schemas.microsoft.com/office/drawing/2014/main" id="{3A32A442-520B-F16A-371D-CBE5E3E2DCF1}"/>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75;p27">
                <a:extLst>
                  <a:ext uri="{FF2B5EF4-FFF2-40B4-BE49-F238E27FC236}">
                    <a16:creationId xmlns:a16="http://schemas.microsoft.com/office/drawing/2014/main" id="{15EAC096-991F-09F8-E3D5-02492952664B}"/>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76;p27">
                <a:extLst>
                  <a:ext uri="{FF2B5EF4-FFF2-40B4-BE49-F238E27FC236}">
                    <a16:creationId xmlns:a16="http://schemas.microsoft.com/office/drawing/2014/main" id="{18B920B0-EAE4-7DA2-D691-37A2EB91C3F5}"/>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77;p27">
                <a:extLst>
                  <a:ext uri="{FF2B5EF4-FFF2-40B4-BE49-F238E27FC236}">
                    <a16:creationId xmlns:a16="http://schemas.microsoft.com/office/drawing/2014/main" id="{A29D438F-CD6D-10EF-D19D-7E1CB1F96B81}"/>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78;p27">
                <a:extLst>
                  <a:ext uri="{FF2B5EF4-FFF2-40B4-BE49-F238E27FC236}">
                    <a16:creationId xmlns:a16="http://schemas.microsoft.com/office/drawing/2014/main" id="{B904C588-5627-76E7-3CBE-BD95F51259CA}"/>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9;p27">
                <a:extLst>
                  <a:ext uri="{FF2B5EF4-FFF2-40B4-BE49-F238E27FC236}">
                    <a16:creationId xmlns:a16="http://schemas.microsoft.com/office/drawing/2014/main" id="{E29360C0-248F-706A-B8D1-8D8CD156E2D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80;p27">
                <a:extLst>
                  <a:ext uri="{FF2B5EF4-FFF2-40B4-BE49-F238E27FC236}">
                    <a16:creationId xmlns:a16="http://schemas.microsoft.com/office/drawing/2014/main" id="{FA6CBA09-25AC-4631-0590-38FA15160EB9}"/>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81;p27">
                <a:extLst>
                  <a:ext uri="{FF2B5EF4-FFF2-40B4-BE49-F238E27FC236}">
                    <a16:creationId xmlns:a16="http://schemas.microsoft.com/office/drawing/2014/main" id="{B405E870-5C8B-C5BC-61F9-2D456DD02307}"/>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82;p27">
                <a:extLst>
                  <a:ext uri="{FF2B5EF4-FFF2-40B4-BE49-F238E27FC236}">
                    <a16:creationId xmlns:a16="http://schemas.microsoft.com/office/drawing/2014/main" id="{AE4E5BDB-1DE2-6A5C-4783-0FAE4FCA8ADE}"/>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83;p27">
                <a:extLst>
                  <a:ext uri="{FF2B5EF4-FFF2-40B4-BE49-F238E27FC236}">
                    <a16:creationId xmlns:a16="http://schemas.microsoft.com/office/drawing/2014/main" id="{3E501D80-CD8B-02C3-2A94-A86744E540B7}"/>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84;p27">
                <a:extLst>
                  <a:ext uri="{FF2B5EF4-FFF2-40B4-BE49-F238E27FC236}">
                    <a16:creationId xmlns:a16="http://schemas.microsoft.com/office/drawing/2014/main" id="{5ECC90C6-E7B7-EAE7-5050-DD7ECBDA25CE}"/>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5" name="Google Shape;16285;p27">
              <a:extLst>
                <a:ext uri="{FF2B5EF4-FFF2-40B4-BE49-F238E27FC236}">
                  <a16:creationId xmlns:a16="http://schemas.microsoft.com/office/drawing/2014/main" id="{28D94871-5A4C-1736-2DCE-6F8804FDF830}"/>
                </a:ext>
              </a:extLst>
            </p:cNvPr>
            <p:cNvGrpSpPr/>
            <p:nvPr/>
          </p:nvGrpSpPr>
          <p:grpSpPr>
            <a:xfrm flipH="1">
              <a:off x="213888" y="4249293"/>
              <a:ext cx="234778" cy="228176"/>
              <a:chOff x="1103345" y="2653993"/>
              <a:chExt cx="520458" cy="505933"/>
            </a:xfrm>
          </p:grpSpPr>
          <p:sp>
            <p:nvSpPr>
              <p:cNvPr id="76" name="Google Shape;16286;p27">
                <a:extLst>
                  <a:ext uri="{FF2B5EF4-FFF2-40B4-BE49-F238E27FC236}">
                    <a16:creationId xmlns:a16="http://schemas.microsoft.com/office/drawing/2014/main" id="{D7B13EC6-11B6-38F4-9ECA-A87BF4D3A9B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7" name="Google Shape;16287;p27">
                <a:extLst>
                  <a:ext uri="{FF2B5EF4-FFF2-40B4-BE49-F238E27FC236}">
                    <a16:creationId xmlns:a16="http://schemas.microsoft.com/office/drawing/2014/main" id="{EB6E7DE5-2FB6-D83A-0C42-05ECB572F437}"/>
                  </a:ext>
                </a:extLst>
              </p:cNvPr>
              <p:cNvGrpSpPr/>
              <p:nvPr/>
            </p:nvGrpSpPr>
            <p:grpSpPr>
              <a:xfrm>
                <a:off x="1238301" y="2776232"/>
                <a:ext cx="245283" cy="311802"/>
                <a:chOff x="5152350" y="1627375"/>
                <a:chExt cx="61750" cy="78500"/>
              </a:xfrm>
            </p:grpSpPr>
            <p:sp>
              <p:nvSpPr>
                <p:cNvPr id="78" name="Google Shape;16288;p27">
                  <a:extLst>
                    <a:ext uri="{FF2B5EF4-FFF2-40B4-BE49-F238E27FC236}">
                      <a16:creationId xmlns:a16="http://schemas.microsoft.com/office/drawing/2014/main" id="{0BCDB990-0158-F877-2E44-ED1440F837D2}"/>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89;p27">
                  <a:extLst>
                    <a:ext uri="{FF2B5EF4-FFF2-40B4-BE49-F238E27FC236}">
                      <a16:creationId xmlns:a16="http://schemas.microsoft.com/office/drawing/2014/main" id="{A21BBFEB-58F8-30C3-4B9D-31F916DCD571}"/>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90;p27">
                  <a:extLst>
                    <a:ext uri="{FF2B5EF4-FFF2-40B4-BE49-F238E27FC236}">
                      <a16:creationId xmlns:a16="http://schemas.microsoft.com/office/drawing/2014/main" id="{DC2B17E8-4DE1-73EA-8B8B-48E2AAE53E66}"/>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91;p27">
                  <a:extLst>
                    <a:ext uri="{FF2B5EF4-FFF2-40B4-BE49-F238E27FC236}">
                      <a16:creationId xmlns:a16="http://schemas.microsoft.com/office/drawing/2014/main" id="{30DFF3D2-D115-DAE9-B5FF-D99F61AD6C95}"/>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92;p27">
                  <a:extLst>
                    <a:ext uri="{FF2B5EF4-FFF2-40B4-BE49-F238E27FC236}">
                      <a16:creationId xmlns:a16="http://schemas.microsoft.com/office/drawing/2014/main" id="{6B64295C-D0C0-E86B-5DC6-398E36DBF11C}"/>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293;p27">
                  <a:extLst>
                    <a:ext uri="{FF2B5EF4-FFF2-40B4-BE49-F238E27FC236}">
                      <a16:creationId xmlns:a16="http://schemas.microsoft.com/office/drawing/2014/main" id="{3BEC1EE5-E2AC-F827-E405-D568471B6AD3}"/>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294;p27">
                  <a:extLst>
                    <a:ext uri="{FF2B5EF4-FFF2-40B4-BE49-F238E27FC236}">
                      <a16:creationId xmlns:a16="http://schemas.microsoft.com/office/drawing/2014/main" id="{720AD9DD-B98D-D10C-6648-6CF404E84102}"/>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295;p27">
                  <a:extLst>
                    <a:ext uri="{FF2B5EF4-FFF2-40B4-BE49-F238E27FC236}">
                      <a16:creationId xmlns:a16="http://schemas.microsoft.com/office/drawing/2014/main" id="{AB8A082D-93C5-AE2A-60DF-306EB79FA914}"/>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296;p27">
                  <a:extLst>
                    <a:ext uri="{FF2B5EF4-FFF2-40B4-BE49-F238E27FC236}">
                      <a16:creationId xmlns:a16="http://schemas.microsoft.com/office/drawing/2014/main" id="{20CD9CB1-9D0A-F4A9-D7A8-13047C3F149B}"/>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297;p27">
                  <a:extLst>
                    <a:ext uri="{FF2B5EF4-FFF2-40B4-BE49-F238E27FC236}">
                      <a16:creationId xmlns:a16="http://schemas.microsoft.com/office/drawing/2014/main" id="{8C0FEBCB-CEE4-EDFA-2A12-F3E41A40F1B2}"/>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98;p27">
                  <a:extLst>
                    <a:ext uri="{FF2B5EF4-FFF2-40B4-BE49-F238E27FC236}">
                      <a16:creationId xmlns:a16="http://schemas.microsoft.com/office/drawing/2014/main" id="{8A75F342-4FC7-2E29-1814-F1370141BF3A}"/>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9;p27">
                  <a:extLst>
                    <a:ext uri="{FF2B5EF4-FFF2-40B4-BE49-F238E27FC236}">
                      <a16:creationId xmlns:a16="http://schemas.microsoft.com/office/drawing/2014/main" id="{54CCF5E3-FDD1-9A07-3552-705D71F60E39}"/>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300;p27">
                  <a:extLst>
                    <a:ext uri="{FF2B5EF4-FFF2-40B4-BE49-F238E27FC236}">
                      <a16:creationId xmlns:a16="http://schemas.microsoft.com/office/drawing/2014/main" id="{0EAE012B-C0A3-53B5-584E-C5BE52867431}"/>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301;p27">
                  <a:extLst>
                    <a:ext uri="{FF2B5EF4-FFF2-40B4-BE49-F238E27FC236}">
                      <a16:creationId xmlns:a16="http://schemas.microsoft.com/office/drawing/2014/main" id="{61A0150D-2166-0B08-94A0-C78CBFE05340}"/>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302;p27">
                  <a:extLst>
                    <a:ext uri="{FF2B5EF4-FFF2-40B4-BE49-F238E27FC236}">
                      <a16:creationId xmlns:a16="http://schemas.microsoft.com/office/drawing/2014/main" id="{78276751-E67D-0C49-4A85-8FDCED5B48B7}"/>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303;p27">
                  <a:extLst>
                    <a:ext uri="{FF2B5EF4-FFF2-40B4-BE49-F238E27FC236}">
                      <a16:creationId xmlns:a16="http://schemas.microsoft.com/office/drawing/2014/main" id="{C519E1A8-4958-012D-88DB-C2AF4FE184E5}"/>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304;p27">
                  <a:extLst>
                    <a:ext uri="{FF2B5EF4-FFF2-40B4-BE49-F238E27FC236}">
                      <a16:creationId xmlns:a16="http://schemas.microsoft.com/office/drawing/2014/main" id="{D3862A5B-EA3C-2DC8-5853-CB9F1F9644DD}"/>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305;p27">
                  <a:extLst>
                    <a:ext uri="{FF2B5EF4-FFF2-40B4-BE49-F238E27FC236}">
                      <a16:creationId xmlns:a16="http://schemas.microsoft.com/office/drawing/2014/main" id="{6A199149-9169-45BD-1252-76D1DC734BA5}"/>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7" name="组合 24">
            <a:extLst>
              <a:ext uri="{FF2B5EF4-FFF2-40B4-BE49-F238E27FC236}">
                <a16:creationId xmlns:a16="http://schemas.microsoft.com/office/drawing/2014/main" id="{E7DB4840-DCFF-9732-F5C6-CC2670EC90C9}"/>
              </a:ext>
            </a:extLst>
          </p:cNvPr>
          <p:cNvGrpSpPr/>
          <p:nvPr/>
        </p:nvGrpSpPr>
        <p:grpSpPr>
          <a:xfrm>
            <a:off x="168742" y="1132256"/>
            <a:ext cx="2251341" cy="2794403"/>
            <a:chOff x="954879" y="1737607"/>
            <a:chExt cx="3001788" cy="3725871"/>
          </a:xfrm>
        </p:grpSpPr>
        <p:sp>
          <p:nvSpPr>
            <p:cNvPr id="8" name="卷形: 垂直 2">
              <a:extLst>
                <a:ext uri="{FF2B5EF4-FFF2-40B4-BE49-F238E27FC236}">
                  <a16:creationId xmlns:a16="http://schemas.microsoft.com/office/drawing/2014/main" id="{68D4DA0B-2E81-1E30-6C53-65C7A9D14BE9}"/>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685800">
                <a:buClrTx/>
                <a:defRPr/>
              </a:pPr>
              <a:endParaRPr lang="zh-CN" altLang="en-US" sz="4950" b="1">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9" name="Group 41">
              <a:extLst>
                <a:ext uri="{FF2B5EF4-FFF2-40B4-BE49-F238E27FC236}">
                  <a16:creationId xmlns:a16="http://schemas.microsoft.com/office/drawing/2014/main" id="{34E4C515-7569-166D-D9DF-7F4C9A732B46}"/>
                </a:ext>
              </a:extLst>
            </p:cNvPr>
            <p:cNvGrpSpPr/>
            <p:nvPr/>
          </p:nvGrpSpPr>
          <p:grpSpPr>
            <a:xfrm>
              <a:off x="1285041" y="1737607"/>
              <a:ext cx="2389120" cy="3701469"/>
              <a:chOff x="5319853" y="648548"/>
              <a:chExt cx="2389120" cy="3701469"/>
            </a:xfrm>
          </p:grpSpPr>
          <p:sp>
            <p:nvSpPr>
              <p:cNvPr id="10" name="文本框 43">
                <a:extLst>
                  <a:ext uri="{FF2B5EF4-FFF2-40B4-BE49-F238E27FC236}">
                    <a16:creationId xmlns:a16="http://schemas.microsoft.com/office/drawing/2014/main" id="{BFCCACC2-7EA7-C7D5-D4D3-43C78A0FF0FD}"/>
                  </a:ext>
                </a:extLst>
              </p:cNvPr>
              <p:cNvSpPr txBox="1"/>
              <p:nvPr/>
            </p:nvSpPr>
            <p:spPr>
              <a:xfrm>
                <a:off x="5319853" y="1354325"/>
                <a:ext cx="2389120" cy="29956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3811" algn="ctr" defTabSz="685800">
                  <a:spcAft>
                    <a:spcPts val="600"/>
                  </a:spcAft>
                  <a:buClrTx/>
                  <a:tabLst>
                    <a:tab pos="0" algn="l"/>
                  </a:tabLst>
                  <a:defRPr/>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xuân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SG" sz="6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browser_156816">
                <a:extLst>
                  <a:ext uri="{FF2B5EF4-FFF2-40B4-BE49-F238E27FC236}">
                    <a16:creationId xmlns:a16="http://schemas.microsoft.com/office/drawing/2014/main" id="{E14BE2DA-07E3-94D1-4D51-0EA782C1A128}"/>
                  </a:ext>
                </a:extLst>
              </p:cNvPr>
              <p:cNvSpPr>
                <a:spLocks noChangeAspect="1"/>
              </p:cNvSpPr>
              <p:nvPr/>
            </p:nvSpPr>
            <p:spPr bwMode="auto">
              <a:xfrm>
                <a:off x="6459340" y="648548"/>
                <a:ext cx="483915" cy="446889"/>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ysClr val="windowText" lastClr="000000">
                  <a:lumMod val="75000"/>
                  <a:lumOff val="25000"/>
                </a:sys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endParaRPr lang="zh-CN" altLang="en-US" sz="4950" b="1">
                  <a:solidFill>
                    <a:prstClr val="black">
                      <a:lumMod val="75000"/>
                      <a:lumOff val="25000"/>
                    </a:prstClr>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sp>
        <p:nvSpPr>
          <p:cNvPr id="13" name="思想气泡: 云 25">
            <a:extLst>
              <a:ext uri="{FF2B5EF4-FFF2-40B4-BE49-F238E27FC236}">
                <a16:creationId xmlns:a16="http://schemas.microsoft.com/office/drawing/2014/main" id="{51F07EC1-9E7F-FC87-F4CD-ED92C93653ED}"/>
              </a:ext>
            </a:extLst>
          </p:cNvPr>
          <p:cNvSpPr/>
          <p:nvPr/>
        </p:nvSpPr>
        <p:spPr>
          <a:xfrm>
            <a:off x="3242358" y="785091"/>
            <a:ext cx="4377369" cy="3475305"/>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685800">
              <a:buClrTx/>
              <a:defRPr/>
            </a:pPr>
            <a:endParaRPr lang="zh-CN" altLang="en-US" sz="1500">
              <a:solidFill>
                <a:prstClr val="white"/>
              </a:solidFill>
              <a:latin typeface="Calibri"/>
              <a:ea typeface="宋体" panose="02010600030101010101" pitchFamily="2" charset="-122"/>
              <a:cs typeface="+mn-cs"/>
            </a:endParaRPr>
          </a:p>
        </p:txBody>
      </p:sp>
      <p:sp>
        <p:nvSpPr>
          <p:cNvPr id="17" name="TextBox 16">
            <a:extLst>
              <a:ext uri="{FF2B5EF4-FFF2-40B4-BE49-F238E27FC236}">
                <a16:creationId xmlns:a16="http://schemas.microsoft.com/office/drawing/2014/main" id="{82CC1B43-1B82-329B-7D2B-A9700BDD191B}"/>
              </a:ext>
            </a:extLst>
          </p:cNvPr>
          <p:cNvSpPr txBox="1"/>
          <p:nvPr/>
        </p:nvSpPr>
        <p:spPr>
          <a:xfrm>
            <a:off x="3502670" y="1079179"/>
            <a:ext cx="3912369" cy="3108543"/>
          </a:xfrm>
          <a:prstGeom prst="rect">
            <a:avLst/>
          </a:prstGeom>
          <a:noFill/>
        </p:spPr>
        <p:txBody>
          <a:bodyPr wrap="square">
            <a:spAutoFit/>
          </a:bodyPr>
          <a:lstStyle/>
          <a:p>
            <a:pPr algn="ctr"/>
            <a:r>
              <a:rPr lang="vi-VN" sz="2800" dirty="0">
                <a:latin typeface="+mj-lt"/>
              </a:rPr>
              <a:t>miêu tả vẻ đẹp của mùa xuân và cảnh chị em Thuý Kiều đi chơi xuân, tham dự lễ tảo mộ và hội đẹp thanh trong tiết Thanh minh, tháng Ba </a:t>
            </a:r>
            <a:r>
              <a:rPr lang="en-US" sz="2800" dirty="0">
                <a:latin typeface="+mj-lt"/>
              </a:rPr>
              <a:t>  </a:t>
            </a:r>
            <a:r>
              <a:rPr lang="vi-VN" sz="2800" dirty="0">
                <a:latin typeface="+mj-lt"/>
              </a:rPr>
              <a:t>âm lịch. </a:t>
            </a:r>
            <a:endParaRPr lang="en-SG" sz="2800" dirty="0">
              <a:latin typeface="+mj-lt"/>
            </a:endParaRPr>
          </a:p>
        </p:txBody>
      </p:sp>
      <p:pic>
        <p:nvPicPr>
          <p:cNvPr id="129" name="Picture 128">
            <a:extLst>
              <a:ext uri="{FF2B5EF4-FFF2-40B4-BE49-F238E27FC236}">
                <a16:creationId xmlns:a16="http://schemas.microsoft.com/office/drawing/2014/main" id="{A180184E-3724-E7A7-2124-3D23A3AE36CA}"/>
              </a:ext>
            </a:extLst>
          </p:cNvPr>
          <p:cNvPicPr>
            <a:picLocks noChangeAspect="1"/>
          </p:cNvPicPr>
          <p:nvPr/>
        </p:nvPicPr>
        <p:blipFill rotWithShape="1">
          <a:blip r:embed="rId10">
            <a:clrChange>
              <a:clrFrom>
                <a:srgbClr val="FFFFFF"/>
              </a:clrFrom>
              <a:clrTo>
                <a:srgbClr val="FFFFFF">
                  <a:alpha val="0"/>
                </a:srgbClr>
              </a:clrTo>
            </a:clrChange>
          </a:blip>
          <a:srcRect l="18968" t="41830" r="66983" b="17333"/>
          <a:stretch/>
        </p:blipFill>
        <p:spPr>
          <a:xfrm flipH="1">
            <a:off x="1652756" y="1299839"/>
            <a:ext cx="2288906" cy="4082939"/>
          </a:xfrm>
          <a:prstGeom prst="rect">
            <a:avLst/>
          </a:prstGeom>
        </p:spPr>
      </p:pic>
      <p:pic>
        <p:nvPicPr>
          <p:cNvPr id="130" name="Picture 129">
            <a:extLst>
              <a:ext uri="{FF2B5EF4-FFF2-40B4-BE49-F238E27FC236}">
                <a16:creationId xmlns:a16="http://schemas.microsoft.com/office/drawing/2014/main" id="{BAF922D0-4715-11E6-48B5-F7C84EC494E7}"/>
              </a:ext>
            </a:extLst>
          </p:cNvPr>
          <p:cNvPicPr>
            <a:picLocks noChangeAspect="1"/>
          </p:cNvPicPr>
          <p:nvPr/>
        </p:nvPicPr>
        <p:blipFill rotWithShape="1">
          <a:blip r:embed="rId10">
            <a:clrChange>
              <a:clrFrom>
                <a:srgbClr val="FFFFFF"/>
              </a:clrFrom>
              <a:clrTo>
                <a:srgbClr val="FFFFFF">
                  <a:alpha val="0"/>
                </a:srgbClr>
              </a:clrTo>
            </a:clrChange>
          </a:blip>
          <a:srcRect l="67443" t="44929" r="20898" b="12945"/>
          <a:stretch/>
        </p:blipFill>
        <p:spPr>
          <a:xfrm flipH="1">
            <a:off x="7062856" y="2082529"/>
            <a:ext cx="2164191" cy="3943752"/>
          </a:xfrm>
          <a:prstGeom prst="rect">
            <a:avLst/>
          </a:prstGeom>
        </p:spPr>
      </p:pic>
    </p:spTree>
    <p:custDataLst>
      <p:tags r:id="rId1"/>
    </p:custDataLst>
    <p:extLst>
      <p:ext uri="{BB962C8B-B14F-4D97-AF65-F5344CB8AC3E}">
        <p14:creationId xmlns:p14="http://schemas.microsoft.com/office/powerpoint/2010/main" val="3737654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arn(inVertical)">
                                      <p:cBhvr>
                                        <p:cTn id="7" dur="500"/>
                                        <p:tgtEl>
                                          <p:spTgt spid="12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par>
                                <p:cTn id="14" presetID="17"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750" fill="hold"/>
                                        <p:tgtEl>
                                          <p:spTgt spid="7"/>
                                        </p:tgtEl>
                                        <p:attrNameLst>
                                          <p:attrName>ppt_w</p:attrName>
                                        </p:attrNameLst>
                                      </p:cBhvr>
                                      <p:tavLst>
                                        <p:tav tm="0">
                                          <p:val>
                                            <p:fltVal val="0"/>
                                          </p:val>
                                        </p:tav>
                                        <p:tav tm="100000">
                                          <p:val>
                                            <p:strVal val="#ppt_w"/>
                                          </p:val>
                                        </p:tav>
                                      </p:tavLst>
                                    </p:anim>
                                    <p:anim calcmode="lin" valueType="num">
                                      <p:cBhvr>
                                        <p:cTn id="17" dur="75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barn(inVertical)">
                                      <p:cBhvr>
                                        <p:cTn id="22" dur="500"/>
                                        <p:tgtEl>
                                          <p:spTgt spid="1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barn(inVertical)">
                                      <p:cBhvr>
                                        <p:cTn id="3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a:off x="7519307" y="-342129"/>
            <a:ext cx="1624693" cy="1885950"/>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6"/>
          <a:srcRect r="54430" b="60000"/>
          <a:stretch>
            <a:fillRect/>
          </a:stretch>
        </p:blipFill>
        <p:spPr>
          <a:xfrm flipH="1">
            <a:off x="6865575" y="-264635"/>
            <a:ext cx="1181735" cy="1555115"/>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7684DAA9-5788-FA37-6E69-98BA4DF9D63E}"/>
              </a:ext>
            </a:extLst>
          </p:cNvPr>
          <p:cNvPicPr>
            <a:picLocks noChangeAspect="1"/>
          </p:cNvPicPr>
          <p:nvPr/>
        </p:nvPicPr>
        <p:blipFill>
          <a:blip r:embed="rId7"/>
          <a:stretch>
            <a:fillRect/>
          </a:stretch>
        </p:blipFill>
        <p:spPr>
          <a:xfrm flipH="1">
            <a:off x="-101696" y="-78837"/>
            <a:ext cx="2585737" cy="2164252"/>
          </a:xfrm>
          <a:prstGeom prst="rect">
            <a:avLst/>
          </a:prstGeom>
        </p:spPr>
      </p:pic>
      <p:grpSp>
        <p:nvGrpSpPr>
          <p:cNvPr id="14" name="组合 41">
            <a:extLst>
              <a:ext uri="{FF2B5EF4-FFF2-40B4-BE49-F238E27FC236}">
                <a16:creationId xmlns:a16="http://schemas.microsoft.com/office/drawing/2014/main" id="{E04DAC85-10CE-6045-20B2-B4EE7AFD3137}"/>
              </a:ext>
            </a:extLst>
          </p:cNvPr>
          <p:cNvGrpSpPr/>
          <p:nvPr/>
        </p:nvGrpSpPr>
        <p:grpSpPr>
          <a:xfrm flipH="1">
            <a:off x="206760" y="380418"/>
            <a:ext cx="1035844" cy="708735"/>
            <a:chOff x="7629525" y="1019175"/>
            <a:chExt cx="904875" cy="619125"/>
          </a:xfrm>
        </p:grpSpPr>
        <p:pic>
          <p:nvPicPr>
            <p:cNvPr id="15" name="图片 39">
              <a:extLst>
                <a:ext uri="{FF2B5EF4-FFF2-40B4-BE49-F238E27FC236}">
                  <a16:creationId xmlns:a16="http://schemas.microsoft.com/office/drawing/2014/main" id="{B65F0B5D-D2F5-70D0-2942-255EA826A6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B58A86E1-964A-C2D0-EDE3-ADFB960CF67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grpSp>
        <p:nvGrpSpPr>
          <p:cNvPr id="18" name="Google Shape;16195;p27">
            <a:extLst>
              <a:ext uri="{FF2B5EF4-FFF2-40B4-BE49-F238E27FC236}">
                <a16:creationId xmlns:a16="http://schemas.microsoft.com/office/drawing/2014/main" id="{930EDD4B-35FF-0B20-6B78-0272B95A2182}"/>
              </a:ext>
            </a:extLst>
          </p:cNvPr>
          <p:cNvGrpSpPr/>
          <p:nvPr/>
        </p:nvGrpSpPr>
        <p:grpSpPr>
          <a:xfrm>
            <a:off x="-123701" y="4054071"/>
            <a:ext cx="2255815" cy="1288831"/>
            <a:chOff x="-69706" y="4049223"/>
            <a:chExt cx="2187555" cy="1141893"/>
          </a:xfrm>
        </p:grpSpPr>
        <p:sp>
          <p:nvSpPr>
            <p:cNvPr id="19" name="Google Shape;16196;p27">
              <a:extLst>
                <a:ext uri="{FF2B5EF4-FFF2-40B4-BE49-F238E27FC236}">
                  <a16:creationId xmlns:a16="http://schemas.microsoft.com/office/drawing/2014/main" id="{3B2BBB2E-064D-1865-DD8F-D33267777CD4}"/>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6197;p27">
              <a:extLst>
                <a:ext uri="{FF2B5EF4-FFF2-40B4-BE49-F238E27FC236}">
                  <a16:creationId xmlns:a16="http://schemas.microsoft.com/office/drawing/2014/main" id="{96FF687F-0A5E-C12F-C234-3C082925F665}"/>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6198;p27">
              <a:extLst>
                <a:ext uri="{FF2B5EF4-FFF2-40B4-BE49-F238E27FC236}">
                  <a16:creationId xmlns:a16="http://schemas.microsoft.com/office/drawing/2014/main" id="{C1873D16-D733-F9EC-114A-17E6C6539DBD}"/>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6199;p27">
              <a:extLst>
                <a:ext uri="{FF2B5EF4-FFF2-40B4-BE49-F238E27FC236}">
                  <a16:creationId xmlns:a16="http://schemas.microsoft.com/office/drawing/2014/main" id="{CF0D1668-CF52-14AB-1112-AE94876E71A9}"/>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6200;p27">
              <a:extLst>
                <a:ext uri="{FF2B5EF4-FFF2-40B4-BE49-F238E27FC236}">
                  <a16:creationId xmlns:a16="http://schemas.microsoft.com/office/drawing/2014/main" id="{2282B6BE-2254-71BD-6AD8-6CA5EA065156}"/>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6201;p27">
              <a:extLst>
                <a:ext uri="{FF2B5EF4-FFF2-40B4-BE49-F238E27FC236}">
                  <a16:creationId xmlns:a16="http://schemas.microsoft.com/office/drawing/2014/main" id="{77A48B9C-8FB0-C326-5E7B-31DA6DB29892}"/>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6202;p27">
              <a:extLst>
                <a:ext uri="{FF2B5EF4-FFF2-40B4-BE49-F238E27FC236}">
                  <a16:creationId xmlns:a16="http://schemas.microsoft.com/office/drawing/2014/main" id="{EEA28272-8F94-258A-1B06-A47CA9393AA6}"/>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203;p27">
              <a:extLst>
                <a:ext uri="{FF2B5EF4-FFF2-40B4-BE49-F238E27FC236}">
                  <a16:creationId xmlns:a16="http://schemas.microsoft.com/office/drawing/2014/main" id="{557D0BAF-14EC-A064-3416-C236EA98FC81}"/>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6204;p27">
              <a:extLst>
                <a:ext uri="{FF2B5EF4-FFF2-40B4-BE49-F238E27FC236}">
                  <a16:creationId xmlns:a16="http://schemas.microsoft.com/office/drawing/2014/main" id="{C5F77489-8943-F5DD-8148-0BE5CA44A560}"/>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8" name="Google Shape;16205;p27">
              <a:extLst>
                <a:ext uri="{FF2B5EF4-FFF2-40B4-BE49-F238E27FC236}">
                  <a16:creationId xmlns:a16="http://schemas.microsoft.com/office/drawing/2014/main" id="{3DCA219E-B1BB-2AE5-DFFD-22BB2A5BE532}"/>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206;p27">
              <a:extLst>
                <a:ext uri="{FF2B5EF4-FFF2-40B4-BE49-F238E27FC236}">
                  <a16:creationId xmlns:a16="http://schemas.microsoft.com/office/drawing/2014/main" id="{E9B43BDF-3733-0C4C-A735-2B6C8697B80D}"/>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207;p27">
              <a:extLst>
                <a:ext uri="{FF2B5EF4-FFF2-40B4-BE49-F238E27FC236}">
                  <a16:creationId xmlns:a16="http://schemas.microsoft.com/office/drawing/2014/main" id="{F380CB57-BC0C-EEBE-C132-EC23F9C9408B}"/>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208;p27">
              <a:extLst>
                <a:ext uri="{FF2B5EF4-FFF2-40B4-BE49-F238E27FC236}">
                  <a16:creationId xmlns:a16="http://schemas.microsoft.com/office/drawing/2014/main" id="{BF292CC4-6D94-A23F-99FE-3B473E72D1BA}"/>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9;p27">
              <a:extLst>
                <a:ext uri="{FF2B5EF4-FFF2-40B4-BE49-F238E27FC236}">
                  <a16:creationId xmlns:a16="http://schemas.microsoft.com/office/drawing/2014/main" id="{EFD462FD-00CA-7339-BDDF-5242CD38AF31}"/>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10;p27">
              <a:extLst>
                <a:ext uri="{FF2B5EF4-FFF2-40B4-BE49-F238E27FC236}">
                  <a16:creationId xmlns:a16="http://schemas.microsoft.com/office/drawing/2014/main" id="{AF663051-FEDF-322E-0185-980DBAE936E7}"/>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11;p27">
              <a:extLst>
                <a:ext uri="{FF2B5EF4-FFF2-40B4-BE49-F238E27FC236}">
                  <a16:creationId xmlns:a16="http://schemas.microsoft.com/office/drawing/2014/main" id="{7564639D-2A8C-3E44-1925-982A8EE0E160}"/>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12;p27">
              <a:extLst>
                <a:ext uri="{FF2B5EF4-FFF2-40B4-BE49-F238E27FC236}">
                  <a16:creationId xmlns:a16="http://schemas.microsoft.com/office/drawing/2014/main" id="{877245D5-795E-B4ED-5DAB-E889FDA06FF5}"/>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13;p27">
              <a:extLst>
                <a:ext uri="{FF2B5EF4-FFF2-40B4-BE49-F238E27FC236}">
                  <a16:creationId xmlns:a16="http://schemas.microsoft.com/office/drawing/2014/main" id="{429C5F30-4DBC-30E7-AA8B-A47AEDC047F3}"/>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214;p27">
              <a:extLst>
                <a:ext uri="{FF2B5EF4-FFF2-40B4-BE49-F238E27FC236}">
                  <a16:creationId xmlns:a16="http://schemas.microsoft.com/office/drawing/2014/main" id="{B188A12E-3F45-DDFF-5CC2-CA17D3C594C7}"/>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15;p27">
              <a:extLst>
                <a:ext uri="{FF2B5EF4-FFF2-40B4-BE49-F238E27FC236}">
                  <a16:creationId xmlns:a16="http://schemas.microsoft.com/office/drawing/2014/main" id="{D28B030B-97CA-3764-9FA1-AA9235A161CA}"/>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16;p27">
              <a:extLst>
                <a:ext uri="{FF2B5EF4-FFF2-40B4-BE49-F238E27FC236}">
                  <a16:creationId xmlns:a16="http://schemas.microsoft.com/office/drawing/2014/main" id="{248E9AFF-F866-4096-DCDB-35FDA027529E}"/>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17;p27">
              <a:extLst>
                <a:ext uri="{FF2B5EF4-FFF2-40B4-BE49-F238E27FC236}">
                  <a16:creationId xmlns:a16="http://schemas.microsoft.com/office/drawing/2014/main" id="{4FDC7CC2-89A5-861A-B8CE-53E64AF48699}"/>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18;p27">
              <a:extLst>
                <a:ext uri="{FF2B5EF4-FFF2-40B4-BE49-F238E27FC236}">
                  <a16:creationId xmlns:a16="http://schemas.microsoft.com/office/drawing/2014/main" id="{F8612602-12E5-D5F1-7A02-B9722EFB1DF3}"/>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9;p27">
              <a:extLst>
                <a:ext uri="{FF2B5EF4-FFF2-40B4-BE49-F238E27FC236}">
                  <a16:creationId xmlns:a16="http://schemas.microsoft.com/office/drawing/2014/main" id="{A4EC32FF-81EF-61C9-5F48-DC70A54BF0C4}"/>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20;p27">
              <a:extLst>
                <a:ext uri="{FF2B5EF4-FFF2-40B4-BE49-F238E27FC236}">
                  <a16:creationId xmlns:a16="http://schemas.microsoft.com/office/drawing/2014/main" id="{E3A9943F-8287-89FB-3281-5322AD2105D0}"/>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21;p27">
              <a:extLst>
                <a:ext uri="{FF2B5EF4-FFF2-40B4-BE49-F238E27FC236}">
                  <a16:creationId xmlns:a16="http://schemas.microsoft.com/office/drawing/2014/main" id="{EF6F7D0C-E187-0BB6-5500-D3376DD6BBE8}"/>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22;p27">
              <a:extLst>
                <a:ext uri="{FF2B5EF4-FFF2-40B4-BE49-F238E27FC236}">
                  <a16:creationId xmlns:a16="http://schemas.microsoft.com/office/drawing/2014/main" id="{F682420D-2B4A-221D-E9C1-84EDB3291416}"/>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23;p27">
              <a:extLst>
                <a:ext uri="{FF2B5EF4-FFF2-40B4-BE49-F238E27FC236}">
                  <a16:creationId xmlns:a16="http://schemas.microsoft.com/office/drawing/2014/main" id="{C9312312-E81D-0597-857C-3ED1D6D83F19}"/>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24;p27">
              <a:extLst>
                <a:ext uri="{FF2B5EF4-FFF2-40B4-BE49-F238E27FC236}">
                  <a16:creationId xmlns:a16="http://schemas.microsoft.com/office/drawing/2014/main" id="{5D723F3E-BC13-01DB-5991-029A50CDDBA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25;p27">
              <a:extLst>
                <a:ext uri="{FF2B5EF4-FFF2-40B4-BE49-F238E27FC236}">
                  <a16:creationId xmlns:a16="http://schemas.microsoft.com/office/drawing/2014/main" id="{C99C8365-B541-284D-5126-E73BA1C1A875}"/>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26;p27">
              <a:extLst>
                <a:ext uri="{FF2B5EF4-FFF2-40B4-BE49-F238E27FC236}">
                  <a16:creationId xmlns:a16="http://schemas.microsoft.com/office/drawing/2014/main" id="{2EB04BA1-32AF-0FFE-3BC8-3A6F42771699}"/>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27;p27">
              <a:extLst>
                <a:ext uri="{FF2B5EF4-FFF2-40B4-BE49-F238E27FC236}">
                  <a16:creationId xmlns:a16="http://schemas.microsoft.com/office/drawing/2014/main" id="{66999550-133E-7F8E-94BF-5551D2A03428}"/>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28;p27">
              <a:extLst>
                <a:ext uri="{FF2B5EF4-FFF2-40B4-BE49-F238E27FC236}">
                  <a16:creationId xmlns:a16="http://schemas.microsoft.com/office/drawing/2014/main" id="{8ABCF5E9-DAFD-457A-5280-87EC8DF6E9E9}"/>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9;p27">
              <a:extLst>
                <a:ext uri="{FF2B5EF4-FFF2-40B4-BE49-F238E27FC236}">
                  <a16:creationId xmlns:a16="http://schemas.microsoft.com/office/drawing/2014/main" id="{74C12091-5150-6CC3-8D0A-161E2C2377AA}"/>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30;p27">
              <a:extLst>
                <a:ext uri="{FF2B5EF4-FFF2-40B4-BE49-F238E27FC236}">
                  <a16:creationId xmlns:a16="http://schemas.microsoft.com/office/drawing/2014/main" id="{07C2491A-373A-3D8F-771E-FBAA809923E0}"/>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31;p27">
              <a:extLst>
                <a:ext uri="{FF2B5EF4-FFF2-40B4-BE49-F238E27FC236}">
                  <a16:creationId xmlns:a16="http://schemas.microsoft.com/office/drawing/2014/main" id="{05F4C9CC-A57A-1197-4F0C-C3A67D665C94}"/>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32;p27">
              <a:extLst>
                <a:ext uri="{FF2B5EF4-FFF2-40B4-BE49-F238E27FC236}">
                  <a16:creationId xmlns:a16="http://schemas.microsoft.com/office/drawing/2014/main" id="{D5000D8C-794C-1E78-FFD7-AF166C910D7D}"/>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33;p27">
              <a:extLst>
                <a:ext uri="{FF2B5EF4-FFF2-40B4-BE49-F238E27FC236}">
                  <a16:creationId xmlns:a16="http://schemas.microsoft.com/office/drawing/2014/main" id="{BCA9C457-D890-8C10-2B46-5F7F111C3266}"/>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7" name="Google Shape;16234;p27">
              <a:extLst>
                <a:ext uri="{FF2B5EF4-FFF2-40B4-BE49-F238E27FC236}">
                  <a16:creationId xmlns:a16="http://schemas.microsoft.com/office/drawing/2014/main" id="{F313D186-322A-773B-7159-94732EBE6138}"/>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35;p27">
              <a:extLst>
                <a:ext uri="{FF2B5EF4-FFF2-40B4-BE49-F238E27FC236}">
                  <a16:creationId xmlns:a16="http://schemas.microsoft.com/office/drawing/2014/main" id="{BE28A2D6-993E-69AD-CC9A-AC0E58794BA3}"/>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36;p27">
              <a:extLst>
                <a:ext uri="{FF2B5EF4-FFF2-40B4-BE49-F238E27FC236}">
                  <a16:creationId xmlns:a16="http://schemas.microsoft.com/office/drawing/2014/main" id="{DCC73742-0DC0-B6F3-2773-07DB23517FC1}"/>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37;p27">
              <a:extLst>
                <a:ext uri="{FF2B5EF4-FFF2-40B4-BE49-F238E27FC236}">
                  <a16:creationId xmlns:a16="http://schemas.microsoft.com/office/drawing/2014/main" id="{5E931112-9747-23CF-5520-563980F2918C}"/>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38;p27">
              <a:extLst>
                <a:ext uri="{FF2B5EF4-FFF2-40B4-BE49-F238E27FC236}">
                  <a16:creationId xmlns:a16="http://schemas.microsoft.com/office/drawing/2014/main" id="{94DBB152-D9FD-4701-3026-88E387FD8F35}"/>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9;p27">
              <a:extLst>
                <a:ext uri="{FF2B5EF4-FFF2-40B4-BE49-F238E27FC236}">
                  <a16:creationId xmlns:a16="http://schemas.microsoft.com/office/drawing/2014/main" id="{CF1026D5-3559-053B-D328-CCD5DA8548E5}"/>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40;p27">
              <a:extLst>
                <a:ext uri="{FF2B5EF4-FFF2-40B4-BE49-F238E27FC236}">
                  <a16:creationId xmlns:a16="http://schemas.microsoft.com/office/drawing/2014/main" id="{377CA5FF-E2C1-8D05-E7AC-01E99B16AD33}"/>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41;p27">
              <a:extLst>
                <a:ext uri="{FF2B5EF4-FFF2-40B4-BE49-F238E27FC236}">
                  <a16:creationId xmlns:a16="http://schemas.microsoft.com/office/drawing/2014/main" id="{AF1C89A0-4015-2289-148D-3D8AA788FE15}"/>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42;p27">
              <a:extLst>
                <a:ext uri="{FF2B5EF4-FFF2-40B4-BE49-F238E27FC236}">
                  <a16:creationId xmlns:a16="http://schemas.microsoft.com/office/drawing/2014/main" id="{FC7AD153-88E7-1078-150B-13038D5D4BBD}"/>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243;p27">
              <a:extLst>
                <a:ext uri="{FF2B5EF4-FFF2-40B4-BE49-F238E27FC236}">
                  <a16:creationId xmlns:a16="http://schemas.microsoft.com/office/drawing/2014/main" id="{7225871E-41EE-ABD7-6D03-F94B0DAF60E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44;p27">
              <a:extLst>
                <a:ext uri="{FF2B5EF4-FFF2-40B4-BE49-F238E27FC236}">
                  <a16:creationId xmlns:a16="http://schemas.microsoft.com/office/drawing/2014/main" id="{5AE33182-B813-D7AC-48A0-6545041D65C4}"/>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45;p27">
              <a:extLst>
                <a:ext uri="{FF2B5EF4-FFF2-40B4-BE49-F238E27FC236}">
                  <a16:creationId xmlns:a16="http://schemas.microsoft.com/office/drawing/2014/main" id="{5EE5756E-4B3C-6598-26CD-0260B1E2067A}"/>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46;p27">
              <a:extLst>
                <a:ext uri="{FF2B5EF4-FFF2-40B4-BE49-F238E27FC236}">
                  <a16:creationId xmlns:a16="http://schemas.microsoft.com/office/drawing/2014/main" id="{7E17E66A-06C0-94DC-EB37-48CBBBCBF759}"/>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47;p27">
              <a:extLst>
                <a:ext uri="{FF2B5EF4-FFF2-40B4-BE49-F238E27FC236}">
                  <a16:creationId xmlns:a16="http://schemas.microsoft.com/office/drawing/2014/main" id="{0879E789-95EE-5E40-BABF-2B1E62CD0607}"/>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48;p27">
              <a:extLst>
                <a:ext uri="{FF2B5EF4-FFF2-40B4-BE49-F238E27FC236}">
                  <a16:creationId xmlns:a16="http://schemas.microsoft.com/office/drawing/2014/main" id="{415A0007-C062-650A-C9D0-C3FD451E2A8B}"/>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9;p27">
              <a:extLst>
                <a:ext uri="{FF2B5EF4-FFF2-40B4-BE49-F238E27FC236}">
                  <a16:creationId xmlns:a16="http://schemas.microsoft.com/office/drawing/2014/main" id="{1CBB8C6B-DF97-7665-6795-87CB14774F75}"/>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50;p27">
              <a:extLst>
                <a:ext uri="{FF2B5EF4-FFF2-40B4-BE49-F238E27FC236}">
                  <a16:creationId xmlns:a16="http://schemas.microsoft.com/office/drawing/2014/main" id="{9D4FA549-B233-C43A-A077-B26902D5E31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4" name="Google Shape;16251;p27">
              <a:extLst>
                <a:ext uri="{FF2B5EF4-FFF2-40B4-BE49-F238E27FC236}">
                  <a16:creationId xmlns:a16="http://schemas.microsoft.com/office/drawing/2014/main" id="{0CF199A2-3E72-6002-769F-C9E7F2E83DCA}"/>
                </a:ext>
              </a:extLst>
            </p:cNvPr>
            <p:cNvGrpSpPr/>
            <p:nvPr/>
          </p:nvGrpSpPr>
          <p:grpSpPr>
            <a:xfrm rot="-1277692">
              <a:off x="928698" y="4770229"/>
              <a:ext cx="263491" cy="228933"/>
              <a:chOff x="8560435" y="4067363"/>
              <a:chExt cx="279391" cy="242772"/>
            </a:xfrm>
          </p:grpSpPr>
          <p:sp>
            <p:nvSpPr>
              <p:cNvPr id="96" name="Google Shape;16252;p27">
                <a:extLst>
                  <a:ext uri="{FF2B5EF4-FFF2-40B4-BE49-F238E27FC236}">
                    <a16:creationId xmlns:a16="http://schemas.microsoft.com/office/drawing/2014/main" id="{2823BDA3-7263-7BF1-39FC-9BC1C1752824}"/>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53;p27">
                <a:extLst>
                  <a:ext uri="{FF2B5EF4-FFF2-40B4-BE49-F238E27FC236}">
                    <a16:creationId xmlns:a16="http://schemas.microsoft.com/office/drawing/2014/main" id="{7DEB4B8E-D749-8CE5-6DB2-F6B963B1702F}"/>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54;p27">
                <a:extLst>
                  <a:ext uri="{FF2B5EF4-FFF2-40B4-BE49-F238E27FC236}">
                    <a16:creationId xmlns:a16="http://schemas.microsoft.com/office/drawing/2014/main" id="{02D2B8B8-14D7-7EB4-C8F7-6BD217307A2D}"/>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255;p27">
                <a:extLst>
                  <a:ext uri="{FF2B5EF4-FFF2-40B4-BE49-F238E27FC236}">
                    <a16:creationId xmlns:a16="http://schemas.microsoft.com/office/drawing/2014/main" id="{4F217D14-110D-AB5D-F72D-2836C622ABAF}"/>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256;p27">
                <a:extLst>
                  <a:ext uri="{FF2B5EF4-FFF2-40B4-BE49-F238E27FC236}">
                    <a16:creationId xmlns:a16="http://schemas.microsoft.com/office/drawing/2014/main" id="{187FC44C-5CF2-CD02-2A0C-E1F4B9CC638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257;p27">
                <a:extLst>
                  <a:ext uri="{FF2B5EF4-FFF2-40B4-BE49-F238E27FC236}">
                    <a16:creationId xmlns:a16="http://schemas.microsoft.com/office/drawing/2014/main" id="{68B228E0-09E2-2B8D-B8E8-238E8D59467C}"/>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258;p27">
                <a:extLst>
                  <a:ext uri="{FF2B5EF4-FFF2-40B4-BE49-F238E27FC236}">
                    <a16:creationId xmlns:a16="http://schemas.microsoft.com/office/drawing/2014/main" id="{9348C5D4-E876-84E3-83B1-C419B9DD3E9A}"/>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259;p27">
                <a:extLst>
                  <a:ext uri="{FF2B5EF4-FFF2-40B4-BE49-F238E27FC236}">
                    <a16:creationId xmlns:a16="http://schemas.microsoft.com/office/drawing/2014/main" id="{C5E9FBBA-0A8B-A2FA-3754-EABD59322B6C}"/>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260;p27">
                <a:extLst>
                  <a:ext uri="{FF2B5EF4-FFF2-40B4-BE49-F238E27FC236}">
                    <a16:creationId xmlns:a16="http://schemas.microsoft.com/office/drawing/2014/main" id="{9DE55C37-27EA-8A54-657C-C3FE3497A483}"/>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261;p27">
                <a:extLst>
                  <a:ext uri="{FF2B5EF4-FFF2-40B4-BE49-F238E27FC236}">
                    <a16:creationId xmlns:a16="http://schemas.microsoft.com/office/drawing/2014/main" id="{C620FE6D-E3CE-E03E-BB59-EB3A29A66C6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262;p27">
                <a:extLst>
                  <a:ext uri="{FF2B5EF4-FFF2-40B4-BE49-F238E27FC236}">
                    <a16:creationId xmlns:a16="http://schemas.microsoft.com/office/drawing/2014/main" id="{96BD82FD-476B-7F5E-745F-63E2F0B9E12B}"/>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63;p27">
                <a:extLst>
                  <a:ext uri="{FF2B5EF4-FFF2-40B4-BE49-F238E27FC236}">
                    <a16:creationId xmlns:a16="http://schemas.microsoft.com/office/drawing/2014/main" id="{C64849A2-103C-6A2B-1A1B-27C86C01EA85}"/>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64;p27">
                <a:extLst>
                  <a:ext uri="{FF2B5EF4-FFF2-40B4-BE49-F238E27FC236}">
                    <a16:creationId xmlns:a16="http://schemas.microsoft.com/office/drawing/2014/main" id="{D4B8F246-3451-DB64-931A-1C16EF673D90}"/>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65;p27">
                <a:extLst>
                  <a:ext uri="{FF2B5EF4-FFF2-40B4-BE49-F238E27FC236}">
                    <a16:creationId xmlns:a16="http://schemas.microsoft.com/office/drawing/2014/main" id="{7A9EC0CD-BCBD-4B73-8253-D99C35568F4D}"/>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66;p27">
                <a:extLst>
                  <a:ext uri="{FF2B5EF4-FFF2-40B4-BE49-F238E27FC236}">
                    <a16:creationId xmlns:a16="http://schemas.microsoft.com/office/drawing/2014/main" id="{8EDAF90E-DD8B-E023-7355-337B5D6DEA3B}"/>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67;p27">
                <a:extLst>
                  <a:ext uri="{FF2B5EF4-FFF2-40B4-BE49-F238E27FC236}">
                    <a16:creationId xmlns:a16="http://schemas.microsoft.com/office/drawing/2014/main" id="{AA7C9CD2-5383-1CB1-C847-B9D00D6E5A99}"/>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68;p27">
                <a:extLst>
                  <a:ext uri="{FF2B5EF4-FFF2-40B4-BE49-F238E27FC236}">
                    <a16:creationId xmlns:a16="http://schemas.microsoft.com/office/drawing/2014/main" id="{0479A11D-985C-B2A0-044B-A9E79D595BA9}"/>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9;p27">
                <a:extLst>
                  <a:ext uri="{FF2B5EF4-FFF2-40B4-BE49-F238E27FC236}">
                    <a16:creationId xmlns:a16="http://schemas.microsoft.com/office/drawing/2014/main" id="{D6F7792B-E091-3FDC-6F1A-843A376FAE6A}"/>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70;p27">
                <a:extLst>
                  <a:ext uri="{FF2B5EF4-FFF2-40B4-BE49-F238E27FC236}">
                    <a16:creationId xmlns:a16="http://schemas.microsoft.com/office/drawing/2014/main" id="{DBA49D06-55D1-8E5F-2532-B841FA06F209}"/>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71;p27">
                <a:extLst>
                  <a:ext uri="{FF2B5EF4-FFF2-40B4-BE49-F238E27FC236}">
                    <a16:creationId xmlns:a16="http://schemas.microsoft.com/office/drawing/2014/main" id="{3DC12B8B-36AA-6060-2F27-902590193D18}"/>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72;p27">
                <a:extLst>
                  <a:ext uri="{FF2B5EF4-FFF2-40B4-BE49-F238E27FC236}">
                    <a16:creationId xmlns:a16="http://schemas.microsoft.com/office/drawing/2014/main" id="{F185D0C7-16D2-E083-1734-8A1790D089CE}"/>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73;p27">
                <a:extLst>
                  <a:ext uri="{FF2B5EF4-FFF2-40B4-BE49-F238E27FC236}">
                    <a16:creationId xmlns:a16="http://schemas.microsoft.com/office/drawing/2014/main" id="{553A2285-10DA-0C8B-C1A4-6C19AA8C9D3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74;p27">
                <a:extLst>
                  <a:ext uri="{FF2B5EF4-FFF2-40B4-BE49-F238E27FC236}">
                    <a16:creationId xmlns:a16="http://schemas.microsoft.com/office/drawing/2014/main" id="{3A32A442-520B-F16A-371D-CBE5E3E2DCF1}"/>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75;p27">
                <a:extLst>
                  <a:ext uri="{FF2B5EF4-FFF2-40B4-BE49-F238E27FC236}">
                    <a16:creationId xmlns:a16="http://schemas.microsoft.com/office/drawing/2014/main" id="{15EAC096-991F-09F8-E3D5-02492952664B}"/>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76;p27">
                <a:extLst>
                  <a:ext uri="{FF2B5EF4-FFF2-40B4-BE49-F238E27FC236}">
                    <a16:creationId xmlns:a16="http://schemas.microsoft.com/office/drawing/2014/main" id="{18B920B0-EAE4-7DA2-D691-37A2EB91C3F5}"/>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77;p27">
                <a:extLst>
                  <a:ext uri="{FF2B5EF4-FFF2-40B4-BE49-F238E27FC236}">
                    <a16:creationId xmlns:a16="http://schemas.microsoft.com/office/drawing/2014/main" id="{A29D438F-CD6D-10EF-D19D-7E1CB1F96B81}"/>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78;p27">
                <a:extLst>
                  <a:ext uri="{FF2B5EF4-FFF2-40B4-BE49-F238E27FC236}">
                    <a16:creationId xmlns:a16="http://schemas.microsoft.com/office/drawing/2014/main" id="{B904C588-5627-76E7-3CBE-BD95F51259CA}"/>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9;p27">
                <a:extLst>
                  <a:ext uri="{FF2B5EF4-FFF2-40B4-BE49-F238E27FC236}">
                    <a16:creationId xmlns:a16="http://schemas.microsoft.com/office/drawing/2014/main" id="{E29360C0-248F-706A-B8D1-8D8CD156E2D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80;p27">
                <a:extLst>
                  <a:ext uri="{FF2B5EF4-FFF2-40B4-BE49-F238E27FC236}">
                    <a16:creationId xmlns:a16="http://schemas.microsoft.com/office/drawing/2014/main" id="{FA6CBA09-25AC-4631-0590-38FA15160EB9}"/>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81;p27">
                <a:extLst>
                  <a:ext uri="{FF2B5EF4-FFF2-40B4-BE49-F238E27FC236}">
                    <a16:creationId xmlns:a16="http://schemas.microsoft.com/office/drawing/2014/main" id="{B405E870-5C8B-C5BC-61F9-2D456DD02307}"/>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82;p27">
                <a:extLst>
                  <a:ext uri="{FF2B5EF4-FFF2-40B4-BE49-F238E27FC236}">
                    <a16:creationId xmlns:a16="http://schemas.microsoft.com/office/drawing/2014/main" id="{AE4E5BDB-1DE2-6A5C-4783-0FAE4FCA8ADE}"/>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83;p27">
                <a:extLst>
                  <a:ext uri="{FF2B5EF4-FFF2-40B4-BE49-F238E27FC236}">
                    <a16:creationId xmlns:a16="http://schemas.microsoft.com/office/drawing/2014/main" id="{3E501D80-CD8B-02C3-2A94-A86744E540B7}"/>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84;p27">
                <a:extLst>
                  <a:ext uri="{FF2B5EF4-FFF2-40B4-BE49-F238E27FC236}">
                    <a16:creationId xmlns:a16="http://schemas.microsoft.com/office/drawing/2014/main" id="{5ECC90C6-E7B7-EAE7-5050-DD7ECBDA25CE}"/>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5" name="Google Shape;16285;p27">
              <a:extLst>
                <a:ext uri="{FF2B5EF4-FFF2-40B4-BE49-F238E27FC236}">
                  <a16:creationId xmlns:a16="http://schemas.microsoft.com/office/drawing/2014/main" id="{28D94871-5A4C-1736-2DCE-6F8804FDF830}"/>
                </a:ext>
              </a:extLst>
            </p:cNvPr>
            <p:cNvGrpSpPr/>
            <p:nvPr/>
          </p:nvGrpSpPr>
          <p:grpSpPr>
            <a:xfrm flipH="1">
              <a:off x="213888" y="4249293"/>
              <a:ext cx="234778" cy="228176"/>
              <a:chOff x="1103345" y="2653993"/>
              <a:chExt cx="520458" cy="505933"/>
            </a:xfrm>
          </p:grpSpPr>
          <p:sp>
            <p:nvSpPr>
              <p:cNvPr id="76" name="Google Shape;16286;p27">
                <a:extLst>
                  <a:ext uri="{FF2B5EF4-FFF2-40B4-BE49-F238E27FC236}">
                    <a16:creationId xmlns:a16="http://schemas.microsoft.com/office/drawing/2014/main" id="{D7B13EC6-11B6-38F4-9ECA-A87BF4D3A9B3}"/>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7" name="Google Shape;16287;p27">
                <a:extLst>
                  <a:ext uri="{FF2B5EF4-FFF2-40B4-BE49-F238E27FC236}">
                    <a16:creationId xmlns:a16="http://schemas.microsoft.com/office/drawing/2014/main" id="{EB6E7DE5-2FB6-D83A-0C42-05ECB572F437}"/>
                  </a:ext>
                </a:extLst>
              </p:cNvPr>
              <p:cNvGrpSpPr/>
              <p:nvPr/>
            </p:nvGrpSpPr>
            <p:grpSpPr>
              <a:xfrm>
                <a:off x="1238301" y="2776232"/>
                <a:ext cx="245283" cy="311802"/>
                <a:chOff x="5152350" y="1627375"/>
                <a:chExt cx="61750" cy="78500"/>
              </a:xfrm>
            </p:grpSpPr>
            <p:sp>
              <p:nvSpPr>
                <p:cNvPr id="78" name="Google Shape;16288;p27">
                  <a:extLst>
                    <a:ext uri="{FF2B5EF4-FFF2-40B4-BE49-F238E27FC236}">
                      <a16:creationId xmlns:a16="http://schemas.microsoft.com/office/drawing/2014/main" id="{0BCDB990-0158-F877-2E44-ED1440F837D2}"/>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89;p27">
                  <a:extLst>
                    <a:ext uri="{FF2B5EF4-FFF2-40B4-BE49-F238E27FC236}">
                      <a16:creationId xmlns:a16="http://schemas.microsoft.com/office/drawing/2014/main" id="{A21BBFEB-58F8-30C3-4B9D-31F916DCD571}"/>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90;p27">
                  <a:extLst>
                    <a:ext uri="{FF2B5EF4-FFF2-40B4-BE49-F238E27FC236}">
                      <a16:creationId xmlns:a16="http://schemas.microsoft.com/office/drawing/2014/main" id="{DC2B17E8-4DE1-73EA-8B8B-48E2AAE53E66}"/>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91;p27">
                  <a:extLst>
                    <a:ext uri="{FF2B5EF4-FFF2-40B4-BE49-F238E27FC236}">
                      <a16:creationId xmlns:a16="http://schemas.microsoft.com/office/drawing/2014/main" id="{30DFF3D2-D115-DAE9-B5FF-D99F61AD6C95}"/>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92;p27">
                  <a:extLst>
                    <a:ext uri="{FF2B5EF4-FFF2-40B4-BE49-F238E27FC236}">
                      <a16:creationId xmlns:a16="http://schemas.microsoft.com/office/drawing/2014/main" id="{6B64295C-D0C0-E86B-5DC6-398E36DBF11C}"/>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293;p27">
                  <a:extLst>
                    <a:ext uri="{FF2B5EF4-FFF2-40B4-BE49-F238E27FC236}">
                      <a16:creationId xmlns:a16="http://schemas.microsoft.com/office/drawing/2014/main" id="{3BEC1EE5-E2AC-F827-E405-D568471B6AD3}"/>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294;p27">
                  <a:extLst>
                    <a:ext uri="{FF2B5EF4-FFF2-40B4-BE49-F238E27FC236}">
                      <a16:creationId xmlns:a16="http://schemas.microsoft.com/office/drawing/2014/main" id="{720AD9DD-B98D-D10C-6648-6CF404E84102}"/>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295;p27">
                  <a:extLst>
                    <a:ext uri="{FF2B5EF4-FFF2-40B4-BE49-F238E27FC236}">
                      <a16:creationId xmlns:a16="http://schemas.microsoft.com/office/drawing/2014/main" id="{AB8A082D-93C5-AE2A-60DF-306EB79FA914}"/>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296;p27">
                  <a:extLst>
                    <a:ext uri="{FF2B5EF4-FFF2-40B4-BE49-F238E27FC236}">
                      <a16:creationId xmlns:a16="http://schemas.microsoft.com/office/drawing/2014/main" id="{20CD9CB1-9D0A-F4A9-D7A8-13047C3F149B}"/>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297;p27">
                  <a:extLst>
                    <a:ext uri="{FF2B5EF4-FFF2-40B4-BE49-F238E27FC236}">
                      <a16:creationId xmlns:a16="http://schemas.microsoft.com/office/drawing/2014/main" id="{8C0FEBCB-CEE4-EDFA-2A12-F3E41A40F1B2}"/>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98;p27">
                  <a:extLst>
                    <a:ext uri="{FF2B5EF4-FFF2-40B4-BE49-F238E27FC236}">
                      <a16:creationId xmlns:a16="http://schemas.microsoft.com/office/drawing/2014/main" id="{8A75F342-4FC7-2E29-1814-F1370141BF3A}"/>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9;p27">
                  <a:extLst>
                    <a:ext uri="{FF2B5EF4-FFF2-40B4-BE49-F238E27FC236}">
                      <a16:creationId xmlns:a16="http://schemas.microsoft.com/office/drawing/2014/main" id="{54CCF5E3-FDD1-9A07-3552-705D71F60E39}"/>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300;p27">
                  <a:extLst>
                    <a:ext uri="{FF2B5EF4-FFF2-40B4-BE49-F238E27FC236}">
                      <a16:creationId xmlns:a16="http://schemas.microsoft.com/office/drawing/2014/main" id="{0EAE012B-C0A3-53B5-584E-C5BE52867431}"/>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301;p27">
                  <a:extLst>
                    <a:ext uri="{FF2B5EF4-FFF2-40B4-BE49-F238E27FC236}">
                      <a16:creationId xmlns:a16="http://schemas.microsoft.com/office/drawing/2014/main" id="{61A0150D-2166-0B08-94A0-C78CBFE05340}"/>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302;p27">
                  <a:extLst>
                    <a:ext uri="{FF2B5EF4-FFF2-40B4-BE49-F238E27FC236}">
                      <a16:creationId xmlns:a16="http://schemas.microsoft.com/office/drawing/2014/main" id="{78276751-E67D-0C49-4A85-8FDCED5B48B7}"/>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303;p27">
                  <a:extLst>
                    <a:ext uri="{FF2B5EF4-FFF2-40B4-BE49-F238E27FC236}">
                      <a16:creationId xmlns:a16="http://schemas.microsoft.com/office/drawing/2014/main" id="{C519E1A8-4958-012D-88DB-C2AF4FE184E5}"/>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304;p27">
                  <a:extLst>
                    <a:ext uri="{FF2B5EF4-FFF2-40B4-BE49-F238E27FC236}">
                      <a16:creationId xmlns:a16="http://schemas.microsoft.com/office/drawing/2014/main" id="{D3862A5B-EA3C-2DC8-5853-CB9F1F9644DD}"/>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305;p27">
                  <a:extLst>
                    <a:ext uri="{FF2B5EF4-FFF2-40B4-BE49-F238E27FC236}">
                      <a16:creationId xmlns:a16="http://schemas.microsoft.com/office/drawing/2014/main" id="{6A199149-9169-45BD-1252-76D1DC734BA5}"/>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7" name="Google Shape;2667;p41">
            <a:extLst>
              <a:ext uri="{FF2B5EF4-FFF2-40B4-BE49-F238E27FC236}">
                <a16:creationId xmlns:a16="http://schemas.microsoft.com/office/drawing/2014/main" id="{6CCE4F23-CBF7-2B26-8C10-4F51198F0000}"/>
              </a:ext>
            </a:extLst>
          </p:cNvPr>
          <p:cNvSpPr/>
          <p:nvPr/>
        </p:nvSpPr>
        <p:spPr>
          <a:xfrm>
            <a:off x="765252" y="2064525"/>
            <a:ext cx="1670611" cy="332304"/>
          </a:xfrm>
          <a:prstGeom prst="roundRect">
            <a:avLst>
              <a:gd name="adj" fmla="val 50000"/>
            </a:avLst>
          </a:prstGeom>
          <a:solidFill>
            <a:srgbClr val="BCDEEA"/>
          </a:solidFill>
          <a:ln>
            <a:noFill/>
          </a:ln>
        </p:spPr>
        <p:txBody>
          <a:bodyPr spcFirstLastPara="1" wrap="square" lIns="91425" tIns="0"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Gochi Hand"/>
                <a:cs typeface="Times New Roman" panose="02020603050405020304" pitchFamily="18" charset="0"/>
                <a:sym typeface="Gochi Hand"/>
              </a:rPr>
              <a:t>01</a:t>
            </a:r>
            <a:endParaRPr kumimoji="0" sz="2100" b="1" i="1"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8" name="Google Shape;2668;p41">
            <a:extLst>
              <a:ext uri="{FF2B5EF4-FFF2-40B4-BE49-F238E27FC236}">
                <a16:creationId xmlns:a16="http://schemas.microsoft.com/office/drawing/2014/main" id="{12BF3A7B-8D5B-E6F8-4833-0981EEC83D17}"/>
              </a:ext>
            </a:extLst>
          </p:cNvPr>
          <p:cNvSpPr txBox="1"/>
          <p:nvPr/>
        </p:nvSpPr>
        <p:spPr>
          <a:xfrm>
            <a:off x="103040" y="2443681"/>
            <a:ext cx="3003729" cy="618629"/>
          </a:xfrm>
          <a:prstGeom prst="rect">
            <a:avLst/>
          </a:prstGeom>
          <a:noFill/>
          <a:ln>
            <a:noFill/>
          </a:ln>
        </p:spPr>
        <p:txBody>
          <a:bodyPr spcFirstLastPara="1" wrap="square" lIns="91425" tIns="91425" rIns="91425" bIns="91425" anchor="t" anchorCtr="0">
            <a:noAutofit/>
          </a:bodyPr>
          <a:lstStyle/>
          <a:p>
            <a:pPr algn="ctr"/>
            <a:r>
              <a:rPr lang="vi-VN" sz="3200" dirty="0">
                <a:latin typeface="+mj-lt"/>
              </a:rPr>
              <a:t>Phần 1 (bốn dòng đầu), miêu tả thiên nhiên mùa xuân.</a:t>
            </a:r>
            <a:endParaRPr lang="en-SG" sz="3200" dirty="0">
              <a:latin typeface="+mj-lt"/>
            </a:endParaRPr>
          </a:p>
        </p:txBody>
      </p:sp>
      <p:sp>
        <p:nvSpPr>
          <p:cNvPr id="9" name="Google Shape;2669;p41">
            <a:extLst>
              <a:ext uri="{FF2B5EF4-FFF2-40B4-BE49-F238E27FC236}">
                <a16:creationId xmlns:a16="http://schemas.microsoft.com/office/drawing/2014/main" id="{C24CEE7E-37C5-4F28-E983-0CE8F3EB3027}"/>
              </a:ext>
            </a:extLst>
          </p:cNvPr>
          <p:cNvSpPr/>
          <p:nvPr/>
        </p:nvSpPr>
        <p:spPr>
          <a:xfrm>
            <a:off x="1261241" y="1240893"/>
            <a:ext cx="730856" cy="691265"/>
          </a:xfrm>
          <a:prstGeom prst="ellipse">
            <a:avLst/>
          </a:prstGeom>
          <a:solidFill>
            <a:srgbClr val="BCDEE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10" name="Google Shape;2670;p41">
            <a:extLst>
              <a:ext uri="{FF2B5EF4-FFF2-40B4-BE49-F238E27FC236}">
                <a16:creationId xmlns:a16="http://schemas.microsoft.com/office/drawing/2014/main" id="{1031DE5A-529C-8DF9-6F1E-317DD82BC89A}"/>
              </a:ext>
            </a:extLst>
          </p:cNvPr>
          <p:cNvCxnSpPr>
            <a:cxnSpLocks/>
          </p:cNvCxnSpPr>
          <p:nvPr/>
        </p:nvCxnSpPr>
        <p:spPr>
          <a:xfrm rot="5400000">
            <a:off x="2964741" y="-475944"/>
            <a:ext cx="491361" cy="3003728"/>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2" name="Google Shape;2671;p41">
            <a:extLst>
              <a:ext uri="{FF2B5EF4-FFF2-40B4-BE49-F238E27FC236}">
                <a16:creationId xmlns:a16="http://schemas.microsoft.com/office/drawing/2014/main" id="{0C970225-D074-0315-4110-5F2E3D42A88A}"/>
              </a:ext>
            </a:extLst>
          </p:cNvPr>
          <p:cNvCxnSpPr>
            <a:cxnSpLocks/>
          </p:cNvCxnSpPr>
          <p:nvPr/>
        </p:nvCxnSpPr>
        <p:spPr>
          <a:xfrm rot="5400000">
            <a:off x="4418383" y="955528"/>
            <a:ext cx="469192" cy="118614"/>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3" name="Google Shape;2673;p41">
            <a:extLst>
              <a:ext uri="{FF2B5EF4-FFF2-40B4-BE49-F238E27FC236}">
                <a16:creationId xmlns:a16="http://schemas.microsoft.com/office/drawing/2014/main" id="{45FF4D4E-69D2-68DA-5BFF-C2A6BE105F87}"/>
              </a:ext>
            </a:extLst>
          </p:cNvPr>
          <p:cNvCxnSpPr>
            <a:cxnSpLocks/>
          </p:cNvCxnSpPr>
          <p:nvPr/>
        </p:nvCxnSpPr>
        <p:spPr>
          <a:xfrm rot="16200000" flipH="1">
            <a:off x="5860518" y="-367994"/>
            <a:ext cx="491362" cy="2787827"/>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17" name="Google Shape;2672;p41">
            <a:extLst>
              <a:ext uri="{FF2B5EF4-FFF2-40B4-BE49-F238E27FC236}">
                <a16:creationId xmlns:a16="http://schemas.microsoft.com/office/drawing/2014/main" id="{7F425D90-7EAA-E7A7-BF29-A35075B3D16B}"/>
              </a:ext>
            </a:extLst>
          </p:cNvPr>
          <p:cNvSpPr/>
          <p:nvPr/>
        </p:nvSpPr>
        <p:spPr>
          <a:xfrm>
            <a:off x="4134474" y="1240894"/>
            <a:ext cx="730856" cy="691265"/>
          </a:xfrm>
          <a:prstGeom prst="ellipse">
            <a:avLst/>
          </a:prstGeom>
          <a:solidFill>
            <a:srgbClr val="EDCF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9" name="Google Shape;2677;p41">
            <a:extLst>
              <a:ext uri="{FF2B5EF4-FFF2-40B4-BE49-F238E27FC236}">
                <a16:creationId xmlns:a16="http://schemas.microsoft.com/office/drawing/2014/main" id="{BD37884E-00EE-C44B-D2A4-ECBAAC95F9AC}"/>
              </a:ext>
            </a:extLst>
          </p:cNvPr>
          <p:cNvSpPr/>
          <p:nvPr/>
        </p:nvSpPr>
        <p:spPr>
          <a:xfrm>
            <a:off x="3454352" y="2064527"/>
            <a:ext cx="2065758" cy="332304"/>
          </a:xfrm>
          <a:prstGeom prst="roundRect">
            <a:avLst>
              <a:gd name="adj" fmla="val 50000"/>
            </a:avLst>
          </a:prstGeom>
          <a:solidFill>
            <a:srgbClr val="EDCFD4"/>
          </a:solidFill>
          <a:ln>
            <a:noFill/>
          </a:ln>
        </p:spPr>
        <p:txBody>
          <a:bodyPr spcFirstLastPara="1" wrap="square" lIns="91425" tIns="0"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Gochi Hand"/>
                <a:cs typeface="Times New Roman" panose="02020603050405020304" pitchFamily="18" charset="0"/>
                <a:sym typeface="Gochi Hand"/>
              </a:rPr>
              <a:t>02</a:t>
            </a:r>
            <a:endParaRPr kumimoji="0" sz="2100" b="1" i="1"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130" name="Google Shape;2678;p41">
            <a:extLst>
              <a:ext uri="{FF2B5EF4-FFF2-40B4-BE49-F238E27FC236}">
                <a16:creationId xmlns:a16="http://schemas.microsoft.com/office/drawing/2014/main" id="{6ED8B444-6FB8-D678-FAEE-F819878DD144}"/>
              </a:ext>
            </a:extLst>
          </p:cNvPr>
          <p:cNvSpPr txBox="1"/>
          <p:nvPr/>
        </p:nvSpPr>
        <p:spPr>
          <a:xfrm>
            <a:off x="3043083" y="2303071"/>
            <a:ext cx="2888295" cy="618629"/>
          </a:xfrm>
          <a:prstGeom prst="rect">
            <a:avLst/>
          </a:prstGeom>
          <a:noFill/>
          <a:ln>
            <a:noFill/>
          </a:ln>
        </p:spPr>
        <p:txBody>
          <a:bodyPr spcFirstLastPara="1" wrap="square" lIns="91425" tIns="91425" rIns="91425" bIns="91425" anchor="t" anchorCtr="0">
            <a:noAutofit/>
          </a:bodyPr>
          <a:lstStyle/>
          <a:p>
            <a:pPr algn="ctr"/>
            <a:r>
              <a:rPr lang="vi-VN" sz="3200" dirty="0">
                <a:latin typeface="+mj-lt"/>
              </a:rPr>
              <a:t>Phần 2 (tám dòng tiếp theo): khung cảnh lễ hội trong tiết Thanh minh.</a:t>
            </a:r>
            <a:endParaRPr lang="en-SG" sz="3200" dirty="0">
              <a:latin typeface="+mj-lt"/>
            </a:endParaRPr>
          </a:p>
        </p:txBody>
      </p:sp>
      <p:sp>
        <p:nvSpPr>
          <p:cNvPr id="131" name="Google Shape;2674;p41">
            <a:extLst>
              <a:ext uri="{FF2B5EF4-FFF2-40B4-BE49-F238E27FC236}">
                <a16:creationId xmlns:a16="http://schemas.microsoft.com/office/drawing/2014/main" id="{66813DE7-16AC-9A27-7B57-FCA4DA724849}"/>
              </a:ext>
            </a:extLst>
          </p:cNvPr>
          <p:cNvSpPr/>
          <p:nvPr/>
        </p:nvSpPr>
        <p:spPr>
          <a:xfrm>
            <a:off x="7052795" y="1240893"/>
            <a:ext cx="730856" cy="691265"/>
          </a:xfrm>
          <a:prstGeom prst="ellipse">
            <a:avLst/>
          </a:prstGeom>
          <a:solidFill>
            <a:srgbClr val="6D9EE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2" name="Google Shape;2681;p41">
            <a:extLst>
              <a:ext uri="{FF2B5EF4-FFF2-40B4-BE49-F238E27FC236}">
                <a16:creationId xmlns:a16="http://schemas.microsoft.com/office/drawing/2014/main" id="{3184A117-0766-AB39-1C66-C99E10A28FB5}"/>
              </a:ext>
            </a:extLst>
          </p:cNvPr>
          <p:cNvSpPr/>
          <p:nvPr/>
        </p:nvSpPr>
        <p:spPr>
          <a:xfrm>
            <a:off x="6385744" y="2082173"/>
            <a:ext cx="2065758" cy="314656"/>
          </a:xfrm>
          <a:prstGeom prst="roundRect">
            <a:avLst>
              <a:gd name="adj" fmla="val 50000"/>
            </a:avLst>
          </a:prstGeom>
          <a:solidFill>
            <a:srgbClr val="6D9EEB"/>
          </a:solidFill>
          <a:ln>
            <a:noFill/>
          </a:ln>
        </p:spPr>
        <p:txBody>
          <a:bodyPr spcFirstLastPara="1" wrap="square" lIns="91425" tIns="0"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2100" b="1" i="1"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Gochi Hand"/>
                <a:cs typeface="Times New Roman" panose="02020603050405020304" pitchFamily="18" charset="0"/>
                <a:sym typeface="Gochi Hand"/>
              </a:rPr>
              <a:t>03</a:t>
            </a:r>
            <a:endParaRPr kumimoji="0" sz="2100" b="1" i="1"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133" name="Google Shape;2682;p41">
            <a:extLst>
              <a:ext uri="{FF2B5EF4-FFF2-40B4-BE49-F238E27FC236}">
                <a16:creationId xmlns:a16="http://schemas.microsoft.com/office/drawing/2014/main" id="{80C122E5-DD0F-6DD7-E33E-A2881712D2FD}"/>
              </a:ext>
            </a:extLst>
          </p:cNvPr>
          <p:cNvSpPr txBox="1"/>
          <p:nvPr/>
        </p:nvSpPr>
        <p:spPr>
          <a:xfrm>
            <a:off x="6125878" y="2328213"/>
            <a:ext cx="2888296" cy="618629"/>
          </a:xfrm>
          <a:prstGeom prst="rect">
            <a:avLst/>
          </a:prstGeom>
          <a:noFill/>
          <a:ln>
            <a:noFill/>
          </a:ln>
        </p:spPr>
        <p:txBody>
          <a:bodyPr spcFirstLastPara="1" wrap="square" lIns="91425" tIns="91425" rIns="91425" bIns="91425" anchor="t" anchorCtr="0">
            <a:noAutofit/>
          </a:bodyPr>
          <a:lstStyle/>
          <a:p>
            <a:pPr algn="ctr"/>
            <a:r>
              <a:rPr lang="vi-VN" sz="3200" dirty="0">
                <a:latin typeface="+mj-lt"/>
              </a:rPr>
              <a:t>Phần 3 (còn lại): cánh chị em Thuý Kiều ra về sau buổi du xuân</a:t>
            </a:r>
            <a:r>
              <a:rPr lang="en-US" sz="3200" dirty="0">
                <a:latin typeface="+mj-lt"/>
              </a:rPr>
              <a:t>.</a:t>
            </a:r>
            <a:endParaRPr lang="en-SG" sz="3200" dirty="0">
              <a:latin typeface="+mj-lt"/>
            </a:endParaRPr>
          </a:p>
        </p:txBody>
      </p:sp>
      <p:grpSp>
        <p:nvGrpSpPr>
          <p:cNvPr id="134" name="Google Shape;2683;p41">
            <a:extLst>
              <a:ext uri="{FF2B5EF4-FFF2-40B4-BE49-F238E27FC236}">
                <a16:creationId xmlns:a16="http://schemas.microsoft.com/office/drawing/2014/main" id="{A06F013E-D611-B07A-DD2A-0193ADF282FC}"/>
              </a:ext>
            </a:extLst>
          </p:cNvPr>
          <p:cNvGrpSpPr/>
          <p:nvPr/>
        </p:nvGrpSpPr>
        <p:grpSpPr>
          <a:xfrm>
            <a:off x="7290623" y="1416833"/>
            <a:ext cx="307381" cy="328151"/>
            <a:chOff x="7654947" y="3710639"/>
            <a:chExt cx="262624" cy="332065"/>
          </a:xfrm>
        </p:grpSpPr>
        <p:sp>
          <p:nvSpPr>
            <p:cNvPr id="135" name="Google Shape;2684;p41">
              <a:extLst>
                <a:ext uri="{FF2B5EF4-FFF2-40B4-BE49-F238E27FC236}">
                  <a16:creationId xmlns:a16="http://schemas.microsoft.com/office/drawing/2014/main" id="{E0216A92-C7B0-1606-6C12-B7E166245592}"/>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6" name="Google Shape;2685;p41">
              <a:extLst>
                <a:ext uri="{FF2B5EF4-FFF2-40B4-BE49-F238E27FC236}">
                  <a16:creationId xmlns:a16="http://schemas.microsoft.com/office/drawing/2014/main" id="{77EC2F9B-8173-51B3-91EB-49C6E5FC26AB}"/>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7" name="Google Shape;2686;p41">
              <a:extLst>
                <a:ext uri="{FF2B5EF4-FFF2-40B4-BE49-F238E27FC236}">
                  <a16:creationId xmlns:a16="http://schemas.microsoft.com/office/drawing/2014/main" id="{2FB7C5F2-25BA-B44C-7CB6-F7F64FB0FD2D}"/>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8" name="Google Shape;2687;p41">
              <a:extLst>
                <a:ext uri="{FF2B5EF4-FFF2-40B4-BE49-F238E27FC236}">
                  <a16:creationId xmlns:a16="http://schemas.microsoft.com/office/drawing/2014/main" id="{ACD08E8F-A506-81F7-96EE-A6FB04B412CE}"/>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9" name="Google Shape;2688;p41">
              <a:extLst>
                <a:ext uri="{FF2B5EF4-FFF2-40B4-BE49-F238E27FC236}">
                  <a16:creationId xmlns:a16="http://schemas.microsoft.com/office/drawing/2014/main" id="{A36C60D3-92E6-1F64-0AB3-CC0AE31E373A}"/>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0" name="Google Shape;2689;p41">
              <a:extLst>
                <a:ext uri="{FF2B5EF4-FFF2-40B4-BE49-F238E27FC236}">
                  <a16:creationId xmlns:a16="http://schemas.microsoft.com/office/drawing/2014/main" id="{A222F007-2B06-F7A5-501D-0D0300428754}"/>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1" name="Google Shape;2690;p41">
              <a:extLst>
                <a:ext uri="{FF2B5EF4-FFF2-40B4-BE49-F238E27FC236}">
                  <a16:creationId xmlns:a16="http://schemas.microsoft.com/office/drawing/2014/main" id="{CC219E96-73F0-6D48-7FFC-95A384E591DA}"/>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2" name="Google Shape;2691;p41">
              <a:extLst>
                <a:ext uri="{FF2B5EF4-FFF2-40B4-BE49-F238E27FC236}">
                  <a16:creationId xmlns:a16="http://schemas.microsoft.com/office/drawing/2014/main" id="{AA264711-342B-F41C-112E-1E300DF3157A}"/>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3" name="Google Shape;2692;p41">
              <a:extLst>
                <a:ext uri="{FF2B5EF4-FFF2-40B4-BE49-F238E27FC236}">
                  <a16:creationId xmlns:a16="http://schemas.microsoft.com/office/drawing/2014/main" id="{732A3F9C-1B03-CC2F-E783-1C32BECE0FCB}"/>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4" name="Google Shape;2693;p41">
              <a:extLst>
                <a:ext uri="{FF2B5EF4-FFF2-40B4-BE49-F238E27FC236}">
                  <a16:creationId xmlns:a16="http://schemas.microsoft.com/office/drawing/2014/main" id="{BDC2C30B-AA19-F7C0-581E-A52EC271442F}"/>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5" name="Google Shape;2694;p41">
              <a:extLst>
                <a:ext uri="{FF2B5EF4-FFF2-40B4-BE49-F238E27FC236}">
                  <a16:creationId xmlns:a16="http://schemas.microsoft.com/office/drawing/2014/main" id="{98288A51-A048-4D06-9325-02202E779C6E}"/>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6" name="Google Shape;2696;p41">
            <a:extLst>
              <a:ext uri="{FF2B5EF4-FFF2-40B4-BE49-F238E27FC236}">
                <a16:creationId xmlns:a16="http://schemas.microsoft.com/office/drawing/2014/main" id="{D518BA89-3E2A-9DED-26A0-E284E2426ABA}"/>
              </a:ext>
            </a:extLst>
          </p:cNvPr>
          <p:cNvSpPr/>
          <p:nvPr/>
        </p:nvSpPr>
        <p:spPr>
          <a:xfrm>
            <a:off x="1455034" y="1416839"/>
            <a:ext cx="394685" cy="328128"/>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7" name="Google Shape;2697;p41">
            <a:extLst>
              <a:ext uri="{FF2B5EF4-FFF2-40B4-BE49-F238E27FC236}">
                <a16:creationId xmlns:a16="http://schemas.microsoft.com/office/drawing/2014/main" id="{F9E7F2FE-0DFC-9678-FC3D-CAB0A7D04CD8}"/>
              </a:ext>
            </a:extLst>
          </p:cNvPr>
          <p:cNvSpPr/>
          <p:nvPr/>
        </p:nvSpPr>
        <p:spPr>
          <a:xfrm>
            <a:off x="1455034" y="1416839"/>
            <a:ext cx="299742" cy="301439"/>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8" name="Google Shape;2698;p41">
            <a:extLst>
              <a:ext uri="{FF2B5EF4-FFF2-40B4-BE49-F238E27FC236}">
                <a16:creationId xmlns:a16="http://schemas.microsoft.com/office/drawing/2014/main" id="{55CAE496-6C33-DA5D-1712-53300D05342F}"/>
              </a:ext>
            </a:extLst>
          </p:cNvPr>
          <p:cNvSpPr/>
          <p:nvPr/>
        </p:nvSpPr>
        <p:spPr>
          <a:xfrm>
            <a:off x="1772888" y="1497759"/>
            <a:ext cx="20333" cy="16206"/>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9" name="Google Shape;2699;p41">
            <a:extLst>
              <a:ext uri="{FF2B5EF4-FFF2-40B4-BE49-F238E27FC236}">
                <a16:creationId xmlns:a16="http://schemas.microsoft.com/office/drawing/2014/main" id="{61C26302-C919-CC1B-1BAE-0D17A00DA924}"/>
              </a:ext>
            </a:extLst>
          </p:cNvPr>
          <p:cNvSpPr/>
          <p:nvPr/>
        </p:nvSpPr>
        <p:spPr>
          <a:xfrm>
            <a:off x="1767998" y="1532062"/>
            <a:ext cx="20333" cy="16206"/>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0" name="Google Shape;2700;p41">
            <a:extLst>
              <a:ext uri="{FF2B5EF4-FFF2-40B4-BE49-F238E27FC236}">
                <a16:creationId xmlns:a16="http://schemas.microsoft.com/office/drawing/2014/main" id="{D2B4F8DE-FDBC-9B6D-4E0A-C3BB6A9A0CBC}"/>
              </a:ext>
            </a:extLst>
          </p:cNvPr>
          <p:cNvSpPr/>
          <p:nvPr/>
        </p:nvSpPr>
        <p:spPr>
          <a:xfrm>
            <a:off x="1702472" y="1494584"/>
            <a:ext cx="53416" cy="43106"/>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1" name="Google Shape;2701;p41">
            <a:extLst>
              <a:ext uri="{FF2B5EF4-FFF2-40B4-BE49-F238E27FC236}">
                <a16:creationId xmlns:a16="http://schemas.microsoft.com/office/drawing/2014/main" id="{E5F67258-1356-208A-CF33-485544AECEEE}"/>
              </a:ext>
            </a:extLst>
          </p:cNvPr>
          <p:cNvSpPr/>
          <p:nvPr/>
        </p:nvSpPr>
        <p:spPr>
          <a:xfrm>
            <a:off x="1732638" y="1558564"/>
            <a:ext cx="41583" cy="34616"/>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2" name="Google Shape;2702;p41">
            <a:extLst>
              <a:ext uri="{FF2B5EF4-FFF2-40B4-BE49-F238E27FC236}">
                <a16:creationId xmlns:a16="http://schemas.microsoft.com/office/drawing/2014/main" id="{B3EAE7FC-4519-47C6-BE87-A3FED00329DF}"/>
              </a:ext>
            </a:extLst>
          </p:cNvPr>
          <p:cNvSpPr/>
          <p:nvPr/>
        </p:nvSpPr>
        <p:spPr>
          <a:xfrm>
            <a:off x="1723333" y="1585933"/>
            <a:ext cx="30028" cy="24883"/>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3" name="Google Shape;2703;p41">
            <a:extLst>
              <a:ext uri="{FF2B5EF4-FFF2-40B4-BE49-F238E27FC236}">
                <a16:creationId xmlns:a16="http://schemas.microsoft.com/office/drawing/2014/main" id="{FE78EF38-7B8F-A8F0-9FFE-1A1E867F59B0}"/>
              </a:ext>
            </a:extLst>
          </p:cNvPr>
          <p:cNvSpPr/>
          <p:nvPr/>
        </p:nvSpPr>
        <p:spPr>
          <a:xfrm>
            <a:off x="1702472" y="1603570"/>
            <a:ext cx="29999" cy="24860"/>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4" name="Google Shape;2704;p41">
            <a:extLst>
              <a:ext uri="{FF2B5EF4-FFF2-40B4-BE49-F238E27FC236}">
                <a16:creationId xmlns:a16="http://schemas.microsoft.com/office/drawing/2014/main" id="{A31E45F7-8DDB-F55E-47EB-1F372C6B8631}"/>
              </a:ext>
            </a:extLst>
          </p:cNvPr>
          <p:cNvSpPr/>
          <p:nvPr/>
        </p:nvSpPr>
        <p:spPr>
          <a:xfrm>
            <a:off x="1681584" y="1621183"/>
            <a:ext cx="30028" cy="24860"/>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5" name="Google Shape;2705;p41">
            <a:extLst>
              <a:ext uri="{FF2B5EF4-FFF2-40B4-BE49-F238E27FC236}">
                <a16:creationId xmlns:a16="http://schemas.microsoft.com/office/drawing/2014/main" id="{2D2811A4-A00D-2D07-AF8C-6B7D0C2ECC9D}"/>
              </a:ext>
            </a:extLst>
          </p:cNvPr>
          <p:cNvSpPr/>
          <p:nvPr/>
        </p:nvSpPr>
        <p:spPr>
          <a:xfrm>
            <a:off x="1649168" y="1629064"/>
            <a:ext cx="41583" cy="34616"/>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6" name="Google Shape;2706;p41">
            <a:extLst>
              <a:ext uri="{FF2B5EF4-FFF2-40B4-BE49-F238E27FC236}">
                <a16:creationId xmlns:a16="http://schemas.microsoft.com/office/drawing/2014/main" id="{08283EBF-4AF8-3645-5318-2B7E865017AE}"/>
              </a:ext>
            </a:extLst>
          </p:cNvPr>
          <p:cNvSpPr/>
          <p:nvPr/>
        </p:nvSpPr>
        <p:spPr>
          <a:xfrm>
            <a:off x="1639864" y="1656432"/>
            <a:ext cx="29999" cy="24860"/>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7" name="Google Shape;2707;p41">
            <a:extLst>
              <a:ext uri="{FF2B5EF4-FFF2-40B4-BE49-F238E27FC236}">
                <a16:creationId xmlns:a16="http://schemas.microsoft.com/office/drawing/2014/main" id="{025FAC25-8F2D-BA76-31CF-02E69C3B7A02}"/>
              </a:ext>
            </a:extLst>
          </p:cNvPr>
          <p:cNvSpPr/>
          <p:nvPr/>
        </p:nvSpPr>
        <p:spPr>
          <a:xfrm>
            <a:off x="1618975" y="1674045"/>
            <a:ext cx="30028" cy="24860"/>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8" name="Google Shape;2708;p41">
            <a:extLst>
              <a:ext uri="{FF2B5EF4-FFF2-40B4-BE49-F238E27FC236}">
                <a16:creationId xmlns:a16="http://schemas.microsoft.com/office/drawing/2014/main" id="{E70EF81A-4D2E-C952-2B93-0953CA3E3D4A}"/>
              </a:ext>
            </a:extLst>
          </p:cNvPr>
          <p:cNvSpPr/>
          <p:nvPr/>
        </p:nvSpPr>
        <p:spPr>
          <a:xfrm>
            <a:off x="1598114" y="1691658"/>
            <a:ext cx="30028" cy="24883"/>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9" name="Google Shape;2709;p41">
            <a:extLst>
              <a:ext uri="{FF2B5EF4-FFF2-40B4-BE49-F238E27FC236}">
                <a16:creationId xmlns:a16="http://schemas.microsoft.com/office/drawing/2014/main" id="{5E65C972-0D06-D55D-56E1-62B6E6BC04E8}"/>
              </a:ext>
            </a:extLst>
          </p:cNvPr>
          <p:cNvSpPr/>
          <p:nvPr/>
        </p:nvSpPr>
        <p:spPr>
          <a:xfrm>
            <a:off x="1565670" y="1699516"/>
            <a:ext cx="41583" cy="34640"/>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60" name="Google Shape;2710;p41">
            <a:extLst>
              <a:ext uri="{FF2B5EF4-FFF2-40B4-BE49-F238E27FC236}">
                <a16:creationId xmlns:a16="http://schemas.microsoft.com/office/drawing/2014/main" id="{ED6EB6C1-7402-9F6B-BFA7-D46EAF1101E2}"/>
              </a:ext>
            </a:extLst>
          </p:cNvPr>
          <p:cNvGrpSpPr/>
          <p:nvPr/>
        </p:nvGrpSpPr>
        <p:grpSpPr>
          <a:xfrm>
            <a:off x="4318678" y="1436386"/>
            <a:ext cx="388574" cy="289033"/>
            <a:chOff x="3325545" y="2663680"/>
            <a:chExt cx="331994" cy="292479"/>
          </a:xfrm>
        </p:grpSpPr>
        <p:sp>
          <p:nvSpPr>
            <p:cNvPr id="161" name="Google Shape;2711;p41">
              <a:extLst>
                <a:ext uri="{FF2B5EF4-FFF2-40B4-BE49-F238E27FC236}">
                  <a16:creationId xmlns:a16="http://schemas.microsoft.com/office/drawing/2014/main" id="{FC46C995-BBE3-82C0-851C-C7A9704BB8DA}"/>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2" name="Google Shape;2712;p41">
              <a:extLst>
                <a:ext uri="{FF2B5EF4-FFF2-40B4-BE49-F238E27FC236}">
                  <a16:creationId xmlns:a16="http://schemas.microsoft.com/office/drawing/2014/main" id="{6ECEF264-1597-372B-5A72-3E3433F75718}"/>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3" name="Google Shape;2713;p41">
              <a:extLst>
                <a:ext uri="{FF2B5EF4-FFF2-40B4-BE49-F238E27FC236}">
                  <a16:creationId xmlns:a16="http://schemas.microsoft.com/office/drawing/2014/main" id="{4C89DFCE-850E-F2EE-F8A4-E8621F3EFDEF}"/>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4" name="Google Shape;2714;p41">
              <a:extLst>
                <a:ext uri="{FF2B5EF4-FFF2-40B4-BE49-F238E27FC236}">
                  <a16:creationId xmlns:a16="http://schemas.microsoft.com/office/drawing/2014/main" id="{0FA81A18-79CF-0875-37E4-7DB557391364}"/>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5" name="Google Shape;2715;p41">
              <a:extLst>
                <a:ext uri="{FF2B5EF4-FFF2-40B4-BE49-F238E27FC236}">
                  <a16:creationId xmlns:a16="http://schemas.microsoft.com/office/drawing/2014/main" id="{A54509E1-5407-5528-B5BD-5A465D653B25}"/>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6" name="Google Shape;2716;p41">
              <a:extLst>
                <a:ext uri="{FF2B5EF4-FFF2-40B4-BE49-F238E27FC236}">
                  <a16:creationId xmlns:a16="http://schemas.microsoft.com/office/drawing/2014/main" id="{335E1BE3-1E2D-8E6A-F872-129CD7706F32}"/>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7" name="Google Shape;2717;p41">
              <a:extLst>
                <a:ext uri="{FF2B5EF4-FFF2-40B4-BE49-F238E27FC236}">
                  <a16:creationId xmlns:a16="http://schemas.microsoft.com/office/drawing/2014/main" id="{E121DC34-7154-6BA8-274E-A7949E5D149D}"/>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8" name="Google Shape;2718;p41">
              <a:extLst>
                <a:ext uri="{FF2B5EF4-FFF2-40B4-BE49-F238E27FC236}">
                  <a16:creationId xmlns:a16="http://schemas.microsoft.com/office/drawing/2014/main" id="{FEE6DBA9-7F87-F807-97F3-81C7FA4B20F9}"/>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9" name="Google Shape;2719;p41">
              <a:extLst>
                <a:ext uri="{FF2B5EF4-FFF2-40B4-BE49-F238E27FC236}">
                  <a16:creationId xmlns:a16="http://schemas.microsoft.com/office/drawing/2014/main" id="{BEA29A7A-09F1-01E1-E31B-414FFFA08790}"/>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0" name="Google Shape;2720;p41">
              <a:extLst>
                <a:ext uri="{FF2B5EF4-FFF2-40B4-BE49-F238E27FC236}">
                  <a16:creationId xmlns:a16="http://schemas.microsoft.com/office/drawing/2014/main" id="{3C717DBD-61E2-6108-1A9C-C4CBB3ADDCEE}"/>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1" name="Google Shape;2721;p41">
              <a:extLst>
                <a:ext uri="{FF2B5EF4-FFF2-40B4-BE49-F238E27FC236}">
                  <a16:creationId xmlns:a16="http://schemas.microsoft.com/office/drawing/2014/main" id="{FAF963D9-BD6F-EBBC-C279-B52149EC8C1F}"/>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2" name="Google Shape;2722;p41">
              <a:extLst>
                <a:ext uri="{FF2B5EF4-FFF2-40B4-BE49-F238E27FC236}">
                  <a16:creationId xmlns:a16="http://schemas.microsoft.com/office/drawing/2014/main" id="{5F062B01-F758-D4FE-4279-98D11F4E73FB}"/>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3" name="Google Shape;2723;p41">
              <a:extLst>
                <a:ext uri="{FF2B5EF4-FFF2-40B4-BE49-F238E27FC236}">
                  <a16:creationId xmlns:a16="http://schemas.microsoft.com/office/drawing/2014/main" id="{5506563C-5546-45C2-27CB-42750BAC7EF1}"/>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4" name="Google Shape;2724;p41">
              <a:extLst>
                <a:ext uri="{FF2B5EF4-FFF2-40B4-BE49-F238E27FC236}">
                  <a16:creationId xmlns:a16="http://schemas.microsoft.com/office/drawing/2014/main" id="{2A26D211-C2C4-784E-FE02-9222A269D58E}"/>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5" name="Google Shape;2725;p41">
              <a:extLst>
                <a:ext uri="{FF2B5EF4-FFF2-40B4-BE49-F238E27FC236}">
                  <a16:creationId xmlns:a16="http://schemas.microsoft.com/office/drawing/2014/main" id="{A5454D09-8AD4-20AD-7697-DE2A6B95C4C4}"/>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6" name="Google Shape;2726;p41">
              <a:extLst>
                <a:ext uri="{FF2B5EF4-FFF2-40B4-BE49-F238E27FC236}">
                  <a16:creationId xmlns:a16="http://schemas.microsoft.com/office/drawing/2014/main" id="{054A11F8-6C53-1FCB-FE7E-74E17543B362}"/>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77" name="Google Shape;2664;p41">
            <a:extLst>
              <a:ext uri="{FF2B5EF4-FFF2-40B4-BE49-F238E27FC236}">
                <a16:creationId xmlns:a16="http://schemas.microsoft.com/office/drawing/2014/main" id="{847B8368-B2AD-6CC7-1098-BF7D55E3734C}"/>
              </a:ext>
            </a:extLst>
          </p:cNvPr>
          <p:cNvSpPr/>
          <p:nvPr/>
        </p:nvSpPr>
        <p:spPr>
          <a:xfrm>
            <a:off x="2557790" y="284649"/>
            <a:ext cx="4040931" cy="642608"/>
          </a:xfrm>
          <a:prstGeom prst="roundRect">
            <a:avLst>
              <a:gd name="adj" fmla="val 42367"/>
            </a:avLst>
          </a:prstGeom>
          <a:solidFill>
            <a:srgbClr val="DCF0C6"/>
          </a:solidFill>
          <a:ln>
            <a:noFill/>
          </a:ln>
        </p:spPr>
        <p:txBody>
          <a:bodyPr spcFirstLastPara="1" wrap="square" lIns="91425" tIns="0"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Bố</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Arial"/>
                <a:sym typeface="Arial"/>
              </a:rPr>
              <a:t>cục</a:t>
            </a:r>
            <a:endParaRPr kumimoji="0" sz="4400" b="1" i="0" u="none" strike="noStrike" kern="0" cap="none" spc="0" normalizeH="0" baseline="0" noProof="0" dirty="0">
              <a:ln>
                <a:noFill/>
              </a:ln>
              <a:solidFill>
                <a:srgbClr val="E7E6E6">
                  <a:lumMod val="10000"/>
                </a:srgbClr>
              </a:solidFill>
              <a:effectLst/>
              <a:uLnTx/>
              <a:uFillTx/>
              <a:latin typeface="Arial"/>
              <a:ea typeface="Gochi Hand"/>
              <a:cs typeface="Times New Roman" panose="02020603050405020304" pitchFamily="18" charset="0"/>
              <a:sym typeface="Gochi Hand"/>
            </a:endParaRPr>
          </a:p>
        </p:txBody>
      </p:sp>
      <p:grpSp>
        <p:nvGrpSpPr>
          <p:cNvPr id="178" name="Group 177">
            <a:extLst>
              <a:ext uri="{FF2B5EF4-FFF2-40B4-BE49-F238E27FC236}">
                <a16:creationId xmlns:a16="http://schemas.microsoft.com/office/drawing/2014/main" id="{CBA8679D-066B-D99D-84B4-EFEA47C69217}"/>
              </a:ext>
            </a:extLst>
          </p:cNvPr>
          <p:cNvGrpSpPr/>
          <p:nvPr/>
        </p:nvGrpSpPr>
        <p:grpSpPr>
          <a:xfrm>
            <a:off x="2933154" y="193964"/>
            <a:ext cx="6051366" cy="4822943"/>
            <a:chOff x="5280806" y="1201382"/>
            <a:chExt cx="5579098" cy="5079558"/>
          </a:xfrm>
        </p:grpSpPr>
        <p:pic>
          <p:nvPicPr>
            <p:cNvPr id="179" name="图片 10245" descr="22">
              <a:extLst>
                <a:ext uri="{FF2B5EF4-FFF2-40B4-BE49-F238E27FC236}">
                  <a16:creationId xmlns:a16="http://schemas.microsoft.com/office/drawing/2014/main" id="{545B6BC2-135A-BFE9-2C00-738FC0B505A7}"/>
                </a:ext>
              </a:extLst>
            </p:cNvPr>
            <p:cNvPicPr>
              <a:picLocks noChangeAspect="1"/>
            </p:cNvPicPr>
            <p:nvPr/>
          </p:nvPicPr>
          <p:blipFill>
            <a:blip r:embed="rId10"/>
            <a:stretch>
              <a:fillRect/>
            </a:stretch>
          </p:blipFill>
          <p:spPr>
            <a:xfrm>
              <a:off x="5280806" y="1201382"/>
              <a:ext cx="5579098" cy="5058638"/>
            </a:xfrm>
            <a:prstGeom prst="rect">
              <a:avLst/>
            </a:prstGeom>
            <a:noFill/>
            <a:ln w="9525">
              <a:noFill/>
            </a:ln>
          </p:spPr>
        </p:pic>
        <p:sp>
          <p:nvSpPr>
            <p:cNvPr id="180" name="TextBox 179">
              <a:extLst>
                <a:ext uri="{FF2B5EF4-FFF2-40B4-BE49-F238E27FC236}">
                  <a16:creationId xmlns:a16="http://schemas.microsoft.com/office/drawing/2014/main" id="{48DB203E-21D3-354C-FC53-30325A427280}"/>
                </a:ext>
              </a:extLst>
            </p:cNvPr>
            <p:cNvSpPr txBox="1"/>
            <p:nvPr/>
          </p:nvSpPr>
          <p:spPr>
            <a:xfrm>
              <a:off x="5712280" y="2624106"/>
              <a:ext cx="4881444" cy="3656834"/>
            </a:xfrm>
            <a:prstGeom prst="rect">
              <a:avLst/>
            </a:prstGeom>
            <a:noFill/>
          </p:spPr>
          <p:txBody>
            <a:bodyPr wrap="square">
              <a:spAutoFit/>
            </a:bodyPr>
            <a:lstStyle/>
            <a:p>
              <a:pPr algn="just">
                <a:spcAft>
                  <a:spcPts val="800"/>
                </a:spcAft>
              </a:pPr>
              <a:r>
                <a:rPr lang="vi-VN" sz="2400" kern="100" dirty="0">
                  <a:effectLst/>
                  <a:latin typeface="+mj-lt"/>
                  <a:ea typeface="Arial" panose="020B0604020202020204" pitchFamily="34" charset="0"/>
                  <a:cs typeface="Times New Roman" panose="02020603050405020304" pitchFamily="18" charset="0"/>
                </a:rPr>
                <a:t>Ba phần có mối quan hệ mật thiết với nhau, được </a:t>
              </a:r>
              <a:r>
                <a:rPr lang="vi-VN" sz="2400" b="1" kern="100" dirty="0">
                  <a:effectLst/>
                  <a:latin typeface="+mj-lt"/>
                  <a:ea typeface="Arial" panose="020B0604020202020204" pitchFamily="34" charset="0"/>
                  <a:cs typeface="Times New Roman" panose="02020603050405020304" pitchFamily="18" charset="0"/>
                </a:rPr>
                <a:t>kết cấu theo trình tự thời gian</a:t>
              </a:r>
              <a:r>
                <a:rPr lang="vi-VN" sz="2400" kern="100" dirty="0">
                  <a:effectLst/>
                  <a:latin typeface="+mj-lt"/>
                  <a:ea typeface="Arial" panose="020B0604020202020204" pitchFamily="34" charset="0"/>
                  <a:cs typeface="Times New Roman" panose="02020603050405020304" pitchFamily="18" charset="0"/>
                </a:rPr>
                <a:t>, tạo nên một đoạn trích hoàn chỉnh như một bài thơ lớn, thể hiện sự hài hoà giữa thiên nhiên và cơn người. </a:t>
              </a:r>
              <a:endParaRPr lang="en-US" sz="2400" kern="100" dirty="0">
                <a:effectLst/>
                <a:latin typeface="+mj-lt"/>
                <a:ea typeface="Arial" panose="020B0604020202020204" pitchFamily="34" charset="0"/>
                <a:cs typeface="Times New Roman" panose="02020603050405020304" pitchFamily="18" charset="0"/>
              </a:endParaRPr>
            </a:p>
            <a:p>
              <a:pPr algn="just">
                <a:spcAft>
                  <a:spcPts val="800"/>
                </a:spcAft>
              </a:pPr>
              <a:r>
                <a:rPr lang="vi-VN" sz="2400" b="1" kern="100" dirty="0">
                  <a:effectLst/>
                  <a:latin typeface="+mj-lt"/>
                  <a:ea typeface="Arial" panose="020B0604020202020204" pitchFamily="34" charset="0"/>
                  <a:cs typeface="Times New Roman" panose="02020603050405020304" pitchFamily="18" charset="0"/>
                </a:rPr>
                <a:t>Thiên nhiên mỗi lúc một khác cũng như tâm trạng của con người luôn biến động theo thời gian</a:t>
              </a:r>
              <a:r>
                <a:rPr lang="en-US" sz="2400" b="1" kern="100" dirty="0">
                  <a:effectLst/>
                  <a:latin typeface="+mj-lt"/>
                  <a:ea typeface="Arial" panose="020B0604020202020204" pitchFamily="34" charset="0"/>
                  <a:cs typeface="Times New Roman" panose="02020603050405020304" pitchFamily="18" charset="0"/>
                </a:rPr>
                <a:t>.</a:t>
              </a:r>
              <a:endParaRPr lang="en-SG" sz="4400" b="1" dirty="0">
                <a:effectLst/>
                <a:latin typeface="+mj-lt"/>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958214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barn(inVertical)">
                                      <p:cBhvr>
                                        <p:cTn id="18" dur="500"/>
                                        <p:tgtEl>
                                          <p:spTgt spid="1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7"/>
                                        </p:tgtEl>
                                        <p:attrNameLst>
                                          <p:attrName>style.visibility</p:attrName>
                                        </p:attrNameLst>
                                      </p:cBhvr>
                                      <p:to>
                                        <p:strVal val="visible"/>
                                      </p:to>
                                    </p:set>
                                    <p:animEffect transition="in" filter="barn(inVertical)">
                                      <p:cBhvr>
                                        <p:cTn id="21" dur="500"/>
                                        <p:tgtEl>
                                          <p:spTgt spid="1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8"/>
                                        </p:tgtEl>
                                        <p:attrNameLst>
                                          <p:attrName>style.visibility</p:attrName>
                                        </p:attrNameLst>
                                      </p:cBhvr>
                                      <p:to>
                                        <p:strVal val="visible"/>
                                      </p:to>
                                    </p:set>
                                    <p:animEffect transition="in" filter="barn(inVertical)">
                                      <p:cBhvr>
                                        <p:cTn id="24" dur="500"/>
                                        <p:tgtEl>
                                          <p:spTgt spid="14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barn(inVertical)">
                                      <p:cBhvr>
                                        <p:cTn id="27" dur="500"/>
                                        <p:tgtEl>
                                          <p:spTgt spid="14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1"/>
                                        </p:tgtEl>
                                        <p:attrNameLst>
                                          <p:attrName>style.visibility</p:attrName>
                                        </p:attrNameLst>
                                      </p:cBhvr>
                                      <p:to>
                                        <p:strVal val="visible"/>
                                      </p:to>
                                    </p:set>
                                    <p:animEffect transition="in" filter="barn(inVertical)">
                                      <p:cBhvr>
                                        <p:cTn id="33" dur="500"/>
                                        <p:tgtEl>
                                          <p:spTgt spid="15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barn(inVertical)">
                                      <p:cBhvr>
                                        <p:cTn id="36" dur="500"/>
                                        <p:tgtEl>
                                          <p:spTgt spid="1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barn(inVertical)">
                                      <p:cBhvr>
                                        <p:cTn id="39" dur="500"/>
                                        <p:tgtEl>
                                          <p:spTgt spid="15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4"/>
                                        </p:tgtEl>
                                        <p:attrNameLst>
                                          <p:attrName>style.visibility</p:attrName>
                                        </p:attrNameLst>
                                      </p:cBhvr>
                                      <p:to>
                                        <p:strVal val="visible"/>
                                      </p:to>
                                    </p:set>
                                    <p:animEffect transition="in" filter="barn(inVertical)">
                                      <p:cBhvr>
                                        <p:cTn id="42" dur="500"/>
                                        <p:tgtEl>
                                          <p:spTgt spid="15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55"/>
                                        </p:tgtEl>
                                        <p:attrNameLst>
                                          <p:attrName>style.visibility</p:attrName>
                                        </p:attrNameLst>
                                      </p:cBhvr>
                                      <p:to>
                                        <p:strVal val="visible"/>
                                      </p:to>
                                    </p:set>
                                    <p:animEffect transition="in" filter="barn(inVertical)">
                                      <p:cBhvr>
                                        <p:cTn id="45" dur="500"/>
                                        <p:tgtEl>
                                          <p:spTgt spid="15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6"/>
                                        </p:tgtEl>
                                        <p:attrNameLst>
                                          <p:attrName>style.visibility</p:attrName>
                                        </p:attrNameLst>
                                      </p:cBhvr>
                                      <p:to>
                                        <p:strVal val="visible"/>
                                      </p:to>
                                    </p:set>
                                    <p:animEffect transition="in" filter="barn(inVertical)">
                                      <p:cBhvr>
                                        <p:cTn id="48" dur="500"/>
                                        <p:tgtEl>
                                          <p:spTgt spid="15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7"/>
                                        </p:tgtEl>
                                        <p:attrNameLst>
                                          <p:attrName>style.visibility</p:attrName>
                                        </p:attrNameLst>
                                      </p:cBhvr>
                                      <p:to>
                                        <p:strVal val="visible"/>
                                      </p:to>
                                    </p:set>
                                    <p:animEffect transition="in" filter="barn(inVertical)">
                                      <p:cBhvr>
                                        <p:cTn id="51" dur="500"/>
                                        <p:tgtEl>
                                          <p:spTgt spid="15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8"/>
                                        </p:tgtEl>
                                        <p:attrNameLst>
                                          <p:attrName>style.visibility</p:attrName>
                                        </p:attrNameLst>
                                      </p:cBhvr>
                                      <p:to>
                                        <p:strVal val="visible"/>
                                      </p:to>
                                    </p:set>
                                    <p:animEffect transition="in" filter="barn(inVertical)">
                                      <p:cBhvr>
                                        <p:cTn id="54" dur="500"/>
                                        <p:tgtEl>
                                          <p:spTgt spid="15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9"/>
                                        </p:tgtEl>
                                        <p:attrNameLst>
                                          <p:attrName>style.visibility</p:attrName>
                                        </p:attrNameLst>
                                      </p:cBhvr>
                                      <p:to>
                                        <p:strVal val="visible"/>
                                      </p:to>
                                    </p:set>
                                    <p:animEffect transition="in" filter="barn(inVertical)">
                                      <p:cBhvr>
                                        <p:cTn id="57" dur="500"/>
                                        <p:tgtEl>
                                          <p:spTgt spid="15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par>
                                <p:cTn id="72" presetID="16" presetClass="entr" presetSubtype="21" fill="hold" nodeType="withEffect">
                                  <p:stCondLst>
                                    <p:cond delay="0"/>
                                  </p:stCondLst>
                                  <p:childTnLst>
                                    <p:set>
                                      <p:cBhvr>
                                        <p:cTn id="73" dur="1" fill="hold">
                                          <p:stCondLst>
                                            <p:cond delay="0"/>
                                          </p:stCondLst>
                                        </p:cTn>
                                        <p:tgtEl>
                                          <p:spTgt spid="160"/>
                                        </p:tgtEl>
                                        <p:attrNameLst>
                                          <p:attrName>style.visibility</p:attrName>
                                        </p:attrNameLst>
                                      </p:cBhvr>
                                      <p:to>
                                        <p:strVal val="visible"/>
                                      </p:to>
                                    </p:set>
                                    <p:animEffect transition="in" filter="barn(inVertical)">
                                      <p:cBhvr>
                                        <p:cTn id="74" dur="500"/>
                                        <p:tgtEl>
                                          <p:spTgt spid="160"/>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29"/>
                                        </p:tgtEl>
                                        <p:attrNameLst>
                                          <p:attrName>style.visibility</p:attrName>
                                        </p:attrNameLst>
                                      </p:cBhvr>
                                      <p:to>
                                        <p:strVal val="visible"/>
                                      </p:to>
                                    </p:set>
                                    <p:animEffect transition="in" filter="barn(inVertical)">
                                      <p:cBhvr>
                                        <p:cTn id="77" dur="500"/>
                                        <p:tgtEl>
                                          <p:spTgt spid="12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barn(inVertical)">
                                      <p:cBhvr>
                                        <p:cTn id="80" dur="500"/>
                                        <p:tgtEl>
                                          <p:spTgt spid="13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barn(inVertical)">
                                      <p:cBhvr>
                                        <p:cTn id="85" dur="500"/>
                                        <p:tgtEl>
                                          <p:spTgt spid="1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131"/>
                                        </p:tgtEl>
                                        <p:attrNameLst>
                                          <p:attrName>style.visibility</p:attrName>
                                        </p:attrNameLst>
                                      </p:cBhvr>
                                      <p:to>
                                        <p:strVal val="visible"/>
                                      </p:to>
                                    </p:set>
                                    <p:animEffect transition="in" filter="barn(inVertical)">
                                      <p:cBhvr>
                                        <p:cTn id="88" dur="500"/>
                                        <p:tgtEl>
                                          <p:spTgt spid="131"/>
                                        </p:tgtEl>
                                      </p:cBhvr>
                                    </p:animEffect>
                                  </p:childTnLst>
                                </p:cTn>
                              </p:par>
                              <p:par>
                                <p:cTn id="89" presetID="16" presetClass="entr" presetSubtype="21" fill="hold" nodeType="withEffect">
                                  <p:stCondLst>
                                    <p:cond delay="0"/>
                                  </p:stCondLst>
                                  <p:childTnLst>
                                    <p:set>
                                      <p:cBhvr>
                                        <p:cTn id="90" dur="1" fill="hold">
                                          <p:stCondLst>
                                            <p:cond delay="0"/>
                                          </p:stCondLst>
                                        </p:cTn>
                                        <p:tgtEl>
                                          <p:spTgt spid="134"/>
                                        </p:tgtEl>
                                        <p:attrNameLst>
                                          <p:attrName>style.visibility</p:attrName>
                                        </p:attrNameLst>
                                      </p:cBhvr>
                                      <p:to>
                                        <p:strVal val="visible"/>
                                      </p:to>
                                    </p:set>
                                    <p:animEffect transition="in" filter="barn(inVertical)">
                                      <p:cBhvr>
                                        <p:cTn id="91" dur="500"/>
                                        <p:tgtEl>
                                          <p:spTgt spid="13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Effect transition="in" filter="barn(inVertical)">
                                      <p:cBhvr>
                                        <p:cTn id="94" dur="500"/>
                                        <p:tgtEl>
                                          <p:spTgt spid="132"/>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barn(inVertical)">
                                      <p:cBhvr>
                                        <p:cTn id="97" dur="500"/>
                                        <p:tgtEl>
                                          <p:spTgt spid="133"/>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178"/>
                                        </p:tgtEl>
                                        <p:attrNameLst>
                                          <p:attrName>style.visibility</p:attrName>
                                        </p:attrNameLst>
                                      </p:cBhvr>
                                      <p:to>
                                        <p:strVal val="visible"/>
                                      </p:to>
                                    </p:set>
                                    <p:anim calcmode="lin" valueType="num">
                                      <p:cBhvr additive="base">
                                        <p:cTn id="102" dur="500" fill="hold"/>
                                        <p:tgtEl>
                                          <p:spTgt spid="178"/>
                                        </p:tgtEl>
                                        <p:attrNameLst>
                                          <p:attrName>ppt_x</p:attrName>
                                        </p:attrNameLst>
                                      </p:cBhvr>
                                      <p:tavLst>
                                        <p:tav tm="0">
                                          <p:val>
                                            <p:strVal val="#ppt_x"/>
                                          </p:val>
                                        </p:tav>
                                        <p:tav tm="100000">
                                          <p:val>
                                            <p:strVal val="#ppt_x"/>
                                          </p:val>
                                        </p:tav>
                                      </p:tavLst>
                                    </p:anim>
                                    <p:anim calcmode="lin" valueType="num">
                                      <p:cBhvr additive="base">
                                        <p:cTn id="103"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7" grpId="0" animBg="1"/>
      <p:bldP spid="129" grpId="0" animBg="1"/>
      <p:bldP spid="130" grpId="0"/>
      <p:bldP spid="131" grpId="0" animBg="1"/>
      <p:bldP spid="132" grpId="0" animBg="1"/>
      <p:bldP spid="133" grpId="0"/>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918F1E8-38AF-BADD-2D7C-99E866FB6DF6}"/>
              </a:ext>
            </a:extLst>
          </p:cNvPr>
          <p:cNvPicPr>
            <a:picLocks noChangeAspect="1"/>
          </p:cNvPicPr>
          <p:nvPr/>
        </p:nvPicPr>
        <p:blipFill rotWithShape="1">
          <a:blip r:embed="rId4">
            <a:extLst>
              <a:ext uri="{28A0092B-C50C-407E-A947-70E740481C1C}">
                <a14:useLocalDpi xmlns:a14="http://schemas.microsoft.com/office/drawing/2010/main" val="0"/>
              </a:ext>
            </a:extLst>
          </a:blip>
          <a:srcRect r="15343"/>
          <a:stretch/>
        </p:blipFill>
        <p:spPr>
          <a:xfrm>
            <a:off x="-1" y="0"/>
            <a:ext cx="9144001" cy="5143500"/>
          </a:xfrm>
          <a:prstGeom prst="rect">
            <a:avLst/>
          </a:prstGeom>
        </p:spPr>
      </p:pic>
      <p:pic>
        <p:nvPicPr>
          <p:cNvPr id="25" name="图片 10">
            <a:extLst>
              <a:ext uri="{FF2B5EF4-FFF2-40B4-BE49-F238E27FC236}">
                <a16:creationId xmlns:a16="http://schemas.microsoft.com/office/drawing/2014/main" id="{15AC8327-D2FE-51F8-CDED-8118EB8E9960}"/>
              </a:ext>
            </a:extLst>
          </p:cNvPr>
          <p:cNvPicPr>
            <a:picLocks noChangeAspect="1"/>
          </p:cNvPicPr>
          <p:nvPr/>
        </p:nvPicPr>
        <p:blipFill rotWithShape="1">
          <a:blip r:embed="rId5">
            <a:extLst>
              <a:ext uri="{28A0092B-C50C-407E-A947-70E740481C1C}">
                <a14:useLocalDpi xmlns:a14="http://schemas.microsoft.com/office/drawing/2010/main" val="0"/>
              </a:ext>
            </a:extLst>
          </a:blip>
          <a:srcRect r="52500"/>
          <a:stretch/>
        </p:blipFill>
        <p:spPr>
          <a:xfrm>
            <a:off x="-20765" y="-1824597"/>
            <a:ext cx="4702880" cy="4354286"/>
          </a:xfrm>
          <a:prstGeom prst="rect">
            <a:avLst/>
          </a:prstGeom>
        </p:spPr>
      </p:pic>
      <p:pic>
        <p:nvPicPr>
          <p:cNvPr id="12" name="图片 3">
            <a:extLst>
              <a:ext uri="{FF2B5EF4-FFF2-40B4-BE49-F238E27FC236}">
                <a16:creationId xmlns:a16="http://schemas.microsoft.com/office/drawing/2014/main" id="{B22D597A-BE60-FD29-D435-513D4427F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327" y="0"/>
            <a:ext cx="2330673" cy="2947307"/>
          </a:xfrm>
          <a:prstGeom prst="rect">
            <a:avLst/>
          </a:prstGeom>
        </p:spPr>
      </p:pic>
      <p:sp>
        <p:nvSpPr>
          <p:cNvPr id="6" name="矩形 13">
            <a:extLst>
              <a:ext uri="{FF2B5EF4-FFF2-40B4-BE49-F238E27FC236}">
                <a16:creationId xmlns:a16="http://schemas.microsoft.com/office/drawing/2014/main" id="{CD95F8F6-8952-EA3D-EBBB-A9C6CAFD30EE}"/>
              </a:ext>
            </a:extLst>
          </p:cNvPr>
          <p:cNvSpPr/>
          <p:nvPr/>
        </p:nvSpPr>
        <p:spPr>
          <a:xfrm>
            <a:off x="683166" y="2245178"/>
            <a:ext cx="8460834" cy="1988274"/>
          </a:xfrm>
          <a:prstGeom prst="rect">
            <a:avLst/>
          </a:prstGeom>
          <a:solidFill>
            <a:srgbClr val="F7F9F3"/>
          </a:solidFill>
          <a:ln w="12700" cap="flat" cmpd="sng" algn="ctr">
            <a:noFill/>
            <a:prstDash val="solid"/>
            <a:miter lim="800000"/>
          </a:ln>
          <a:effectLst>
            <a:outerShdw blurRad="635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1" lang="zh-CN" altLang="en-US" sz="1350" b="0" i="0" u="none" strike="noStrike" kern="0" cap="none" spc="0" normalizeH="0" baseline="0" noProof="0" dirty="0">
              <a:ln>
                <a:noFill/>
              </a:ln>
              <a:solidFill>
                <a:prstClr val="white"/>
              </a:solidFill>
              <a:effectLst/>
              <a:uLnTx/>
              <a:uFillTx/>
              <a:latin typeface="等线"/>
              <a:ea typeface="楷体" panose="02010609060101010101" pitchFamily="49" charset="-122"/>
              <a:cs typeface="Arial"/>
              <a:sym typeface="Arial"/>
            </a:endParaRPr>
          </a:p>
        </p:txBody>
      </p:sp>
      <p:sp>
        <p:nvSpPr>
          <p:cNvPr id="7" name="文本框 5">
            <a:extLst>
              <a:ext uri="{FF2B5EF4-FFF2-40B4-BE49-F238E27FC236}">
                <a16:creationId xmlns:a16="http://schemas.microsoft.com/office/drawing/2014/main" id="{2708047F-C23D-5B3C-B2CD-806AD2F48233}"/>
              </a:ext>
            </a:extLst>
          </p:cNvPr>
          <p:cNvSpPr txBox="1"/>
          <p:nvPr/>
        </p:nvSpPr>
        <p:spPr>
          <a:xfrm>
            <a:off x="975830" y="-538146"/>
            <a:ext cx="548640" cy="35548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25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Arial"/>
                <a:sym typeface="Arial"/>
              </a:rPr>
              <a:t>2</a:t>
            </a:r>
          </a:p>
        </p:txBody>
      </p:sp>
      <p:pic>
        <p:nvPicPr>
          <p:cNvPr id="8" name="图片 1">
            <a:extLst>
              <a:ext uri="{FF2B5EF4-FFF2-40B4-BE49-F238E27FC236}">
                <a16:creationId xmlns:a16="http://schemas.microsoft.com/office/drawing/2014/main" id="{A284B6E3-1BA8-5CF7-B46B-9918D4AC37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4599" y="160494"/>
            <a:ext cx="1813046" cy="2528888"/>
          </a:xfrm>
          <a:prstGeom prst="rect">
            <a:avLst/>
          </a:prstGeom>
          <a:effectLst>
            <a:outerShdw blurRad="50800" dist="101600" dir="2700000" algn="tl" rotWithShape="0">
              <a:prstClr val="black">
                <a:alpha val="40000"/>
              </a:prstClr>
            </a:outerShdw>
          </a:effectLst>
        </p:spPr>
      </p:pic>
      <p:sp>
        <p:nvSpPr>
          <p:cNvPr id="9" name="TextBox 8">
            <a:extLst>
              <a:ext uri="{FF2B5EF4-FFF2-40B4-BE49-F238E27FC236}">
                <a16:creationId xmlns:a16="http://schemas.microsoft.com/office/drawing/2014/main" id="{36344AEA-47AC-7C53-28CA-03237185B11D}"/>
              </a:ext>
            </a:extLst>
          </p:cNvPr>
          <p:cNvSpPr txBox="1"/>
          <p:nvPr/>
        </p:nvSpPr>
        <p:spPr>
          <a:xfrm>
            <a:off x="884183" y="2719543"/>
            <a:ext cx="5909815" cy="1200329"/>
          </a:xfrm>
          <a:prstGeom prst="rect">
            <a:avLst/>
          </a:prstGeom>
          <a:noFill/>
        </p:spPr>
        <p:txBody>
          <a:bodyPr wrap="square">
            <a:spAutoFit/>
          </a:bodyPr>
          <a:lstStyle/>
          <a:p>
            <a:pPr lvl="0">
              <a:defRPr/>
            </a:pPr>
            <a:r>
              <a:rPr lang="vi-VN" sz="3600" b="1" dirty="0">
                <a:latin typeface="Times New Roman" panose="02020603050405020304" pitchFamily="18" charset="0"/>
                <a:cs typeface="Times New Roman" panose="02020603050405020304" pitchFamily="18" charset="0"/>
              </a:rPr>
              <a:t>T</a:t>
            </a:r>
            <a:r>
              <a:rPr lang="fr-FR" sz="3600" b="1" dirty="0" err="1">
                <a:latin typeface="Times New Roman" panose="02020603050405020304" pitchFamily="18" charset="0"/>
                <a:cs typeface="Times New Roman" panose="02020603050405020304" pitchFamily="18" charset="0"/>
              </a:rPr>
              <a:t>ìm</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hiểu</a:t>
            </a:r>
            <a:r>
              <a:rPr lang="vi-VN" sz="3600" b="1" dirty="0">
                <a:latin typeface="Times New Roman" panose="02020603050405020304" pitchFamily="18" charset="0"/>
                <a:cs typeface="Times New Roman" panose="02020603050405020304" pitchFamily="18" charset="0"/>
              </a:rPr>
              <a:t> 4 dòng thơ đầu: Khung cảnh mùa xuân</a:t>
            </a:r>
            <a:endParaRPr kumimoji="0" lang="en-SG" sz="255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2" name="图片 8">
            <a:extLst>
              <a:ext uri="{FF2B5EF4-FFF2-40B4-BE49-F238E27FC236}">
                <a16:creationId xmlns:a16="http://schemas.microsoft.com/office/drawing/2014/main" id="{544D4ED6-13DE-721C-3797-17F25501D009}"/>
              </a:ext>
            </a:extLst>
          </p:cNvPr>
          <p:cNvPicPr>
            <a:picLocks noChangeAspect="1"/>
          </p:cNvPicPr>
          <p:nvPr/>
        </p:nvPicPr>
        <p:blipFill rotWithShape="1">
          <a:blip r:embed="rId8">
            <a:extLst>
              <a:ext uri="{28A0092B-C50C-407E-A947-70E740481C1C}">
                <a14:useLocalDpi xmlns:a14="http://schemas.microsoft.com/office/drawing/2010/main" val="0"/>
              </a:ext>
            </a:extLst>
          </a:blip>
          <a:srcRect r="62916"/>
          <a:stretch/>
        </p:blipFill>
        <p:spPr>
          <a:xfrm>
            <a:off x="-11075" y="-5605"/>
            <a:ext cx="1790517" cy="2299219"/>
          </a:xfrm>
          <a:prstGeom prst="rect">
            <a:avLst/>
          </a:prstGeom>
        </p:spPr>
      </p:pic>
      <p:pic>
        <p:nvPicPr>
          <p:cNvPr id="5" name="Picture 4" descr="A cartoon of a person wearing a headdress&#10;&#10;Description automatically generated">
            <a:extLst>
              <a:ext uri="{FF2B5EF4-FFF2-40B4-BE49-F238E27FC236}">
                <a16:creationId xmlns:a16="http://schemas.microsoft.com/office/drawing/2014/main" id="{6F8C5F93-0B5A-EEC8-1917-DB797B37C7E1}"/>
              </a:ext>
            </a:extLst>
          </p:cNvPr>
          <p:cNvPicPr>
            <a:picLocks noChangeAspect="1"/>
          </p:cNvPicPr>
          <p:nvPr/>
        </p:nvPicPr>
        <p:blipFill>
          <a:blip r:embed="rId9"/>
          <a:stretch>
            <a:fillRect/>
          </a:stretch>
        </p:blipFill>
        <p:spPr>
          <a:xfrm>
            <a:off x="5800658" y="1746356"/>
            <a:ext cx="3636006" cy="3397144"/>
          </a:xfrm>
          <a:prstGeom prst="rect">
            <a:avLst/>
          </a:prstGeom>
        </p:spPr>
      </p:pic>
      <p:pic>
        <p:nvPicPr>
          <p:cNvPr id="18" name="图片 49">
            <a:extLst>
              <a:ext uri="{FF2B5EF4-FFF2-40B4-BE49-F238E27FC236}">
                <a16:creationId xmlns:a16="http://schemas.microsoft.com/office/drawing/2014/main" id="{151A64E7-4328-6458-8078-21E869FF52D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Effect>
                      <a14:artisticBlur/>
                    </a14:imgEffect>
                  </a14:imgLayer>
                </a14:imgProps>
              </a:ext>
              <a:ext uri="{28A0092B-C50C-407E-A947-70E740481C1C}">
                <a14:useLocalDpi xmlns:a14="http://schemas.microsoft.com/office/drawing/2010/main"/>
              </a:ext>
            </a:extLst>
          </a:blip>
          <a:stretch>
            <a:fillRect/>
          </a:stretch>
        </p:blipFill>
        <p:spPr>
          <a:xfrm>
            <a:off x="3551377" y="-175091"/>
            <a:ext cx="2469335" cy="3440520"/>
          </a:xfrm>
          <a:custGeom>
            <a:avLst/>
            <a:gdLst>
              <a:gd name="connsiteX0" fmla="*/ 0 w 8277224"/>
              <a:gd name="connsiteY0" fmla="*/ 0 h 6858000"/>
              <a:gd name="connsiteX1" fmla="*/ 8277224 w 8277224"/>
              <a:gd name="connsiteY1" fmla="*/ 0 h 6858000"/>
              <a:gd name="connsiteX2" fmla="*/ 8277224 w 8277224"/>
              <a:gd name="connsiteY2" fmla="*/ 6858000 h 6858000"/>
              <a:gd name="connsiteX3" fmla="*/ 0 w 82772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77224" h="6858000">
                <a:moveTo>
                  <a:pt x="0" y="0"/>
                </a:moveTo>
                <a:lnTo>
                  <a:pt x="8277224" y="0"/>
                </a:lnTo>
                <a:lnTo>
                  <a:pt x="8277224" y="6858000"/>
                </a:lnTo>
                <a:lnTo>
                  <a:pt x="0" y="6858000"/>
                </a:lnTo>
                <a:close/>
              </a:path>
            </a:pathLst>
          </a:custGeom>
        </p:spPr>
      </p:pic>
      <p:pic>
        <p:nvPicPr>
          <p:cNvPr id="20" name="Picture 19" descr="A branch with pink flowers on it&#10;&#10;Description automatically generated">
            <a:extLst>
              <a:ext uri="{FF2B5EF4-FFF2-40B4-BE49-F238E27FC236}">
                <a16:creationId xmlns:a16="http://schemas.microsoft.com/office/drawing/2014/main" id="{E71AF252-CA2D-1528-51B9-0F35E557D8E7}"/>
              </a:ext>
            </a:extLst>
          </p:cNvPr>
          <p:cNvPicPr>
            <a:picLocks noChangeAspect="1"/>
          </p:cNvPicPr>
          <p:nvPr/>
        </p:nvPicPr>
        <p:blipFill>
          <a:blip r:embed="rId12"/>
          <a:stretch>
            <a:fillRect/>
          </a:stretch>
        </p:blipFill>
        <p:spPr>
          <a:xfrm>
            <a:off x="4092429" y="-82762"/>
            <a:ext cx="5200650" cy="4352925"/>
          </a:xfrm>
          <a:prstGeom prst="rect">
            <a:avLst/>
          </a:prstGeom>
        </p:spPr>
      </p:pic>
      <p:pic>
        <p:nvPicPr>
          <p:cNvPr id="21" name="Picture 20" descr="A person and person in traditional clothing&#10;&#10;Description automatically generated">
            <a:extLst>
              <a:ext uri="{FF2B5EF4-FFF2-40B4-BE49-F238E27FC236}">
                <a16:creationId xmlns:a16="http://schemas.microsoft.com/office/drawing/2014/main" id="{6DFE42CB-F093-3FEF-E4BA-404BE2CCE9EA}"/>
              </a:ext>
            </a:extLst>
          </p:cNvPr>
          <p:cNvPicPr>
            <a:picLocks noChangeAspect="1"/>
          </p:cNvPicPr>
          <p:nvPr/>
        </p:nvPicPr>
        <p:blipFill rotWithShape="1">
          <a:blip r:embed="rId13"/>
          <a:srcRect l="2364" t="46402" r="67584" b="-1327"/>
          <a:stretch/>
        </p:blipFill>
        <p:spPr>
          <a:xfrm flipH="1">
            <a:off x="0" y="3300868"/>
            <a:ext cx="1243242" cy="1901880"/>
          </a:xfrm>
          <a:prstGeom prst="rect">
            <a:avLst/>
          </a:prstGeom>
        </p:spPr>
      </p:pic>
      <p:grpSp>
        <p:nvGrpSpPr>
          <p:cNvPr id="27" name="Google Shape;16195;p27">
            <a:extLst>
              <a:ext uri="{FF2B5EF4-FFF2-40B4-BE49-F238E27FC236}">
                <a16:creationId xmlns:a16="http://schemas.microsoft.com/office/drawing/2014/main" id="{C49F5B16-3853-8E65-892F-0EDB12D20D28}"/>
              </a:ext>
            </a:extLst>
          </p:cNvPr>
          <p:cNvGrpSpPr/>
          <p:nvPr/>
        </p:nvGrpSpPr>
        <p:grpSpPr>
          <a:xfrm>
            <a:off x="5069132" y="1424938"/>
            <a:ext cx="2255815" cy="1242034"/>
            <a:chOff x="-69706" y="4049223"/>
            <a:chExt cx="2187555" cy="1141893"/>
          </a:xfrm>
        </p:grpSpPr>
        <p:sp>
          <p:nvSpPr>
            <p:cNvPr id="28" name="Google Shape;16196;p27">
              <a:extLst>
                <a:ext uri="{FF2B5EF4-FFF2-40B4-BE49-F238E27FC236}">
                  <a16:creationId xmlns:a16="http://schemas.microsoft.com/office/drawing/2014/main" id="{0756F4BC-96AF-F2D6-B54A-D8B5A3F08A2A}"/>
                </a:ext>
              </a:extLst>
            </p:cNvPr>
            <p:cNvSpPr/>
            <p:nvPr/>
          </p:nvSpPr>
          <p:spPr>
            <a:xfrm rot="-4783708">
              <a:off x="297870" y="4508931"/>
              <a:ext cx="66845" cy="93493"/>
            </a:xfrm>
            <a:custGeom>
              <a:avLst/>
              <a:gdLst/>
              <a:ahLst/>
              <a:cxnLst/>
              <a:rect l="l" t="t" r="r" b="b"/>
              <a:pathLst>
                <a:path w="2674" h="3740" extrusionOk="0">
                  <a:moveTo>
                    <a:pt x="1911" y="1"/>
                  </a:moveTo>
                  <a:cubicBezTo>
                    <a:pt x="1657" y="1"/>
                    <a:pt x="1423" y="145"/>
                    <a:pt x="1267" y="406"/>
                  </a:cubicBezTo>
                  <a:cubicBezTo>
                    <a:pt x="1055" y="688"/>
                    <a:pt x="915" y="1110"/>
                    <a:pt x="915" y="1461"/>
                  </a:cubicBezTo>
                  <a:cubicBezTo>
                    <a:pt x="1055" y="1954"/>
                    <a:pt x="774" y="2446"/>
                    <a:pt x="352" y="2657"/>
                  </a:cubicBezTo>
                  <a:cubicBezTo>
                    <a:pt x="141" y="2728"/>
                    <a:pt x="0" y="3009"/>
                    <a:pt x="71" y="3290"/>
                  </a:cubicBezTo>
                  <a:cubicBezTo>
                    <a:pt x="119" y="3582"/>
                    <a:pt x="335" y="3739"/>
                    <a:pt x="580" y="3739"/>
                  </a:cubicBezTo>
                  <a:cubicBezTo>
                    <a:pt x="690" y="3739"/>
                    <a:pt x="806" y="3708"/>
                    <a:pt x="915" y="3642"/>
                  </a:cubicBezTo>
                  <a:cubicBezTo>
                    <a:pt x="1267" y="3361"/>
                    <a:pt x="1618" y="3079"/>
                    <a:pt x="2040" y="2798"/>
                  </a:cubicBezTo>
                  <a:cubicBezTo>
                    <a:pt x="2181" y="2728"/>
                    <a:pt x="2251" y="2517"/>
                    <a:pt x="2251" y="2306"/>
                  </a:cubicBezTo>
                  <a:cubicBezTo>
                    <a:pt x="2251" y="1813"/>
                    <a:pt x="2322" y="1391"/>
                    <a:pt x="2533" y="969"/>
                  </a:cubicBezTo>
                  <a:cubicBezTo>
                    <a:pt x="2673" y="617"/>
                    <a:pt x="2533" y="195"/>
                    <a:pt x="2181" y="55"/>
                  </a:cubicBezTo>
                  <a:cubicBezTo>
                    <a:pt x="2090" y="18"/>
                    <a:pt x="1999" y="1"/>
                    <a:pt x="1911"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6197;p27">
              <a:extLst>
                <a:ext uri="{FF2B5EF4-FFF2-40B4-BE49-F238E27FC236}">
                  <a16:creationId xmlns:a16="http://schemas.microsoft.com/office/drawing/2014/main" id="{C8950D9F-9411-BD4A-CE64-FE5AA904698B}"/>
                </a:ext>
              </a:extLst>
            </p:cNvPr>
            <p:cNvSpPr/>
            <p:nvPr/>
          </p:nvSpPr>
          <p:spPr>
            <a:xfrm rot="-4783708">
              <a:off x="398248" y="4664429"/>
              <a:ext cx="36972" cy="35472"/>
            </a:xfrm>
            <a:custGeom>
              <a:avLst/>
              <a:gdLst/>
              <a:ahLst/>
              <a:cxnLst/>
              <a:rect l="l" t="t" r="r" b="b"/>
              <a:pathLst>
                <a:path w="1479" h="1419" extrusionOk="0">
                  <a:moveTo>
                    <a:pt x="564" y="1"/>
                  </a:moveTo>
                  <a:cubicBezTo>
                    <a:pt x="212" y="141"/>
                    <a:pt x="1" y="493"/>
                    <a:pt x="141" y="845"/>
                  </a:cubicBezTo>
                  <a:cubicBezTo>
                    <a:pt x="204" y="1160"/>
                    <a:pt x="493" y="1419"/>
                    <a:pt x="856" y="1419"/>
                  </a:cubicBezTo>
                  <a:cubicBezTo>
                    <a:pt x="898" y="1419"/>
                    <a:pt x="942" y="1415"/>
                    <a:pt x="986" y="1408"/>
                  </a:cubicBezTo>
                  <a:cubicBezTo>
                    <a:pt x="1267" y="1408"/>
                    <a:pt x="1478" y="1267"/>
                    <a:pt x="1408" y="915"/>
                  </a:cubicBezTo>
                  <a:cubicBezTo>
                    <a:pt x="1337" y="564"/>
                    <a:pt x="845" y="1"/>
                    <a:pt x="564"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6198;p27">
              <a:extLst>
                <a:ext uri="{FF2B5EF4-FFF2-40B4-BE49-F238E27FC236}">
                  <a16:creationId xmlns:a16="http://schemas.microsoft.com/office/drawing/2014/main" id="{34EF8289-D632-B667-7D57-A3AB8D23AE4E}"/>
                </a:ext>
              </a:extLst>
            </p:cNvPr>
            <p:cNvSpPr/>
            <p:nvPr/>
          </p:nvSpPr>
          <p:spPr>
            <a:xfrm rot="-4783708">
              <a:off x="-13287" y="4251631"/>
              <a:ext cx="78469" cy="45397"/>
            </a:xfrm>
            <a:custGeom>
              <a:avLst/>
              <a:gdLst/>
              <a:ahLst/>
              <a:cxnLst/>
              <a:rect l="l" t="t" r="r" b="b"/>
              <a:pathLst>
                <a:path w="3139" h="1816" extrusionOk="0">
                  <a:moveTo>
                    <a:pt x="2114" y="0"/>
                  </a:moveTo>
                  <a:cubicBezTo>
                    <a:pt x="1556" y="0"/>
                    <a:pt x="1009" y="94"/>
                    <a:pt x="493" y="281"/>
                  </a:cubicBezTo>
                  <a:cubicBezTo>
                    <a:pt x="353" y="422"/>
                    <a:pt x="282" y="633"/>
                    <a:pt x="141" y="774"/>
                  </a:cubicBezTo>
                  <a:cubicBezTo>
                    <a:pt x="1" y="1055"/>
                    <a:pt x="1" y="1477"/>
                    <a:pt x="282" y="1688"/>
                  </a:cubicBezTo>
                  <a:cubicBezTo>
                    <a:pt x="371" y="1777"/>
                    <a:pt x="496" y="1816"/>
                    <a:pt x="627" y="1816"/>
                  </a:cubicBezTo>
                  <a:cubicBezTo>
                    <a:pt x="810" y="1816"/>
                    <a:pt x="1004" y="1741"/>
                    <a:pt x="1126" y="1618"/>
                  </a:cubicBezTo>
                  <a:cubicBezTo>
                    <a:pt x="1267" y="1442"/>
                    <a:pt x="1390" y="1389"/>
                    <a:pt x="1522" y="1389"/>
                  </a:cubicBezTo>
                  <a:cubicBezTo>
                    <a:pt x="1654" y="1389"/>
                    <a:pt x="1795" y="1442"/>
                    <a:pt x="1971" y="1477"/>
                  </a:cubicBezTo>
                  <a:cubicBezTo>
                    <a:pt x="2082" y="1533"/>
                    <a:pt x="2196" y="1558"/>
                    <a:pt x="2306" y="1558"/>
                  </a:cubicBezTo>
                  <a:cubicBezTo>
                    <a:pt x="2754" y="1558"/>
                    <a:pt x="3139" y="1141"/>
                    <a:pt x="3026" y="633"/>
                  </a:cubicBezTo>
                  <a:cubicBezTo>
                    <a:pt x="3026" y="422"/>
                    <a:pt x="2955" y="211"/>
                    <a:pt x="2885" y="70"/>
                  </a:cubicBezTo>
                  <a:lnTo>
                    <a:pt x="2955" y="70"/>
                  </a:lnTo>
                  <a:cubicBezTo>
                    <a:pt x="2674" y="24"/>
                    <a:pt x="2393" y="0"/>
                    <a:pt x="211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199;p27">
              <a:extLst>
                <a:ext uri="{FF2B5EF4-FFF2-40B4-BE49-F238E27FC236}">
                  <a16:creationId xmlns:a16="http://schemas.microsoft.com/office/drawing/2014/main" id="{B297F770-B69B-2DE9-926A-D57F4F323FE2}"/>
                </a:ext>
              </a:extLst>
            </p:cNvPr>
            <p:cNvSpPr/>
            <p:nvPr/>
          </p:nvSpPr>
          <p:spPr>
            <a:xfrm rot="-4783708">
              <a:off x="55941" y="4061996"/>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200;p27">
              <a:extLst>
                <a:ext uri="{FF2B5EF4-FFF2-40B4-BE49-F238E27FC236}">
                  <a16:creationId xmlns:a16="http://schemas.microsoft.com/office/drawing/2014/main" id="{E17F540F-37AA-22EB-3557-6E098B51F78F}"/>
                </a:ext>
              </a:extLst>
            </p:cNvPr>
            <p:cNvSpPr/>
            <p:nvPr/>
          </p:nvSpPr>
          <p:spPr>
            <a:xfrm rot="-4783708">
              <a:off x="66486" y="4340386"/>
              <a:ext cx="36947" cy="45972"/>
            </a:xfrm>
            <a:custGeom>
              <a:avLst/>
              <a:gdLst/>
              <a:ahLst/>
              <a:cxnLst/>
              <a:rect l="l" t="t" r="r" b="b"/>
              <a:pathLst>
                <a:path w="1478" h="1839" extrusionOk="0">
                  <a:moveTo>
                    <a:pt x="809" y="0"/>
                  </a:moveTo>
                  <a:cubicBezTo>
                    <a:pt x="775" y="0"/>
                    <a:pt x="740" y="3"/>
                    <a:pt x="704" y="9"/>
                  </a:cubicBezTo>
                  <a:cubicBezTo>
                    <a:pt x="282" y="9"/>
                    <a:pt x="0" y="572"/>
                    <a:pt x="71" y="1065"/>
                  </a:cubicBezTo>
                  <a:cubicBezTo>
                    <a:pt x="141" y="1557"/>
                    <a:pt x="352" y="1838"/>
                    <a:pt x="774" y="1838"/>
                  </a:cubicBezTo>
                  <a:cubicBezTo>
                    <a:pt x="1196" y="1838"/>
                    <a:pt x="1478" y="1346"/>
                    <a:pt x="1407" y="783"/>
                  </a:cubicBezTo>
                  <a:cubicBezTo>
                    <a:pt x="1407" y="333"/>
                    <a:pt x="1172" y="0"/>
                    <a:pt x="809"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201;p27">
              <a:extLst>
                <a:ext uri="{FF2B5EF4-FFF2-40B4-BE49-F238E27FC236}">
                  <a16:creationId xmlns:a16="http://schemas.microsoft.com/office/drawing/2014/main" id="{2ACFE335-A79F-B552-4FF4-EFC82A40E946}"/>
                </a:ext>
              </a:extLst>
            </p:cNvPr>
            <p:cNvSpPr/>
            <p:nvPr/>
          </p:nvSpPr>
          <p:spPr>
            <a:xfrm rot="-4783708">
              <a:off x="559255" y="4623188"/>
              <a:ext cx="38722" cy="42222"/>
            </a:xfrm>
            <a:custGeom>
              <a:avLst/>
              <a:gdLst/>
              <a:ahLst/>
              <a:cxnLst/>
              <a:rect l="l" t="t" r="r" b="b"/>
              <a:pathLst>
                <a:path w="1549" h="1689" extrusionOk="0">
                  <a:moveTo>
                    <a:pt x="774" y="0"/>
                  </a:moveTo>
                  <a:cubicBezTo>
                    <a:pt x="352" y="0"/>
                    <a:pt x="71" y="563"/>
                    <a:pt x="71" y="985"/>
                  </a:cubicBezTo>
                  <a:cubicBezTo>
                    <a:pt x="1" y="1407"/>
                    <a:pt x="352" y="1689"/>
                    <a:pt x="774" y="1689"/>
                  </a:cubicBezTo>
                  <a:cubicBezTo>
                    <a:pt x="1197" y="1548"/>
                    <a:pt x="1548" y="1056"/>
                    <a:pt x="1408" y="633"/>
                  </a:cubicBezTo>
                  <a:cubicBezTo>
                    <a:pt x="1337" y="211"/>
                    <a:pt x="1197" y="0"/>
                    <a:pt x="7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202;p27">
              <a:extLst>
                <a:ext uri="{FF2B5EF4-FFF2-40B4-BE49-F238E27FC236}">
                  <a16:creationId xmlns:a16="http://schemas.microsoft.com/office/drawing/2014/main" id="{8F52FE00-0867-4091-69D0-6E58EDA9DD54}"/>
                </a:ext>
              </a:extLst>
            </p:cNvPr>
            <p:cNvSpPr/>
            <p:nvPr/>
          </p:nvSpPr>
          <p:spPr>
            <a:xfrm rot="-4783708">
              <a:off x="184672" y="4255690"/>
              <a:ext cx="35197" cy="37297"/>
            </a:xfrm>
            <a:custGeom>
              <a:avLst/>
              <a:gdLst/>
              <a:ahLst/>
              <a:cxnLst/>
              <a:rect l="l" t="t" r="r" b="b"/>
              <a:pathLst>
                <a:path w="1408" h="1492" extrusionOk="0">
                  <a:moveTo>
                    <a:pt x="883" y="1"/>
                  </a:moveTo>
                  <a:cubicBezTo>
                    <a:pt x="848" y="1"/>
                    <a:pt x="812" y="5"/>
                    <a:pt x="774" y="15"/>
                  </a:cubicBezTo>
                  <a:cubicBezTo>
                    <a:pt x="282" y="85"/>
                    <a:pt x="0" y="507"/>
                    <a:pt x="71" y="929"/>
                  </a:cubicBezTo>
                  <a:cubicBezTo>
                    <a:pt x="141" y="1281"/>
                    <a:pt x="422" y="1492"/>
                    <a:pt x="704" y="1492"/>
                  </a:cubicBezTo>
                  <a:cubicBezTo>
                    <a:pt x="1056" y="1492"/>
                    <a:pt x="1407" y="859"/>
                    <a:pt x="1337" y="366"/>
                  </a:cubicBezTo>
                  <a:cubicBezTo>
                    <a:pt x="1276" y="184"/>
                    <a:pt x="1110" y="1"/>
                    <a:pt x="883"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203;p27">
              <a:extLst>
                <a:ext uri="{FF2B5EF4-FFF2-40B4-BE49-F238E27FC236}">
                  <a16:creationId xmlns:a16="http://schemas.microsoft.com/office/drawing/2014/main" id="{4D5D7456-1C99-D49F-8616-357763941E79}"/>
                </a:ext>
              </a:extLst>
            </p:cNvPr>
            <p:cNvSpPr/>
            <p:nvPr/>
          </p:nvSpPr>
          <p:spPr>
            <a:xfrm rot="-4783708">
              <a:off x="458657" y="4521123"/>
              <a:ext cx="33447" cy="35547"/>
            </a:xfrm>
            <a:custGeom>
              <a:avLst/>
              <a:gdLst/>
              <a:ahLst/>
              <a:cxnLst/>
              <a:rect l="l" t="t" r="r" b="b"/>
              <a:pathLst>
                <a:path w="1338" h="1422" extrusionOk="0">
                  <a:moveTo>
                    <a:pt x="998" y="1"/>
                  </a:moveTo>
                  <a:cubicBezTo>
                    <a:pt x="971" y="1"/>
                    <a:pt x="943" y="5"/>
                    <a:pt x="915" y="14"/>
                  </a:cubicBezTo>
                  <a:cubicBezTo>
                    <a:pt x="423" y="85"/>
                    <a:pt x="71" y="507"/>
                    <a:pt x="71" y="999"/>
                  </a:cubicBezTo>
                  <a:cubicBezTo>
                    <a:pt x="1" y="1210"/>
                    <a:pt x="282" y="1421"/>
                    <a:pt x="493" y="1421"/>
                  </a:cubicBezTo>
                  <a:cubicBezTo>
                    <a:pt x="985" y="1280"/>
                    <a:pt x="1267" y="858"/>
                    <a:pt x="1337" y="436"/>
                  </a:cubicBezTo>
                  <a:cubicBezTo>
                    <a:pt x="1337" y="192"/>
                    <a:pt x="1178" y="1"/>
                    <a:pt x="99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204;p27">
              <a:extLst>
                <a:ext uri="{FF2B5EF4-FFF2-40B4-BE49-F238E27FC236}">
                  <a16:creationId xmlns:a16="http://schemas.microsoft.com/office/drawing/2014/main" id="{95D24F47-C308-5C57-C867-22EFE250A7C5}"/>
                </a:ext>
              </a:extLst>
            </p:cNvPr>
            <p:cNvSpPr/>
            <p:nvPr/>
          </p:nvSpPr>
          <p:spPr>
            <a:xfrm rot="-4783708">
              <a:off x="-62932" y="4897496"/>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7" name="Google Shape;16205;p27">
              <a:extLst>
                <a:ext uri="{FF2B5EF4-FFF2-40B4-BE49-F238E27FC236}">
                  <a16:creationId xmlns:a16="http://schemas.microsoft.com/office/drawing/2014/main" id="{7B80C671-76FA-99C7-BFE0-9C4BCCDCE8A8}"/>
                </a:ext>
              </a:extLst>
            </p:cNvPr>
            <p:cNvSpPr/>
            <p:nvPr/>
          </p:nvSpPr>
          <p:spPr>
            <a:xfrm rot="-4783708">
              <a:off x="602373" y="5020425"/>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206;p27">
              <a:extLst>
                <a:ext uri="{FF2B5EF4-FFF2-40B4-BE49-F238E27FC236}">
                  <a16:creationId xmlns:a16="http://schemas.microsoft.com/office/drawing/2014/main" id="{8447B1C3-AFB5-0203-8B02-5E8E39167177}"/>
                </a:ext>
              </a:extLst>
            </p:cNvPr>
            <p:cNvSpPr/>
            <p:nvPr/>
          </p:nvSpPr>
          <p:spPr>
            <a:xfrm rot="-4783708">
              <a:off x="742852" y="49971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207;p27">
              <a:extLst>
                <a:ext uri="{FF2B5EF4-FFF2-40B4-BE49-F238E27FC236}">
                  <a16:creationId xmlns:a16="http://schemas.microsoft.com/office/drawing/2014/main" id="{150B64AF-32DC-2C43-8523-06FE85BD50B6}"/>
                </a:ext>
              </a:extLst>
            </p:cNvPr>
            <p:cNvSpPr/>
            <p:nvPr/>
          </p:nvSpPr>
          <p:spPr>
            <a:xfrm rot="-4783708">
              <a:off x="376894" y="502335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208;p27">
              <a:extLst>
                <a:ext uri="{FF2B5EF4-FFF2-40B4-BE49-F238E27FC236}">
                  <a16:creationId xmlns:a16="http://schemas.microsoft.com/office/drawing/2014/main" id="{760D44AD-FC25-2DE3-73C4-376E74E778DD}"/>
                </a:ext>
              </a:extLst>
            </p:cNvPr>
            <p:cNvSpPr/>
            <p:nvPr/>
          </p:nvSpPr>
          <p:spPr>
            <a:xfrm rot="-4783708">
              <a:off x="690544" y="4920184"/>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09;p27">
              <a:extLst>
                <a:ext uri="{FF2B5EF4-FFF2-40B4-BE49-F238E27FC236}">
                  <a16:creationId xmlns:a16="http://schemas.microsoft.com/office/drawing/2014/main" id="{380A06BD-1B87-6953-E251-46F0EB7676D3}"/>
                </a:ext>
              </a:extLst>
            </p:cNvPr>
            <p:cNvSpPr/>
            <p:nvPr/>
          </p:nvSpPr>
          <p:spPr>
            <a:xfrm rot="-4783708">
              <a:off x="-44506" y="5026418"/>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10;p27">
              <a:extLst>
                <a:ext uri="{FF2B5EF4-FFF2-40B4-BE49-F238E27FC236}">
                  <a16:creationId xmlns:a16="http://schemas.microsoft.com/office/drawing/2014/main" id="{3A5D000F-6C32-8542-48E2-522A74D7E51E}"/>
                </a:ext>
              </a:extLst>
            </p:cNvPr>
            <p:cNvSpPr/>
            <p:nvPr/>
          </p:nvSpPr>
          <p:spPr>
            <a:xfrm rot="-4783708">
              <a:off x="56178" y="479620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11;p27">
              <a:extLst>
                <a:ext uri="{FF2B5EF4-FFF2-40B4-BE49-F238E27FC236}">
                  <a16:creationId xmlns:a16="http://schemas.microsoft.com/office/drawing/2014/main" id="{671B209C-D8CA-6658-50CC-31470E65D6E2}"/>
                </a:ext>
              </a:extLst>
            </p:cNvPr>
            <p:cNvSpPr/>
            <p:nvPr/>
          </p:nvSpPr>
          <p:spPr>
            <a:xfrm rot="-4783708">
              <a:off x="62461" y="5137943"/>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12;p27">
              <a:extLst>
                <a:ext uri="{FF2B5EF4-FFF2-40B4-BE49-F238E27FC236}">
                  <a16:creationId xmlns:a16="http://schemas.microsoft.com/office/drawing/2014/main" id="{69F554EF-63A3-0C66-798A-4002A9EB6CCC}"/>
                </a:ext>
              </a:extLst>
            </p:cNvPr>
            <p:cNvSpPr/>
            <p:nvPr/>
          </p:nvSpPr>
          <p:spPr>
            <a:xfrm rot="-4783708">
              <a:off x="256807" y="4914268"/>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13;p27">
              <a:extLst>
                <a:ext uri="{FF2B5EF4-FFF2-40B4-BE49-F238E27FC236}">
                  <a16:creationId xmlns:a16="http://schemas.microsoft.com/office/drawing/2014/main" id="{863207B3-6A91-8B85-7F4F-ED9F8EC7F11C}"/>
                </a:ext>
              </a:extLst>
            </p:cNvPr>
            <p:cNvSpPr/>
            <p:nvPr/>
          </p:nvSpPr>
          <p:spPr>
            <a:xfrm rot="-4783708">
              <a:off x="247952" y="5074867"/>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14;p27">
              <a:extLst>
                <a:ext uri="{FF2B5EF4-FFF2-40B4-BE49-F238E27FC236}">
                  <a16:creationId xmlns:a16="http://schemas.microsoft.com/office/drawing/2014/main" id="{15B963AA-E226-B926-2D7D-97A43269A686}"/>
                </a:ext>
              </a:extLst>
            </p:cNvPr>
            <p:cNvSpPr/>
            <p:nvPr/>
          </p:nvSpPr>
          <p:spPr>
            <a:xfrm rot="-4783708">
              <a:off x="373366" y="4755996"/>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15;p27">
              <a:extLst>
                <a:ext uri="{FF2B5EF4-FFF2-40B4-BE49-F238E27FC236}">
                  <a16:creationId xmlns:a16="http://schemas.microsoft.com/office/drawing/2014/main" id="{D52A5BD6-3F44-A4EE-1CE9-CED7E6AC57C5}"/>
                </a:ext>
              </a:extLst>
            </p:cNvPr>
            <p:cNvSpPr/>
            <p:nvPr/>
          </p:nvSpPr>
          <p:spPr>
            <a:xfrm rot="-4783708">
              <a:off x="501178" y="5063658"/>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16;p27">
              <a:extLst>
                <a:ext uri="{FF2B5EF4-FFF2-40B4-BE49-F238E27FC236}">
                  <a16:creationId xmlns:a16="http://schemas.microsoft.com/office/drawing/2014/main" id="{C05C9504-C1E5-F4A3-1134-5CF26A2294D8}"/>
                </a:ext>
              </a:extLst>
            </p:cNvPr>
            <p:cNvSpPr/>
            <p:nvPr/>
          </p:nvSpPr>
          <p:spPr>
            <a:xfrm rot="-4783708">
              <a:off x="496590" y="493287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17;p27">
              <a:extLst>
                <a:ext uri="{FF2B5EF4-FFF2-40B4-BE49-F238E27FC236}">
                  <a16:creationId xmlns:a16="http://schemas.microsoft.com/office/drawing/2014/main" id="{AF07B6D7-0331-032A-8299-CF5C8B314053}"/>
                </a:ext>
              </a:extLst>
            </p:cNvPr>
            <p:cNvSpPr/>
            <p:nvPr/>
          </p:nvSpPr>
          <p:spPr>
            <a:xfrm rot="-4783708">
              <a:off x="875849" y="4917541"/>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218;p27">
              <a:extLst>
                <a:ext uri="{FF2B5EF4-FFF2-40B4-BE49-F238E27FC236}">
                  <a16:creationId xmlns:a16="http://schemas.microsoft.com/office/drawing/2014/main" id="{86A10412-55B8-FF76-31DB-7C21EF3947AA}"/>
                </a:ext>
              </a:extLst>
            </p:cNvPr>
            <p:cNvSpPr/>
            <p:nvPr/>
          </p:nvSpPr>
          <p:spPr>
            <a:xfrm rot="-4783708">
              <a:off x="537709" y="4830892"/>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219;p27">
              <a:extLst>
                <a:ext uri="{FF2B5EF4-FFF2-40B4-BE49-F238E27FC236}">
                  <a16:creationId xmlns:a16="http://schemas.microsoft.com/office/drawing/2014/main" id="{E044C5D4-4BDA-3E3D-C4D7-FE692D475421}"/>
                </a:ext>
              </a:extLst>
            </p:cNvPr>
            <p:cNvSpPr/>
            <p:nvPr/>
          </p:nvSpPr>
          <p:spPr>
            <a:xfrm rot="-4783708">
              <a:off x="615085" y="4528262"/>
              <a:ext cx="36947" cy="21248"/>
            </a:xfrm>
            <a:custGeom>
              <a:avLst/>
              <a:gdLst/>
              <a:ahLst/>
              <a:cxnLst/>
              <a:rect l="l" t="t" r="r" b="b"/>
              <a:pathLst>
                <a:path w="1478" h="850" extrusionOk="0">
                  <a:moveTo>
                    <a:pt x="1062" y="1"/>
                  </a:moveTo>
                  <a:cubicBezTo>
                    <a:pt x="990" y="1"/>
                    <a:pt x="915" y="5"/>
                    <a:pt x="845" y="5"/>
                  </a:cubicBezTo>
                  <a:cubicBezTo>
                    <a:pt x="704" y="76"/>
                    <a:pt x="563" y="76"/>
                    <a:pt x="423" y="146"/>
                  </a:cubicBezTo>
                  <a:cubicBezTo>
                    <a:pt x="212" y="216"/>
                    <a:pt x="1" y="427"/>
                    <a:pt x="141" y="638"/>
                  </a:cubicBezTo>
                  <a:cubicBezTo>
                    <a:pt x="212" y="849"/>
                    <a:pt x="423" y="849"/>
                    <a:pt x="634" y="849"/>
                  </a:cubicBezTo>
                  <a:lnTo>
                    <a:pt x="985" y="709"/>
                  </a:lnTo>
                  <a:cubicBezTo>
                    <a:pt x="1197" y="638"/>
                    <a:pt x="1478" y="709"/>
                    <a:pt x="1478" y="357"/>
                  </a:cubicBezTo>
                  <a:cubicBezTo>
                    <a:pt x="1478" y="40"/>
                    <a:pt x="1280" y="1"/>
                    <a:pt x="106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220;p27">
              <a:extLst>
                <a:ext uri="{FF2B5EF4-FFF2-40B4-BE49-F238E27FC236}">
                  <a16:creationId xmlns:a16="http://schemas.microsoft.com/office/drawing/2014/main" id="{DD73D9CA-A9AA-B2AA-33A6-2CC90060FDD5}"/>
                </a:ext>
              </a:extLst>
            </p:cNvPr>
            <p:cNvSpPr/>
            <p:nvPr/>
          </p:nvSpPr>
          <p:spPr>
            <a:xfrm rot="-4783708">
              <a:off x="1008118" y="4812334"/>
              <a:ext cx="68620" cy="71070"/>
            </a:xfrm>
            <a:custGeom>
              <a:avLst/>
              <a:gdLst/>
              <a:ahLst/>
              <a:cxnLst/>
              <a:rect l="l" t="t" r="r" b="b"/>
              <a:pathLst>
                <a:path w="2745" h="2843" extrusionOk="0">
                  <a:moveTo>
                    <a:pt x="2105" y="1"/>
                  </a:moveTo>
                  <a:cubicBezTo>
                    <a:pt x="1965" y="1"/>
                    <a:pt x="1820" y="51"/>
                    <a:pt x="1689" y="116"/>
                  </a:cubicBezTo>
                  <a:cubicBezTo>
                    <a:pt x="1478" y="257"/>
                    <a:pt x="1267" y="327"/>
                    <a:pt x="1056" y="397"/>
                  </a:cubicBezTo>
                  <a:cubicBezTo>
                    <a:pt x="71" y="749"/>
                    <a:pt x="1" y="819"/>
                    <a:pt x="845" y="1593"/>
                  </a:cubicBezTo>
                  <a:cubicBezTo>
                    <a:pt x="564" y="1874"/>
                    <a:pt x="142" y="2086"/>
                    <a:pt x="353" y="2508"/>
                  </a:cubicBezTo>
                  <a:cubicBezTo>
                    <a:pt x="484" y="2770"/>
                    <a:pt x="697" y="2842"/>
                    <a:pt x="924" y="2842"/>
                  </a:cubicBezTo>
                  <a:cubicBezTo>
                    <a:pt x="1061" y="2842"/>
                    <a:pt x="1204" y="2816"/>
                    <a:pt x="1337" y="2789"/>
                  </a:cubicBezTo>
                  <a:cubicBezTo>
                    <a:pt x="1689" y="2789"/>
                    <a:pt x="2111" y="2578"/>
                    <a:pt x="2041" y="2156"/>
                  </a:cubicBezTo>
                  <a:cubicBezTo>
                    <a:pt x="2041" y="1734"/>
                    <a:pt x="2182" y="1382"/>
                    <a:pt x="2533" y="1171"/>
                  </a:cubicBezTo>
                  <a:cubicBezTo>
                    <a:pt x="2744" y="890"/>
                    <a:pt x="2744" y="538"/>
                    <a:pt x="2533" y="257"/>
                  </a:cubicBezTo>
                  <a:cubicBezTo>
                    <a:pt x="2420" y="68"/>
                    <a:pt x="2266" y="1"/>
                    <a:pt x="2105"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221;p27">
              <a:extLst>
                <a:ext uri="{FF2B5EF4-FFF2-40B4-BE49-F238E27FC236}">
                  <a16:creationId xmlns:a16="http://schemas.microsoft.com/office/drawing/2014/main" id="{485ECC77-043E-0383-ED1C-ECB413CF161B}"/>
                </a:ext>
              </a:extLst>
            </p:cNvPr>
            <p:cNvSpPr/>
            <p:nvPr/>
          </p:nvSpPr>
          <p:spPr>
            <a:xfrm rot="-4783708">
              <a:off x="123411" y="4946487"/>
              <a:ext cx="47496" cy="38722"/>
            </a:xfrm>
            <a:custGeom>
              <a:avLst/>
              <a:gdLst/>
              <a:ahLst/>
              <a:cxnLst/>
              <a:rect l="l" t="t" r="r" b="b"/>
              <a:pathLst>
                <a:path w="1900" h="1549" extrusionOk="0">
                  <a:moveTo>
                    <a:pt x="563" y="1"/>
                  </a:moveTo>
                  <a:cubicBezTo>
                    <a:pt x="211" y="1"/>
                    <a:pt x="0" y="282"/>
                    <a:pt x="70" y="634"/>
                  </a:cubicBezTo>
                  <a:cubicBezTo>
                    <a:pt x="281" y="1196"/>
                    <a:pt x="774" y="1548"/>
                    <a:pt x="1337" y="1548"/>
                  </a:cubicBezTo>
                  <a:cubicBezTo>
                    <a:pt x="1688" y="1478"/>
                    <a:pt x="1899" y="1196"/>
                    <a:pt x="1759" y="845"/>
                  </a:cubicBezTo>
                  <a:cubicBezTo>
                    <a:pt x="1548" y="352"/>
                    <a:pt x="1126" y="71"/>
                    <a:pt x="563"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222;p27">
              <a:extLst>
                <a:ext uri="{FF2B5EF4-FFF2-40B4-BE49-F238E27FC236}">
                  <a16:creationId xmlns:a16="http://schemas.microsoft.com/office/drawing/2014/main" id="{37788FE7-5CAD-2330-DB79-6718AD11498E}"/>
                </a:ext>
              </a:extLst>
            </p:cNvPr>
            <p:cNvSpPr/>
            <p:nvPr/>
          </p:nvSpPr>
          <p:spPr>
            <a:xfrm rot="-4783708">
              <a:off x="1647252" y="4948751"/>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223;p27">
              <a:extLst>
                <a:ext uri="{FF2B5EF4-FFF2-40B4-BE49-F238E27FC236}">
                  <a16:creationId xmlns:a16="http://schemas.microsoft.com/office/drawing/2014/main" id="{4E3ABB70-84D1-BA2C-792D-879FC54875CF}"/>
                </a:ext>
              </a:extLst>
            </p:cNvPr>
            <p:cNvSpPr/>
            <p:nvPr/>
          </p:nvSpPr>
          <p:spPr>
            <a:xfrm rot="-4783708">
              <a:off x="612581" y="4696908"/>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224;p27">
              <a:extLst>
                <a:ext uri="{FF2B5EF4-FFF2-40B4-BE49-F238E27FC236}">
                  <a16:creationId xmlns:a16="http://schemas.microsoft.com/office/drawing/2014/main" id="{E2FCAB01-1053-D7CA-B7D1-A18F7729F380}"/>
                </a:ext>
              </a:extLst>
            </p:cNvPr>
            <p:cNvSpPr/>
            <p:nvPr/>
          </p:nvSpPr>
          <p:spPr>
            <a:xfrm rot="-4783708">
              <a:off x="1575644" y="5086109"/>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225;p27">
              <a:extLst>
                <a:ext uri="{FF2B5EF4-FFF2-40B4-BE49-F238E27FC236}">
                  <a16:creationId xmlns:a16="http://schemas.microsoft.com/office/drawing/2014/main" id="{F38F5B8D-874A-7A85-EC3B-86B4E9767B22}"/>
                </a:ext>
              </a:extLst>
            </p:cNvPr>
            <p:cNvSpPr/>
            <p:nvPr/>
          </p:nvSpPr>
          <p:spPr>
            <a:xfrm rot="-4783708">
              <a:off x="1801457" y="4834780"/>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226;p27">
              <a:extLst>
                <a:ext uri="{FF2B5EF4-FFF2-40B4-BE49-F238E27FC236}">
                  <a16:creationId xmlns:a16="http://schemas.microsoft.com/office/drawing/2014/main" id="{D358E720-79AB-BB36-3990-A37EF63B8C96}"/>
                </a:ext>
              </a:extLst>
            </p:cNvPr>
            <p:cNvSpPr/>
            <p:nvPr/>
          </p:nvSpPr>
          <p:spPr>
            <a:xfrm rot="-4783708">
              <a:off x="1502328" y="4703839"/>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227;p27">
              <a:extLst>
                <a:ext uri="{FF2B5EF4-FFF2-40B4-BE49-F238E27FC236}">
                  <a16:creationId xmlns:a16="http://schemas.microsoft.com/office/drawing/2014/main" id="{D3149CAB-A596-7053-56C8-4701143EDEAF}"/>
                </a:ext>
              </a:extLst>
            </p:cNvPr>
            <p:cNvSpPr/>
            <p:nvPr/>
          </p:nvSpPr>
          <p:spPr>
            <a:xfrm rot="-4783708">
              <a:off x="1088536" y="4737818"/>
              <a:ext cx="60870" cy="39422"/>
            </a:xfrm>
            <a:custGeom>
              <a:avLst/>
              <a:gdLst/>
              <a:ahLst/>
              <a:cxnLst/>
              <a:rect l="l" t="t" r="r" b="b"/>
              <a:pathLst>
                <a:path w="2435" h="1577" extrusionOk="0">
                  <a:moveTo>
                    <a:pt x="1196" y="1"/>
                  </a:moveTo>
                  <a:lnTo>
                    <a:pt x="423" y="212"/>
                  </a:lnTo>
                  <a:cubicBezTo>
                    <a:pt x="212" y="212"/>
                    <a:pt x="71" y="353"/>
                    <a:pt x="71" y="564"/>
                  </a:cubicBezTo>
                  <a:cubicBezTo>
                    <a:pt x="1" y="775"/>
                    <a:pt x="141" y="986"/>
                    <a:pt x="282" y="1056"/>
                  </a:cubicBezTo>
                  <a:cubicBezTo>
                    <a:pt x="704" y="1267"/>
                    <a:pt x="1196" y="1408"/>
                    <a:pt x="1619" y="1549"/>
                  </a:cubicBezTo>
                  <a:cubicBezTo>
                    <a:pt x="1675" y="1567"/>
                    <a:pt x="1732" y="1576"/>
                    <a:pt x="1787" y="1576"/>
                  </a:cubicBezTo>
                  <a:cubicBezTo>
                    <a:pt x="2142" y="1576"/>
                    <a:pt x="2434" y="1211"/>
                    <a:pt x="2252" y="845"/>
                  </a:cubicBezTo>
                  <a:cubicBezTo>
                    <a:pt x="2111" y="423"/>
                    <a:pt x="1689" y="71"/>
                    <a:pt x="119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228;p27">
              <a:extLst>
                <a:ext uri="{FF2B5EF4-FFF2-40B4-BE49-F238E27FC236}">
                  <a16:creationId xmlns:a16="http://schemas.microsoft.com/office/drawing/2014/main" id="{41989667-8A30-AB17-C9B2-0BCD8F20234A}"/>
                </a:ext>
              </a:extLst>
            </p:cNvPr>
            <p:cNvSpPr/>
            <p:nvPr/>
          </p:nvSpPr>
          <p:spPr>
            <a:xfrm rot="-4783708">
              <a:off x="1916557" y="4995493"/>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229;p27">
              <a:extLst>
                <a:ext uri="{FF2B5EF4-FFF2-40B4-BE49-F238E27FC236}">
                  <a16:creationId xmlns:a16="http://schemas.microsoft.com/office/drawing/2014/main" id="{6C34A01D-1FE0-2414-303F-98FE72215D18}"/>
                </a:ext>
              </a:extLst>
            </p:cNvPr>
            <p:cNvSpPr/>
            <p:nvPr/>
          </p:nvSpPr>
          <p:spPr>
            <a:xfrm rot="-4783708">
              <a:off x="366327" y="4339242"/>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230;p27">
              <a:extLst>
                <a:ext uri="{FF2B5EF4-FFF2-40B4-BE49-F238E27FC236}">
                  <a16:creationId xmlns:a16="http://schemas.microsoft.com/office/drawing/2014/main" id="{4539CD19-8ABF-44FA-66D4-5094E4594D42}"/>
                </a:ext>
              </a:extLst>
            </p:cNvPr>
            <p:cNvSpPr/>
            <p:nvPr/>
          </p:nvSpPr>
          <p:spPr>
            <a:xfrm rot="-4783708">
              <a:off x="1023266" y="4929871"/>
              <a:ext cx="45747" cy="45947"/>
            </a:xfrm>
            <a:custGeom>
              <a:avLst/>
              <a:gdLst/>
              <a:ahLst/>
              <a:cxnLst/>
              <a:rect l="l" t="t" r="r" b="b"/>
              <a:pathLst>
                <a:path w="1830" h="1838" extrusionOk="0">
                  <a:moveTo>
                    <a:pt x="1116" y="0"/>
                  </a:moveTo>
                  <a:cubicBezTo>
                    <a:pt x="891" y="0"/>
                    <a:pt x="677" y="139"/>
                    <a:pt x="493" y="277"/>
                  </a:cubicBezTo>
                  <a:cubicBezTo>
                    <a:pt x="211" y="558"/>
                    <a:pt x="0" y="980"/>
                    <a:pt x="71" y="1402"/>
                  </a:cubicBezTo>
                  <a:cubicBezTo>
                    <a:pt x="132" y="1647"/>
                    <a:pt x="299" y="1838"/>
                    <a:pt x="572" y="1838"/>
                  </a:cubicBezTo>
                  <a:cubicBezTo>
                    <a:pt x="614" y="1838"/>
                    <a:pt x="657" y="1834"/>
                    <a:pt x="704" y="1824"/>
                  </a:cubicBezTo>
                  <a:cubicBezTo>
                    <a:pt x="1126" y="1754"/>
                    <a:pt x="1266" y="1332"/>
                    <a:pt x="1477" y="980"/>
                  </a:cubicBezTo>
                  <a:cubicBezTo>
                    <a:pt x="1618" y="699"/>
                    <a:pt x="1829" y="417"/>
                    <a:pt x="1477" y="136"/>
                  </a:cubicBezTo>
                  <a:cubicBezTo>
                    <a:pt x="1356" y="39"/>
                    <a:pt x="1235" y="0"/>
                    <a:pt x="1116"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231;p27">
              <a:extLst>
                <a:ext uri="{FF2B5EF4-FFF2-40B4-BE49-F238E27FC236}">
                  <a16:creationId xmlns:a16="http://schemas.microsoft.com/office/drawing/2014/main" id="{1BF82548-77BF-AF8A-9336-AF389D47D782}"/>
                </a:ext>
              </a:extLst>
            </p:cNvPr>
            <p:cNvSpPr/>
            <p:nvPr/>
          </p:nvSpPr>
          <p:spPr>
            <a:xfrm rot="-4783708">
              <a:off x="1101015" y="5060020"/>
              <a:ext cx="47121" cy="32623"/>
            </a:xfrm>
            <a:custGeom>
              <a:avLst/>
              <a:gdLst/>
              <a:ahLst/>
              <a:cxnLst/>
              <a:rect l="l" t="t" r="r" b="b"/>
              <a:pathLst>
                <a:path w="1885" h="1305" extrusionOk="0">
                  <a:moveTo>
                    <a:pt x="1530" y="1"/>
                  </a:moveTo>
                  <a:cubicBezTo>
                    <a:pt x="1422" y="1"/>
                    <a:pt x="1302" y="47"/>
                    <a:pt x="1181" y="47"/>
                  </a:cubicBezTo>
                  <a:cubicBezTo>
                    <a:pt x="970" y="47"/>
                    <a:pt x="759" y="117"/>
                    <a:pt x="618" y="188"/>
                  </a:cubicBezTo>
                  <a:cubicBezTo>
                    <a:pt x="0" y="311"/>
                    <a:pt x="360" y="1304"/>
                    <a:pt x="838" y="1304"/>
                  </a:cubicBezTo>
                  <a:cubicBezTo>
                    <a:pt x="904" y="1304"/>
                    <a:pt x="972" y="1285"/>
                    <a:pt x="1040" y="1243"/>
                  </a:cubicBezTo>
                  <a:cubicBezTo>
                    <a:pt x="1251" y="1102"/>
                    <a:pt x="1392" y="961"/>
                    <a:pt x="1533" y="750"/>
                  </a:cubicBezTo>
                  <a:cubicBezTo>
                    <a:pt x="1744" y="610"/>
                    <a:pt x="1885" y="328"/>
                    <a:pt x="1744" y="117"/>
                  </a:cubicBezTo>
                  <a:cubicBezTo>
                    <a:pt x="1684" y="27"/>
                    <a:pt x="1610" y="1"/>
                    <a:pt x="153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32;p27">
              <a:extLst>
                <a:ext uri="{FF2B5EF4-FFF2-40B4-BE49-F238E27FC236}">
                  <a16:creationId xmlns:a16="http://schemas.microsoft.com/office/drawing/2014/main" id="{A978E7E4-92E3-8BB1-1162-8DEEBCC23CDB}"/>
                </a:ext>
              </a:extLst>
            </p:cNvPr>
            <p:cNvSpPr/>
            <p:nvPr/>
          </p:nvSpPr>
          <p:spPr>
            <a:xfrm rot="-4783708">
              <a:off x="1047102" y="5022827"/>
              <a:ext cx="38722" cy="33897"/>
            </a:xfrm>
            <a:custGeom>
              <a:avLst/>
              <a:gdLst/>
              <a:ahLst/>
              <a:cxnLst/>
              <a:rect l="l" t="t" r="r" b="b"/>
              <a:pathLst>
                <a:path w="1549" h="1356" extrusionOk="0">
                  <a:moveTo>
                    <a:pt x="889" y="1"/>
                  </a:moveTo>
                  <a:cubicBezTo>
                    <a:pt x="739" y="1"/>
                    <a:pt x="598" y="54"/>
                    <a:pt x="493" y="159"/>
                  </a:cubicBezTo>
                  <a:cubicBezTo>
                    <a:pt x="212" y="229"/>
                    <a:pt x="0" y="581"/>
                    <a:pt x="71" y="863"/>
                  </a:cubicBezTo>
                  <a:cubicBezTo>
                    <a:pt x="71" y="1144"/>
                    <a:pt x="282" y="1355"/>
                    <a:pt x="563" y="1355"/>
                  </a:cubicBezTo>
                  <a:cubicBezTo>
                    <a:pt x="985" y="1214"/>
                    <a:pt x="1337" y="863"/>
                    <a:pt x="1478" y="441"/>
                  </a:cubicBezTo>
                  <a:cubicBezTo>
                    <a:pt x="1548" y="300"/>
                    <a:pt x="1407" y="229"/>
                    <a:pt x="1337" y="159"/>
                  </a:cubicBezTo>
                  <a:cubicBezTo>
                    <a:pt x="1196" y="54"/>
                    <a:pt x="1038" y="1"/>
                    <a:pt x="889"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33;p27">
              <a:extLst>
                <a:ext uri="{FF2B5EF4-FFF2-40B4-BE49-F238E27FC236}">
                  <a16:creationId xmlns:a16="http://schemas.microsoft.com/office/drawing/2014/main" id="{C56CE6A6-A915-CC30-CCCB-190A789E51E0}"/>
                </a:ext>
              </a:extLst>
            </p:cNvPr>
            <p:cNvSpPr/>
            <p:nvPr/>
          </p:nvSpPr>
          <p:spPr>
            <a:xfrm rot="-4783708">
              <a:off x="2083912" y="5022928"/>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6" name="Google Shape;16234;p27">
              <a:extLst>
                <a:ext uri="{FF2B5EF4-FFF2-40B4-BE49-F238E27FC236}">
                  <a16:creationId xmlns:a16="http://schemas.microsoft.com/office/drawing/2014/main" id="{7908F2BF-6149-F85B-0D3A-EAA7BA6BBB5F}"/>
                </a:ext>
              </a:extLst>
            </p:cNvPr>
            <p:cNvSpPr/>
            <p:nvPr/>
          </p:nvSpPr>
          <p:spPr>
            <a:xfrm rot="-4783708">
              <a:off x="1593396" y="4867717"/>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35;p27">
              <a:extLst>
                <a:ext uri="{FF2B5EF4-FFF2-40B4-BE49-F238E27FC236}">
                  <a16:creationId xmlns:a16="http://schemas.microsoft.com/office/drawing/2014/main" id="{275EA692-44C7-5833-6A83-9D3B629F0202}"/>
                </a:ext>
              </a:extLst>
            </p:cNvPr>
            <p:cNvSpPr/>
            <p:nvPr/>
          </p:nvSpPr>
          <p:spPr>
            <a:xfrm rot="6016292">
              <a:off x="1248672" y="4927632"/>
              <a:ext cx="58046" cy="38422"/>
            </a:xfrm>
            <a:custGeom>
              <a:avLst/>
              <a:gdLst/>
              <a:ahLst/>
              <a:cxnLst/>
              <a:rect l="l" t="t" r="r" b="b"/>
              <a:pathLst>
                <a:path w="2322" h="1537" extrusionOk="0">
                  <a:moveTo>
                    <a:pt x="1704" y="0"/>
                  </a:moveTo>
                  <a:cubicBezTo>
                    <a:pt x="1675" y="0"/>
                    <a:pt x="1646" y="5"/>
                    <a:pt x="1618" y="14"/>
                  </a:cubicBezTo>
                  <a:cubicBezTo>
                    <a:pt x="1407" y="14"/>
                    <a:pt x="1266" y="84"/>
                    <a:pt x="1055" y="84"/>
                  </a:cubicBezTo>
                  <a:lnTo>
                    <a:pt x="774" y="84"/>
                  </a:lnTo>
                  <a:cubicBezTo>
                    <a:pt x="712" y="54"/>
                    <a:pt x="647" y="40"/>
                    <a:pt x="582" y="40"/>
                  </a:cubicBezTo>
                  <a:cubicBezTo>
                    <a:pt x="352" y="40"/>
                    <a:pt x="125" y="216"/>
                    <a:pt x="70" y="436"/>
                  </a:cubicBezTo>
                  <a:cubicBezTo>
                    <a:pt x="0" y="788"/>
                    <a:pt x="141" y="1210"/>
                    <a:pt x="492" y="1421"/>
                  </a:cubicBezTo>
                  <a:cubicBezTo>
                    <a:pt x="669" y="1497"/>
                    <a:pt x="864" y="1536"/>
                    <a:pt x="1061" y="1536"/>
                  </a:cubicBezTo>
                  <a:cubicBezTo>
                    <a:pt x="1412" y="1536"/>
                    <a:pt x="1770" y="1410"/>
                    <a:pt x="2040" y="1140"/>
                  </a:cubicBezTo>
                  <a:cubicBezTo>
                    <a:pt x="2251" y="929"/>
                    <a:pt x="2321" y="647"/>
                    <a:pt x="2181" y="436"/>
                  </a:cubicBezTo>
                  <a:cubicBezTo>
                    <a:pt x="2120" y="192"/>
                    <a:pt x="1899" y="0"/>
                    <a:pt x="170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36;p27">
              <a:extLst>
                <a:ext uri="{FF2B5EF4-FFF2-40B4-BE49-F238E27FC236}">
                  <a16:creationId xmlns:a16="http://schemas.microsoft.com/office/drawing/2014/main" id="{F5C6FD27-8FC3-6D85-8A4F-4C9326BDA370}"/>
                </a:ext>
              </a:extLst>
            </p:cNvPr>
            <p:cNvSpPr/>
            <p:nvPr/>
          </p:nvSpPr>
          <p:spPr>
            <a:xfrm rot="6016292">
              <a:off x="828022" y="4689064"/>
              <a:ext cx="36972" cy="34197"/>
            </a:xfrm>
            <a:custGeom>
              <a:avLst/>
              <a:gdLst/>
              <a:ahLst/>
              <a:cxnLst/>
              <a:rect l="l" t="t" r="r" b="b"/>
              <a:pathLst>
                <a:path w="1479" h="1368" extrusionOk="0">
                  <a:moveTo>
                    <a:pt x="957" y="1"/>
                  </a:moveTo>
                  <a:cubicBezTo>
                    <a:pt x="898" y="1"/>
                    <a:pt x="836" y="15"/>
                    <a:pt x="775" y="46"/>
                  </a:cubicBezTo>
                  <a:cubicBezTo>
                    <a:pt x="353" y="186"/>
                    <a:pt x="1" y="749"/>
                    <a:pt x="71" y="1030"/>
                  </a:cubicBezTo>
                  <a:cubicBezTo>
                    <a:pt x="174" y="1236"/>
                    <a:pt x="390" y="1367"/>
                    <a:pt x="609" y="1367"/>
                  </a:cubicBezTo>
                  <a:cubicBezTo>
                    <a:pt x="689" y="1367"/>
                    <a:pt x="770" y="1350"/>
                    <a:pt x="845" y="1312"/>
                  </a:cubicBezTo>
                  <a:cubicBezTo>
                    <a:pt x="1197" y="1171"/>
                    <a:pt x="1478" y="819"/>
                    <a:pt x="1408" y="397"/>
                  </a:cubicBezTo>
                  <a:cubicBezTo>
                    <a:pt x="1353" y="178"/>
                    <a:pt x="1169" y="1"/>
                    <a:pt x="957"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37;p27">
              <a:extLst>
                <a:ext uri="{FF2B5EF4-FFF2-40B4-BE49-F238E27FC236}">
                  <a16:creationId xmlns:a16="http://schemas.microsoft.com/office/drawing/2014/main" id="{F25D8F4C-110E-1D4E-39BF-BA9F959A4E02}"/>
                </a:ext>
              </a:extLst>
            </p:cNvPr>
            <p:cNvSpPr/>
            <p:nvPr/>
          </p:nvSpPr>
          <p:spPr>
            <a:xfrm rot="6016292">
              <a:off x="1412206" y="5050306"/>
              <a:ext cx="38697" cy="32848"/>
            </a:xfrm>
            <a:custGeom>
              <a:avLst/>
              <a:gdLst/>
              <a:ahLst/>
              <a:cxnLst/>
              <a:rect l="l" t="t" r="r" b="b"/>
              <a:pathLst>
                <a:path w="1548" h="1314" extrusionOk="0">
                  <a:moveTo>
                    <a:pt x="282" y="1"/>
                  </a:moveTo>
                  <a:cubicBezTo>
                    <a:pt x="70" y="1"/>
                    <a:pt x="0" y="142"/>
                    <a:pt x="0" y="353"/>
                  </a:cubicBezTo>
                  <a:cubicBezTo>
                    <a:pt x="211" y="704"/>
                    <a:pt x="563" y="1056"/>
                    <a:pt x="915" y="1267"/>
                  </a:cubicBezTo>
                  <a:cubicBezTo>
                    <a:pt x="973" y="1296"/>
                    <a:pt x="1043" y="1313"/>
                    <a:pt x="1111" y="1313"/>
                  </a:cubicBezTo>
                  <a:cubicBezTo>
                    <a:pt x="1206" y="1313"/>
                    <a:pt x="1296" y="1279"/>
                    <a:pt x="1337" y="1197"/>
                  </a:cubicBezTo>
                  <a:cubicBezTo>
                    <a:pt x="1477" y="1056"/>
                    <a:pt x="1548" y="845"/>
                    <a:pt x="1407" y="704"/>
                  </a:cubicBezTo>
                  <a:cubicBezTo>
                    <a:pt x="1196" y="353"/>
                    <a:pt x="774" y="71"/>
                    <a:pt x="282"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38;p27">
              <a:extLst>
                <a:ext uri="{FF2B5EF4-FFF2-40B4-BE49-F238E27FC236}">
                  <a16:creationId xmlns:a16="http://schemas.microsoft.com/office/drawing/2014/main" id="{7373DE88-6656-099C-FCEA-D1CDB5CF6D60}"/>
                </a:ext>
              </a:extLst>
            </p:cNvPr>
            <p:cNvSpPr/>
            <p:nvPr/>
          </p:nvSpPr>
          <p:spPr>
            <a:xfrm rot="6016292">
              <a:off x="2019454" y="4766080"/>
              <a:ext cx="24648" cy="25773"/>
            </a:xfrm>
            <a:custGeom>
              <a:avLst/>
              <a:gdLst/>
              <a:ahLst/>
              <a:cxnLst/>
              <a:rect l="l" t="t" r="r" b="b"/>
              <a:pathLst>
                <a:path w="986" h="1031" extrusionOk="0">
                  <a:moveTo>
                    <a:pt x="460" y="0"/>
                  </a:moveTo>
                  <a:cubicBezTo>
                    <a:pt x="425" y="0"/>
                    <a:pt x="389" y="5"/>
                    <a:pt x="352" y="14"/>
                  </a:cubicBezTo>
                  <a:cubicBezTo>
                    <a:pt x="1" y="14"/>
                    <a:pt x="1" y="225"/>
                    <a:pt x="1" y="507"/>
                  </a:cubicBezTo>
                  <a:cubicBezTo>
                    <a:pt x="119" y="744"/>
                    <a:pt x="238" y="1031"/>
                    <a:pt x="483" y="1031"/>
                  </a:cubicBezTo>
                  <a:cubicBezTo>
                    <a:pt x="529" y="1031"/>
                    <a:pt x="579" y="1021"/>
                    <a:pt x="634" y="999"/>
                  </a:cubicBezTo>
                  <a:cubicBezTo>
                    <a:pt x="915" y="929"/>
                    <a:pt x="986" y="647"/>
                    <a:pt x="915" y="436"/>
                  </a:cubicBezTo>
                  <a:cubicBezTo>
                    <a:pt x="854" y="192"/>
                    <a:pt x="687" y="0"/>
                    <a:pt x="460"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39;p27">
              <a:extLst>
                <a:ext uri="{FF2B5EF4-FFF2-40B4-BE49-F238E27FC236}">
                  <a16:creationId xmlns:a16="http://schemas.microsoft.com/office/drawing/2014/main" id="{C19A5C8D-3616-652B-B54A-E33C9B996CA2}"/>
                </a:ext>
              </a:extLst>
            </p:cNvPr>
            <p:cNvSpPr/>
            <p:nvPr/>
          </p:nvSpPr>
          <p:spPr>
            <a:xfrm rot="6016292">
              <a:off x="109946" y="4611502"/>
              <a:ext cx="79169" cy="99818"/>
            </a:xfrm>
            <a:custGeom>
              <a:avLst/>
              <a:gdLst/>
              <a:ahLst/>
              <a:cxnLst/>
              <a:rect l="l" t="t" r="r" b="b"/>
              <a:pathLst>
                <a:path w="3167" h="3993" extrusionOk="0">
                  <a:moveTo>
                    <a:pt x="1408" y="1"/>
                  </a:moveTo>
                  <a:cubicBezTo>
                    <a:pt x="1126" y="1"/>
                    <a:pt x="915" y="141"/>
                    <a:pt x="915" y="352"/>
                  </a:cubicBezTo>
                  <a:cubicBezTo>
                    <a:pt x="775" y="634"/>
                    <a:pt x="775" y="845"/>
                    <a:pt x="986" y="1056"/>
                  </a:cubicBezTo>
                  <a:cubicBezTo>
                    <a:pt x="1267" y="1408"/>
                    <a:pt x="1126" y="1619"/>
                    <a:pt x="845" y="1830"/>
                  </a:cubicBezTo>
                  <a:cubicBezTo>
                    <a:pt x="423" y="2252"/>
                    <a:pt x="352" y="2885"/>
                    <a:pt x="141" y="3377"/>
                  </a:cubicBezTo>
                  <a:cubicBezTo>
                    <a:pt x="1" y="3518"/>
                    <a:pt x="71" y="3799"/>
                    <a:pt x="212" y="3940"/>
                  </a:cubicBezTo>
                  <a:cubicBezTo>
                    <a:pt x="317" y="3975"/>
                    <a:pt x="423" y="3993"/>
                    <a:pt x="520" y="3993"/>
                  </a:cubicBezTo>
                  <a:cubicBezTo>
                    <a:pt x="616" y="3993"/>
                    <a:pt x="704" y="3975"/>
                    <a:pt x="775" y="3940"/>
                  </a:cubicBezTo>
                  <a:cubicBezTo>
                    <a:pt x="986" y="3799"/>
                    <a:pt x="1126" y="3729"/>
                    <a:pt x="1267" y="3588"/>
                  </a:cubicBezTo>
                  <a:cubicBezTo>
                    <a:pt x="1466" y="3439"/>
                    <a:pt x="1665" y="3290"/>
                    <a:pt x="1889" y="3290"/>
                  </a:cubicBezTo>
                  <a:cubicBezTo>
                    <a:pt x="1981" y="3290"/>
                    <a:pt x="2078" y="3316"/>
                    <a:pt x="2181" y="3377"/>
                  </a:cubicBezTo>
                  <a:cubicBezTo>
                    <a:pt x="2322" y="3377"/>
                    <a:pt x="2533" y="3377"/>
                    <a:pt x="2674" y="3307"/>
                  </a:cubicBezTo>
                  <a:cubicBezTo>
                    <a:pt x="2955" y="2885"/>
                    <a:pt x="3166" y="2322"/>
                    <a:pt x="3166" y="1830"/>
                  </a:cubicBezTo>
                  <a:cubicBezTo>
                    <a:pt x="3096" y="1759"/>
                    <a:pt x="3096" y="1619"/>
                    <a:pt x="3026" y="1619"/>
                  </a:cubicBezTo>
                  <a:cubicBezTo>
                    <a:pt x="2393" y="1408"/>
                    <a:pt x="1900" y="915"/>
                    <a:pt x="1900" y="282"/>
                  </a:cubicBezTo>
                  <a:cubicBezTo>
                    <a:pt x="1830" y="71"/>
                    <a:pt x="1619" y="1"/>
                    <a:pt x="1408"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40;p27">
              <a:extLst>
                <a:ext uri="{FF2B5EF4-FFF2-40B4-BE49-F238E27FC236}">
                  <a16:creationId xmlns:a16="http://schemas.microsoft.com/office/drawing/2014/main" id="{6A4E2036-5010-5EC3-BD7E-FF8992525C16}"/>
                </a:ext>
              </a:extLst>
            </p:cNvPr>
            <p:cNvSpPr/>
            <p:nvPr/>
          </p:nvSpPr>
          <p:spPr>
            <a:xfrm rot="6016292">
              <a:off x="-23963" y="4510952"/>
              <a:ext cx="73444" cy="55871"/>
            </a:xfrm>
            <a:custGeom>
              <a:avLst/>
              <a:gdLst/>
              <a:ahLst/>
              <a:cxnLst/>
              <a:rect l="l" t="t" r="r" b="b"/>
              <a:pathLst>
                <a:path w="2938" h="2235" extrusionOk="0">
                  <a:moveTo>
                    <a:pt x="1782" y="1"/>
                  </a:moveTo>
                  <a:cubicBezTo>
                    <a:pt x="1051" y="1"/>
                    <a:pt x="346" y="470"/>
                    <a:pt x="71" y="1240"/>
                  </a:cubicBezTo>
                  <a:cubicBezTo>
                    <a:pt x="0" y="1521"/>
                    <a:pt x="71" y="1873"/>
                    <a:pt x="352" y="2084"/>
                  </a:cubicBezTo>
                  <a:cubicBezTo>
                    <a:pt x="483" y="2182"/>
                    <a:pt x="628" y="2234"/>
                    <a:pt x="768" y="2234"/>
                  </a:cubicBezTo>
                  <a:cubicBezTo>
                    <a:pt x="930" y="2234"/>
                    <a:pt x="1083" y="2164"/>
                    <a:pt x="1196" y="2013"/>
                  </a:cubicBezTo>
                  <a:cubicBezTo>
                    <a:pt x="1337" y="1943"/>
                    <a:pt x="1407" y="1802"/>
                    <a:pt x="1478" y="1732"/>
                  </a:cubicBezTo>
                  <a:cubicBezTo>
                    <a:pt x="1548" y="1626"/>
                    <a:pt x="1601" y="1591"/>
                    <a:pt x="1662" y="1591"/>
                  </a:cubicBezTo>
                  <a:cubicBezTo>
                    <a:pt x="1724" y="1591"/>
                    <a:pt x="1794" y="1626"/>
                    <a:pt x="1900" y="1662"/>
                  </a:cubicBezTo>
                  <a:cubicBezTo>
                    <a:pt x="2076" y="1732"/>
                    <a:pt x="2230" y="1767"/>
                    <a:pt x="2360" y="1767"/>
                  </a:cubicBezTo>
                  <a:cubicBezTo>
                    <a:pt x="2753" y="1767"/>
                    <a:pt x="2937" y="1451"/>
                    <a:pt x="2885" y="817"/>
                  </a:cubicBezTo>
                  <a:cubicBezTo>
                    <a:pt x="2885" y="536"/>
                    <a:pt x="2674" y="255"/>
                    <a:pt x="2392" y="114"/>
                  </a:cubicBezTo>
                  <a:cubicBezTo>
                    <a:pt x="2193" y="37"/>
                    <a:pt x="1986" y="1"/>
                    <a:pt x="1782"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41;p27">
              <a:extLst>
                <a:ext uri="{FF2B5EF4-FFF2-40B4-BE49-F238E27FC236}">
                  <a16:creationId xmlns:a16="http://schemas.microsoft.com/office/drawing/2014/main" id="{0A956541-A44A-5BF4-4CFC-1BF4406AF5CD}"/>
                </a:ext>
              </a:extLst>
            </p:cNvPr>
            <p:cNvSpPr/>
            <p:nvPr/>
          </p:nvSpPr>
          <p:spPr>
            <a:xfrm rot="6016292">
              <a:off x="1780919" y="5137672"/>
              <a:ext cx="54546" cy="37522"/>
            </a:xfrm>
            <a:custGeom>
              <a:avLst/>
              <a:gdLst/>
              <a:ahLst/>
              <a:cxnLst/>
              <a:rect l="l" t="t" r="r" b="b"/>
              <a:pathLst>
                <a:path w="2182" h="1501" extrusionOk="0">
                  <a:moveTo>
                    <a:pt x="1185" y="1"/>
                  </a:moveTo>
                  <a:cubicBezTo>
                    <a:pt x="996" y="1"/>
                    <a:pt x="809" y="35"/>
                    <a:pt x="634" y="93"/>
                  </a:cubicBezTo>
                  <a:cubicBezTo>
                    <a:pt x="212" y="163"/>
                    <a:pt x="1" y="515"/>
                    <a:pt x="1" y="867"/>
                  </a:cubicBezTo>
                  <a:cubicBezTo>
                    <a:pt x="1" y="1289"/>
                    <a:pt x="423" y="1500"/>
                    <a:pt x="915" y="1500"/>
                  </a:cubicBezTo>
                  <a:cubicBezTo>
                    <a:pt x="1408" y="1430"/>
                    <a:pt x="1830" y="1219"/>
                    <a:pt x="2111" y="797"/>
                  </a:cubicBezTo>
                  <a:cubicBezTo>
                    <a:pt x="2181" y="586"/>
                    <a:pt x="2111" y="374"/>
                    <a:pt x="1970" y="234"/>
                  </a:cubicBezTo>
                  <a:cubicBezTo>
                    <a:pt x="1723" y="69"/>
                    <a:pt x="1452" y="1"/>
                    <a:pt x="118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242;p27">
              <a:extLst>
                <a:ext uri="{FF2B5EF4-FFF2-40B4-BE49-F238E27FC236}">
                  <a16:creationId xmlns:a16="http://schemas.microsoft.com/office/drawing/2014/main" id="{1A3F2022-08DA-541C-39DB-84C33E077C54}"/>
                </a:ext>
              </a:extLst>
            </p:cNvPr>
            <p:cNvSpPr/>
            <p:nvPr/>
          </p:nvSpPr>
          <p:spPr>
            <a:xfrm rot="6016292">
              <a:off x="1404274" y="4811149"/>
              <a:ext cx="59821" cy="48271"/>
            </a:xfrm>
            <a:custGeom>
              <a:avLst/>
              <a:gdLst/>
              <a:ahLst/>
              <a:cxnLst/>
              <a:rect l="l" t="t" r="r" b="b"/>
              <a:pathLst>
                <a:path w="2393" h="1931" extrusionOk="0">
                  <a:moveTo>
                    <a:pt x="1924" y="0"/>
                  </a:moveTo>
                  <a:cubicBezTo>
                    <a:pt x="1693" y="0"/>
                    <a:pt x="1515" y="129"/>
                    <a:pt x="1337" y="173"/>
                  </a:cubicBezTo>
                  <a:cubicBezTo>
                    <a:pt x="845" y="314"/>
                    <a:pt x="423" y="596"/>
                    <a:pt x="212" y="1088"/>
                  </a:cubicBezTo>
                  <a:cubicBezTo>
                    <a:pt x="0" y="1299"/>
                    <a:pt x="71" y="1651"/>
                    <a:pt x="282" y="1791"/>
                  </a:cubicBezTo>
                  <a:cubicBezTo>
                    <a:pt x="383" y="1893"/>
                    <a:pt x="466" y="1930"/>
                    <a:pt x="544" y="1930"/>
                  </a:cubicBezTo>
                  <a:cubicBezTo>
                    <a:pt x="683" y="1930"/>
                    <a:pt x="805" y="1811"/>
                    <a:pt x="985" y="1721"/>
                  </a:cubicBezTo>
                  <a:cubicBezTo>
                    <a:pt x="1618" y="1369"/>
                    <a:pt x="1759" y="596"/>
                    <a:pt x="2392" y="173"/>
                  </a:cubicBezTo>
                  <a:cubicBezTo>
                    <a:pt x="2211" y="44"/>
                    <a:pt x="2058" y="0"/>
                    <a:pt x="192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243;p27">
              <a:extLst>
                <a:ext uri="{FF2B5EF4-FFF2-40B4-BE49-F238E27FC236}">
                  <a16:creationId xmlns:a16="http://schemas.microsoft.com/office/drawing/2014/main" id="{08F3C2E7-5293-297B-C757-A7F7CCEA3CCD}"/>
                </a:ext>
              </a:extLst>
            </p:cNvPr>
            <p:cNvSpPr/>
            <p:nvPr/>
          </p:nvSpPr>
          <p:spPr>
            <a:xfrm rot="6016292">
              <a:off x="875837" y="5083486"/>
              <a:ext cx="31698" cy="31023"/>
            </a:xfrm>
            <a:custGeom>
              <a:avLst/>
              <a:gdLst/>
              <a:ahLst/>
              <a:cxnLst/>
              <a:rect l="l" t="t" r="r" b="b"/>
              <a:pathLst>
                <a:path w="1268" h="1241" extrusionOk="0">
                  <a:moveTo>
                    <a:pt x="820" y="1"/>
                  </a:moveTo>
                  <a:cubicBezTo>
                    <a:pt x="758" y="1"/>
                    <a:pt x="694" y="15"/>
                    <a:pt x="634" y="45"/>
                  </a:cubicBezTo>
                  <a:cubicBezTo>
                    <a:pt x="282" y="45"/>
                    <a:pt x="1" y="326"/>
                    <a:pt x="71" y="678"/>
                  </a:cubicBezTo>
                  <a:cubicBezTo>
                    <a:pt x="1" y="1030"/>
                    <a:pt x="282" y="1241"/>
                    <a:pt x="634" y="1241"/>
                  </a:cubicBezTo>
                  <a:cubicBezTo>
                    <a:pt x="986" y="1170"/>
                    <a:pt x="1267" y="819"/>
                    <a:pt x="1267" y="467"/>
                  </a:cubicBezTo>
                  <a:cubicBezTo>
                    <a:pt x="1267" y="190"/>
                    <a:pt x="1050" y="1"/>
                    <a:pt x="82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244;p27">
              <a:extLst>
                <a:ext uri="{FF2B5EF4-FFF2-40B4-BE49-F238E27FC236}">
                  <a16:creationId xmlns:a16="http://schemas.microsoft.com/office/drawing/2014/main" id="{AEEBD65B-4B33-81EA-AE95-B7AAEE65401B}"/>
                </a:ext>
              </a:extLst>
            </p:cNvPr>
            <p:cNvSpPr/>
            <p:nvPr/>
          </p:nvSpPr>
          <p:spPr>
            <a:xfrm rot="6016292">
              <a:off x="833302" y="4807161"/>
              <a:ext cx="26398" cy="33947"/>
            </a:xfrm>
            <a:custGeom>
              <a:avLst/>
              <a:gdLst/>
              <a:ahLst/>
              <a:cxnLst/>
              <a:rect l="l" t="t" r="r" b="b"/>
              <a:pathLst>
                <a:path w="1056" h="1358" extrusionOk="0">
                  <a:moveTo>
                    <a:pt x="665" y="1"/>
                  </a:moveTo>
                  <a:cubicBezTo>
                    <a:pt x="633" y="1"/>
                    <a:pt x="599" y="4"/>
                    <a:pt x="563" y="11"/>
                  </a:cubicBezTo>
                  <a:cubicBezTo>
                    <a:pt x="141" y="11"/>
                    <a:pt x="0" y="293"/>
                    <a:pt x="0" y="715"/>
                  </a:cubicBezTo>
                  <a:cubicBezTo>
                    <a:pt x="0" y="1067"/>
                    <a:pt x="211" y="1348"/>
                    <a:pt x="563" y="1348"/>
                  </a:cubicBezTo>
                  <a:cubicBezTo>
                    <a:pt x="593" y="1354"/>
                    <a:pt x="622" y="1357"/>
                    <a:pt x="649" y="1357"/>
                  </a:cubicBezTo>
                  <a:cubicBezTo>
                    <a:pt x="938" y="1357"/>
                    <a:pt x="1055" y="1030"/>
                    <a:pt x="1055" y="645"/>
                  </a:cubicBezTo>
                  <a:cubicBezTo>
                    <a:pt x="1055" y="266"/>
                    <a:pt x="942" y="1"/>
                    <a:pt x="665"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245;p27">
              <a:extLst>
                <a:ext uri="{FF2B5EF4-FFF2-40B4-BE49-F238E27FC236}">
                  <a16:creationId xmlns:a16="http://schemas.microsoft.com/office/drawing/2014/main" id="{6CD10228-5FEA-B0C9-CB76-F94A9EF89AF3}"/>
                </a:ext>
              </a:extLst>
            </p:cNvPr>
            <p:cNvSpPr/>
            <p:nvPr/>
          </p:nvSpPr>
          <p:spPr>
            <a:xfrm rot="10183708" flipH="1">
              <a:off x="138928" y="4429742"/>
              <a:ext cx="65095" cy="127965"/>
            </a:xfrm>
            <a:custGeom>
              <a:avLst/>
              <a:gdLst/>
              <a:ahLst/>
              <a:cxnLst/>
              <a:rect l="l" t="t" r="r" b="b"/>
              <a:pathLst>
                <a:path w="2604" h="5119" extrusionOk="0">
                  <a:moveTo>
                    <a:pt x="1916" y="0"/>
                  </a:moveTo>
                  <a:cubicBezTo>
                    <a:pt x="1862" y="0"/>
                    <a:pt x="1809" y="9"/>
                    <a:pt x="1759" y="25"/>
                  </a:cubicBezTo>
                  <a:cubicBezTo>
                    <a:pt x="1548" y="96"/>
                    <a:pt x="1337" y="307"/>
                    <a:pt x="1407" y="588"/>
                  </a:cubicBezTo>
                  <a:cubicBezTo>
                    <a:pt x="1337" y="1362"/>
                    <a:pt x="985" y="2136"/>
                    <a:pt x="352" y="2628"/>
                  </a:cubicBezTo>
                  <a:cubicBezTo>
                    <a:pt x="0" y="3050"/>
                    <a:pt x="141" y="3332"/>
                    <a:pt x="633" y="3332"/>
                  </a:cubicBezTo>
                  <a:cubicBezTo>
                    <a:pt x="670" y="3328"/>
                    <a:pt x="704" y="3326"/>
                    <a:pt x="737" y="3326"/>
                  </a:cubicBezTo>
                  <a:cubicBezTo>
                    <a:pt x="1330" y="3326"/>
                    <a:pt x="1281" y="3909"/>
                    <a:pt x="1548" y="4176"/>
                  </a:cubicBezTo>
                  <a:cubicBezTo>
                    <a:pt x="1548" y="4246"/>
                    <a:pt x="1548" y="4387"/>
                    <a:pt x="1548" y="4528"/>
                  </a:cubicBezTo>
                  <a:cubicBezTo>
                    <a:pt x="1548" y="4809"/>
                    <a:pt x="1548" y="5020"/>
                    <a:pt x="1900" y="5090"/>
                  </a:cubicBezTo>
                  <a:cubicBezTo>
                    <a:pt x="1937" y="5109"/>
                    <a:pt x="1980" y="5118"/>
                    <a:pt x="2024" y="5118"/>
                  </a:cubicBezTo>
                  <a:cubicBezTo>
                    <a:pt x="2143" y="5118"/>
                    <a:pt x="2270" y="5053"/>
                    <a:pt x="2322" y="4950"/>
                  </a:cubicBezTo>
                  <a:cubicBezTo>
                    <a:pt x="2533" y="4739"/>
                    <a:pt x="2322" y="4528"/>
                    <a:pt x="2251" y="4246"/>
                  </a:cubicBezTo>
                  <a:cubicBezTo>
                    <a:pt x="2111" y="3543"/>
                    <a:pt x="1548" y="2910"/>
                    <a:pt x="1829" y="2136"/>
                  </a:cubicBezTo>
                  <a:cubicBezTo>
                    <a:pt x="1900" y="1854"/>
                    <a:pt x="1900" y="1573"/>
                    <a:pt x="2181" y="1362"/>
                  </a:cubicBezTo>
                  <a:cubicBezTo>
                    <a:pt x="2533" y="1081"/>
                    <a:pt x="2603" y="659"/>
                    <a:pt x="2322" y="307"/>
                  </a:cubicBezTo>
                  <a:cubicBezTo>
                    <a:pt x="2268" y="92"/>
                    <a:pt x="2091" y="0"/>
                    <a:pt x="1916"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246;p27">
              <a:extLst>
                <a:ext uri="{FF2B5EF4-FFF2-40B4-BE49-F238E27FC236}">
                  <a16:creationId xmlns:a16="http://schemas.microsoft.com/office/drawing/2014/main" id="{91D44085-7F81-E962-5882-B8D2BA2AFB75}"/>
                </a:ext>
              </a:extLst>
            </p:cNvPr>
            <p:cNvSpPr/>
            <p:nvPr/>
          </p:nvSpPr>
          <p:spPr>
            <a:xfrm rot="10183708" flipH="1">
              <a:off x="1259336" y="4746324"/>
              <a:ext cx="80919" cy="51971"/>
            </a:xfrm>
            <a:custGeom>
              <a:avLst/>
              <a:gdLst/>
              <a:ahLst/>
              <a:cxnLst/>
              <a:rect l="l" t="t" r="r" b="b"/>
              <a:pathLst>
                <a:path w="3237" h="2079" extrusionOk="0">
                  <a:moveTo>
                    <a:pt x="780" y="1"/>
                  </a:moveTo>
                  <a:cubicBezTo>
                    <a:pt x="751" y="1"/>
                    <a:pt x="725" y="9"/>
                    <a:pt x="704" y="30"/>
                  </a:cubicBezTo>
                  <a:cubicBezTo>
                    <a:pt x="282" y="171"/>
                    <a:pt x="0" y="593"/>
                    <a:pt x="71" y="1015"/>
                  </a:cubicBezTo>
                  <a:cubicBezTo>
                    <a:pt x="127" y="1407"/>
                    <a:pt x="316" y="1620"/>
                    <a:pt x="604" y="1620"/>
                  </a:cubicBezTo>
                  <a:cubicBezTo>
                    <a:pt x="678" y="1620"/>
                    <a:pt x="758" y="1606"/>
                    <a:pt x="845" y="1578"/>
                  </a:cubicBezTo>
                  <a:cubicBezTo>
                    <a:pt x="997" y="1512"/>
                    <a:pt x="1156" y="1481"/>
                    <a:pt x="1312" y="1481"/>
                  </a:cubicBezTo>
                  <a:cubicBezTo>
                    <a:pt x="1659" y="1481"/>
                    <a:pt x="1987" y="1638"/>
                    <a:pt x="2181" y="1929"/>
                  </a:cubicBezTo>
                  <a:cubicBezTo>
                    <a:pt x="2259" y="2033"/>
                    <a:pt x="2383" y="2079"/>
                    <a:pt x="2521" y="2079"/>
                  </a:cubicBezTo>
                  <a:cubicBezTo>
                    <a:pt x="2758" y="2079"/>
                    <a:pt x="3032" y="1941"/>
                    <a:pt x="3166" y="1718"/>
                  </a:cubicBezTo>
                  <a:cubicBezTo>
                    <a:pt x="3236" y="1507"/>
                    <a:pt x="3236" y="1226"/>
                    <a:pt x="3025" y="1226"/>
                  </a:cubicBezTo>
                  <a:cubicBezTo>
                    <a:pt x="2674" y="1085"/>
                    <a:pt x="2463" y="733"/>
                    <a:pt x="2181" y="663"/>
                  </a:cubicBezTo>
                  <a:cubicBezTo>
                    <a:pt x="1689" y="593"/>
                    <a:pt x="1267" y="382"/>
                    <a:pt x="985" y="100"/>
                  </a:cubicBezTo>
                  <a:cubicBezTo>
                    <a:pt x="936" y="50"/>
                    <a:pt x="851" y="1"/>
                    <a:pt x="780"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247;p27">
              <a:extLst>
                <a:ext uri="{FF2B5EF4-FFF2-40B4-BE49-F238E27FC236}">
                  <a16:creationId xmlns:a16="http://schemas.microsoft.com/office/drawing/2014/main" id="{9F06F5EF-4B93-A26D-AFBB-A83AEFAD4651}"/>
                </a:ext>
              </a:extLst>
            </p:cNvPr>
            <p:cNvSpPr/>
            <p:nvPr/>
          </p:nvSpPr>
          <p:spPr>
            <a:xfrm rot="10183708" flipH="1">
              <a:off x="1223928" y="5051251"/>
              <a:ext cx="80919" cy="92618"/>
            </a:xfrm>
            <a:custGeom>
              <a:avLst/>
              <a:gdLst/>
              <a:ahLst/>
              <a:cxnLst/>
              <a:rect l="l" t="t" r="r" b="b"/>
              <a:pathLst>
                <a:path w="3237" h="3705" extrusionOk="0">
                  <a:moveTo>
                    <a:pt x="2040" y="1"/>
                  </a:moveTo>
                  <a:cubicBezTo>
                    <a:pt x="1829" y="1"/>
                    <a:pt x="1618" y="71"/>
                    <a:pt x="1548" y="282"/>
                  </a:cubicBezTo>
                  <a:cubicBezTo>
                    <a:pt x="1407" y="563"/>
                    <a:pt x="1478" y="845"/>
                    <a:pt x="1689" y="985"/>
                  </a:cubicBezTo>
                  <a:cubicBezTo>
                    <a:pt x="1829" y="1126"/>
                    <a:pt x="2040" y="1126"/>
                    <a:pt x="2040" y="1337"/>
                  </a:cubicBezTo>
                  <a:cubicBezTo>
                    <a:pt x="1829" y="1830"/>
                    <a:pt x="1407" y="2252"/>
                    <a:pt x="844" y="2463"/>
                  </a:cubicBezTo>
                  <a:cubicBezTo>
                    <a:pt x="757" y="2448"/>
                    <a:pt x="673" y="2440"/>
                    <a:pt x="593" y="2440"/>
                  </a:cubicBezTo>
                  <a:cubicBezTo>
                    <a:pt x="289" y="2440"/>
                    <a:pt x="56" y="2565"/>
                    <a:pt x="0" y="2955"/>
                  </a:cubicBezTo>
                  <a:cubicBezTo>
                    <a:pt x="0" y="3307"/>
                    <a:pt x="211" y="3588"/>
                    <a:pt x="493" y="3659"/>
                  </a:cubicBezTo>
                  <a:cubicBezTo>
                    <a:pt x="565" y="3691"/>
                    <a:pt x="633" y="3705"/>
                    <a:pt x="699" y="3705"/>
                  </a:cubicBezTo>
                  <a:cubicBezTo>
                    <a:pt x="1105" y="3705"/>
                    <a:pt x="1407" y="3181"/>
                    <a:pt x="1825" y="3181"/>
                  </a:cubicBezTo>
                  <a:cubicBezTo>
                    <a:pt x="1934" y="3181"/>
                    <a:pt x="2052" y="3216"/>
                    <a:pt x="2181" y="3307"/>
                  </a:cubicBezTo>
                  <a:cubicBezTo>
                    <a:pt x="2251" y="3307"/>
                    <a:pt x="2462" y="3166"/>
                    <a:pt x="2462" y="3096"/>
                  </a:cubicBezTo>
                  <a:cubicBezTo>
                    <a:pt x="2603" y="2744"/>
                    <a:pt x="2814" y="2533"/>
                    <a:pt x="2955" y="2181"/>
                  </a:cubicBezTo>
                  <a:cubicBezTo>
                    <a:pt x="3166" y="1830"/>
                    <a:pt x="3236" y="1408"/>
                    <a:pt x="2814" y="1197"/>
                  </a:cubicBezTo>
                  <a:cubicBezTo>
                    <a:pt x="2533" y="1126"/>
                    <a:pt x="2392" y="845"/>
                    <a:pt x="2462" y="563"/>
                  </a:cubicBezTo>
                  <a:cubicBezTo>
                    <a:pt x="2533" y="282"/>
                    <a:pt x="2322" y="71"/>
                    <a:pt x="2040"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248;p27">
              <a:extLst>
                <a:ext uri="{FF2B5EF4-FFF2-40B4-BE49-F238E27FC236}">
                  <a16:creationId xmlns:a16="http://schemas.microsoft.com/office/drawing/2014/main" id="{77AF391E-319B-A047-8FC0-45C69B104DA5}"/>
                </a:ext>
              </a:extLst>
            </p:cNvPr>
            <p:cNvSpPr/>
            <p:nvPr/>
          </p:nvSpPr>
          <p:spPr>
            <a:xfrm rot="10183708" flipH="1">
              <a:off x="1834106" y="4959737"/>
              <a:ext cx="38722" cy="43997"/>
            </a:xfrm>
            <a:custGeom>
              <a:avLst/>
              <a:gdLst/>
              <a:ahLst/>
              <a:cxnLst/>
              <a:rect l="l" t="t" r="r" b="b"/>
              <a:pathLst>
                <a:path w="1549" h="1760" extrusionOk="0">
                  <a:moveTo>
                    <a:pt x="634" y="1"/>
                  </a:moveTo>
                  <a:cubicBezTo>
                    <a:pt x="282" y="1"/>
                    <a:pt x="1" y="423"/>
                    <a:pt x="1" y="985"/>
                  </a:cubicBezTo>
                  <a:cubicBezTo>
                    <a:pt x="1" y="1408"/>
                    <a:pt x="282" y="1759"/>
                    <a:pt x="704" y="1759"/>
                  </a:cubicBezTo>
                  <a:cubicBezTo>
                    <a:pt x="1196" y="1689"/>
                    <a:pt x="1548" y="1267"/>
                    <a:pt x="1548" y="774"/>
                  </a:cubicBezTo>
                  <a:cubicBezTo>
                    <a:pt x="1478" y="352"/>
                    <a:pt x="1126" y="1"/>
                    <a:pt x="634"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249;p27">
              <a:extLst>
                <a:ext uri="{FF2B5EF4-FFF2-40B4-BE49-F238E27FC236}">
                  <a16:creationId xmlns:a16="http://schemas.microsoft.com/office/drawing/2014/main" id="{FDBF0CEC-F4F2-5996-10E0-C6ECFBD95F11}"/>
                </a:ext>
              </a:extLst>
            </p:cNvPr>
            <p:cNvSpPr/>
            <p:nvPr/>
          </p:nvSpPr>
          <p:spPr>
            <a:xfrm rot="10183708" flipH="1">
              <a:off x="1780007" y="4968389"/>
              <a:ext cx="26398" cy="26673"/>
            </a:xfrm>
            <a:custGeom>
              <a:avLst/>
              <a:gdLst/>
              <a:ahLst/>
              <a:cxnLst/>
              <a:rect l="l" t="t" r="r" b="b"/>
              <a:pathLst>
                <a:path w="1056" h="1067" extrusionOk="0">
                  <a:moveTo>
                    <a:pt x="474" y="0"/>
                  </a:moveTo>
                  <a:cubicBezTo>
                    <a:pt x="226" y="0"/>
                    <a:pt x="7" y="252"/>
                    <a:pt x="70" y="503"/>
                  </a:cubicBezTo>
                  <a:cubicBezTo>
                    <a:pt x="0" y="785"/>
                    <a:pt x="281" y="1066"/>
                    <a:pt x="633" y="1066"/>
                  </a:cubicBezTo>
                  <a:cubicBezTo>
                    <a:pt x="844" y="996"/>
                    <a:pt x="1055" y="785"/>
                    <a:pt x="1055" y="503"/>
                  </a:cubicBezTo>
                  <a:cubicBezTo>
                    <a:pt x="1055" y="252"/>
                    <a:pt x="886" y="0"/>
                    <a:pt x="649" y="0"/>
                  </a:cubicBezTo>
                  <a:cubicBezTo>
                    <a:pt x="621" y="0"/>
                    <a:pt x="593" y="4"/>
                    <a:pt x="563" y="11"/>
                  </a:cubicBezTo>
                  <a:cubicBezTo>
                    <a:pt x="533" y="4"/>
                    <a:pt x="503" y="0"/>
                    <a:pt x="474"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250;p27">
              <a:extLst>
                <a:ext uri="{FF2B5EF4-FFF2-40B4-BE49-F238E27FC236}">
                  <a16:creationId xmlns:a16="http://schemas.microsoft.com/office/drawing/2014/main" id="{BA65E428-7422-7390-B786-365B629675BB}"/>
                </a:ext>
              </a:extLst>
            </p:cNvPr>
            <p:cNvSpPr/>
            <p:nvPr/>
          </p:nvSpPr>
          <p:spPr>
            <a:xfrm rot="10183708" flipH="1">
              <a:off x="1590107" y="4710759"/>
              <a:ext cx="107292" cy="51346"/>
            </a:xfrm>
            <a:custGeom>
              <a:avLst/>
              <a:gdLst/>
              <a:ahLst/>
              <a:cxnLst/>
              <a:rect l="l" t="t" r="r" b="b"/>
              <a:pathLst>
                <a:path w="4292" h="2054" extrusionOk="0">
                  <a:moveTo>
                    <a:pt x="3794" y="0"/>
                  </a:moveTo>
                  <a:cubicBezTo>
                    <a:pt x="3705" y="0"/>
                    <a:pt x="3611" y="16"/>
                    <a:pt x="3518" y="40"/>
                  </a:cubicBezTo>
                  <a:cubicBezTo>
                    <a:pt x="3447" y="110"/>
                    <a:pt x="3377" y="180"/>
                    <a:pt x="3166" y="251"/>
                  </a:cubicBezTo>
                  <a:cubicBezTo>
                    <a:pt x="3085" y="231"/>
                    <a:pt x="3005" y="222"/>
                    <a:pt x="2924" y="222"/>
                  </a:cubicBezTo>
                  <a:cubicBezTo>
                    <a:pt x="2439" y="222"/>
                    <a:pt x="1940" y="532"/>
                    <a:pt x="1337" y="532"/>
                  </a:cubicBezTo>
                  <a:cubicBezTo>
                    <a:pt x="915" y="602"/>
                    <a:pt x="563" y="743"/>
                    <a:pt x="282" y="1095"/>
                  </a:cubicBezTo>
                  <a:cubicBezTo>
                    <a:pt x="71" y="1235"/>
                    <a:pt x="0" y="1587"/>
                    <a:pt x="211" y="1798"/>
                  </a:cubicBezTo>
                  <a:cubicBezTo>
                    <a:pt x="264" y="1957"/>
                    <a:pt x="435" y="2036"/>
                    <a:pt x="637" y="2036"/>
                  </a:cubicBezTo>
                  <a:cubicBezTo>
                    <a:pt x="704" y="2036"/>
                    <a:pt x="774" y="2027"/>
                    <a:pt x="844" y="2009"/>
                  </a:cubicBezTo>
                  <a:cubicBezTo>
                    <a:pt x="1055" y="1869"/>
                    <a:pt x="1302" y="1798"/>
                    <a:pt x="1557" y="1798"/>
                  </a:cubicBezTo>
                  <a:cubicBezTo>
                    <a:pt x="1812" y="1798"/>
                    <a:pt x="2075" y="1869"/>
                    <a:pt x="2322" y="2009"/>
                  </a:cubicBezTo>
                  <a:cubicBezTo>
                    <a:pt x="2397" y="2039"/>
                    <a:pt x="2472" y="2053"/>
                    <a:pt x="2545" y="2053"/>
                  </a:cubicBezTo>
                  <a:cubicBezTo>
                    <a:pt x="2814" y="2053"/>
                    <a:pt x="3055" y="1864"/>
                    <a:pt x="3166" y="1587"/>
                  </a:cubicBezTo>
                  <a:cubicBezTo>
                    <a:pt x="3306" y="1235"/>
                    <a:pt x="3518" y="1024"/>
                    <a:pt x="3869" y="884"/>
                  </a:cubicBezTo>
                  <a:cubicBezTo>
                    <a:pt x="4151" y="813"/>
                    <a:pt x="4291" y="602"/>
                    <a:pt x="4221" y="251"/>
                  </a:cubicBezTo>
                  <a:cubicBezTo>
                    <a:pt x="4127" y="63"/>
                    <a:pt x="3971" y="0"/>
                    <a:pt x="3794"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3" name="Google Shape;16251;p27">
              <a:extLst>
                <a:ext uri="{FF2B5EF4-FFF2-40B4-BE49-F238E27FC236}">
                  <a16:creationId xmlns:a16="http://schemas.microsoft.com/office/drawing/2014/main" id="{27ADD2D9-28AB-46AE-E053-B73806867169}"/>
                </a:ext>
              </a:extLst>
            </p:cNvPr>
            <p:cNvGrpSpPr/>
            <p:nvPr/>
          </p:nvGrpSpPr>
          <p:grpSpPr>
            <a:xfrm rot="-1277692">
              <a:off x="928698" y="4770229"/>
              <a:ext cx="263491" cy="228933"/>
              <a:chOff x="8560435" y="4067363"/>
              <a:chExt cx="279391" cy="242772"/>
            </a:xfrm>
          </p:grpSpPr>
          <p:sp>
            <p:nvSpPr>
              <p:cNvPr id="105" name="Google Shape;16252;p27">
                <a:extLst>
                  <a:ext uri="{FF2B5EF4-FFF2-40B4-BE49-F238E27FC236}">
                    <a16:creationId xmlns:a16="http://schemas.microsoft.com/office/drawing/2014/main" id="{97F2919B-8409-5A5F-4DA7-B46038082096}"/>
                  </a:ext>
                </a:extLst>
              </p:cNvPr>
              <p:cNvSpPr/>
              <p:nvPr/>
            </p:nvSpPr>
            <p:spPr>
              <a:xfrm>
                <a:off x="8665850" y="4158591"/>
                <a:ext cx="173976" cy="131096"/>
              </a:xfrm>
              <a:custGeom>
                <a:avLst/>
                <a:gdLst/>
                <a:ahLst/>
                <a:cxnLst/>
                <a:rect l="l" t="t" r="r" b="b"/>
                <a:pathLst>
                  <a:path w="2195" h="1654" extrusionOk="0">
                    <a:moveTo>
                      <a:pt x="1689" y="1"/>
                    </a:moveTo>
                    <a:cubicBezTo>
                      <a:pt x="1564" y="1"/>
                      <a:pt x="1430" y="38"/>
                      <a:pt x="1306" y="98"/>
                    </a:cubicBezTo>
                    <a:cubicBezTo>
                      <a:pt x="933" y="276"/>
                      <a:pt x="782" y="622"/>
                      <a:pt x="400" y="826"/>
                    </a:cubicBezTo>
                    <a:cubicBezTo>
                      <a:pt x="27" y="1031"/>
                      <a:pt x="1" y="1333"/>
                      <a:pt x="1" y="1333"/>
                    </a:cubicBezTo>
                    <a:cubicBezTo>
                      <a:pt x="152" y="1573"/>
                      <a:pt x="418" y="1654"/>
                      <a:pt x="695" y="1654"/>
                    </a:cubicBezTo>
                    <a:cubicBezTo>
                      <a:pt x="887" y="1654"/>
                      <a:pt x="1085" y="1615"/>
                      <a:pt x="1253" y="1564"/>
                    </a:cubicBezTo>
                    <a:cubicBezTo>
                      <a:pt x="1653" y="1430"/>
                      <a:pt x="2194" y="1022"/>
                      <a:pt x="2186" y="613"/>
                    </a:cubicBezTo>
                    <a:cubicBezTo>
                      <a:pt x="2174" y="163"/>
                      <a:pt x="1950" y="1"/>
                      <a:pt x="1689" y="1"/>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6" name="Google Shape;16253;p27">
                <a:extLst>
                  <a:ext uri="{FF2B5EF4-FFF2-40B4-BE49-F238E27FC236}">
                    <a16:creationId xmlns:a16="http://schemas.microsoft.com/office/drawing/2014/main" id="{8F11F6E8-E7C8-73A6-AEC3-5803DDD0C2B5}"/>
                  </a:ext>
                </a:extLst>
              </p:cNvPr>
              <p:cNvSpPr/>
              <p:nvPr/>
            </p:nvSpPr>
            <p:spPr>
              <a:xfrm>
                <a:off x="8615917" y="4067363"/>
                <a:ext cx="136644" cy="196406"/>
              </a:xfrm>
              <a:custGeom>
                <a:avLst/>
                <a:gdLst/>
                <a:ahLst/>
                <a:cxnLst/>
                <a:rect l="l" t="t" r="r" b="b"/>
                <a:pathLst>
                  <a:path w="1724" h="2478" extrusionOk="0">
                    <a:moveTo>
                      <a:pt x="991" y="0"/>
                    </a:moveTo>
                    <a:cubicBezTo>
                      <a:pt x="813" y="0"/>
                      <a:pt x="352" y="102"/>
                      <a:pt x="142" y="592"/>
                    </a:cubicBezTo>
                    <a:cubicBezTo>
                      <a:pt x="0" y="956"/>
                      <a:pt x="0" y="1356"/>
                      <a:pt x="142" y="1720"/>
                    </a:cubicBezTo>
                    <a:cubicBezTo>
                      <a:pt x="308" y="2287"/>
                      <a:pt x="597" y="2478"/>
                      <a:pt x="871" y="2478"/>
                    </a:cubicBezTo>
                    <a:cubicBezTo>
                      <a:pt x="1185" y="2478"/>
                      <a:pt x="1479" y="2227"/>
                      <a:pt x="1545" y="2004"/>
                    </a:cubicBezTo>
                    <a:cubicBezTo>
                      <a:pt x="1670" y="1604"/>
                      <a:pt x="1723" y="1178"/>
                      <a:pt x="1696" y="752"/>
                    </a:cubicBezTo>
                    <a:cubicBezTo>
                      <a:pt x="1670" y="396"/>
                      <a:pt x="1146" y="32"/>
                      <a:pt x="1048" y="6"/>
                    </a:cubicBezTo>
                    <a:cubicBezTo>
                      <a:pt x="1036" y="2"/>
                      <a:pt x="1016" y="0"/>
                      <a:pt x="99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254;p27">
                <a:extLst>
                  <a:ext uri="{FF2B5EF4-FFF2-40B4-BE49-F238E27FC236}">
                    <a16:creationId xmlns:a16="http://schemas.microsoft.com/office/drawing/2014/main" id="{834C0A1F-F75E-B0AC-8427-C675F5BDF65E}"/>
                  </a:ext>
                </a:extLst>
              </p:cNvPr>
              <p:cNvSpPr/>
              <p:nvPr/>
            </p:nvSpPr>
            <p:spPr>
              <a:xfrm>
                <a:off x="8560435" y="4100098"/>
                <a:ext cx="96380" cy="152734"/>
              </a:xfrm>
              <a:custGeom>
                <a:avLst/>
                <a:gdLst/>
                <a:ahLst/>
                <a:cxnLst/>
                <a:rect l="l" t="t" r="r" b="b"/>
                <a:pathLst>
                  <a:path w="1216" h="1927" extrusionOk="0">
                    <a:moveTo>
                      <a:pt x="416" y="1"/>
                    </a:moveTo>
                    <a:cubicBezTo>
                      <a:pt x="223" y="1"/>
                      <a:pt x="0" y="602"/>
                      <a:pt x="123" y="1005"/>
                    </a:cubicBezTo>
                    <a:cubicBezTo>
                      <a:pt x="220" y="1280"/>
                      <a:pt x="371" y="1538"/>
                      <a:pt x="567" y="1751"/>
                    </a:cubicBezTo>
                    <a:cubicBezTo>
                      <a:pt x="644" y="1828"/>
                      <a:pt x="709" y="1926"/>
                      <a:pt x="816" y="1926"/>
                    </a:cubicBezTo>
                    <a:cubicBezTo>
                      <a:pt x="845" y="1926"/>
                      <a:pt x="877" y="1919"/>
                      <a:pt x="913" y="1902"/>
                    </a:cubicBezTo>
                    <a:cubicBezTo>
                      <a:pt x="1082" y="1822"/>
                      <a:pt x="1215" y="1404"/>
                      <a:pt x="1029" y="978"/>
                    </a:cubicBezTo>
                    <a:cubicBezTo>
                      <a:pt x="842" y="552"/>
                      <a:pt x="620" y="10"/>
                      <a:pt x="425" y="1"/>
                    </a:cubicBezTo>
                    <a:cubicBezTo>
                      <a:pt x="422" y="1"/>
                      <a:pt x="419" y="1"/>
                      <a:pt x="416" y="1"/>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255;p27">
                <a:extLst>
                  <a:ext uri="{FF2B5EF4-FFF2-40B4-BE49-F238E27FC236}">
                    <a16:creationId xmlns:a16="http://schemas.microsoft.com/office/drawing/2014/main" id="{C6117D3F-287F-BEE3-BE5C-AA7490D3B6F7}"/>
                  </a:ext>
                </a:extLst>
              </p:cNvPr>
              <p:cNvSpPr/>
              <p:nvPr/>
            </p:nvSpPr>
            <p:spPr>
              <a:xfrm>
                <a:off x="8606009" y="4156213"/>
                <a:ext cx="14901" cy="63012"/>
              </a:xfrm>
              <a:custGeom>
                <a:avLst/>
                <a:gdLst/>
                <a:ahLst/>
                <a:cxnLst/>
                <a:rect l="l" t="t" r="r" b="b"/>
                <a:pathLst>
                  <a:path w="188" h="795" extrusionOk="0">
                    <a:moveTo>
                      <a:pt x="50" y="0"/>
                    </a:moveTo>
                    <a:cubicBezTo>
                      <a:pt x="46" y="0"/>
                      <a:pt x="41" y="1"/>
                      <a:pt x="36" y="4"/>
                    </a:cubicBezTo>
                    <a:lnTo>
                      <a:pt x="27" y="4"/>
                    </a:lnTo>
                    <a:cubicBezTo>
                      <a:pt x="10" y="4"/>
                      <a:pt x="1" y="21"/>
                      <a:pt x="10" y="39"/>
                    </a:cubicBezTo>
                    <a:lnTo>
                      <a:pt x="10" y="57"/>
                    </a:lnTo>
                    <a:cubicBezTo>
                      <a:pt x="10" y="66"/>
                      <a:pt x="18" y="75"/>
                      <a:pt x="36" y="75"/>
                    </a:cubicBezTo>
                    <a:lnTo>
                      <a:pt x="45" y="93"/>
                    </a:lnTo>
                    <a:cubicBezTo>
                      <a:pt x="98" y="315"/>
                      <a:pt x="125" y="537"/>
                      <a:pt x="134" y="759"/>
                    </a:cubicBezTo>
                    <a:cubicBezTo>
                      <a:pt x="125" y="776"/>
                      <a:pt x="143" y="794"/>
                      <a:pt x="161" y="794"/>
                    </a:cubicBezTo>
                    <a:cubicBezTo>
                      <a:pt x="178" y="794"/>
                      <a:pt x="187" y="776"/>
                      <a:pt x="187" y="759"/>
                    </a:cubicBezTo>
                    <a:cubicBezTo>
                      <a:pt x="178" y="528"/>
                      <a:pt x="134" y="306"/>
                      <a:pt x="72" y="93"/>
                    </a:cubicBezTo>
                    <a:lnTo>
                      <a:pt x="72" y="66"/>
                    </a:lnTo>
                    <a:cubicBezTo>
                      <a:pt x="81" y="57"/>
                      <a:pt x="81" y="48"/>
                      <a:pt x="81" y="39"/>
                    </a:cubicBezTo>
                    <a:lnTo>
                      <a:pt x="81" y="21"/>
                    </a:lnTo>
                    <a:cubicBezTo>
                      <a:pt x="74" y="8"/>
                      <a:pt x="63" y="0"/>
                      <a:pt x="5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256;p27">
                <a:extLst>
                  <a:ext uri="{FF2B5EF4-FFF2-40B4-BE49-F238E27FC236}">
                    <a16:creationId xmlns:a16="http://schemas.microsoft.com/office/drawing/2014/main" id="{A73AF52F-2F5C-88CD-E923-BD2BBEDF5A67}"/>
                  </a:ext>
                </a:extLst>
              </p:cNvPr>
              <p:cNvSpPr/>
              <p:nvPr/>
            </p:nvSpPr>
            <p:spPr>
              <a:xfrm>
                <a:off x="8629232" y="4158591"/>
                <a:ext cx="7847" cy="76803"/>
              </a:xfrm>
              <a:custGeom>
                <a:avLst/>
                <a:gdLst/>
                <a:ahLst/>
                <a:cxnLst/>
                <a:rect l="l" t="t" r="r" b="b"/>
                <a:pathLst>
                  <a:path w="99" h="969" extrusionOk="0">
                    <a:moveTo>
                      <a:pt x="27" y="0"/>
                    </a:move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lnTo>
                      <a:pt x="81" y="36"/>
                    </a:lnTo>
                    <a:cubicBezTo>
                      <a:pt x="81" y="9"/>
                      <a:pt x="63" y="0"/>
                      <a:pt x="3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257;p27">
                <a:extLst>
                  <a:ext uri="{FF2B5EF4-FFF2-40B4-BE49-F238E27FC236}">
                    <a16:creationId xmlns:a16="http://schemas.microsoft.com/office/drawing/2014/main" id="{6AFE907C-33E6-73DA-C55D-A90FC71692D8}"/>
                  </a:ext>
                </a:extLst>
              </p:cNvPr>
              <p:cNvSpPr/>
              <p:nvPr/>
            </p:nvSpPr>
            <p:spPr>
              <a:xfrm>
                <a:off x="8631372" y="4123400"/>
                <a:ext cx="43038" cy="119920"/>
              </a:xfrm>
              <a:custGeom>
                <a:avLst/>
                <a:gdLst/>
                <a:ahLst/>
                <a:cxnLst/>
                <a:rect l="l" t="t" r="r" b="b"/>
                <a:pathLst>
                  <a:path w="543" h="1513" extrusionOk="0">
                    <a:moveTo>
                      <a:pt x="507" y="0"/>
                    </a:move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12" y="1512"/>
                      <a:pt x="16" y="1512"/>
                      <a:pt x="19" y="1512"/>
                    </a:cubicBezTo>
                    <a:cubicBezTo>
                      <a:pt x="36" y="1512"/>
                      <a:pt x="57" y="1495"/>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lnTo>
                      <a:pt x="542" y="45"/>
                    </a:lnTo>
                    <a:cubicBezTo>
                      <a:pt x="542" y="18"/>
                      <a:pt x="533" y="0"/>
                      <a:pt x="516"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258;p27">
                <a:extLst>
                  <a:ext uri="{FF2B5EF4-FFF2-40B4-BE49-F238E27FC236}">
                    <a16:creationId xmlns:a16="http://schemas.microsoft.com/office/drawing/2014/main" id="{47DBD9DB-1239-20CB-208C-512FFC1361D7}"/>
                  </a:ext>
                </a:extLst>
              </p:cNvPr>
              <p:cNvSpPr/>
              <p:nvPr/>
            </p:nvSpPr>
            <p:spPr>
              <a:xfrm>
                <a:off x="8642627" y="4106993"/>
                <a:ext cx="72602" cy="144729"/>
              </a:xfrm>
              <a:custGeom>
                <a:avLst/>
                <a:gdLst/>
                <a:ahLst/>
                <a:cxnLst/>
                <a:rect l="l" t="t" r="r" b="b"/>
                <a:pathLst>
                  <a:path w="916" h="1826" extrusionOk="0">
                    <a:moveTo>
                      <a:pt x="870" y="1"/>
                    </a:moveTo>
                    <a:cubicBezTo>
                      <a:pt x="856" y="1"/>
                      <a:pt x="843" y="15"/>
                      <a:pt x="835" y="30"/>
                    </a:cubicBezTo>
                    <a:lnTo>
                      <a:pt x="835" y="39"/>
                    </a:lnTo>
                    <a:cubicBezTo>
                      <a:pt x="835" y="56"/>
                      <a:pt x="835" y="65"/>
                      <a:pt x="844" y="74"/>
                    </a:cubicBezTo>
                    <a:lnTo>
                      <a:pt x="835" y="118"/>
                    </a:lnTo>
                    <a:cubicBezTo>
                      <a:pt x="818" y="163"/>
                      <a:pt x="791" y="234"/>
                      <a:pt x="764" y="314"/>
                    </a:cubicBezTo>
                    <a:cubicBezTo>
                      <a:pt x="702" y="483"/>
                      <a:pt x="613" y="705"/>
                      <a:pt x="507" y="918"/>
                    </a:cubicBezTo>
                    <a:cubicBezTo>
                      <a:pt x="409" y="1131"/>
                      <a:pt x="285" y="1335"/>
                      <a:pt x="196" y="1486"/>
                    </a:cubicBezTo>
                    <a:cubicBezTo>
                      <a:pt x="107" y="1637"/>
                      <a:pt x="36" y="1735"/>
                      <a:pt x="36" y="1735"/>
                    </a:cubicBezTo>
                    <a:cubicBezTo>
                      <a:pt x="9" y="1779"/>
                      <a:pt x="1" y="1815"/>
                      <a:pt x="18" y="1824"/>
                    </a:cubicBezTo>
                    <a:cubicBezTo>
                      <a:pt x="19" y="1825"/>
                      <a:pt x="21" y="1825"/>
                      <a:pt x="23" y="1825"/>
                    </a:cubicBezTo>
                    <a:cubicBezTo>
                      <a:pt x="36" y="1825"/>
                      <a:pt x="66" y="1800"/>
                      <a:pt x="89" y="1762"/>
                    </a:cubicBezTo>
                    <a:cubicBezTo>
                      <a:pt x="89" y="1762"/>
                      <a:pt x="152" y="1664"/>
                      <a:pt x="240" y="1513"/>
                    </a:cubicBezTo>
                    <a:cubicBezTo>
                      <a:pt x="338" y="1362"/>
                      <a:pt x="445" y="1149"/>
                      <a:pt x="551" y="936"/>
                    </a:cubicBezTo>
                    <a:cubicBezTo>
                      <a:pt x="649" y="714"/>
                      <a:pt x="738" y="491"/>
                      <a:pt x="791" y="323"/>
                    </a:cubicBezTo>
                    <a:cubicBezTo>
                      <a:pt x="827" y="243"/>
                      <a:pt x="844" y="172"/>
                      <a:pt x="862" y="118"/>
                    </a:cubicBezTo>
                    <a:lnTo>
                      <a:pt x="880" y="83"/>
                    </a:lnTo>
                    <a:cubicBezTo>
                      <a:pt x="889" y="83"/>
                      <a:pt x="906" y="74"/>
                      <a:pt x="906" y="65"/>
                    </a:cubicBezTo>
                    <a:lnTo>
                      <a:pt x="906" y="47"/>
                    </a:lnTo>
                    <a:cubicBezTo>
                      <a:pt x="915" y="30"/>
                      <a:pt x="906" y="12"/>
                      <a:pt x="889" y="3"/>
                    </a:cubicBezTo>
                    <a:lnTo>
                      <a:pt x="880" y="3"/>
                    </a:lnTo>
                    <a:cubicBezTo>
                      <a:pt x="877" y="1"/>
                      <a:pt x="873" y="1"/>
                      <a:pt x="870"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259;p27">
                <a:extLst>
                  <a:ext uri="{FF2B5EF4-FFF2-40B4-BE49-F238E27FC236}">
                    <a16:creationId xmlns:a16="http://schemas.microsoft.com/office/drawing/2014/main" id="{2333E1DF-AF87-9326-1249-423F4F391488}"/>
                  </a:ext>
                </a:extLst>
              </p:cNvPr>
              <p:cNvSpPr/>
              <p:nvPr/>
            </p:nvSpPr>
            <p:spPr>
              <a:xfrm>
                <a:off x="8651108" y="4177296"/>
                <a:ext cx="53580" cy="79101"/>
              </a:xfrm>
              <a:custGeom>
                <a:avLst/>
                <a:gdLst/>
                <a:ahLst/>
                <a:cxnLst/>
                <a:rect l="l" t="t" r="r" b="b"/>
                <a:pathLst>
                  <a:path w="676" h="998" extrusionOk="0">
                    <a:moveTo>
                      <a:pt x="624" y="1"/>
                    </a:moveTo>
                    <a:cubicBezTo>
                      <a:pt x="609" y="1"/>
                      <a:pt x="595" y="9"/>
                      <a:pt x="595" y="22"/>
                    </a:cubicBezTo>
                    <a:lnTo>
                      <a:pt x="595" y="31"/>
                    </a:lnTo>
                    <a:cubicBezTo>
                      <a:pt x="586" y="49"/>
                      <a:pt x="595" y="57"/>
                      <a:pt x="604" y="66"/>
                    </a:cubicBezTo>
                    <a:lnTo>
                      <a:pt x="586" y="102"/>
                    </a:lnTo>
                    <a:cubicBezTo>
                      <a:pt x="577" y="120"/>
                      <a:pt x="560" y="164"/>
                      <a:pt x="533" y="208"/>
                    </a:cubicBezTo>
                    <a:cubicBezTo>
                      <a:pt x="489" y="297"/>
                      <a:pt x="426" y="413"/>
                      <a:pt x="347" y="519"/>
                    </a:cubicBezTo>
                    <a:cubicBezTo>
                      <a:pt x="275" y="626"/>
                      <a:pt x="196" y="732"/>
                      <a:pt x="133" y="812"/>
                    </a:cubicBezTo>
                    <a:cubicBezTo>
                      <a:pt x="80" y="892"/>
                      <a:pt x="27" y="937"/>
                      <a:pt x="27" y="937"/>
                    </a:cubicBezTo>
                    <a:cubicBezTo>
                      <a:pt x="9" y="963"/>
                      <a:pt x="0" y="981"/>
                      <a:pt x="18" y="990"/>
                    </a:cubicBezTo>
                    <a:cubicBezTo>
                      <a:pt x="21" y="995"/>
                      <a:pt x="25" y="997"/>
                      <a:pt x="30" y="997"/>
                    </a:cubicBezTo>
                    <a:cubicBezTo>
                      <a:pt x="42" y="997"/>
                      <a:pt x="59" y="985"/>
                      <a:pt x="71" y="972"/>
                    </a:cubicBezTo>
                    <a:cubicBezTo>
                      <a:pt x="71" y="972"/>
                      <a:pt x="116" y="928"/>
                      <a:pt x="169" y="848"/>
                    </a:cubicBezTo>
                    <a:cubicBezTo>
                      <a:pt x="231" y="768"/>
                      <a:pt x="311" y="661"/>
                      <a:pt x="382" y="546"/>
                    </a:cubicBezTo>
                    <a:cubicBezTo>
                      <a:pt x="444" y="439"/>
                      <a:pt x="506" y="333"/>
                      <a:pt x="560" y="226"/>
                    </a:cubicBezTo>
                    <a:cubicBezTo>
                      <a:pt x="577" y="182"/>
                      <a:pt x="595" y="146"/>
                      <a:pt x="613" y="111"/>
                    </a:cubicBezTo>
                    <a:cubicBezTo>
                      <a:pt x="622" y="84"/>
                      <a:pt x="622" y="84"/>
                      <a:pt x="622" y="84"/>
                    </a:cubicBezTo>
                    <a:cubicBezTo>
                      <a:pt x="640" y="84"/>
                      <a:pt x="649" y="75"/>
                      <a:pt x="657" y="66"/>
                    </a:cubicBezTo>
                    <a:lnTo>
                      <a:pt x="657" y="49"/>
                    </a:lnTo>
                    <a:cubicBezTo>
                      <a:pt x="675" y="31"/>
                      <a:pt x="666" y="13"/>
                      <a:pt x="649" y="4"/>
                    </a:cubicBezTo>
                    <a:lnTo>
                      <a:pt x="640" y="4"/>
                    </a:lnTo>
                    <a:cubicBezTo>
                      <a:pt x="635" y="2"/>
                      <a:pt x="629" y="1"/>
                      <a:pt x="62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260;p27">
                <a:extLst>
                  <a:ext uri="{FF2B5EF4-FFF2-40B4-BE49-F238E27FC236}">
                    <a16:creationId xmlns:a16="http://schemas.microsoft.com/office/drawing/2014/main" id="{D7264DC2-1CD0-C928-0D4C-F78134048A8B}"/>
                  </a:ext>
                </a:extLst>
              </p:cNvPr>
              <p:cNvSpPr/>
              <p:nvPr/>
            </p:nvSpPr>
            <p:spPr>
              <a:xfrm>
                <a:off x="8655309" y="4158115"/>
                <a:ext cx="88058" cy="103910"/>
              </a:xfrm>
              <a:custGeom>
                <a:avLst/>
                <a:gdLst/>
                <a:ahLst/>
                <a:cxnLst/>
                <a:rect l="l" t="t" r="r" b="b"/>
                <a:pathLst>
                  <a:path w="1111" h="1311" extrusionOk="0">
                    <a:moveTo>
                      <a:pt x="1054" y="1"/>
                    </a:moveTo>
                    <a:cubicBezTo>
                      <a:pt x="1044" y="1"/>
                      <a:pt x="1036" y="5"/>
                      <a:pt x="1031" y="15"/>
                    </a:cubicBezTo>
                    <a:lnTo>
                      <a:pt x="1022" y="33"/>
                    </a:lnTo>
                    <a:cubicBezTo>
                      <a:pt x="1022" y="42"/>
                      <a:pt x="1022" y="51"/>
                      <a:pt x="1022" y="69"/>
                    </a:cubicBezTo>
                    <a:lnTo>
                      <a:pt x="1004" y="95"/>
                    </a:lnTo>
                    <a:cubicBezTo>
                      <a:pt x="986" y="131"/>
                      <a:pt x="951" y="184"/>
                      <a:pt x="906" y="246"/>
                    </a:cubicBezTo>
                    <a:cubicBezTo>
                      <a:pt x="809" y="397"/>
                      <a:pt x="702" y="539"/>
                      <a:pt x="587" y="672"/>
                    </a:cubicBezTo>
                    <a:cubicBezTo>
                      <a:pt x="471" y="815"/>
                      <a:pt x="356" y="948"/>
                      <a:pt x="222" y="1072"/>
                    </a:cubicBezTo>
                    <a:cubicBezTo>
                      <a:pt x="116" y="1170"/>
                      <a:pt x="45" y="1241"/>
                      <a:pt x="45" y="1241"/>
                    </a:cubicBezTo>
                    <a:cubicBezTo>
                      <a:pt x="18" y="1268"/>
                      <a:pt x="0" y="1294"/>
                      <a:pt x="9" y="1303"/>
                    </a:cubicBezTo>
                    <a:cubicBezTo>
                      <a:pt x="14" y="1308"/>
                      <a:pt x="20" y="1310"/>
                      <a:pt x="26" y="1310"/>
                    </a:cubicBezTo>
                    <a:cubicBezTo>
                      <a:pt x="43" y="1310"/>
                      <a:pt x="64" y="1296"/>
                      <a:pt x="89" y="1276"/>
                    </a:cubicBezTo>
                    <a:cubicBezTo>
                      <a:pt x="89" y="1276"/>
                      <a:pt x="160" y="1214"/>
                      <a:pt x="267" y="1108"/>
                    </a:cubicBezTo>
                    <a:cubicBezTo>
                      <a:pt x="365" y="1001"/>
                      <a:pt x="498" y="859"/>
                      <a:pt x="622" y="708"/>
                    </a:cubicBezTo>
                    <a:cubicBezTo>
                      <a:pt x="746" y="548"/>
                      <a:pt x="862" y="388"/>
                      <a:pt x="942" y="264"/>
                    </a:cubicBezTo>
                    <a:cubicBezTo>
                      <a:pt x="977" y="202"/>
                      <a:pt x="1013" y="157"/>
                      <a:pt x="1031" y="113"/>
                    </a:cubicBezTo>
                    <a:lnTo>
                      <a:pt x="1048" y="95"/>
                    </a:lnTo>
                    <a:lnTo>
                      <a:pt x="1048" y="86"/>
                    </a:lnTo>
                    <a:lnTo>
                      <a:pt x="1048" y="77"/>
                    </a:lnTo>
                    <a:cubicBezTo>
                      <a:pt x="1051" y="80"/>
                      <a:pt x="1055" y="81"/>
                      <a:pt x="1060" y="81"/>
                    </a:cubicBezTo>
                    <a:cubicBezTo>
                      <a:pt x="1071" y="81"/>
                      <a:pt x="1087" y="75"/>
                      <a:pt x="1093" y="69"/>
                    </a:cubicBezTo>
                    <a:lnTo>
                      <a:pt x="1093" y="51"/>
                    </a:lnTo>
                    <a:cubicBezTo>
                      <a:pt x="1111" y="33"/>
                      <a:pt x="1102" y="15"/>
                      <a:pt x="1084" y="6"/>
                    </a:cubicBezTo>
                    <a:lnTo>
                      <a:pt x="1075" y="6"/>
                    </a:lnTo>
                    <a:cubicBezTo>
                      <a:pt x="1068" y="3"/>
                      <a:pt x="1060" y="1"/>
                      <a:pt x="1054"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261;p27">
                <a:extLst>
                  <a:ext uri="{FF2B5EF4-FFF2-40B4-BE49-F238E27FC236}">
                    <a16:creationId xmlns:a16="http://schemas.microsoft.com/office/drawing/2014/main" id="{A6FA6DEE-17E5-F329-65CF-7D40720DEC18}"/>
                  </a:ext>
                </a:extLst>
              </p:cNvPr>
              <p:cNvSpPr/>
              <p:nvPr/>
            </p:nvSpPr>
            <p:spPr>
              <a:xfrm>
                <a:off x="8658083" y="4145355"/>
                <a:ext cx="121902" cy="123329"/>
              </a:xfrm>
              <a:custGeom>
                <a:avLst/>
                <a:gdLst/>
                <a:ahLst/>
                <a:cxnLst/>
                <a:rect l="l" t="t" r="r" b="b"/>
                <a:pathLst>
                  <a:path w="1538" h="1556" extrusionOk="0">
                    <a:moveTo>
                      <a:pt x="1498" y="1"/>
                    </a:moveTo>
                    <a:cubicBezTo>
                      <a:pt x="1489" y="1"/>
                      <a:pt x="1480" y="3"/>
                      <a:pt x="1475" y="7"/>
                    </a:cubicBezTo>
                    <a:lnTo>
                      <a:pt x="1466" y="25"/>
                    </a:lnTo>
                    <a:cubicBezTo>
                      <a:pt x="1458" y="34"/>
                      <a:pt x="1458" y="43"/>
                      <a:pt x="1466" y="61"/>
                    </a:cubicBezTo>
                    <a:lnTo>
                      <a:pt x="63" y="1464"/>
                    </a:lnTo>
                    <a:cubicBezTo>
                      <a:pt x="28" y="1500"/>
                      <a:pt x="1" y="1535"/>
                      <a:pt x="19" y="1553"/>
                    </a:cubicBezTo>
                    <a:cubicBezTo>
                      <a:pt x="20" y="1554"/>
                      <a:pt x="22" y="1555"/>
                      <a:pt x="25" y="1555"/>
                    </a:cubicBezTo>
                    <a:cubicBezTo>
                      <a:pt x="39" y="1555"/>
                      <a:pt x="69" y="1537"/>
                      <a:pt x="99" y="1500"/>
                    </a:cubicBezTo>
                    <a:lnTo>
                      <a:pt x="1484" y="87"/>
                    </a:lnTo>
                    <a:cubicBezTo>
                      <a:pt x="1493" y="87"/>
                      <a:pt x="1511" y="87"/>
                      <a:pt x="1520" y="79"/>
                    </a:cubicBezTo>
                    <a:lnTo>
                      <a:pt x="1529" y="70"/>
                    </a:lnTo>
                    <a:cubicBezTo>
                      <a:pt x="1537" y="52"/>
                      <a:pt x="1537" y="34"/>
                      <a:pt x="1529" y="16"/>
                    </a:cubicBezTo>
                    <a:lnTo>
                      <a:pt x="1520" y="7"/>
                    </a:lnTo>
                    <a:cubicBezTo>
                      <a:pt x="1515" y="3"/>
                      <a:pt x="1506" y="1"/>
                      <a:pt x="149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262;p27">
                <a:extLst>
                  <a:ext uri="{FF2B5EF4-FFF2-40B4-BE49-F238E27FC236}">
                    <a16:creationId xmlns:a16="http://schemas.microsoft.com/office/drawing/2014/main" id="{93423434-BA2A-2AF5-4116-0CC13933FF4D}"/>
                  </a:ext>
                </a:extLst>
              </p:cNvPr>
              <p:cNvSpPr/>
              <p:nvPr/>
            </p:nvSpPr>
            <p:spPr>
              <a:xfrm>
                <a:off x="8666564" y="4220096"/>
                <a:ext cx="54293" cy="55165"/>
              </a:xfrm>
              <a:custGeom>
                <a:avLst/>
                <a:gdLst/>
                <a:ahLst/>
                <a:cxnLst/>
                <a:rect l="l" t="t" r="r" b="b"/>
                <a:pathLst>
                  <a:path w="685" h="696" extrusionOk="0">
                    <a:moveTo>
                      <a:pt x="644" y="0"/>
                    </a:moveTo>
                    <a:cubicBezTo>
                      <a:pt x="637" y="0"/>
                      <a:pt x="630" y="2"/>
                      <a:pt x="622" y="6"/>
                    </a:cubicBezTo>
                    <a:lnTo>
                      <a:pt x="613" y="15"/>
                    </a:lnTo>
                    <a:cubicBezTo>
                      <a:pt x="604" y="24"/>
                      <a:pt x="596" y="41"/>
                      <a:pt x="604" y="50"/>
                    </a:cubicBezTo>
                    <a:lnTo>
                      <a:pt x="578" y="68"/>
                    </a:lnTo>
                    <a:cubicBezTo>
                      <a:pt x="560" y="86"/>
                      <a:pt x="533" y="104"/>
                      <a:pt x="507" y="130"/>
                    </a:cubicBezTo>
                    <a:cubicBezTo>
                      <a:pt x="445" y="184"/>
                      <a:pt x="365" y="255"/>
                      <a:pt x="294" y="326"/>
                    </a:cubicBezTo>
                    <a:cubicBezTo>
                      <a:pt x="223" y="397"/>
                      <a:pt x="160" y="468"/>
                      <a:pt x="98" y="539"/>
                    </a:cubicBezTo>
                    <a:cubicBezTo>
                      <a:pt x="54" y="601"/>
                      <a:pt x="18" y="645"/>
                      <a:pt x="18" y="645"/>
                    </a:cubicBezTo>
                    <a:cubicBezTo>
                      <a:pt x="1" y="654"/>
                      <a:pt x="1" y="681"/>
                      <a:pt x="18" y="690"/>
                    </a:cubicBezTo>
                    <a:cubicBezTo>
                      <a:pt x="26" y="694"/>
                      <a:pt x="33" y="696"/>
                      <a:pt x="40" y="696"/>
                    </a:cubicBezTo>
                    <a:cubicBezTo>
                      <a:pt x="49" y="696"/>
                      <a:pt x="58" y="691"/>
                      <a:pt x="63" y="681"/>
                    </a:cubicBezTo>
                    <a:cubicBezTo>
                      <a:pt x="63" y="681"/>
                      <a:pt x="89" y="637"/>
                      <a:pt x="143" y="574"/>
                    </a:cubicBezTo>
                    <a:cubicBezTo>
                      <a:pt x="187" y="512"/>
                      <a:pt x="249" y="432"/>
                      <a:pt x="320" y="352"/>
                    </a:cubicBezTo>
                    <a:cubicBezTo>
                      <a:pt x="400" y="272"/>
                      <a:pt x="471" y="201"/>
                      <a:pt x="525" y="157"/>
                    </a:cubicBezTo>
                    <a:cubicBezTo>
                      <a:pt x="560" y="130"/>
                      <a:pt x="578" y="104"/>
                      <a:pt x="596" y="95"/>
                    </a:cubicBezTo>
                    <a:lnTo>
                      <a:pt x="622" y="77"/>
                    </a:lnTo>
                    <a:cubicBezTo>
                      <a:pt x="628" y="77"/>
                      <a:pt x="638" y="81"/>
                      <a:pt x="647" y="81"/>
                    </a:cubicBezTo>
                    <a:cubicBezTo>
                      <a:pt x="651" y="81"/>
                      <a:pt x="655" y="80"/>
                      <a:pt x="658" y="77"/>
                    </a:cubicBezTo>
                    <a:lnTo>
                      <a:pt x="667" y="68"/>
                    </a:lnTo>
                    <a:cubicBezTo>
                      <a:pt x="684" y="59"/>
                      <a:pt x="684" y="41"/>
                      <a:pt x="676" y="24"/>
                    </a:cubicBezTo>
                    <a:lnTo>
                      <a:pt x="667" y="15"/>
                    </a:lnTo>
                    <a:cubicBezTo>
                      <a:pt x="661" y="4"/>
                      <a:pt x="653" y="0"/>
                      <a:pt x="6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263;p27">
                <a:extLst>
                  <a:ext uri="{FF2B5EF4-FFF2-40B4-BE49-F238E27FC236}">
                    <a16:creationId xmlns:a16="http://schemas.microsoft.com/office/drawing/2014/main" id="{4FC78A31-7377-3611-AE46-55A790A8440B}"/>
                  </a:ext>
                </a:extLst>
              </p:cNvPr>
              <p:cNvSpPr/>
              <p:nvPr/>
            </p:nvSpPr>
            <p:spPr>
              <a:xfrm>
                <a:off x="8673618" y="4194892"/>
                <a:ext cx="141558" cy="81479"/>
              </a:xfrm>
              <a:custGeom>
                <a:avLst/>
                <a:gdLst/>
                <a:ahLst/>
                <a:cxnLst/>
                <a:rect l="l" t="t" r="r" b="b"/>
                <a:pathLst>
                  <a:path w="1786" h="1028" extrusionOk="0">
                    <a:moveTo>
                      <a:pt x="1748" y="1"/>
                    </a:moveTo>
                    <a:cubicBezTo>
                      <a:pt x="1742" y="1"/>
                      <a:pt x="1737" y="2"/>
                      <a:pt x="1732" y="4"/>
                    </a:cubicBezTo>
                    <a:lnTo>
                      <a:pt x="1723" y="4"/>
                    </a:lnTo>
                    <a:cubicBezTo>
                      <a:pt x="1715" y="4"/>
                      <a:pt x="1706" y="13"/>
                      <a:pt x="1706" y="31"/>
                    </a:cubicBezTo>
                    <a:lnTo>
                      <a:pt x="1661" y="40"/>
                    </a:lnTo>
                    <a:cubicBezTo>
                      <a:pt x="1608" y="57"/>
                      <a:pt x="1537" y="75"/>
                      <a:pt x="1448" y="111"/>
                    </a:cubicBezTo>
                    <a:cubicBezTo>
                      <a:pt x="1368" y="137"/>
                      <a:pt x="1270" y="182"/>
                      <a:pt x="1164" y="217"/>
                    </a:cubicBezTo>
                    <a:cubicBezTo>
                      <a:pt x="1057" y="262"/>
                      <a:pt x="951" y="324"/>
                      <a:pt x="844" y="377"/>
                    </a:cubicBezTo>
                    <a:cubicBezTo>
                      <a:pt x="649" y="484"/>
                      <a:pt x="462" y="608"/>
                      <a:pt x="285" y="750"/>
                    </a:cubicBezTo>
                    <a:cubicBezTo>
                      <a:pt x="214" y="804"/>
                      <a:pt x="160" y="848"/>
                      <a:pt x="116" y="883"/>
                    </a:cubicBezTo>
                    <a:cubicBezTo>
                      <a:pt x="80" y="919"/>
                      <a:pt x="54" y="946"/>
                      <a:pt x="54" y="946"/>
                    </a:cubicBezTo>
                    <a:cubicBezTo>
                      <a:pt x="18" y="972"/>
                      <a:pt x="0" y="1008"/>
                      <a:pt x="9" y="1026"/>
                    </a:cubicBezTo>
                    <a:cubicBezTo>
                      <a:pt x="12" y="1027"/>
                      <a:pt x="16" y="1028"/>
                      <a:pt x="20" y="1028"/>
                    </a:cubicBezTo>
                    <a:cubicBezTo>
                      <a:pt x="39" y="1028"/>
                      <a:pt x="69" y="1011"/>
                      <a:pt x="98" y="981"/>
                    </a:cubicBezTo>
                    <a:cubicBezTo>
                      <a:pt x="98" y="981"/>
                      <a:pt x="116" y="963"/>
                      <a:pt x="160" y="928"/>
                    </a:cubicBezTo>
                    <a:cubicBezTo>
                      <a:pt x="196" y="892"/>
                      <a:pt x="258" y="848"/>
                      <a:pt x="320" y="786"/>
                    </a:cubicBezTo>
                    <a:cubicBezTo>
                      <a:pt x="498" y="653"/>
                      <a:pt x="675" y="528"/>
                      <a:pt x="871" y="413"/>
                    </a:cubicBezTo>
                    <a:cubicBezTo>
                      <a:pt x="968" y="359"/>
                      <a:pt x="1075" y="306"/>
                      <a:pt x="1182" y="253"/>
                    </a:cubicBezTo>
                    <a:cubicBezTo>
                      <a:pt x="1279" y="208"/>
                      <a:pt x="1377" y="164"/>
                      <a:pt x="1466" y="137"/>
                    </a:cubicBezTo>
                    <a:cubicBezTo>
                      <a:pt x="1546" y="102"/>
                      <a:pt x="1617" y="84"/>
                      <a:pt x="1670" y="66"/>
                    </a:cubicBezTo>
                    <a:lnTo>
                      <a:pt x="1715" y="57"/>
                    </a:lnTo>
                    <a:cubicBezTo>
                      <a:pt x="1715" y="66"/>
                      <a:pt x="1723" y="75"/>
                      <a:pt x="1741" y="75"/>
                    </a:cubicBezTo>
                    <a:lnTo>
                      <a:pt x="1750" y="75"/>
                    </a:lnTo>
                    <a:cubicBezTo>
                      <a:pt x="1768" y="66"/>
                      <a:pt x="1786" y="49"/>
                      <a:pt x="1777" y="31"/>
                    </a:cubicBezTo>
                    <a:lnTo>
                      <a:pt x="1777" y="22"/>
                    </a:lnTo>
                    <a:cubicBezTo>
                      <a:pt x="1777" y="9"/>
                      <a:pt x="1762" y="1"/>
                      <a:pt x="1748"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264;p27">
                <a:extLst>
                  <a:ext uri="{FF2B5EF4-FFF2-40B4-BE49-F238E27FC236}">
                    <a16:creationId xmlns:a16="http://schemas.microsoft.com/office/drawing/2014/main" id="{F6077478-98E4-BDF1-C004-869FA9EEA2AB}"/>
                  </a:ext>
                </a:extLst>
              </p:cNvPr>
              <p:cNvSpPr/>
              <p:nvPr/>
            </p:nvSpPr>
            <p:spPr>
              <a:xfrm>
                <a:off x="8688360" y="4239990"/>
                <a:ext cx="62774" cy="41691"/>
              </a:xfrm>
              <a:custGeom>
                <a:avLst/>
                <a:gdLst/>
                <a:ahLst/>
                <a:cxnLst/>
                <a:rect l="l" t="t" r="r" b="b"/>
                <a:pathLst>
                  <a:path w="792" h="526" extrusionOk="0">
                    <a:moveTo>
                      <a:pt x="754" y="0"/>
                    </a:moveTo>
                    <a:cubicBezTo>
                      <a:pt x="748" y="0"/>
                      <a:pt x="743" y="1"/>
                      <a:pt x="738" y="4"/>
                    </a:cubicBezTo>
                    <a:lnTo>
                      <a:pt x="729" y="13"/>
                    </a:lnTo>
                    <a:cubicBezTo>
                      <a:pt x="720" y="13"/>
                      <a:pt x="711" y="30"/>
                      <a:pt x="711" y="39"/>
                    </a:cubicBezTo>
                    <a:lnTo>
                      <a:pt x="694" y="48"/>
                    </a:lnTo>
                    <a:cubicBezTo>
                      <a:pt x="454" y="164"/>
                      <a:pt x="232" y="306"/>
                      <a:pt x="19" y="474"/>
                    </a:cubicBezTo>
                    <a:cubicBezTo>
                      <a:pt x="1" y="483"/>
                      <a:pt x="1" y="501"/>
                      <a:pt x="10" y="519"/>
                    </a:cubicBezTo>
                    <a:cubicBezTo>
                      <a:pt x="14" y="523"/>
                      <a:pt x="23" y="525"/>
                      <a:pt x="32" y="525"/>
                    </a:cubicBezTo>
                    <a:cubicBezTo>
                      <a:pt x="41" y="525"/>
                      <a:pt x="50" y="523"/>
                      <a:pt x="54" y="519"/>
                    </a:cubicBezTo>
                    <a:cubicBezTo>
                      <a:pt x="258" y="350"/>
                      <a:pt x="472" y="199"/>
                      <a:pt x="711" y="84"/>
                    </a:cubicBezTo>
                    <a:lnTo>
                      <a:pt x="729" y="75"/>
                    </a:lnTo>
                    <a:lnTo>
                      <a:pt x="765" y="75"/>
                    </a:lnTo>
                    <a:cubicBezTo>
                      <a:pt x="782" y="66"/>
                      <a:pt x="791" y="48"/>
                      <a:pt x="791" y="30"/>
                    </a:cubicBezTo>
                    <a:lnTo>
                      <a:pt x="791" y="21"/>
                    </a:lnTo>
                    <a:cubicBezTo>
                      <a:pt x="785" y="8"/>
                      <a:pt x="769" y="0"/>
                      <a:pt x="75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265;p27">
                <a:extLst>
                  <a:ext uri="{FF2B5EF4-FFF2-40B4-BE49-F238E27FC236}">
                    <a16:creationId xmlns:a16="http://schemas.microsoft.com/office/drawing/2014/main" id="{C9F9AAD1-11A8-32AF-35BE-285CF13B4227}"/>
                  </a:ext>
                </a:extLst>
              </p:cNvPr>
              <p:cNvSpPr/>
              <p:nvPr/>
            </p:nvSpPr>
            <p:spPr>
              <a:xfrm>
                <a:off x="8693036" y="4252196"/>
                <a:ext cx="58811" cy="22906"/>
              </a:xfrm>
              <a:custGeom>
                <a:avLst/>
                <a:gdLst/>
                <a:ahLst/>
                <a:cxnLst/>
                <a:rect l="l" t="t" r="r" b="b"/>
                <a:pathLst>
                  <a:path w="742" h="289" extrusionOk="0">
                    <a:moveTo>
                      <a:pt x="688" y="1"/>
                    </a:moveTo>
                    <a:cubicBezTo>
                      <a:pt x="670" y="1"/>
                      <a:pt x="661" y="18"/>
                      <a:pt x="661" y="27"/>
                    </a:cubicBezTo>
                    <a:lnTo>
                      <a:pt x="644" y="27"/>
                    </a:lnTo>
                    <a:cubicBezTo>
                      <a:pt x="430" y="63"/>
                      <a:pt x="217" y="134"/>
                      <a:pt x="31" y="232"/>
                    </a:cubicBezTo>
                    <a:cubicBezTo>
                      <a:pt x="0" y="247"/>
                      <a:pt x="22" y="288"/>
                      <a:pt x="46" y="288"/>
                    </a:cubicBezTo>
                    <a:cubicBezTo>
                      <a:pt x="50" y="288"/>
                      <a:pt x="54" y="287"/>
                      <a:pt x="57" y="285"/>
                    </a:cubicBezTo>
                    <a:cubicBezTo>
                      <a:pt x="235" y="178"/>
                      <a:pt x="439" y="98"/>
                      <a:pt x="644" y="63"/>
                    </a:cubicBezTo>
                    <a:lnTo>
                      <a:pt x="670" y="63"/>
                    </a:lnTo>
                    <a:cubicBezTo>
                      <a:pt x="670" y="72"/>
                      <a:pt x="688" y="81"/>
                      <a:pt x="697" y="81"/>
                    </a:cubicBezTo>
                    <a:lnTo>
                      <a:pt x="706" y="81"/>
                    </a:lnTo>
                    <a:cubicBezTo>
                      <a:pt x="732" y="81"/>
                      <a:pt x="741" y="63"/>
                      <a:pt x="741" y="45"/>
                    </a:cubicBezTo>
                    <a:lnTo>
                      <a:pt x="741" y="36"/>
                    </a:lnTo>
                    <a:cubicBezTo>
                      <a:pt x="741" y="10"/>
                      <a:pt x="723" y="1"/>
                      <a:pt x="706"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266;p27">
                <a:extLst>
                  <a:ext uri="{FF2B5EF4-FFF2-40B4-BE49-F238E27FC236}">
                    <a16:creationId xmlns:a16="http://schemas.microsoft.com/office/drawing/2014/main" id="{CE262FF3-5FA3-1528-5543-9F45E0292B7E}"/>
                  </a:ext>
                </a:extLst>
              </p:cNvPr>
              <p:cNvSpPr/>
              <p:nvPr/>
            </p:nvSpPr>
            <p:spPr>
              <a:xfrm>
                <a:off x="8638426" y="4146860"/>
                <a:ext cx="26790" cy="98362"/>
              </a:xfrm>
              <a:custGeom>
                <a:avLst/>
                <a:gdLst/>
                <a:ahLst/>
                <a:cxnLst/>
                <a:rect l="l" t="t" r="r" b="b"/>
                <a:pathLst>
                  <a:path w="338" h="1241" extrusionOk="0">
                    <a:moveTo>
                      <a:pt x="220" y="0"/>
                    </a:moveTo>
                    <a:cubicBezTo>
                      <a:pt x="212" y="0"/>
                      <a:pt x="203" y="3"/>
                      <a:pt x="196" y="6"/>
                    </a:cubicBezTo>
                    <a:lnTo>
                      <a:pt x="187" y="15"/>
                    </a:lnTo>
                    <a:cubicBezTo>
                      <a:pt x="178" y="24"/>
                      <a:pt x="169" y="42"/>
                      <a:pt x="178" y="60"/>
                    </a:cubicBezTo>
                    <a:cubicBezTo>
                      <a:pt x="187" y="68"/>
                      <a:pt x="205" y="77"/>
                      <a:pt x="213" y="77"/>
                    </a:cubicBezTo>
                    <a:lnTo>
                      <a:pt x="222" y="104"/>
                    </a:lnTo>
                    <a:cubicBezTo>
                      <a:pt x="249" y="139"/>
                      <a:pt x="258" y="184"/>
                      <a:pt x="267" y="228"/>
                    </a:cubicBezTo>
                    <a:cubicBezTo>
                      <a:pt x="302" y="362"/>
                      <a:pt x="293" y="504"/>
                      <a:pt x="267" y="628"/>
                    </a:cubicBezTo>
                    <a:cubicBezTo>
                      <a:pt x="231" y="761"/>
                      <a:pt x="178" y="894"/>
                      <a:pt x="107" y="1010"/>
                    </a:cubicBezTo>
                    <a:cubicBezTo>
                      <a:pt x="54" y="1108"/>
                      <a:pt x="18" y="1179"/>
                      <a:pt x="18" y="1179"/>
                    </a:cubicBezTo>
                    <a:cubicBezTo>
                      <a:pt x="0" y="1196"/>
                      <a:pt x="0" y="1232"/>
                      <a:pt x="18" y="1241"/>
                    </a:cubicBezTo>
                    <a:cubicBezTo>
                      <a:pt x="36" y="1241"/>
                      <a:pt x="54" y="1232"/>
                      <a:pt x="71" y="1205"/>
                    </a:cubicBezTo>
                    <a:cubicBezTo>
                      <a:pt x="71" y="1205"/>
                      <a:pt x="107" y="1134"/>
                      <a:pt x="160" y="1037"/>
                    </a:cubicBezTo>
                    <a:cubicBezTo>
                      <a:pt x="222" y="912"/>
                      <a:pt x="276" y="779"/>
                      <a:pt x="311" y="646"/>
                    </a:cubicBezTo>
                    <a:cubicBezTo>
                      <a:pt x="338" y="504"/>
                      <a:pt x="338" y="362"/>
                      <a:pt x="311" y="219"/>
                    </a:cubicBezTo>
                    <a:cubicBezTo>
                      <a:pt x="293" y="175"/>
                      <a:pt x="276" y="131"/>
                      <a:pt x="258" y="86"/>
                    </a:cubicBezTo>
                    <a:lnTo>
                      <a:pt x="249" y="68"/>
                    </a:lnTo>
                    <a:lnTo>
                      <a:pt x="249" y="60"/>
                    </a:lnTo>
                    <a:cubicBezTo>
                      <a:pt x="249" y="51"/>
                      <a:pt x="258" y="42"/>
                      <a:pt x="249" y="33"/>
                    </a:cubicBezTo>
                    <a:lnTo>
                      <a:pt x="249" y="15"/>
                    </a:lnTo>
                    <a:cubicBezTo>
                      <a:pt x="244" y="5"/>
                      <a:pt x="232" y="0"/>
                      <a:pt x="220"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267;p27">
                <a:extLst>
                  <a:ext uri="{FF2B5EF4-FFF2-40B4-BE49-F238E27FC236}">
                    <a16:creationId xmlns:a16="http://schemas.microsoft.com/office/drawing/2014/main" id="{A588441B-686D-13B8-EA24-382E7A03C648}"/>
                  </a:ext>
                </a:extLst>
              </p:cNvPr>
              <p:cNvSpPr/>
              <p:nvPr/>
            </p:nvSpPr>
            <p:spPr>
              <a:xfrm>
                <a:off x="8627885" y="4126570"/>
                <a:ext cx="19022" cy="98996"/>
              </a:xfrm>
              <a:custGeom>
                <a:avLst/>
                <a:gdLst/>
                <a:ahLst/>
                <a:cxnLst/>
                <a:rect l="l" t="t" r="r" b="b"/>
                <a:pathLst>
                  <a:path w="240" h="1249" extrusionOk="0">
                    <a:moveTo>
                      <a:pt x="44" y="0"/>
                    </a:moveTo>
                    <a:cubicBezTo>
                      <a:pt x="36" y="0"/>
                      <a:pt x="27" y="5"/>
                      <a:pt x="18" y="14"/>
                    </a:cubicBezTo>
                    <a:cubicBezTo>
                      <a:pt x="0" y="31"/>
                      <a:pt x="0" y="49"/>
                      <a:pt x="18" y="67"/>
                    </a:cubicBezTo>
                    <a:cubicBezTo>
                      <a:pt x="22" y="71"/>
                      <a:pt x="27" y="74"/>
                      <a:pt x="32" y="74"/>
                    </a:cubicBezTo>
                    <a:cubicBezTo>
                      <a:pt x="38" y="74"/>
                      <a:pt x="44" y="71"/>
                      <a:pt x="53" y="67"/>
                    </a:cubicBezTo>
                    <a:lnTo>
                      <a:pt x="53" y="76"/>
                    </a:lnTo>
                    <a:lnTo>
                      <a:pt x="62" y="94"/>
                    </a:lnTo>
                    <a:cubicBezTo>
                      <a:pt x="89" y="129"/>
                      <a:pt x="116" y="165"/>
                      <a:pt x="133" y="209"/>
                    </a:cubicBezTo>
                    <a:cubicBezTo>
                      <a:pt x="178" y="333"/>
                      <a:pt x="204" y="467"/>
                      <a:pt x="195" y="609"/>
                    </a:cubicBezTo>
                    <a:cubicBezTo>
                      <a:pt x="178" y="742"/>
                      <a:pt x="151" y="875"/>
                      <a:pt x="107" y="1008"/>
                    </a:cubicBezTo>
                    <a:cubicBezTo>
                      <a:pt x="71" y="1115"/>
                      <a:pt x="44" y="1186"/>
                      <a:pt x="44" y="1186"/>
                    </a:cubicBezTo>
                    <a:cubicBezTo>
                      <a:pt x="36" y="1213"/>
                      <a:pt x="36" y="1239"/>
                      <a:pt x="53" y="1248"/>
                    </a:cubicBezTo>
                    <a:cubicBezTo>
                      <a:pt x="71" y="1248"/>
                      <a:pt x="89" y="1230"/>
                      <a:pt x="98" y="1204"/>
                    </a:cubicBezTo>
                    <a:cubicBezTo>
                      <a:pt x="98" y="1204"/>
                      <a:pt x="124" y="1133"/>
                      <a:pt x="160" y="1017"/>
                    </a:cubicBezTo>
                    <a:cubicBezTo>
                      <a:pt x="195" y="884"/>
                      <a:pt x="222" y="751"/>
                      <a:pt x="231" y="609"/>
                    </a:cubicBezTo>
                    <a:cubicBezTo>
                      <a:pt x="240" y="467"/>
                      <a:pt x="213" y="324"/>
                      <a:pt x="160" y="191"/>
                    </a:cubicBezTo>
                    <a:cubicBezTo>
                      <a:pt x="142" y="147"/>
                      <a:pt x="116" y="111"/>
                      <a:pt x="89" y="76"/>
                    </a:cubicBezTo>
                    <a:lnTo>
                      <a:pt x="71" y="49"/>
                    </a:lnTo>
                    <a:cubicBezTo>
                      <a:pt x="80" y="40"/>
                      <a:pt x="80" y="31"/>
                      <a:pt x="80" y="22"/>
                    </a:cubicBezTo>
                    <a:lnTo>
                      <a:pt x="71" y="14"/>
                    </a:lnTo>
                    <a:cubicBezTo>
                      <a:pt x="62" y="5"/>
                      <a:pt x="53" y="0"/>
                      <a:pt x="44" y="0"/>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268;p27">
                <a:extLst>
                  <a:ext uri="{FF2B5EF4-FFF2-40B4-BE49-F238E27FC236}">
                    <a16:creationId xmlns:a16="http://schemas.microsoft.com/office/drawing/2014/main" id="{1933E41A-51DC-4195-9A65-8119D0625B5A}"/>
                  </a:ext>
                </a:extLst>
              </p:cNvPr>
              <p:cNvSpPr/>
              <p:nvPr/>
            </p:nvSpPr>
            <p:spPr>
              <a:xfrm>
                <a:off x="8675044" y="4235472"/>
                <a:ext cx="99313" cy="23461"/>
              </a:xfrm>
              <a:custGeom>
                <a:avLst/>
                <a:gdLst/>
                <a:ahLst/>
                <a:cxnLst/>
                <a:rect l="l" t="t" r="r" b="b"/>
                <a:pathLst>
                  <a:path w="1253" h="296" extrusionOk="0">
                    <a:moveTo>
                      <a:pt x="772" y="1"/>
                    </a:moveTo>
                    <a:cubicBezTo>
                      <a:pt x="716" y="1"/>
                      <a:pt x="660" y="6"/>
                      <a:pt x="604" y="16"/>
                    </a:cubicBezTo>
                    <a:cubicBezTo>
                      <a:pt x="471" y="43"/>
                      <a:pt x="338" y="87"/>
                      <a:pt x="213" y="149"/>
                    </a:cubicBezTo>
                    <a:cubicBezTo>
                      <a:pt x="107" y="203"/>
                      <a:pt x="45" y="238"/>
                      <a:pt x="45" y="238"/>
                    </a:cubicBezTo>
                    <a:cubicBezTo>
                      <a:pt x="18" y="247"/>
                      <a:pt x="0" y="274"/>
                      <a:pt x="9" y="283"/>
                    </a:cubicBezTo>
                    <a:cubicBezTo>
                      <a:pt x="9" y="292"/>
                      <a:pt x="18" y="296"/>
                      <a:pt x="30" y="296"/>
                    </a:cubicBezTo>
                    <a:cubicBezTo>
                      <a:pt x="42" y="296"/>
                      <a:pt x="58" y="292"/>
                      <a:pt x="71" y="283"/>
                    </a:cubicBezTo>
                    <a:cubicBezTo>
                      <a:pt x="71" y="283"/>
                      <a:pt x="133" y="247"/>
                      <a:pt x="231" y="203"/>
                    </a:cubicBezTo>
                    <a:cubicBezTo>
                      <a:pt x="355" y="141"/>
                      <a:pt x="480" y="87"/>
                      <a:pt x="613" y="61"/>
                    </a:cubicBezTo>
                    <a:cubicBezTo>
                      <a:pt x="675" y="48"/>
                      <a:pt x="739" y="42"/>
                      <a:pt x="802" y="42"/>
                    </a:cubicBezTo>
                    <a:cubicBezTo>
                      <a:pt x="874" y="42"/>
                      <a:pt x="946" y="50"/>
                      <a:pt x="1013" y="70"/>
                    </a:cubicBezTo>
                    <a:cubicBezTo>
                      <a:pt x="1057" y="78"/>
                      <a:pt x="1101" y="96"/>
                      <a:pt x="1137" y="114"/>
                    </a:cubicBezTo>
                    <a:lnTo>
                      <a:pt x="1164" y="132"/>
                    </a:lnTo>
                    <a:cubicBezTo>
                      <a:pt x="1164" y="132"/>
                      <a:pt x="1173" y="141"/>
                      <a:pt x="1181" y="149"/>
                    </a:cubicBezTo>
                    <a:lnTo>
                      <a:pt x="1190" y="158"/>
                    </a:lnTo>
                    <a:cubicBezTo>
                      <a:pt x="1195" y="163"/>
                      <a:pt x="1204" y="165"/>
                      <a:pt x="1212" y="165"/>
                    </a:cubicBezTo>
                    <a:cubicBezTo>
                      <a:pt x="1221" y="165"/>
                      <a:pt x="1230" y="163"/>
                      <a:pt x="1235" y="158"/>
                    </a:cubicBezTo>
                    <a:lnTo>
                      <a:pt x="1244" y="149"/>
                    </a:lnTo>
                    <a:cubicBezTo>
                      <a:pt x="1252" y="132"/>
                      <a:pt x="1252" y="114"/>
                      <a:pt x="1235" y="96"/>
                    </a:cubicBezTo>
                    <a:lnTo>
                      <a:pt x="1181" y="96"/>
                    </a:lnTo>
                    <a:lnTo>
                      <a:pt x="1155" y="87"/>
                    </a:lnTo>
                    <a:cubicBezTo>
                      <a:pt x="1110" y="61"/>
                      <a:pt x="1075" y="43"/>
                      <a:pt x="1022" y="34"/>
                    </a:cubicBezTo>
                    <a:cubicBezTo>
                      <a:pt x="941" y="12"/>
                      <a:pt x="857" y="1"/>
                      <a:pt x="772" y="1"/>
                    </a:cubicBezTo>
                    <a:close/>
                  </a:path>
                </a:pathLst>
              </a:custGeom>
              <a:solidFill>
                <a:srgbClr val="E58A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269;p27">
                <a:extLst>
                  <a:ext uri="{FF2B5EF4-FFF2-40B4-BE49-F238E27FC236}">
                    <a16:creationId xmlns:a16="http://schemas.microsoft.com/office/drawing/2014/main" id="{E868A86A-ECEE-906E-2106-09D4752BB165}"/>
                  </a:ext>
                </a:extLst>
              </p:cNvPr>
              <p:cNvSpPr/>
              <p:nvPr/>
            </p:nvSpPr>
            <p:spPr>
              <a:xfrm>
                <a:off x="8606009" y="4155738"/>
                <a:ext cx="14901" cy="63487"/>
              </a:xfrm>
              <a:custGeom>
                <a:avLst/>
                <a:gdLst/>
                <a:ahLst/>
                <a:cxnLst/>
                <a:rect l="l" t="t" r="r" b="b"/>
                <a:pathLst>
                  <a:path w="188" h="801" extrusionOk="0">
                    <a:moveTo>
                      <a:pt x="81" y="45"/>
                    </a:moveTo>
                    <a:lnTo>
                      <a:pt x="81" y="27"/>
                    </a:lnTo>
                    <a:cubicBezTo>
                      <a:pt x="72" y="10"/>
                      <a:pt x="54" y="1"/>
                      <a:pt x="36" y="10"/>
                    </a:cubicBezTo>
                    <a:lnTo>
                      <a:pt x="27" y="10"/>
                    </a:lnTo>
                    <a:cubicBezTo>
                      <a:pt x="10" y="10"/>
                      <a:pt x="1" y="27"/>
                      <a:pt x="10" y="45"/>
                    </a:cubicBezTo>
                    <a:lnTo>
                      <a:pt x="10" y="63"/>
                    </a:lnTo>
                    <a:cubicBezTo>
                      <a:pt x="10" y="72"/>
                      <a:pt x="18" y="81"/>
                      <a:pt x="36" y="81"/>
                    </a:cubicBezTo>
                    <a:lnTo>
                      <a:pt x="45" y="99"/>
                    </a:lnTo>
                    <a:cubicBezTo>
                      <a:pt x="98" y="321"/>
                      <a:pt x="125" y="543"/>
                      <a:pt x="134" y="765"/>
                    </a:cubicBezTo>
                    <a:cubicBezTo>
                      <a:pt x="125" y="782"/>
                      <a:pt x="143" y="800"/>
                      <a:pt x="161" y="800"/>
                    </a:cubicBezTo>
                    <a:cubicBezTo>
                      <a:pt x="178" y="800"/>
                      <a:pt x="187" y="782"/>
                      <a:pt x="187" y="765"/>
                    </a:cubicBezTo>
                    <a:cubicBezTo>
                      <a:pt x="178" y="534"/>
                      <a:pt x="134" y="312"/>
                      <a:pt x="72" y="99"/>
                    </a:cubicBezTo>
                    <a:lnTo>
                      <a:pt x="72" y="72"/>
                    </a:lnTo>
                    <a:cubicBezTo>
                      <a:pt x="81" y="63"/>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270;p27">
                <a:extLst>
                  <a:ext uri="{FF2B5EF4-FFF2-40B4-BE49-F238E27FC236}">
                    <a16:creationId xmlns:a16="http://schemas.microsoft.com/office/drawing/2014/main" id="{6A2070BD-24CA-99B0-9B3D-968DAD411511}"/>
                  </a:ext>
                </a:extLst>
              </p:cNvPr>
              <p:cNvSpPr/>
              <p:nvPr/>
            </p:nvSpPr>
            <p:spPr>
              <a:xfrm>
                <a:off x="8629232" y="4158591"/>
                <a:ext cx="7847" cy="76803"/>
              </a:xfrm>
              <a:custGeom>
                <a:avLst/>
                <a:gdLst/>
                <a:ahLst/>
                <a:cxnLst/>
                <a:rect l="l" t="t" r="r" b="b"/>
                <a:pathLst>
                  <a:path w="99" h="969" extrusionOk="0">
                    <a:moveTo>
                      <a:pt x="81" y="45"/>
                    </a:moveTo>
                    <a:lnTo>
                      <a:pt x="81" y="36"/>
                    </a:lnTo>
                    <a:cubicBezTo>
                      <a:pt x="81" y="9"/>
                      <a:pt x="63" y="0"/>
                      <a:pt x="36" y="0"/>
                    </a:cubicBezTo>
                    <a:lnTo>
                      <a:pt x="27" y="0"/>
                    </a:lnTo>
                    <a:cubicBezTo>
                      <a:pt x="10" y="9"/>
                      <a:pt x="1" y="27"/>
                      <a:pt x="1" y="45"/>
                    </a:cubicBezTo>
                    <a:lnTo>
                      <a:pt x="1" y="54"/>
                    </a:lnTo>
                    <a:cubicBezTo>
                      <a:pt x="10" y="71"/>
                      <a:pt x="19" y="80"/>
                      <a:pt x="27" y="80"/>
                    </a:cubicBezTo>
                    <a:lnTo>
                      <a:pt x="27" y="107"/>
                    </a:lnTo>
                    <a:cubicBezTo>
                      <a:pt x="27" y="134"/>
                      <a:pt x="36" y="169"/>
                      <a:pt x="36" y="205"/>
                    </a:cubicBezTo>
                    <a:cubicBezTo>
                      <a:pt x="54" y="302"/>
                      <a:pt x="54" y="400"/>
                      <a:pt x="54" y="498"/>
                    </a:cubicBezTo>
                    <a:cubicBezTo>
                      <a:pt x="54" y="595"/>
                      <a:pt x="45" y="693"/>
                      <a:pt x="27" y="791"/>
                    </a:cubicBezTo>
                    <a:cubicBezTo>
                      <a:pt x="19" y="871"/>
                      <a:pt x="10" y="924"/>
                      <a:pt x="10" y="924"/>
                    </a:cubicBezTo>
                    <a:cubicBezTo>
                      <a:pt x="1" y="942"/>
                      <a:pt x="10" y="960"/>
                      <a:pt x="27" y="968"/>
                    </a:cubicBezTo>
                    <a:cubicBezTo>
                      <a:pt x="45" y="968"/>
                      <a:pt x="63" y="960"/>
                      <a:pt x="63" y="933"/>
                    </a:cubicBezTo>
                    <a:cubicBezTo>
                      <a:pt x="63" y="933"/>
                      <a:pt x="72" y="880"/>
                      <a:pt x="81" y="800"/>
                    </a:cubicBezTo>
                    <a:cubicBezTo>
                      <a:pt x="99" y="702"/>
                      <a:pt x="99" y="604"/>
                      <a:pt x="99" y="498"/>
                    </a:cubicBezTo>
                    <a:cubicBezTo>
                      <a:pt x="99" y="400"/>
                      <a:pt x="90" y="302"/>
                      <a:pt x="72" y="205"/>
                    </a:cubicBezTo>
                    <a:cubicBezTo>
                      <a:pt x="72" y="160"/>
                      <a:pt x="63" y="125"/>
                      <a:pt x="63" y="107"/>
                    </a:cubicBezTo>
                    <a:lnTo>
                      <a:pt x="63" y="71"/>
                    </a:lnTo>
                    <a:cubicBezTo>
                      <a:pt x="72" y="71"/>
                      <a:pt x="81" y="54"/>
                      <a:pt x="81" y="45"/>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271;p27">
                <a:extLst>
                  <a:ext uri="{FF2B5EF4-FFF2-40B4-BE49-F238E27FC236}">
                    <a16:creationId xmlns:a16="http://schemas.microsoft.com/office/drawing/2014/main" id="{B3A5B4D1-5043-4AEC-12E4-ED6A6DEB6BB0}"/>
                  </a:ext>
                </a:extLst>
              </p:cNvPr>
              <p:cNvSpPr/>
              <p:nvPr/>
            </p:nvSpPr>
            <p:spPr>
              <a:xfrm>
                <a:off x="8631372" y="4123400"/>
                <a:ext cx="43038" cy="120475"/>
              </a:xfrm>
              <a:custGeom>
                <a:avLst/>
                <a:gdLst/>
                <a:ahLst/>
                <a:cxnLst/>
                <a:rect l="l" t="t" r="r" b="b"/>
                <a:pathLst>
                  <a:path w="543" h="1520" extrusionOk="0">
                    <a:moveTo>
                      <a:pt x="542" y="54"/>
                    </a:moveTo>
                    <a:lnTo>
                      <a:pt x="542" y="45"/>
                    </a:lnTo>
                    <a:cubicBezTo>
                      <a:pt x="542" y="18"/>
                      <a:pt x="533" y="0"/>
                      <a:pt x="516" y="0"/>
                    </a:cubicBezTo>
                    <a:lnTo>
                      <a:pt x="507" y="0"/>
                    </a:lnTo>
                    <a:cubicBezTo>
                      <a:pt x="480" y="0"/>
                      <a:pt x="471" y="18"/>
                      <a:pt x="462" y="36"/>
                    </a:cubicBezTo>
                    <a:lnTo>
                      <a:pt x="462" y="45"/>
                    </a:lnTo>
                    <a:cubicBezTo>
                      <a:pt x="471" y="62"/>
                      <a:pt x="471" y="71"/>
                      <a:pt x="489" y="80"/>
                    </a:cubicBezTo>
                    <a:lnTo>
                      <a:pt x="489" y="116"/>
                    </a:lnTo>
                    <a:cubicBezTo>
                      <a:pt x="489" y="151"/>
                      <a:pt x="471" y="213"/>
                      <a:pt x="462" y="284"/>
                    </a:cubicBezTo>
                    <a:cubicBezTo>
                      <a:pt x="436" y="444"/>
                      <a:pt x="391" y="613"/>
                      <a:pt x="338" y="773"/>
                    </a:cubicBezTo>
                    <a:cubicBezTo>
                      <a:pt x="285" y="933"/>
                      <a:pt x="214" y="1093"/>
                      <a:pt x="134" y="1244"/>
                    </a:cubicBezTo>
                    <a:cubicBezTo>
                      <a:pt x="107" y="1306"/>
                      <a:pt x="80" y="1350"/>
                      <a:pt x="54" y="1386"/>
                    </a:cubicBezTo>
                    <a:cubicBezTo>
                      <a:pt x="36" y="1421"/>
                      <a:pt x="27" y="1439"/>
                      <a:pt x="27" y="1439"/>
                    </a:cubicBezTo>
                    <a:cubicBezTo>
                      <a:pt x="0" y="1475"/>
                      <a:pt x="0" y="1501"/>
                      <a:pt x="9" y="1510"/>
                    </a:cubicBezTo>
                    <a:cubicBezTo>
                      <a:pt x="27" y="1519"/>
                      <a:pt x="54" y="1501"/>
                      <a:pt x="72" y="1466"/>
                    </a:cubicBezTo>
                    <a:cubicBezTo>
                      <a:pt x="72" y="1466"/>
                      <a:pt x="89" y="1448"/>
                      <a:pt x="107" y="1412"/>
                    </a:cubicBezTo>
                    <a:cubicBezTo>
                      <a:pt x="125" y="1377"/>
                      <a:pt x="151" y="1324"/>
                      <a:pt x="187" y="1261"/>
                    </a:cubicBezTo>
                    <a:cubicBezTo>
                      <a:pt x="258" y="1110"/>
                      <a:pt x="329" y="951"/>
                      <a:pt x="382" y="791"/>
                    </a:cubicBezTo>
                    <a:cubicBezTo>
                      <a:pt x="427" y="622"/>
                      <a:pt x="462" y="453"/>
                      <a:pt x="489" y="284"/>
                    </a:cubicBezTo>
                    <a:cubicBezTo>
                      <a:pt x="498" y="213"/>
                      <a:pt x="507" y="160"/>
                      <a:pt x="516" y="116"/>
                    </a:cubicBezTo>
                    <a:lnTo>
                      <a:pt x="516" y="107"/>
                    </a:lnTo>
                    <a:lnTo>
                      <a:pt x="516" y="80"/>
                    </a:lnTo>
                    <a:cubicBezTo>
                      <a:pt x="524" y="80"/>
                      <a:pt x="542" y="71"/>
                      <a:pt x="542" y="54"/>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272;p27">
                <a:extLst>
                  <a:ext uri="{FF2B5EF4-FFF2-40B4-BE49-F238E27FC236}">
                    <a16:creationId xmlns:a16="http://schemas.microsoft.com/office/drawing/2014/main" id="{80542B69-B062-6EF0-E706-70C7B14244CB}"/>
                  </a:ext>
                </a:extLst>
              </p:cNvPr>
              <p:cNvSpPr/>
              <p:nvPr/>
            </p:nvSpPr>
            <p:spPr>
              <a:xfrm>
                <a:off x="8642627" y="4106518"/>
                <a:ext cx="72602" cy="145759"/>
              </a:xfrm>
              <a:custGeom>
                <a:avLst/>
                <a:gdLst/>
                <a:ahLst/>
                <a:cxnLst/>
                <a:rect l="l" t="t" r="r" b="b"/>
                <a:pathLst>
                  <a:path w="916" h="1839" extrusionOk="0">
                    <a:moveTo>
                      <a:pt x="906" y="71"/>
                    </a:moveTo>
                    <a:lnTo>
                      <a:pt x="906" y="53"/>
                    </a:lnTo>
                    <a:cubicBezTo>
                      <a:pt x="915" y="36"/>
                      <a:pt x="906" y="18"/>
                      <a:pt x="889" y="9"/>
                    </a:cubicBezTo>
                    <a:lnTo>
                      <a:pt x="880" y="9"/>
                    </a:lnTo>
                    <a:cubicBezTo>
                      <a:pt x="862" y="0"/>
                      <a:pt x="844" y="18"/>
                      <a:pt x="835" y="36"/>
                    </a:cubicBezTo>
                    <a:lnTo>
                      <a:pt x="835" y="45"/>
                    </a:lnTo>
                    <a:cubicBezTo>
                      <a:pt x="835" y="62"/>
                      <a:pt x="835" y="71"/>
                      <a:pt x="844" y="80"/>
                    </a:cubicBezTo>
                    <a:lnTo>
                      <a:pt x="835" y="124"/>
                    </a:lnTo>
                    <a:cubicBezTo>
                      <a:pt x="818" y="169"/>
                      <a:pt x="791" y="240"/>
                      <a:pt x="764" y="320"/>
                    </a:cubicBezTo>
                    <a:cubicBezTo>
                      <a:pt x="702" y="489"/>
                      <a:pt x="613" y="711"/>
                      <a:pt x="507" y="924"/>
                    </a:cubicBezTo>
                    <a:cubicBezTo>
                      <a:pt x="409" y="1137"/>
                      <a:pt x="285" y="1341"/>
                      <a:pt x="196" y="1492"/>
                    </a:cubicBezTo>
                    <a:cubicBezTo>
                      <a:pt x="107" y="1643"/>
                      <a:pt x="36" y="1741"/>
                      <a:pt x="36" y="1741"/>
                    </a:cubicBezTo>
                    <a:cubicBezTo>
                      <a:pt x="9" y="1785"/>
                      <a:pt x="1" y="1821"/>
                      <a:pt x="18" y="1830"/>
                    </a:cubicBezTo>
                    <a:cubicBezTo>
                      <a:pt x="27" y="1839"/>
                      <a:pt x="63" y="1812"/>
                      <a:pt x="89" y="1768"/>
                    </a:cubicBezTo>
                    <a:cubicBezTo>
                      <a:pt x="89" y="1768"/>
                      <a:pt x="152" y="1670"/>
                      <a:pt x="240" y="1519"/>
                    </a:cubicBezTo>
                    <a:cubicBezTo>
                      <a:pt x="338" y="1368"/>
                      <a:pt x="445" y="1155"/>
                      <a:pt x="551" y="942"/>
                    </a:cubicBezTo>
                    <a:cubicBezTo>
                      <a:pt x="649" y="720"/>
                      <a:pt x="738" y="497"/>
                      <a:pt x="791" y="329"/>
                    </a:cubicBezTo>
                    <a:cubicBezTo>
                      <a:pt x="827" y="249"/>
                      <a:pt x="844" y="178"/>
                      <a:pt x="862" y="124"/>
                    </a:cubicBezTo>
                    <a:lnTo>
                      <a:pt x="880" y="89"/>
                    </a:lnTo>
                    <a:cubicBezTo>
                      <a:pt x="889" y="89"/>
                      <a:pt x="906" y="80"/>
                      <a:pt x="906"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273;p27">
                <a:extLst>
                  <a:ext uri="{FF2B5EF4-FFF2-40B4-BE49-F238E27FC236}">
                    <a16:creationId xmlns:a16="http://schemas.microsoft.com/office/drawing/2014/main" id="{28540D17-74D5-9DDA-5FB8-8FFA3C21EEC0}"/>
                  </a:ext>
                </a:extLst>
              </p:cNvPr>
              <p:cNvSpPr/>
              <p:nvPr/>
            </p:nvSpPr>
            <p:spPr>
              <a:xfrm>
                <a:off x="8651108" y="4176900"/>
                <a:ext cx="53580" cy="80290"/>
              </a:xfrm>
              <a:custGeom>
                <a:avLst/>
                <a:gdLst/>
                <a:ahLst/>
                <a:cxnLst/>
                <a:rect l="l" t="t" r="r" b="b"/>
                <a:pathLst>
                  <a:path w="676" h="1013" extrusionOk="0">
                    <a:moveTo>
                      <a:pt x="657" y="71"/>
                    </a:moveTo>
                    <a:lnTo>
                      <a:pt x="657" y="54"/>
                    </a:lnTo>
                    <a:cubicBezTo>
                      <a:pt x="675" y="36"/>
                      <a:pt x="666" y="18"/>
                      <a:pt x="649" y="9"/>
                    </a:cubicBezTo>
                    <a:lnTo>
                      <a:pt x="640" y="9"/>
                    </a:lnTo>
                    <a:cubicBezTo>
                      <a:pt x="622" y="0"/>
                      <a:pt x="595" y="9"/>
                      <a:pt x="595" y="27"/>
                    </a:cubicBezTo>
                    <a:lnTo>
                      <a:pt x="595" y="36"/>
                    </a:lnTo>
                    <a:cubicBezTo>
                      <a:pt x="586" y="54"/>
                      <a:pt x="595" y="62"/>
                      <a:pt x="604" y="71"/>
                    </a:cubicBezTo>
                    <a:lnTo>
                      <a:pt x="586" y="107"/>
                    </a:lnTo>
                    <a:cubicBezTo>
                      <a:pt x="577" y="125"/>
                      <a:pt x="560" y="169"/>
                      <a:pt x="533" y="213"/>
                    </a:cubicBezTo>
                    <a:cubicBezTo>
                      <a:pt x="489" y="302"/>
                      <a:pt x="426" y="418"/>
                      <a:pt x="347" y="524"/>
                    </a:cubicBezTo>
                    <a:cubicBezTo>
                      <a:pt x="275" y="631"/>
                      <a:pt x="196" y="737"/>
                      <a:pt x="133" y="817"/>
                    </a:cubicBezTo>
                    <a:cubicBezTo>
                      <a:pt x="80" y="897"/>
                      <a:pt x="27" y="942"/>
                      <a:pt x="27" y="942"/>
                    </a:cubicBezTo>
                    <a:cubicBezTo>
                      <a:pt x="9" y="968"/>
                      <a:pt x="0" y="986"/>
                      <a:pt x="18" y="995"/>
                    </a:cubicBezTo>
                    <a:cubicBezTo>
                      <a:pt x="27" y="1013"/>
                      <a:pt x="53" y="995"/>
                      <a:pt x="71" y="977"/>
                    </a:cubicBezTo>
                    <a:cubicBezTo>
                      <a:pt x="71" y="977"/>
                      <a:pt x="116" y="933"/>
                      <a:pt x="169" y="853"/>
                    </a:cubicBezTo>
                    <a:cubicBezTo>
                      <a:pt x="231" y="773"/>
                      <a:pt x="311" y="666"/>
                      <a:pt x="382" y="551"/>
                    </a:cubicBezTo>
                    <a:cubicBezTo>
                      <a:pt x="444" y="444"/>
                      <a:pt x="506" y="338"/>
                      <a:pt x="560" y="231"/>
                    </a:cubicBezTo>
                    <a:cubicBezTo>
                      <a:pt x="577" y="187"/>
                      <a:pt x="595" y="151"/>
                      <a:pt x="613" y="116"/>
                    </a:cubicBezTo>
                    <a:cubicBezTo>
                      <a:pt x="622" y="89"/>
                      <a:pt x="622" y="89"/>
                      <a:pt x="622" y="89"/>
                    </a:cubicBezTo>
                    <a:cubicBezTo>
                      <a:pt x="640" y="89"/>
                      <a:pt x="649" y="80"/>
                      <a:pt x="657" y="7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274;p27">
                <a:extLst>
                  <a:ext uri="{FF2B5EF4-FFF2-40B4-BE49-F238E27FC236}">
                    <a16:creationId xmlns:a16="http://schemas.microsoft.com/office/drawing/2014/main" id="{B64FF004-26C9-3691-047E-CDA279994108}"/>
                  </a:ext>
                </a:extLst>
              </p:cNvPr>
              <p:cNvSpPr/>
              <p:nvPr/>
            </p:nvSpPr>
            <p:spPr>
              <a:xfrm>
                <a:off x="8655309" y="4157878"/>
                <a:ext cx="88058" cy="104940"/>
              </a:xfrm>
              <a:custGeom>
                <a:avLst/>
                <a:gdLst/>
                <a:ahLst/>
                <a:cxnLst/>
                <a:rect l="l" t="t" r="r" b="b"/>
                <a:pathLst>
                  <a:path w="1111" h="1324" extrusionOk="0">
                    <a:moveTo>
                      <a:pt x="1093" y="72"/>
                    </a:moveTo>
                    <a:lnTo>
                      <a:pt x="1093" y="54"/>
                    </a:lnTo>
                    <a:cubicBezTo>
                      <a:pt x="1111" y="36"/>
                      <a:pt x="1102" y="18"/>
                      <a:pt x="1084" y="9"/>
                    </a:cubicBezTo>
                    <a:lnTo>
                      <a:pt x="1075" y="9"/>
                    </a:lnTo>
                    <a:cubicBezTo>
                      <a:pt x="1057" y="0"/>
                      <a:pt x="1040" y="0"/>
                      <a:pt x="1031" y="18"/>
                    </a:cubicBezTo>
                    <a:lnTo>
                      <a:pt x="1022" y="36"/>
                    </a:lnTo>
                    <a:cubicBezTo>
                      <a:pt x="1022" y="45"/>
                      <a:pt x="1022" y="54"/>
                      <a:pt x="1022" y="72"/>
                    </a:cubicBezTo>
                    <a:lnTo>
                      <a:pt x="1004" y="98"/>
                    </a:lnTo>
                    <a:cubicBezTo>
                      <a:pt x="986" y="134"/>
                      <a:pt x="951" y="187"/>
                      <a:pt x="906" y="249"/>
                    </a:cubicBezTo>
                    <a:cubicBezTo>
                      <a:pt x="809" y="400"/>
                      <a:pt x="702" y="542"/>
                      <a:pt x="587" y="675"/>
                    </a:cubicBezTo>
                    <a:cubicBezTo>
                      <a:pt x="471" y="818"/>
                      <a:pt x="356" y="951"/>
                      <a:pt x="222" y="1075"/>
                    </a:cubicBezTo>
                    <a:cubicBezTo>
                      <a:pt x="116" y="1173"/>
                      <a:pt x="45" y="1244"/>
                      <a:pt x="45" y="1244"/>
                    </a:cubicBezTo>
                    <a:cubicBezTo>
                      <a:pt x="18" y="1271"/>
                      <a:pt x="0" y="1297"/>
                      <a:pt x="9" y="1306"/>
                    </a:cubicBezTo>
                    <a:cubicBezTo>
                      <a:pt x="27" y="1324"/>
                      <a:pt x="54" y="1306"/>
                      <a:pt x="89" y="1279"/>
                    </a:cubicBezTo>
                    <a:cubicBezTo>
                      <a:pt x="89" y="1279"/>
                      <a:pt x="160" y="1217"/>
                      <a:pt x="267" y="1111"/>
                    </a:cubicBezTo>
                    <a:cubicBezTo>
                      <a:pt x="365" y="1004"/>
                      <a:pt x="498" y="862"/>
                      <a:pt x="622" y="711"/>
                    </a:cubicBezTo>
                    <a:cubicBezTo>
                      <a:pt x="746" y="551"/>
                      <a:pt x="862" y="391"/>
                      <a:pt x="942" y="267"/>
                    </a:cubicBezTo>
                    <a:cubicBezTo>
                      <a:pt x="977" y="205"/>
                      <a:pt x="1013" y="160"/>
                      <a:pt x="1031" y="116"/>
                    </a:cubicBezTo>
                    <a:lnTo>
                      <a:pt x="1048" y="98"/>
                    </a:lnTo>
                    <a:lnTo>
                      <a:pt x="1048" y="89"/>
                    </a:lnTo>
                    <a:lnTo>
                      <a:pt x="1048" y="80"/>
                    </a:lnTo>
                    <a:cubicBezTo>
                      <a:pt x="1057" y="89"/>
                      <a:pt x="1084" y="80"/>
                      <a:pt x="1093" y="72"/>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275;p27">
                <a:extLst>
                  <a:ext uri="{FF2B5EF4-FFF2-40B4-BE49-F238E27FC236}">
                    <a16:creationId xmlns:a16="http://schemas.microsoft.com/office/drawing/2014/main" id="{99C4E17E-8512-97A3-7AAF-EB12934730FC}"/>
                  </a:ext>
                </a:extLst>
              </p:cNvPr>
              <p:cNvSpPr/>
              <p:nvPr/>
            </p:nvSpPr>
            <p:spPr>
              <a:xfrm>
                <a:off x="8658083" y="4145196"/>
                <a:ext cx="121902" cy="123963"/>
              </a:xfrm>
              <a:custGeom>
                <a:avLst/>
                <a:gdLst/>
                <a:ahLst/>
                <a:cxnLst/>
                <a:rect l="l" t="t" r="r" b="b"/>
                <a:pathLst>
                  <a:path w="1538" h="1564" extrusionOk="0">
                    <a:moveTo>
                      <a:pt x="1520" y="81"/>
                    </a:moveTo>
                    <a:lnTo>
                      <a:pt x="1529" y="72"/>
                    </a:lnTo>
                    <a:cubicBezTo>
                      <a:pt x="1537" y="54"/>
                      <a:pt x="1537" y="36"/>
                      <a:pt x="1529" y="18"/>
                    </a:cubicBezTo>
                    <a:lnTo>
                      <a:pt x="1520" y="9"/>
                    </a:lnTo>
                    <a:cubicBezTo>
                      <a:pt x="1511" y="1"/>
                      <a:pt x="1484" y="1"/>
                      <a:pt x="1475" y="9"/>
                    </a:cubicBezTo>
                    <a:lnTo>
                      <a:pt x="1466" y="27"/>
                    </a:lnTo>
                    <a:cubicBezTo>
                      <a:pt x="1458" y="36"/>
                      <a:pt x="1458" y="45"/>
                      <a:pt x="1466" y="63"/>
                    </a:cubicBezTo>
                    <a:lnTo>
                      <a:pt x="63" y="1466"/>
                    </a:lnTo>
                    <a:cubicBezTo>
                      <a:pt x="28" y="1502"/>
                      <a:pt x="1" y="1537"/>
                      <a:pt x="19" y="1555"/>
                    </a:cubicBezTo>
                    <a:cubicBezTo>
                      <a:pt x="28" y="1564"/>
                      <a:pt x="63" y="1546"/>
                      <a:pt x="99" y="1502"/>
                    </a:cubicBezTo>
                    <a:lnTo>
                      <a:pt x="1484" y="89"/>
                    </a:lnTo>
                    <a:cubicBezTo>
                      <a:pt x="1493" y="89"/>
                      <a:pt x="1511" y="89"/>
                      <a:pt x="1520"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6276;p27">
                <a:extLst>
                  <a:ext uri="{FF2B5EF4-FFF2-40B4-BE49-F238E27FC236}">
                    <a16:creationId xmlns:a16="http://schemas.microsoft.com/office/drawing/2014/main" id="{85F5BA8D-01BE-B096-3566-95C8D95B7C92}"/>
                  </a:ext>
                </a:extLst>
              </p:cNvPr>
              <p:cNvSpPr/>
              <p:nvPr/>
            </p:nvSpPr>
            <p:spPr>
              <a:xfrm>
                <a:off x="8666564" y="4219858"/>
                <a:ext cx="54293" cy="55641"/>
              </a:xfrm>
              <a:custGeom>
                <a:avLst/>
                <a:gdLst/>
                <a:ahLst/>
                <a:cxnLst/>
                <a:rect l="l" t="t" r="r" b="b"/>
                <a:pathLst>
                  <a:path w="685" h="702" extrusionOk="0">
                    <a:moveTo>
                      <a:pt x="658" y="80"/>
                    </a:moveTo>
                    <a:lnTo>
                      <a:pt x="667" y="71"/>
                    </a:lnTo>
                    <a:cubicBezTo>
                      <a:pt x="684" y="62"/>
                      <a:pt x="684" y="44"/>
                      <a:pt x="676" y="27"/>
                    </a:cubicBezTo>
                    <a:lnTo>
                      <a:pt x="667" y="18"/>
                    </a:lnTo>
                    <a:cubicBezTo>
                      <a:pt x="658" y="0"/>
                      <a:pt x="640" y="0"/>
                      <a:pt x="622" y="9"/>
                    </a:cubicBezTo>
                    <a:lnTo>
                      <a:pt x="613" y="18"/>
                    </a:lnTo>
                    <a:cubicBezTo>
                      <a:pt x="604" y="27"/>
                      <a:pt x="596" y="44"/>
                      <a:pt x="604" y="53"/>
                    </a:cubicBezTo>
                    <a:lnTo>
                      <a:pt x="578" y="71"/>
                    </a:lnTo>
                    <a:cubicBezTo>
                      <a:pt x="560" y="89"/>
                      <a:pt x="533" y="107"/>
                      <a:pt x="507" y="133"/>
                    </a:cubicBezTo>
                    <a:cubicBezTo>
                      <a:pt x="445" y="187"/>
                      <a:pt x="365" y="258"/>
                      <a:pt x="294" y="329"/>
                    </a:cubicBezTo>
                    <a:cubicBezTo>
                      <a:pt x="223" y="400"/>
                      <a:pt x="160" y="471"/>
                      <a:pt x="98" y="542"/>
                    </a:cubicBezTo>
                    <a:cubicBezTo>
                      <a:pt x="54" y="604"/>
                      <a:pt x="18" y="648"/>
                      <a:pt x="18" y="648"/>
                    </a:cubicBezTo>
                    <a:cubicBezTo>
                      <a:pt x="1" y="657"/>
                      <a:pt x="1" y="684"/>
                      <a:pt x="18" y="693"/>
                    </a:cubicBezTo>
                    <a:cubicBezTo>
                      <a:pt x="36" y="702"/>
                      <a:pt x="54" y="702"/>
                      <a:pt x="63" y="684"/>
                    </a:cubicBezTo>
                    <a:cubicBezTo>
                      <a:pt x="63" y="684"/>
                      <a:pt x="89" y="640"/>
                      <a:pt x="143" y="577"/>
                    </a:cubicBezTo>
                    <a:cubicBezTo>
                      <a:pt x="187" y="515"/>
                      <a:pt x="249" y="435"/>
                      <a:pt x="320" y="355"/>
                    </a:cubicBezTo>
                    <a:cubicBezTo>
                      <a:pt x="400" y="275"/>
                      <a:pt x="471" y="204"/>
                      <a:pt x="525" y="160"/>
                    </a:cubicBezTo>
                    <a:cubicBezTo>
                      <a:pt x="560" y="133"/>
                      <a:pt x="578" y="107"/>
                      <a:pt x="596" y="98"/>
                    </a:cubicBezTo>
                    <a:lnTo>
                      <a:pt x="622" y="80"/>
                    </a:lnTo>
                    <a:cubicBezTo>
                      <a:pt x="631" y="80"/>
                      <a:pt x="649" y="89"/>
                      <a:pt x="658"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6277;p27">
                <a:extLst>
                  <a:ext uri="{FF2B5EF4-FFF2-40B4-BE49-F238E27FC236}">
                    <a16:creationId xmlns:a16="http://schemas.microsoft.com/office/drawing/2014/main" id="{7311F388-4C80-CD4D-6A78-BA4F0CDD0D57}"/>
                  </a:ext>
                </a:extLst>
              </p:cNvPr>
              <p:cNvSpPr/>
              <p:nvPr/>
            </p:nvSpPr>
            <p:spPr>
              <a:xfrm>
                <a:off x="8673618" y="4194495"/>
                <a:ext cx="141558" cy="82430"/>
              </a:xfrm>
              <a:custGeom>
                <a:avLst/>
                <a:gdLst/>
                <a:ahLst/>
                <a:cxnLst/>
                <a:rect l="l" t="t" r="r" b="b"/>
                <a:pathLst>
                  <a:path w="1786" h="1040" extrusionOk="0">
                    <a:moveTo>
                      <a:pt x="1741" y="80"/>
                    </a:moveTo>
                    <a:lnTo>
                      <a:pt x="1750" y="80"/>
                    </a:lnTo>
                    <a:cubicBezTo>
                      <a:pt x="1768" y="71"/>
                      <a:pt x="1786" y="54"/>
                      <a:pt x="1777" y="36"/>
                    </a:cubicBezTo>
                    <a:lnTo>
                      <a:pt x="1777" y="27"/>
                    </a:lnTo>
                    <a:cubicBezTo>
                      <a:pt x="1777" y="9"/>
                      <a:pt x="1750" y="0"/>
                      <a:pt x="1732" y="9"/>
                    </a:cubicBezTo>
                    <a:lnTo>
                      <a:pt x="1723" y="9"/>
                    </a:lnTo>
                    <a:cubicBezTo>
                      <a:pt x="1715" y="9"/>
                      <a:pt x="1706" y="18"/>
                      <a:pt x="1706" y="36"/>
                    </a:cubicBezTo>
                    <a:lnTo>
                      <a:pt x="1661" y="45"/>
                    </a:lnTo>
                    <a:cubicBezTo>
                      <a:pt x="1608" y="62"/>
                      <a:pt x="1537" y="80"/>
                      <a:pt x="1448" y="116"/>
                    </a:cubicBezTo>
                    <a:cubicBezTo>
                      <a:pt x="1368" y="142"/>
                      <a:pt x="1270" y="187"/>
                      <a:pt x="1164" y="222"/>
                    </a:cubicBezTo>
                    <a:cubicBezTo>
                      <a:pt x="1057" y="267"/>
                      <a:pt x="951" y="329"/>
                      <a:pt x="844" y="382"/>
                    </a:cubicBezTo>
                    <a:cubicBezTo>
                      <a:pt x="649" y="489"/>
                      <a:pt x="462" y="613"/>
                      <a:pt x="285" y="755"/>
                    </a:cubicBezTo>
                    <a:cubicBezTo>
                      <a:pt x="214" y="809"/>
                      <a:pt x="160" y="853"/>
                      <a:pt x="116" y="888"/>
                    </a:cubicBezTo>
                    <a:cubicBezTo>
                      <a:pt x="80" y="924"/>
                      <a:pt x="54" y="951"/>
                      <a:pt x="54" y="951"/>
                    </a:cubicBezTo>
                    <a:cubicBezTo>
                      <a:pt x="18" y="977"/>
                      <a:pt x="0" y="1013"/>
                      <a:pt x="9" y="1031"/>
                    </a:cubicBezTo>
                    <a:cubicBezTo>
                      <a:pt x="27" y="1039"/>
                      <a:pt x="63" y="1022"/>
                      <a:pt x="98" y="986"/>
                    </a:cubicBezTo>
                    <a:cubicBezTo>
                      <a:pt x="98" y="986"/>
                      <a:pt x="116" y="968"/>
                      <a:pt x="160" y="933"/>
                    </a:cubicBezTo>
                    <a:cubicBezTo>
                      <a:pt x="196" y="897"/>
                      <a:pt x="258" y="853"/>
                      <a:pt x="320" y="791"/>
                    </a:cubicBezTo>
                    <a:cubicBezTo>
                      <a:pt x="498" y="658"/>
                      <a:pt x="675" y="533"/>
                      <a:pt x="871" y="418"/>
                    </a:cubicBezTo>
                    <a:cubicBezTo>
                      <a:pt x="968" y="364"/>
                      <a:pt x="1075" y="311"/>
                      <a:pt x="1182" y="258"/>
                    </a:cubicBezTo>
                    <a:cubicBezTo>
                      <a:pt x="1279" y="213"/>
                      <a:pt x="1377" y="169"/>
                      <a:pt x="1466" y="142"/>
                    </a:cubicBezTo>
                    <a:cubicBezTo>
                      <a:pt x="1546" y="107"/>
                      <a:pt x="1617" y="89"/>
                      <a:pt x="1670" y="71"/>
                    </a:cubicBezTo>
                    <a:lnTo>
                      <a:pt x="1715" y="62"/>
                    </a:lnTo>
                    <a:cubicBezTo>
                      <a:pt x="1715" y="71"/>
                      <a:pt x="1723" y="80"/>
                      <a:pt x="1741" y="8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6278;p27">
                <a:extLst>
                  <a:ext uri="{FF2B5EF4-FFF2-40B4-BE49-F238E27FC236}">
                    <a16:creationId xmlns:a16="http://schemas.microsoft.com/office/drawing/2014/main" id="{E358A140-B449-6938-F8D5-BF1A4C7CA378}"/>
                  </a:ext>
                </a:extLst>
              </p:cNvPr>
              <p:cNvSpPr/>
              <p:nvPr/>
            </p:nvSpPr>
            <p:spPr>
              <a:xfrm>
                <a:off x="8688360" y="4239515"/>
                <a:ext cx="62774" cy="42325"/>
              </a:xfrm>
              <a:custGeom>
                <a:avLst/>
                <a:gdLst/>
                <a:ahLst/>
                <a:cxnLst/>
                <a:rect l="l" t="t" r="r" b="b"/>
                <a:pathLst>
                  <a:path w="792" h="534" extrusionOk="0">
                    <a:moveTo>
                      <a:pt x="756" y="81"/>
                    </a:moveTo>
                    <a:lnTo>
                      <a:pt x="765" y="81"/>
                    </a:lnTo>
                    <a:cubicBezTo>
                      <a:pt x="782" y="72"/>
                      <a:pt x="791" y="54"/>
                      <a:pt x="791" y="36"/>
                    </a:cubicBezTo>
                    <a:lnTo>
                      <a:pt x="791" y="27"/>
                    </a:lnTo>
                    <a:cubicBezTo>
                      <a:pt x="782" y="10"/>
                      <a:pt x="756" y="1"/>
                      <a:pt x="738" y="10"/>
                    </a:cubicBezTo>
                    <a:lnTo>
                      <a:pt x="729" y="19"/>
                    </a:lnTo>
                    <a:cubicBezTo>
                      <a:pt x="720" y="19"/>
                      <a:pt x="711" y="36"/>
                      <a:pt x="711" y="45"/>
                    </a:cubicBezTo>
                    <a:lnTo>
                      <a:pt x="694" y="54"/>
                    </a:lnTo>
                    <a:cubicBezTo>
                      <a:pt x="454" y="170"/>
                      <a:pt x="232" y="312"/>
                      <a:pt x="19" y="480"/>
                    </a:cubicBezTo>
                    <a:cubicBezTo>
                      <a:pt x="1" y="489"/>
                      <a:pt x="1" y="507"/>
                      <a:pt x="10" y="525"/>
                    </a:cubicBezTo>
                    <a:cubicBezTo>
                      <a:pt x="19" y="534"/>
                      <a:pt x="45" y="534"/>
                      <a:pt x="54" y="525"/>
                    </a:cubicBezTo>
                    <a:cubicBezTo>
                      <a:pt x="258" y="356"/>
                      <a:pt x="472" y="205"/>
                      <a:pt x="711" y="90"/>
                    </a:cubicBezTo>
                    <a:lnTo>
                      <a:pt x="729" y="81"/>
                    </a:lnTo>
                    <a:cubicBezTo>
                      <a:pt x="738" y="81"/>
                      <a:pt x="747" y="81"/>
                      <a:pt x="756"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6279;p27">
                <a:extLst>
                  <a:ext uri="{FF2B5EF4-FFF2-40B4-BE49-F238E27FC236}">
                    <a16:creationId xmlns:a16="http://schemas.microsoft.com/office/drawing/2014/main" id="{39C12A76-0516-DF26-1DA9-7FD9E15B834D}"/>
                  </a:ext>
                </a:extLst>
              </p:cNvPr>
              <p:cNvSpPr/>
              <p:nvPr/>
            </p:nvSpPr>
            <p:spPr>
              <a:xfrm>
                <a:off x="8692640" y="4252196"/>
                <a:ext cx="59207" cy="24016"/>
              </a:xfrm>
              <a:custGeom>
                <a:avLst/>
                <a:gdLst/>
                <a:ahLst/>
                <a:cxnLst/>
                <a:rect l="l" t="t" r="r" b="b"/>
                <a:pathLst>
                  <a:path w="747" h="303" extrusionOk="0">
                    <a:moveTo>
                      <a:pt x="702" y="81"/>
                    </a:moveTo>
                    <a:lnTo>
                      <a:pt x="711" y="81"/>
                    </a:lnTo>
                    <a:cubicBezTo>
                      <a:pt x="737" y="81"/>
                      <a:pt x="746" y="63"/>
                      <a:pt x="746" y="45"/>
                    </a:cubicBezTo>
                    <a:lnTo>
                      <a:pt x="746" y="36"/>
                    </a:lnTo>
                    <a:cubicBezTo>
                      <a:pt x="746" y="10"/>
                      <a:pt x="728" y="1"/>
                      <a:pt x="711" y="1"/>
                    </a:cubicBezTo>
                    <a:lnTo>
                      <a:pt x="693" y="1"/>
                    </a:lnTo>
                    <a:cubicBezTo>
                      <a:pt x="675" y="1"/>
                      <a:pt x="666" y="18"/>
                      <a:pt x="666" y="27"/>
                    </a:cubicBezTo>
                    <a:lnTo>
                      <a:pt x="649" y="27"/>
                    </a:lnTo>
                    <a:cubicBezTo>
                      <a:pt x="435" y="63"/>
                      <a:pt x="222" y="134"/>
                      <a:pt x="36" y="232"/>
                    </a:cubicBezTo>
                    <a:cubicBezTo>
                      <a:pt x="0" y="249"/>
                      <a:pt x="36" y="303"/>
                      <a:pt x="62" y="285"/>
                    </a:cubicBezTo>
                    <a:cubicBezTo>
                      <a:pt x="240" y="178"/>
                      <a:pt x="444" y="98"/>
                      <a:pt x="649" y="63"/>
                    </a:cubicBezTo>
                    <a:lnTo>
                      <a:pt x="675" y="63"/>
                    </a:lnTo>
                    <a:cubicBezTo>
                      <a:pt x="675" y="72"/>
                      <a:pt x="693" y="81"/>
                      <a:pt x="702" y="8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6280;p27">
                <a:extLst>
                  <a:ext uri="{FF2B5EF4-FFF2-40B4-BE49-F238E27FC236}">
                    <a16:creationId xmlns:a16="http://schemas.microsoft.com/office/drawing/2014/main" id="{D98A9A79-2FA8-9941-F76F-0C4217077CFF}"/>
                  </a:ext>
                </a:extLst>
              </p:cNvPr>
              <p:cNvSpPr/>
              <p:nvPr/>
            </p:nvSpPr>
            <p:spPr>
              <a:xfrm>
                <a:off x="8638426" y="4146623"/>
                <a:ext cx="26790" cy="98599"/>
              </a:xfrm>
              <a:custGeom>
                <a:avLst/>
                <a:gdLst/>
                <a:ahLst/>
                <a:cxnLst/>
                <a:rect l="l" t="t" r="r" b="b"/>
                <a:pathLst>
                  <a:path w="338" h="1244" extrusionOk="0">
                    <a:moveTo>
                      <a:pt x="249" y="36"/>
                    </a:moveTo>
                    <a:lnTo>
                      <a:pt x="249" y="18"/>
                    </a:lnTo>
                    <a:cubicBezTo>
                      <a:pt x="240" y="0"/>
                      <a:pt x="213" y="0"/>
                      <a:pt x="196" y="9"/>
                    </a:cubicBezTo>
                    <a:lnTo>
                      <a:pt x="187" y="18"/>
                    </a:lnTo>
                    <a:cubicBezTo>
                      <a:pt x="178" y="27"/>
                      <a:pt x="169" y="45"/>
                      <a:pt x="178" y="63"/>
                    </a:cubicBezTo>
                    <a:lnTo>
                      <a:pt x="178" y="63"/>
                    </a:lnTo>
                    <a:lnTo>
                      <a:pt x="178" y="63"/>
                    </a:lnTo>
                    <a:cubicBezTo>
                      <a:pt x="187" y="71"/>
                      <a:pt x="205" y="80"/>
                      <a:pt x="213" y="80"/>
                    </a:cubicBezTo>
                    <a:lnTo>
                      <a:pt x="213" y="80"/>
                    </a:lnTo>
                    <a:lnTo>
                      <a:pt x="222" y="107"/>
                    </a:lnTo>
                    <a:cubicBezTo>
                      <a:pt x="249" y="142"/>
                      <a:pt x="258" y="187"/>
                      <a:pt x="267" y="231"/>
                    </a:cubicBezTo>
                    <a:cubicBezTo>
                      <a:pt x="302" y="365"/>
                      <a:pt x="293" y="507"/>
                      <a:pt x="267" y="631"/>
                    </a:cubicBezTo>
                    <a:cubicBezTo>
                      <a:pt x="231" y="764"/>
                      <a:pt x="178" y="897"/>
                      <a:pt x="107" y="1013"/>
                    </a:cubicBezTo>
                    <a:cubicBezTo>
                      <a:pt x="54" y="1111"/>
                      <a:pt x="18" y="1182"/>
                      <a:pt x="18" y="1182"/>
                    </a:cubicBezTo>
                    <a:cubicBezTo>
                      <a:pt x="0" y="1199"/>
                      <a:pt x="0" y="1235"/>
                      <a:pt x="18" y="1244"/>
                    </a:cubicBezTo>
                    <a:cubicBezTo>
                      <a:pt x="36" y="1244"/>
                      <a:pt x="54" y="1235"/>
                      <a:pt x="71" y="1208"/>
                    </a:cubicBezTo>
                    <a:cubicBezTo>
                      <a:pt x="71" y="1208"/>
                      <a:pt x="107" y="1137"/>
                      <a:pt x="160" y="1040"/>
                    </a:cubicBezTo>
                    <a:cubicBezTo>
                      <a:pt x="222" y="915"/>
                      <a:pt x="276" y="782"/>
                      <a:pt x="311" y="649"/>
                    </a:cubicBezTo>
                    <a:cubicBezTo>
                      <a:pt x="338" y="507"/>
                      <a:pt x="338" y="365"/>
                      <a:pt x="311" y="222"/>
                    </a:cubicBezTo>
                    <a:cubicBezTo>
                      <a:pt x="293" y="178"/>
                      <a:pt x="276" y="134"/>
                      <a:pt x="258" y="89"/>
                    </a:cubicBezTo>
                    <a:lnTo>
                      <a:pt x="249" y="71"/>
                    </a:lnTo>
                    <a:lnTo>
                      <a:pt x="249" y="63"/>
                    </a:lnTo>
                    <a:cubicBezTo>
                      <a:pt x="249" y="54"/>
                      <a:pt x="258" y="45"/>
                      <a:pt x="249" y="36"/>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6281;p27">
                <a:extLst>
                  <a:ext uri="{FF2B5EF4-FFF2-40B4-BE49-F238E27FC236}">
                    <a16:creationId xmlns:a16="http://schemas.microsoft.com/office/drawing/2014/main" id="{3D0C1511-22A4-0115-6ED6-521F65D6FBEC}"/>
                  </a:ext>
                </a:extLst>
              </p:cNvPr>
              <p:cNvSpPr/>
              <p:nvPr/>
            </p:nvSpPr>
            <p:spPr>
              <a:xfrm>
                <a:off x="8627885" y="4126174"/>
                <a:ext cx="19022" cy="99392"/>
              </a:xfrm>
              <a:custGeom>
                <a:avLst/>
                <a:gdLst/>
                <a:ahLst/>
                <a:cxnLst/>
                <a:rect l="l" t="t" r="r" b="b"/>
                <a:pathLst>
                  <a:path w="240" h="1254" extrusionOk="0">
                    <a:moveTo>
                      <a:pt x="80" y="27"/>
                    </a:moveTo>
                    <a:lnTo>
                      <a:pt x="71" y="19"/>
                    </a:lnTo>
                    <a:cubicBezTo>
                      <a:pt x="53" y="1"/>
                      <a:pt x="36" y="1"/>
                      <a:pt x="18" y="19"/>
                    </a:cubicBezTo>
                    <a:lnTo>
                      <a:pt x="18" y="19"/>
                    </a:lnTo>
                    <a:cubicBezTo>
                      <a:pt x="0" y="36"/>
                      <a:pt x="0" y="54"/>
                      <a:pt x="18" y="72"/>
                    </a:cubicBezTo>
                    <a:lnTo>
                      <a:pt x="18" y="72"/>
                    </a:lnTo>
                    <a:lnTo>
                      <a:pt x="18" y="72"/>
                    </a:lnTo>
                    <a:cubicBezTo>
                      <a:pt x="27" y="81"/>
                      <a:pt x="36" y="81"/>
                      <a:pt x="53" y="72"/>
                    </a:cubicBezTo>
                    <a:lnTo>
                      <a:pt x="53" y="81"/>
                    </a:lnTo>
                    <a:lnTo>
                      <a:pt x="62" y="99"/>
                    </a:lnTo>
                    <a:cubicBezTo>
                      <a:pt x="89" y="134"/>
                      <a:pt x="116" y="170"/>
                      <a:pt x="133" y="214"/>
                    </a:cubicBezTo>
                    <a:cubicBezTo>
                      <a:pt x="178" y="338"/>
                      <a:pt x="204" y="472"/>
                      <a:pt x="195" y="614"/>
                    </a:cubicBezTo>
                    <a:cubicBezTo>
                      <a:pt x="178" y="747"/>
                      <a:pt x="151" y="880"/>
                      <a:pt x="107" y="1013"/>
                    </a:cubicBezTo>
                    <a:cubicBezTo>
                      <a:pt x="71" y="1120"/>
                      <a:pt x="44" y="1191"/>
                      <a:pt x="44" y="1191"/>
                    </a:cubicBezTo>
                    <a:cubicBezTo>
                      <a:pt x="36" y="1218"/>
                      <a:pt x="36" y="1244"/>
                      <a:pt x="53" y="1253"/>
                    </a:cubicBezTo>
                    <a:cubicBezTo>
                      <a:pt x="71" y="1253"/>
                      <a:pt x="89" y="1235"/>
                      <a:pt x="98" y="1209"/>
                    </a:cubicBezTo>
                    <a:cubicBezTo>
                      <a:pt x="98" y="1209"/>
                      <a:pt x="124" y="1138"/>
                      <a:pt x="160" y="1022"/>
                    </a:cubicBezTo>
                    <a:cubicBezTo>
                      <a:pt x="195" y="889"/>
                      <a:pt x="222" y="756"/>
                      <a:pt x="231" y="614"/>
                    </a:cubicBezTo>
                    <a:cubicBezTo>
                      <a:pt x="240" y="472"/>
                      <a:pt x="213" y="329"/>
                      <a:pt x="160" y="196"/>
                    </a:cubicBezTo>
                    <a:cubicBezTo>
                      <a:pt x="142" y="152"/>
                      <a:pt x="116" y="116"/>
                      <a:pt x="89" y="81"/>
                    </a:cubicBezTo>
                    <a:lnTo>
                      <a:pt x="71" y="54"/>
                    </a:lnTo>
                    <a:lnTo>
                      <a:pt x="71" y="54"/>
                    </a:lnTo>
                    <a:cubicBezTo>
                      <a:pt x="80" y="45"/>
                      <a:pt x="80" y="36"/>
                      <a:pt x="80" y="27"/>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6282;p27">
                <a:extLst>
                  <a:ext uri="{FF2B5EF4-FFF2-40B4-BE49-F238E27FC236}">
                    <a16:creationId xmlns:a16="http://schemas.microsoft.com/office/drawing/2014/main" id="{C213B732-DABA-7047-B382-E0A8F5B9E91B}"/>
                  </a:ext>
                </a:extLst>
              </p:cNvPr>
              <p:cNvSpPr/>
              <p:nvPr/>
            </p:nvSpPr>
            <p:spPr>
              <a:xfrm>
                <a:off x="8675044" y="4234600"/>
                <a:ext cx="99313" cy="24729"/>
              </a:xfrm>
              <a:custGeom>
                <a:avLst/>
                <a:gdLst/>
                <a:ahLst/>
                <a:cxnLst/>
                <a:rect l="l" t="t" r="r" b="b"/>
                <a:pathLst>
                  <a:path w="1253" h="312" extrusionOk="0">
                    <a:moveTo>
                      <a:pt x="1181" y="160"/>
                    </a:moveTo>
                    <a:lnTo>
                      <a:pt x="1190" y="169"/>
                    </a:lnTo>
                    <a:cubicBezTo>
                      <a:pt x="1199" y="178"/>
                      <a:pt x="1226" y="178"/>
                      <a:pt x="1235" y="169"/>
                    </a:cubicBezTo>
                    <a:lnTo>
                      <a:pt x="1244" y="160"/>
                    </a:lnTo>
                    <a:cubicBezTo>
                      <a:pt x="1252" y="143"/>
                      <a:pt x="1252" y="125"/>
                      <a:pt x="1235" y="107"/>
                    </a:cubicBezTo>
                    <a:lnTo>
                      <a:pt x="1226" y="107"/>
                    </a:lnTo>
                    <a:lnTo>
                      <a:pt x="1226" y="107"/>
                    </a:lnTo>
                    <a:cubicBezTo>
                      <a:pt x="1208" y="107"/>
                      <a:pt x="1199" y="107"/>
                      <a:pt x="1181" y="107"/>
                    </a:cubicBezTo>
                    <a:lnTo>
                      <a:pt x="1181" y="107"/>
                    </a:lnTo>
                    <a:lnTo>
                      <a:pt x="1155" y="98"/>
                    </a:lnTo>
                    <a:cubicBezTo>
                      <a:pt x="1110" y="72"/>
                      <a:pt x="1075" y="54"/>
                      <a:pt x="1022" y="45"/>
                    </a:cubicBezTo>
                    <a:cubicBezTo>
                      <a:pt x="888" y="9"/>
                      <a:pt x="746" y="1"/>
                      <a:pt x="604" y="27"/>
                    </a:cubicBezTo>
                    <a:cubicBezTo>
                      <a:pt x="471" y="54"/>
                      <a:pt x="338" y="98"/>
                      <a:pt x="213" y="160"/>
                    </a:cubicBezTo>
                    <a:cubicBezTo>
                      <a:pt x="107" y="214"/>
                      <a:pt x="45" y="249"/>
                      <a:pt x="45" y="249"/>
                    </a:cubicBezTo>
                    <a:cubicBezTo>
                      <a:pt x="18" y="258"/>
                      <a:pt x="0" y="285"/>
                      <a:pt x="9" y="294"/>
                    </a:cubicBezTo>
                    <a:cubicBezTo>
                      <a:pt x="9" y="311"/>
                      <a:pt x="45" y="311"/>
                      <a:pt x="71" y="294"/>
                    </a:cubicBezTo>
                    <a:cubicBezTo>
                      <a:pt x="71" y="294"/>
                      <a:pt x="133" y="258"/>
                      <a:pt x="231" y="214"/>
                    </a:cubicBezTo>
                    <a:cubicBezTo>
                      <a:pt x="355" y="152"/>
                      <a:pt x="480" y="98"/>
                      <a:pt x="613" y="72"/>
                    </a:cubicBezTo>
                    <a:cubicBezTo>
                      <a:pt x="746" y="45"/>
                      <a:pt x="888" y="45"/>
                      <a:pt x="1013" y="81"/>
                    </a:cubicBezTo>
                    <a:cubicBezTo>
                      <a:pt x="1057" y="89"/>
                      <a:pt x="1101" y="107"/>
                      <a:pt x="1137" y="125"/>
                    </a:cubicBezTo>
                    <a:lnTo>
                      <a:pt x="1164" y="143"/>
                    </a:lnTo>
                    <a:lnTo>
                      <a:pt x="1164" y="143"/>
                    </a:lnTo>
                    <a:cubicBezTo>
                      <a:pt x="1164" y="143"/>
                      <a:pt x="1173" y="152"/>
                      <a:pt x="1181" y="16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6283;p27">
                <a:extLst>
                  <a:ext uri="{FF2B5EF4-FFF2-40B4-BE49-F238E27FC236}">
                    <a16:creationId xmlns:a16="http://schemas.microsoft.com/office/drawing/2014/main" id="{5978E8BA-56E0-BBC3-2D89-3F9B1B989EA3}"/>
                  </a:ext>
                </a:extLst>
              </p:cNvPr>
              <p:cNvSpPr/>
              <p:nvPr/>
            </p:nvSpPr>
            <p:spPr>
              <a:xfrm>
                <a:off x="8664503" y="4262658"/>
                <a:ext cx="154716" cy="47477"/>
              </a:xfrm>
              <a:custGeom>
                <a:avLst/>
                <a:gdLst/>
                <a:ahLst/>
                <a:cxnLst/>
                <a:rect l="l" t="t" r="r" b="b"/>
                <a:pathLst>
                  <a:path w="1952" h="599" extrusionOk="0">
                    <a:moveTo>
                      <a:pt x="1602" y="0"/>
                    </a:moveTo>
                    <a:cubicBezTo>
                      <a:pt x="1566" y="0"/>
                      <a:pt x="1528" y="3"/>
                      <a:pt x="1492" y="11"/>
                    </a:cubicBezTo>
                    <a:cubicBezTo>
                      <a:pt x="1342" y="40"/>
                      <a:pt x="1091" y="76"/>
                      <a:pt x="858" y="76"/>
                    </a:cubicBezTo>
                    <a:cubicBezTo>
                      <a:pt x="732" y="76"/>
                      <a:pt x="611" y="65"/>
                      <a:pt x="515" y="37"/>
                    </a:cubicBezTo>
                    <a:cubicBezTo>
                      <a:pt x="454" y="18"/>
                      <a:pt x="394" y="8"/>
                      <a:pt x="339" y="8"/>
                    </a:cubicBezTo>
                    <a:cubicBezTo>
                      <a:pt x="144" y="8"/>
                      <a:pt x="1" y="122"/>
                      <a:pt x="35" y="295"/>
                    </a:cubicBezTo>
                    <a:cubicBezTo>
                      <a:pt x="144" y="478"/>
                      <a:pt x="337" y="599"/>
                      <a:pt x="551" y="599"/>
                    </a:cubicBezTo>
                    <a:cubicBezTo>
                      <a:pt x="566" y="599"/>
                      <a:pt x="580" y="598"/>
                      <a:pt x="595" y="597"/>
                    </a:cubicBezTo>
                    <a:cubicBezTo>
                      <a:pt x="995" y="579"/>
                      <a:pt x="1528" y="402"/>
                      <a:pt x="1758" y="233"/>
                    </a:cubicBezTo>
                    <a:cubicBezTo>
                      <a:pt x="1952" y="92"/>
                      <a:pt x="1790" y="0"/>
                      <a:pt x="1602" y="0"/>
                    </a:cubicBezTo>
                    <a:close/>
                  </a:path>
                </a:pathLst>
              </a:custGeom>
              <a:solidFill>
                <a:srgbClr val="FFCE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6284;p27">
                <a:extLst>
                  <a:ext uri="{FF2B5EF4-FFF2-40B4-BE49-F238E27FC236}">
                    <a16:creationId xmlns:a16="http://schemas.microsoft.com/office/drawing/2014/main" id="{0A363B66-C687-F102-A39A-275C62BAA317}"/>
                  </a:ext>
                </a:extLst>
              </p:cNvPr>
              <p:cNvSpPr/>
              <p:nvPr/>
            </p:nvSpPr>
            <p:spPr>
              <a:xfrm>
                <a:off x="8593328" y="4167864"/>
                <a:ext cx="156380" cy="123963"/>
              </a:xfrm>
              <a:custGeom>
                <a:avLst/>
                <a:gdLst/>
                <a:ahLst/>
                <a:cxnLst/>
                <a:rect l="l" t="t" r="r" b="b"/>
                <a:pathLst>
                  <a:path w="1973" h="1564" extrusionOk="0">
                    <a:moveTo>
                      <a:pt x="73" y="0"/>
                    </a:moveTo>
                    <a:cubicBezTo>
                      <a:pt x="28" y="0"/>
                      <a:pt x="1" y="87"/>
                      <a:pt x="1" y="336"/>
                    </a:cubicBezTo>
                    <a:cubicBezTo>
                      <a:pt x="1" y="1113"/>
                      <a:pt x="387" y="1563"/>
                      <a:pt x="988" y="1563"/>
                    </a:cubicBezTo>
                    <a:cubicBezTo>
                      <a:pt x="1005" y="1563"/>
                      <a:pt x="1022" y="1563"/>
                      <a:pt x="1040" y="1562"/>
                    </a:cubicBezTo>
                    <a:cubicBezTo>
                      <a:pt x="1386" y="1553"/>
                      <a:pt x="1973" y="1260"/>
                      <a:pt x="1626" y="1224"/>
                    </a:cubicBezTo>
                    <a:cubicBezTo>
                      <a:pt x="1271" y="1189"/>
                      <a:pt x="1333" y="1118"/>
                      <a:pt x="1004" y="789"/>
                    </a:cubicBezTo>
                    <a:cubicBezTo>
                      <a:pt x="667" y="470"/>
                      <a:pt x="623" y="585"/>
                      <a:pt x="401" y="372"/>
                    </a:cubicBezTo>
                    <a:cubicBezTo>
                      <a:pt x="268" y="234"/>
                      <a:pt x="146" y="0"/>
                      <a:pt x="73" y="0"/>
                    </a:cubicBezTo>
                    <a:close/>
                  </a:path>
                </a:pathLst>
              </a:custGeom>
              <a:solidFill>
                <a:srgbClr val="FFB5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Google Shape;16285;p27">
              <a:extLst>
                <a:ext uri="{FF2B5EF4-FFF2-40B4-BE49-F238E27FC236}">
                  <a16:creationId xmlns:a16="http://schemas.microsoft.com/office/drawing/2014/main" id="{704C057B-38C2-E79F-AE13-4A813307221D}"/>
                </a:ext>
              </a:extLst>
            </p:cNvPr>
            <p:cNvGrpSpPr/>
            <p:nvPr/>
          </p:nvGrpSpPr>
          <p:grpSpPr>
            <a:xfrm flipH="1">
              <a:off x="213888" y="4249293"/>
              <a:ext cx="234778" cy="228176"/>
              <a:chOff x="1103345" y="2653993"/>
              <a:chExt cx="520458" cy="505933"/>
            </a:xfrm>
          </p:grpSpPr>
          <p:sp>
            <p:nvSpPr>
              <p:cNvPr id="85" name="Google Shape;16286;p27">
                <a:extLst>
                  <a:ext uri="{FF2B5EF4-FFF2-40B4-BE49-F238E27FC236}">
                    <a16:creationId xmlns:a16="http://schemas.microsoft.com/office/drawing/2014/main" id="{B524F8CA-6A66-E755-9FD2-CAC2CA9A273D}"/>
                  </a:ext>
                </a:extLst>
              </p:cNvPr>
              <p:cNvSpPr/>
              <p:nvPr/>
            </p:nvSpPr>
            <p:spPr>
              <a:xfrm>
                <a:off x="1103345" y="2653993"/>
                <a:ext cx="520458" cy="505933"/>
              </a:xfrm>
              <a:custGeom>
                <a:avLst/>
                <a:gdLst/>
                <a:ahLst/>
                <a:cxnLst/>
                <a:rect l="l" t="t" r="r" b="b"/>
                <a:pathLst>
                  <a:path w="5241" h="5095" extrusionOk="0">
                    <a:moveTo>
                      <a:pt x="1841" y="0"/>
                    </a:moveTo>
                    <a:cubicBezTo>
                      <a:pt x="1799" y="0"/>
                      <a:pt x="1757" y="5"/>
                      <a:pt x="1714" y="14"/>
                    </a:cubicBezTo>
                    <a:lnTo>
                      <a:pt x="1670" y="23"/>
                    </a:lnTo>
                    <a:cubicBezTo>
                      <a:pt x="1617" y="32"/>
                      <a:pt x="1572" y="50"/>
                      <a:pt x="1528" y="77"/>
                    </a:cubicBezTo>
                    <a:cubicBezTo>
                      <a:pt x="1483" y="94"/>
                      <a:pt x="1439" y="112"/>
                      <a:pt x="1395" y="148"/>
                    </a:cubicBezTo>
                    <a:lnTo>
                      <a:pt x="1359" y="174"/>
                    </a:lnTo>
                    <a:cubicBezTo>
                      <a:pt x="1199" y="290"/>
                      <a:pt x="1110" y="485"/>
                      <a:pt x="1119" y="681"/>
                    </a:cubicBezTo>
                    <a:lnTo>
                      <a:pt x="1128" y="983"/>
                    </a:lnTo>
                    <a:cubicBezTo>
                      <a:pt x="1137" y="1213"/>
                      <a:pt x="1235" y="1444"/>
                      <a:pt x="1386" y="1613"/>
                    </a:cubicBezTo>
                    <a:lnTo>
                      <a:pt x="1599" y="1862"/>
                    </a:lnTo>
                    <a:cubicBezTo>
                      <a:pt x="1664" y="1941"/>
                      <a:pt x="1757" y="1985"/>
                      <a:pt x="1856" y="1985"/>
                    </a:cubicBezTo>
                    <a:cubicBezTo>
                      <a:pt x="1880" y="1985"/>
                      <a:pt x="1904" y="1982"/>
                      <a:pt x="1928" y="1977"/>
                    </a:cubicBezTo>
                    <a:cubicBezTo>
                      <a:pt x="1942" y="1974"/>
                      <a:pt x="1958" y="1972"/>
                      <a:pt x="1973" y="1972"/>
                    </a:cubicBezTo>
                    <a:cubicBezTo>
                      <a:pt x="2030" y="1972"/>
                      <a:pt x="2088" y="1997"/>
                      <a:pt x="2123" y="2039"/>
                    </a:cubicBezTo>
                    <a:lnTo>
                      <a:pt x="2212" y="2128"/>
                    </a:lnTo>
                    <a:cubicBezTo>
                      <a:pt x="2238" y="2164"/>
                      <a:pt x="2247" y="2208"/>
                      <a:pt x="2230" y="2253"/>
                    </a:cubicBezTo>
                    <a:lnTo>
                      <a:pt x="2212" y="2279"/>
                    </a:lnTo>
                    <a:cubicBezTo>
                      <a:pt x="2185" y="2315"/>
                      <a:pt x="2150" y="2333"/>
                      <a:pt x="2105" y="2333"/>
                    </a:cubicBezTo>
                    <a:lnTo>
                      <a:pt x="1981" y="2306"/>
                    </a:lnTo>
                    <a:cubicBezTo>
                      <a:pt x="1901" y="2297"/>
                      <a:pt x="1839" y="2253"/>
                      <a:pt x="1812" y="2182"/>
                    </a:cubicBezTo>
                    <a:cubicBezTo>
                      <a:pt x="1768" y="2066"/>
                      <a:pt x="1661" y="1986"/>
                      <a:pt x="1546" y="1968"/>
                    </a:cubicBezTo>
                    <a:lnTo>
                      <a:pt x="1217" y="1924"/>
                    </a:lnTo>
                    <a:cubicBezTo>
                      <a:pt x="1178" y="1920"/>
                      <a:pt x="1139" y="1917"/>
                      <a:pt x="1099" y="1917"/>
                    </a:cubicBezTo>
                    <a:cubicBezTo>
                      <a:pt x="908" y="1917"/>
                      <a:pt x="720" y="1970"/>
                      <a:pt x="551" y="2066"/>
                    </a:cubicBezTo>
                    <a:lnTo>
                      <a:pt x="293" y="2226"/>
                    </a:lnTo>
                    <a:cubicBezTo>
                      <a:pt x="125" y="2324"/>
                      <a:pt x="18" y="2510"/>
                      <a:pt x="9" y="2706"/>
                    </a:cubicBezTo>
                    <a:lnTo>
                      <a:pt x="9" y="2750"/>
                    </a:lnTo>
                    <a:cubicBezTo>
                      <a:pt x="0" y="2803"/>
                      <a:pt x="9" y="2848"/>
                      <a:pt x="18" y="2901"/>
                    </a:cubicBezTo>
                    <a:cubicBezTo>
                      <a:pt x="27" y="2945"/>
                      <a:pt x="36" y="2999"/>
                      <a:pt x="54" y="3043"/>
                    </a:cubicBezTo>
                    <a:lnTo>
                      <a:pt x="71" y="3088"/>
                    </a:lnTo>
                    <a:cubicBezTo>
                      <a:pt x="142" y="3274"/>
                      <a:pt x="302" y="3407"/>
                      <a:pt x="498" y="3452"/>
                    </a:cubicBezTo>
                    <a:lnTo>
                      <a:pt x="791" y="3514"/>
                    </a:lnTo>
                    <a:cubicBezTo>
                      <a:pt x="868" y="3532"/>
                      <a:pt x="946" y="3540"/>
                      <a:pt x="1023" y="3540"/>
                    </a:cubicBezTo>
                    <a:cubicBezTo>
                      <a:pt x="1179" y="3540"/>
                      <a:pt x="1333" y="3505"/>
                      <a:pt x="1475" y="3434"/>
                    </a:cubicBezTo>
                    <a:lnTo>
                      <a:pt x="1768" y="3292"/>
                    </a:lnTo>
                    <a:cubicBezTo>
                      <a:pt x="1874" y="3239"/>
                      <a:pt x="1945" y="3132"/>
                      <a:pt x="1954" y="3008"/>
                    </a:cubicBezTo>
                    <a:cubicBezTo>
                      <a:pt x="1963" y="2937"/>
                      <a:pt x="1999" y="2865"/>
                      <a:pt x="2070" y="2830"/>
                    </a:cubicBezTo>
                    <a:lnTo>
                      <a:pt x="2194" y="2759"/>
                    </a:lnTo>
                    <a:cubicBezTo>
                      <a:pt x="2207" y="2754"/>
                      <a:pt x="2223" y="2752"/>
                      <a:pt x="2240" y="2752"/>
                    </a:cubicBezTo>
                    <a:cubicBezTo>
                      <a:pt x="2256" y="2752"/>
                      <a:pt x="2274" y="2754"/>
                      <a:pt x="2292" y="2759"/>
                    </a:cubicBezTo>
                    <a:lnTo>
                      <a:pt x="2363" y="2803"/>
                    </a:lnTo>
                    <a:cubicBezTo>
                      <a:pt x="2416" y="2830"/>
                      <a:pt x="2434" y="2892"/>
                      <a:pt x="2407" y="2945"/>
                    </a:cubicBezTo>
                    <a:lnTo>
                      <a:pt x="2363" y="3025"/>
                    </a:lnTo>
                    <a:cubicBezTo>
                      <a:pt x="2327" y="3096"/>
                      <a:pt x="2256" y="3141"/>
                      <a:pt x="2185" y="3141"/>
                    </a:cubicBezTo>
                    <a:cubicBezTo>
                      <a:pt x="2061" y="3150"/>
                      <a:pt x="1945" y="3221"/>
                      <a:pt x="1892" y="3327"/>
                    </a:cubicBezTo>
                    <a:lnTo>
                      <a:pt x="1750" y="3620"/>
                    </a:lnTo>
                    <a:cubicBezTo>
                      <a:pt x="1643" y="3825"/>
                      <a:pt x="1608" y="4065"/>
                      <a:pt x="1661" y="4295"/>
                    </a:cubicBezTo>
                    <a:lnTo>
                      <a:pt x="1723" y="4597"/>
                    </a:lnTo>
                    <a:cubicBezTo>
                      <a:pt x="1759" y="4784"/>
                      <a:pt x="1892" y="4944"/>
                      <a:pt x="2079" y="5024"/>
                    </a:cubicBezTo>
                    <a:lnTo>
                      <a:pt x="2123" y="5041"/>
                    </a:lnTo>
                    <a:cubicBezTo>
                      <a:pt x="2167" y="5059"/>
                      <a:pt x="2221" y="5068"/>
                      <a:pt x="2265" y="5077"/>
                    </a:cubicBezTo>
                    <a:cubicBezTo>
                      <a:pt x="2309" y="5086"/>
                      <a:pt x="2363" y="5095"/>
                      <a:pt x="2416" y="5095"/>
                    </a:cubicBezTo>
                    <a:lnTo>
                      <a:pt x="2460" y="5095"/>
                    </a:lnTo>
                    <a:cubicBezTo>
                      <a:pt x="2656" y="5086"/>
                      <a:pt x="2842" y="4979"/>
                      <a:pt x="2940" y="4811"/>
                    </a:cubicBezTo>
                    <a:lnTo>
                      <a:pt x="3109" y="4553"/>
                    </a:lnTo>
                    <a:cubicBezTo>
                      <a:pt x="3224" y="4358"/>
                      <a:pt x="3278" y="4118"/>
                      <a:pt x="3251" y="3887"/>
                    </a:cubicBezTo>
                    <a:lnTo>
                      <a:pt x="3215" y="3567"/>
                    </a:lnTo>
                    <a:cubicBezTo>
                      <a:pt x="3198" y="3443"/>
                      <a:pt x="3118" y="3336"/>
                      <a:pt x="3011" y="3292"/>
                    </a:cubicBezTo>
                    <a:cubicBezTo>
                      <a:pt x="2940" y="3265"/>
                      <a:pt x="2887" y="3203"/>
                      <a:pt x="2878" y="3123"/>
                    </a:cubicBezTo>
                    <a:lnTo>
                      <a:pt x="2860" y="2999"/>
                    </a:lnTo>
                    <a:cubicBezTo>
                      <a:pt x="2851" y="2954"/>
                      <a:pt x="2869" y="2910"/>
                      <a:pt x="2913" y="2892"/>
                    </a:cubicBezTo>
                    <a:lnTo>
                      <a:pt x="2984" y="2848"/>
                    </a:lnTo>
                    <a:cubicBezTo>
                      <a:pt x="3002" y="2837"/>
                      <a:pt x="3021" y="2832"/>
                      <a:pt x="3039" y="2832"/>
                    </a:cubicBezTo>
                    <a:cubicBezTo>
                      <a:pt x="3067" y="2832"/>
                      <a:pt x="3093" y="2844"/>
                      <a:pt x="3109" y="2865"/>
                    </a:cubicBezTo>
                    <a:lnTo>
                      <a:pt x="3198" y="2954"/>
                    </a:lnTo>
                    <a:cubicBezTo>
                      <a:pt x="3251" y="3008"/>
                      <a:pt x="3269" y="3079"/>
                      <a:pt x="3251" y="3159"/>
                    </a:cubicBezTo>
                    <a:cubicBezTo>
                      <a:pt x="3215" y="3274"/>
                      <a:pt x="3242" y="3398"/>
                      <a:pt x="3331" y="3487"/>
                    </a:cubicBezTo>
                    <a:lnTo>
                      <a:pt x="3571" y="3718"/>
                    </a:lnTo>
                    <a:cubicBezTo>
                      <a:pt x="3731" y="3887"/>
                      <a:pt x="3953" y="3985"/>
                      <a:pt x="4184" y="4011"/>
                    </a:cubicBezTo>
                    <a:lnTo>
                      <a:pt x="4485" y="4047"/>
                    </a:lnTo>
                    <a:cubicBezTo>
                      <a:pt x="4503" y="4048"/>
                      <a:pt x="4521" y="4049"/>
                      <a:pt x="4539" y="4049"/>
                    </a:cubicBezTo>
                    <a:cubicBezTo>
                      <a:pt x="4716" y="4049"/>
                      <a:pt x="4889" y="3971"/>
                      <a:pt x="5010" y="3834"/>
                    </a:cubicBezTo>
                    <a:lnTo>
                      <a:pt x="5036" y="3798"/>
                    </a:lnTo>
                    <a:cubicBezTo>
                      <a:pt x="5072" y="3763"/>
                      <a:pt x="5098" y="3718"/>
                      <a:pt x="5116" y="3674"/>
                    </a:cubicBezTo>
                    <a:cubicBezTo>
                      <a:pt x="5143" y="3629"/>
                      <a:pt x="5161" y="3585"/>
                      <a:pt x="5178" y="3532"/>
                    </a:cubicBezTo>
                    <a:lnTo>
                      <a:pt x="5187" y="3487"/>
                    </a:lnTo>
                    <a:cubicBezTo>
                      <a:pt x="5240" y="3301"/>
                      <a:pt x="5196" y="3096"/>
                      <a:pt x="5072" y="2945"/>
                    </a:cubicBezTo>
                    <a:lnTo>
                      <a:pt x="4876" y="2714"/>
                    </a:lnTo>
                    <a:cubicBezTo>
                      <a:pt x="4716" y="2537"/>
                      <a:pt x="4512" y="2413"/>
                      <a:pt x="4281" y="2368"/>
                    </a:cubicBezTo>
                    <a:lnTo>
                      <a:pt x="3961" y="2306"/>
                    </a:lnTo>
                    <a:cubicBezTo>
                      <a:pt x="3937" y="2301"/>
                      <a:pt x="3913" y="2298"/>
                      <a:pt x="3889" y="2298"/>
                    </a:cubicBezTo>
                    <a:cubicBezTo>
                      <a:pt x="3790" y="2298"/>
                      <a:pt x="3697" y="2341"/>
                      <a:pt x="3633" y="2413"/>
                    </a:cubicBezTo>
                    <a:cubicBezTo>
                      <a:pt x="3598" y="2462"/>
                      <a:pt x="3540" y="2489"/>
                      <a:pt x="3482" y="2489"/>
                    </a:cubicBezTo>
                    <a:cubicBezTo>
                      <a:pt x="3467" y="2489"/>
                      <a:pt x="3452" y="2487"/>
                      <a:pt x="3437" y="2484"/>
                    </a:cubicBezTo>
                    <a:lnTo>
                      <a:pt x="3331" y="2466"/>
                    </a:lnTo>
                    <a:cubicBezTo>
                      <a:pt x="3286" y="2457"/>
                      <a:pt x="3251" y="2421"/>
                      <a:pt x="3242" y="2377"/>
                    </a:cubicBezTo>
                    <a:cubicBezTo>
                      <a:pt x="3242" y="2333"/>
                      <a:pt x="3260" y="2297"/>
                      <a:pt x="3295" y="2279"/>
                    </a:cubicBezTo>
                    <a:lnTo>
                      <a:pt x="3402" y="2208"/>
                    </a:lnTo>
                    <a:cubicBezTo>
                      <a:pt x="3435" y="2185"/>
                      <a:pt x="3473" y="2174"/>
                      <a:pt x="3511" y="2174"/>
                    </a:cubicBezTo>
                    <a:cubicBezTo>
                      <a:pt x="3546" y="2174"/>
                      <a:pt x="3582" y="2183"/>
                      <a:pt x="3615" y="2199"/>
                    </a:cubicBezTo>
                    <a:cubicBezTo>
                      <a:pt x="3662" y="2223"/>
                      <a:pt x="3715" y="2234"/>
                      <a:pt x="3767" y="2234"/>
                    </a:cubicBezTo>
                    <a:cubicBezTo>
                      <a:pt x="3833" y="2234"/>
                      <a:pt x="3898" y="2216"/>
                      <a:pt x="3953" y="2182"/>
                    </a:cubicBezTo>
                    <a:lnTo>
                      <a:pt x="4228" y="2004"/>
                    </a:lnTo>
                    <a:cubicBezTo>
                      <a:pt x="4423" y="1871"/>
                      <a:pt x="4574" y="1684"/>
                      <a:pt x="4645" y="1453"/>
                    </a:cubicBezTo>
                    <a:lnTo>
                      <a:pt x="4743" y="1169"/>
                    </a:lnTo>
                    <a:cubicBezTo>
                      <a:pt x="4805" y="983"/>
                      <a:pt x="4770" y="778"/>
                      <a:pt x="4645" y="618"/>
                    </a:cubicBezTo>
                    <a:lnTo>
                      <a:pt x="4619" y="583"/>
                    </a:lnTo>
                    <a:cubicBezTo>
                      <a:pt x="4583" y="538"/>
                      <a:pt x="4548" y="503"/>
                      <a:pt x="4503" y="476"/>
                    </a:cubicBezTo>
                    <a:cubicBezTo>
                      <a:pt x="4468" y="441"/>
                      <a:pt x="4432" y="414"/>
                      <a:pt x="4388" y="388"/>
                    </a:cubicBezTo>
                    <a:lnTo>
                      <a:pt x="4343" y="370"/>
                    </a:lnTo>
                    <a:cubicBezTo>
                      <a:pt x="4255" y="325"/>
                      <a:pt x="4159" y="303"/>
                      <a:pt x="4065" y="303"/>
                    </a:cubicBezTo>
                    <a:cubicBezTo>
                      <a:pt x="3970" y="303"/>
                      <a:pt x="3877" y="325"/>
                      <a:pt x="3793" y="370"/>
                    </a:cubicBezTo>
                    <a:lnTo>
                      <a:pt x="3517" y="512"/>
                    </a:lnTo>
                    <a:cubicBezTo>
                      <a:pt x="3313" y="618"/>
                      <a:pt x="3144" y="796"/>
                      <a:pt x="3056" y="1018"/>
                    </a:cubicBezTo>
                    <a:lnTo>
                      <a:pt x="2922" y="1320"/>
                    </a:lnTo>
                    <a:cubicBezTo>
                      <a:pt x="2878" y="1427"/>
                      <a:pt x="2896" y="1560"/>
                      <a:pt x="2967" y="1649"/>
                    </a:cubicBezTo>
                    <a:cubicBezTo>
                      <a:pt x="3011" y="1711"/>
                      <a:pt x="3029" y="1791"/>
                      <a:pt x="3002" y="1862"/>
                    </a:cubicBezTo>
                    <a:lnTo>
                      <a:pt x="2949" y="1968"/>
                    </a:lnTo>
                    <a:cubicBezTo>
                      <a:pt x="2933" y="2007"/>
                      <a:pt x="2905" y="2032"/>
                      <a:pt x="2862" y="2032"/>
                    </a:cubicBezTo>
                    <a:cubicBezTo>
                      <a:pt x="2856" y="2032"/>
                      <a:pt x="2849" y="2032"/>
                      <a:pt x="2842" y="2031"/>
                    </a:cubicBezTo>
                    <a:lnTo>
                      <a:pt x="2709" y="2022"/>
                    </a:lnTo>
                    <a:cubicBezTo>
                      <a:pt x="2665" y="2013"/>
                      <a:pt x="2629" y="1977"/>
                      <a:pt x="2620" y="1933"/>
                    </a:cubicBezTo>
                    <a:lnTo>
                      <a:pt x="2611" y="1817"/>
                    </a:lnTo>
                    <a:cubicBezTo>
                      <a:pt x="2603" y="1746"/>
                      <a:pt x="2629" y="1675"/>
                      <a:pt x="2691" y="1622"/>
                    </a:cubicBezTo>
                    <a:cubicBezTo>
                      <a:pt x="2789" y="1551"/>
                      <a:pt x="2842" y="1436"/>
                      <a:pt x="2825" y="1311"/>
                    </a:cubicBezTo>
                    <a:lnTo>
                      <a:pt x="2780" y="983"/>
                    </a:lnTo>
                    <a:cubicBezTo>
                      <a:pt x="2754" y="752"/>
                      <a:pt x="2638" y="538"/>
                      <a:pt x="2469" y="379"/>
                    </a:cubicBezTo>
                    <a:lnTo>
                      <a:pt x="2247" y="165"/>
                    </a:lnTo>
                    <a:cubicBezTo>
                      <a:pt x="2136" y="61"/>
                      <a:pt x="1992" y="0"/>
                      <a:pt x="1841" y="0"/>
                    </a:cubicBezTo>
                    <a:close/>
                  </a:path>
                </a:pathLst>
              </a:custGeom>
              <a:solidFill>
                <a:srgbClr val="FF7D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6" name="Google Shape;16287;p27">
                <a:extLst>
                  <a:ext uri="{FF2B5EF4-FFF2-40B4-BE49-F238E27FC236}">
                    <a16:creationId xmlns:a16="http://schemas.microsoft.com/office/drawing/2014/main" id="{48CF7838-6E76-2BB3-6AE3-E469F69C6A8E}"/>
                  </a:ext>
                </a:extLst>
              </p:cNvPr>
              <p:cNvGrpSpPr/>
              <p:nvPr/>
            </p:nvGrpSpPr>
            <p:grpSpPr>
              <a:xfrm>
                <a:off x="1238301" y="2776232"/>
                <a:ext cx="245283" cy="311802"/>
                <a:chOff x="5152350" y="1627375"/>
                <a:chExt cx="61750" cy="78500"/>
              </a:xfrm>
            </p:grpSpPr>
            <p:sp>
              <p:nvSpPr>
                <p:cNvPr id="87" name="Google Shape;16288;p27">
                  <a:extLst>
                    <a:ext uri="{FF2B5EF4-FFF2-40B4-BE49-F238E27FC236}">
                      <a16:creationId xmlns:a16="http://schemas.microsoft.com/office/drawing/2014/main" id="{65C2CB15-0FDF-390B-C20D-2650C57CD859}"/>
                    </a:ext>
                  </a:extLst>
                </p:cNvPr>
                <p:cNvSpPr/>
                <p:nvPr/>
              </p:nvSpPr>
              <p:spPr>
                <a:xfrm>
                  <a:off x="5177425" y="1652250"/>
                  <a:ext cx="17125" cy="13550"/>
                </a:xfrm>
                <a:custGeom>
                  <a:avLst/>
                  <a:gdLst/>
                  <a:ahLst/>
                  <a:cxnLst/>
                  <a:rect l="l" t="t" r="r" b="b"/>
                  <a:pathLst>
                    <a:path w="685" h="542" extrusionOk="0">
                      <a:moveTo>
                        <a:pt x="622" y="364"/>
                      </a:moveTo>
                      <a:cubicBezTo>
                        <a:pt x="578" y="373"/>
                        <a:pt x="534" y="391"/>
                        <a:pt x="498" y="409"/>
                      </a:cubicBezTo>
                      <a:lnTo>
                        <a:pt x="427" y="453"/>
                      </a:lnTo>
                      <a:cubicBezTo>
                        <a:pt x="400" y="471"/>
                        <a:pt x="374" y="488"/>
                        <a:pt x="347" y="515"/>
                      </a:cubicBezTo>
                      <a:cubicBezTo>
                        <a:pt x="321" y="542"/>
                        <a:pt x="276" y="533"/>
                        <a:pt x="258" y="497"/>
                      </a:cubicBezTo>
                      <a:cubicBezTo>
                        <a:pt x="223" y="444"/>
                        <a:pt x="178" y="400"/>
                        <a:pt x="125" y="373"/>
                      </a:cubicBezTo>
                      <a:lnTo>
                        <a:pt x="45" y="329"/>
                      </a:lnTo>
                      <a:lnTo>
                        <a:pt x="45" y="329"/>
                      </a:lnTo>
                      <a:cubicBezTo>
                        <a:pt x="10" y="311"/>
                        <a:pt x="1" y="258"/>
                        <a:pt x="27" y="231"/>
                      </a:cubicBezTo>
                      <a:cubicBezTo>
                        <a:pt x="45" y="213"/>
                        <a:pt x="54" y="195"/>
                        <a:pt x="63" y="178"/>
                      </a:cubicBezTo>
                      <a:lnTo>
                        <a:pt x="81" y="151"/>
                      </a:lnTo>
                      <a:cubicBezTo>
                        <a:pt x="98" y="124"/>
                        <a:pt x="107" y="89"/>
                        <a:pt x="116" y="53"/>
                      </a:cubicBezTo>
                      <a:cubicBezTo>
                        <a:pt x="125" y="18"/>
                        <a:pt x="170" y="0"/>
                        <a:pt x="205" y="18"/>
                      </a:cubicBezTo>
                      <a:cubicBezTo>
                        <a:pt x="241" y="36"/>
                        <a:pt x="285" y="53"/>
                        <a:pt x="329" y="53"/>
                      </a:cubicBezTo>
                      <a:lnTo>
                        <a:pt x="463" y="62"/>
                      </a:lnTo>
                      <a:cubicBezTo>
                        <a:pt x="480" y="62"/>
                        <a:pt x="498" y="62"/>
                        <a:pt x="516" y="62"/>
                      </a:cubicBezTo>
                      <a:lnTo>
                        <a:pt x="560" y="62"/>
                      </a:lnTo>
                      <a:cubicBezTo>
                        <a:pt x="596" y="62"/>
                        <a:pt x="631" y="89"/>
                        <a:pt x="631" y="124"/>
                      </a:cubicBezTo>
                      <a:cubicBezTo>
                        <a:pt x="631" y="142"/>
                        <a:pt x="631" y="160"/>
                        <a:pt x="631" y="178"/>
                      </a:cubicBezTo>
                      <a:cubicBezTo>
                        <a:pt x="631" y="222"/>
                        <a:pt x="649" y="266"/>
                        <a:pt x="667" y="311"/>
                      </a:cubicBezTo>
                      <a:cubicBezTo>
                        <a:pt x="685" y="338"/>
                        <a:pt x="667" y="373"/>
                        <a:pt x="631" y="373"/>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289;p27">
                  <a:extLst>
                    <a:ext uri="{FF2B5EF4-FFF2-40B4-BE49-F238E27FC236}">
                      <a16:creationId xmlns:a16="http://schemas.microsoft.com/office/drawing/2014/main" id="{FF370BED-0013-B407-98A8-43E3EE6E7136}"/>
                    </a:ext>
                  </a:extLst>
                </p:cNvPr>
                <p:cNvSpPr/>
                <p:nvPr/>
              </p:nvSpPr>
              <p:spPr>
                <a:xfrm>
                  <a:off x="5176325" y="1640325"/>
                  <a:ext cx="8675" cy="16375"/>
                </a:xfrm>
                <a:custGeom>
                  <a:avLst/>
                  <a:gdLst/>
                  <a:ahLst/>
                  <a:cxnLst/>
                  <a:rect l="l" t="t" r="r" b="b"/>
                  <a:pathLst>
                    <a:path w="347" h="655" extrusionOk="0">
                      <a:moveTo>
                        <a:pt x="41" y="0"/>
                      </a:moveTo>
                      <a:cubicBezTo>
                        <a:pt x="36" y="0"/>
                        <a:pt x="31" y="3"/>
                        <a:pt x="27" y="6"/>
                      </a:cubicBezTo>
                      <a:lnTo>
                        <a:pt x="18" y="15"/>
                      </a:lnTo>
                      <a:cubicBezTo>
                        <a:pt x="0" y="24"/>
                        <a:pt x="0" y="42"/>
                        <a:pt x="18" y="51"/>
                      </a:cubicBezTo>
                      <a:lnTo>
                        <a:pt x="27" y="68"/>
                      </a:lnTo>
                      <a:cubicBezTo>
                        <a:pt x="36" y="77"/>
                        <a:pt x="45" y="77"/>
                        <a:pt x="54" y="77"/>
                      </a:cubicBezTo>
                      <a:lnTo>
                        <a:pt x="63" y="86"/>
                      </a:lnTo>
                      <a:cubicBezTo>
                        <a:pt x="169" y="255"/>
                        <a:pt x="249" y="441"/>
                        <a:pt x="285" y="628"/>
                      </a:cubicBezTo>
                      <a:cubicBezTo>
                        <a:pt x="293" y="646"/>
                        <a:pt x="302" y="655"/>
                        <a:pt x="320" y="655"/>
                      </a:cubicBezTo>
                      <a:cubicBezTo>
                        <a:pt x="338" y="646"/>
                        <a:pt x="347" y="637"/>
                        <a:pt x="338" y="619"/>
                      </a:cubicBezTo>
                      <a:cubicBezTo>
                        <a:pt x="285" y="424"/>
                        <a:pt x="205" y="237"/>
                        <a:pt x="89" y="68"/>
                      </a:cubicBezTo>
                      <a:lnTo>
                        <a:pt x="71" y="60"/>
                      </a:lnTo>
                      <a:cubicBezTo>
                        <a:pt x="80" y="51"/>
                        <a:pt x="80" y="33"/>
                        <a:pt x="71" y="24"/>
                      </a:cubicBezTo>
                      <a:lnTo>
                        <a:pt x="63" y="15"/>
                      </a:lnTo>
                      <a:cubicBezTo>
                        <a:pt x="57" y="5"/>
                        <a:pt x="49" y="0"/>
                        <a:pt x="41"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290;p27">
                  <a:extLst>
                    <a:ext uri="{FF2B5EF4-FFF2-40B4-BE49-F238E27FC236}">
                      <a16:creationId xmlns:a16="http://schemas.microsoft.com/office/drawing/2014/main" id="{A753D0F3-8A25-2AFF-95CF-3A55F31F16AC}"/>
                    </a:ext>
                  </a:extLst>
                </p:cNvPr>
                <p:cNvSpPr/>
                <p:nvPr/>
              </p:nvSpPr>
              <p:spPr>
                <a:xfrm>
                  <a:off x="5172775" y="1647350"/>
                  <a:ext cx="9125" cy="7525"/>
                </a:xfrm>
                <a:custGeom>
                  <a:avLst/>
                  <a:gdLst/>
                  <a:ahLst/>
                  <a:cxnLst/>
                  <a:rect l="l" t="t" r="r" b="b"/>
                  <a:pathLst>
                    <a:path w="365" h="301" extrusionOk="0">
                      <a:moveTo>
                        <a:pt x="45" y="1"/>
                      </a:moveTo>
                      <a:cubicBezTo>
                        <a:pt x="27" y="1"/>
                        <a:pt x="9" y="9"/>
                        <a:pt x="0" y="27"/>
                      </a:cubicBezTo>
                      <a:lnTo>
                        <a:pt x="0" y="36"/>
                      </a:lnTo>
                      <a:cubicBezTo>
                        <a:pt x="0" y="45"/>
                        <a:pt x="9" y="63"/>
                        <a:pt x="27" y="72"/>
                      </a:cubicBezTo>
                      <a:lnTo>
                        <a:pt x="36" y="72"/>
                      </a:lnTo>
                      <a:cubicBezTo>
                        <a:pt x="45" y="72"/>
                        <a:pt x="54" y="63"/>
                        <a:pt x="62" y="63"/>
                      </a:cubicBezTo>
                      <a:lnTo>
                        <a:pt x="80" y="63"/>
                      </a:lnTo>
                      <a:cubicBezTo>
                        <a:pt x="178" y="116"/>
                        <a:pt x="267" y="196"/>
                        <a:pt x="320" y="294"/>
                      </a:cubicBezTo>
                      <a:cubicBezTo>
                        <a:pt x="320" y="298"/>
                        <a:pt x="324" y="300"/>
                        <a:pt x="330" y="300"/>
                      </a:cubicBezTo>
                      <a:cubicBezTo>
                        <a:pt x="336" y="300"/>
                        <a:pt x="342" y="298"/>
                        <a:pt x="347" y="294"/>
                      </a:cubicBezTo>
                      <a:cubicBezTo>
                        <a:pt x="364" y="294"/>
                        <a:pt x="364" y="276"/>
                        <a:pt x="364" y="267"/>
                      </a:cubicBezTo>
                      <a:cubicBezTo>
                        <a:pt x="302" y="169"/>
                        <a:pt x="205" y="89"/>
                        <a:pt x="89" y="36"/>
                      </a:cubicBezTo>
                      <a:lnTo>
                        <a:pt x="71" y="36"/>
                      </a:lnTo>
                      <a:cubicBezTo>
                        <a:pt x="71" y="18"/>
                        <a:pt x="71" y="9"/>
                        <a:pt x="5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291;p27">
                  <a:extLst>
                    <a:ext uri="{FF2B5EF4-FFF2-40B4-BE49-F238E27FC236}">
                      <a16:creationId xmlns:a16="http://schemas.microsoft.com/office/drawing/2014/main" id="{49CABE9B-1ECC-FB82-E0FA-C43220D003C9}"/>
                    </a:ext>
                  </a:extLst>
                </p:cNvPr>
                <p:cNvSpPr/>
                <p:nvPr/>
              </p:nvSpPr>
              <p:spPr>
                <a:xfrm>
                  <a:off x="5162550" y="1655700"/>
                  <a:ext cx="19125" cy="5525"/>
                </a:xfrm>
                <a:custGeom>
                  <a:avLst/>
                  <a:gdLst/>
                  <a:ahLst/>
                  <a:cxnLst/>
                  <a:rect l="l" t="t" r="r" b="b"/>
                  <a:pathLst>
                    <a:path w="765" h="221" extrusionOk="0">
                      <a:moveTo>
                        <a:pt x="738" y="1"/>
                      </a:moveTo>
                      <a:cubicBezTo>
                        <a:pt x="734" y="1"/>
                        <a:pt x="731" y="2"/>
                        <a:pt x="729" y="4"/>
                      </a:cubicBezTo>
                      <a:cubicBezTo>
                        <a:pt x="507" y="31"/>
                        <a:pt x="294" y="84"/>
                        <a:pt x="90" y="155"/>
                      </a:cubicBezTo>
                      <a:lnTo>
                        <a:pt x="72" y="164"/>
                      </a:lnTo>
                      <a:cubicBezTo>
                        <a:pt x="65" y="158"/>
                        <a:pt x="55" y="151"/>
                        <a:pt x="46" y="151"/>
                      </a:cubicBezTo>
                      <a:cubicBezTo>
                        <a:pt x="42" y="151"/>
                        <a:pt x="39" y="152"/>
                        <a:pt x="36" y="155"/>
                      </a:cubicBezTo>
                      <a:lnTo>
                        <a:pt x="27" y="155"/>
                      </a:lnTo>
                      <a:cubicBezTo>
                        <a:pt x="10" y="155"/>
                        <a:pt x="1" y="173"/>
                        <a:pt x="10" y="191"/>
                      </a:cubicBezTo>
                      <a:lnTo>
                        <a:pt x="10" y="200"/>
                      </a:lnTo>
                      <a:cubicBezTo>
                        <a:pt x="10" y="213"/>
                        <a:pt x="19" y="221"/>
                        <a:pt x="31" y="221"/>
                      </a:cubicBezTo>
                      <a:cubicBezTo>
                        <a:pt x="36" y="221"/>
                        <a:pt x="40" y="220"/>
                        <a:pt x="45" y="217"/>
                      </a:cubicBezTo>
                      <a:lnTo>
                        <a:pt x="54" y="217"/>
                      </a:lnTo>
                      <a:cubicBezTo>
                        <a:pt x="72" y="217"/>
                        <a:pt x="81" y="200"/>
                        <a:pt x="81" y="191"/>
                      </a:cubicBezTo>
                      <a:lnTo>
                        <a:pt x="98" y="182"/>
                      </a:lnTo>
                      <a:cubicBezTo>
                        <a:pt x="303" y="120"/>
                        <a:pt x="516" y="75"/>
                        <a:pt x="738" y="49"/>
                      </a:cubicBezTo>
                      <a:cubicBezTo>
                        <a:pt x="747" y="49"/>
                        <a:pt x="765" y="40"/>
                        <a:pt x="765" y="22"/>
                      </a:cubicBezTo>
                      <a:cubicBezTo>
                        <a:pt x="758" y="9"/>
                        <a:pt x="747" y="1"/>
                        <a:pt x="73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292;p27">
                  <a:extLst>
                    <a:ext uri="{FF2B5EF4-FFF2-40B4-BE49-F238E27FC236}">
                      <a16:creationId xmlns:a16="http://schemas.microsoft.com/office/drawing/2014/main" id="{97E86EEE-CAB6-F396-9632-5488EFB27667}"/>
                    </a:ext>
                  </a:extLst>
                </p:cNvPr>
                <p:cNvSpPr/>
                <p:nvPr/>
              </p:nvSpPr>
              <p:spPr>
                <a:xfrm>
                  <a:off x="5189200" y="1627375"/>
                  <a:ext cx="17575" cy="28625"/>
                </a:xfrm>
                <a:custGeom>
                  <a:avLst/>
                  <a:gdLst/>
                  <a:ahLst/>
                  <a:cxnLst/>
                  <a:rect l="l" t="t" r="r" b="b"/>
                  <a:pathLst>
                    <a:path w="703" h="1145" extrusionOk="0">
                      <a:moveTo>
                        <a:pt x="693" y="0"/>
                      </a:moveTo>
                      <a:cubicBezTo>
                        <a:pt x="684" y="0"/>
                        <a:pt x="676" y="0"/>
                        <a:pt x="667" y="9"/>
                      </a:cubicBezTo>
                      <a:lnTo>
                        <a:pt x="658" y="18"/>
                      </a:lnTo>
                      <a:cubicBezTo>
                        <a:pt x="649" y="18"/>
                        <a:pt x="649" y="36"/>
                        <a:pt x="649" y="45"/>
                      </a:cubicBezTo>
                      <a:lnTo>
                        <a:pt x="649" y="18"/>
                      </a:lnTo>
                      <a:cubicBezTo>
                        <a:pt x="640" y="18"/>
                        <a:pt x="640" y="18"/>
                        <a:pt x="640" y="27"/>
                      </a:cubicBezTo>
                      <a:lnTo>
                        <a:pt x="640" y="45"/>
                      </a:lnTo>
                      <a:cubicBezTo>
                        <a:pt x="631" y="54"/>
                        <a:pt x="640" y="62"/>
                        <a:pt x="649" y="71"/>
                      </a:cubicBezTo>
                      <a:lnTo>
                        <a:pt x="640" y="98"/>
                      </a:lnTo>
                      <a:cubicBezTo>
                        <a:pt x="631" y="133"/>
                        <a:pt x="613" y="178"/>
                        <a:pt x="587" y="231"/>
                      </a:cubicBezTo>
                      <a:cubicBezTo>
                        <a:pt x="533" y="356"/>
                        <a:pt x="471" y="480"/>
                        <a:pt x="400" y="595"/>
                      </a:cubicBezTo>
                      <a:cubicBezTo>
                        <a:pt x="320" y="720"/>
                        <a:pt x="240" y="826"/>
                        <a:pt x="160" y="942"/>
                      </a:cubicBezTo>
                      <a:cubicBezTo>
                        <a:pt x="80" y="1031"/>
                        <a:pt x="36" y="1084"/>
                        <a:pt x="36" y="1084"/>
                      </a:cubicBezTo>
                      <a:cubicBezTo>
                        <a:pt x="9" y="1102"/>
                        <a:pt x="1" y="1128"/>
                        <a:pt x="9" y="1137"/>
                      </a:cubicBezTo>
                      <a:cubicBezTo>
                        <a:pt x="15" y="1142"/>
                        <a:pt x="20" y="1144"/>
                        <a:pt x="25" y="1144"/>
                      </a:cubicBezTo>
                      <a:cubicBezTo>
                        <a:pt x="38" y="1144"/>
                        <a:pt x="53" y="1132"/>
                        <a:pt x="72" y="1119"/>
                      </a:cubicBezTo>
                      <a:cubicBezTo>
                        <a:pt x="72" y="1119"/>
                        <a:pt x="125" y="1057"/>
                        <a:pt x="196" y="968"/>
                      </a:cubicBezTo>
                      <a:cubicBezTo>
                        <a:pt x="285" y="862"/>
                        <a:pt x="356" y="737"/>
                        <a:pt x="427" y="622"/>
                      </a:cubicBezTo>
                      <a:cubicBezTo>
                        <a:pt x="498" y="498"/>
                        <a:pt x="560" y="373"/>
                        <a:pt x="613" y="240"/>
                      </a:cubicBezTo>
                      <a:cubicBezTo>
                        <a:pt x="640" y="187"/>
                        <a:pt x="658" y="142"/>
                        <a:pt x="667" y="107"/>
                      </a:cubicBezTo>
                      <a:lnTo>
                        <a:pt x="676" y="80"/>
                      </a:lnTo>
                      <a:cubicBezTo>
                        <a:pt x="693" y="80"/>
                        <a:pt x="702" y="71"/>
                        <a:pt x="702" y="62"/>
                      </a:cubicBezTo>
                      <a:lnTo>
                        <a:pt x="702" y="54"/>
                      </a:lnTo>
                      <a:cubicBezTo>
                        <a:pt x="702" y="45"/>
                        <a:pt x="702" y="36"/>
                        <a:pt x="702" y="36"/>
                      </a:cubicBezTo>
                      <a:lnTo>
                        <a:pt x="693" y="0"/>
                      </a:ln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293;p27">
                  <a:extLst>
                    <a:ext uri="{FF2B5EF4-FFF2-40B4-BE49-F238E27FC236}">
                      <a16:creationId xmlns:a16="http://schemas.microsoft.com/office/drawing/2014/main" id="{4E55AA2B-4F0E-48CC-8A7F-BEFA29F67B79}"/>
                    </a:ext>
                  </a:extLst>
                </p:cNvPr>
                <p:cNvSpPr/>
                <p:nvPr/>
              </p:nvSpPr>
              <p:spPr>
                <a:xfrm>
                  <a:off x="5187650" y="1649700"/>
                  <a:ext cx="22225" cy="8925"/>
                </a:xfrm>
                <a:custGeom>
                  <a:avLst/>
                  <a:gdLst/>
                  <a:ahLst/>
                  <a:cxnLst/>
                  <a:rect l="l" t="t" r="r" b="b"/>
                  <a:pathLst>
                    <a:path w="889" h="357" extrusionOk="0">
                      <a:moveTo>
                        <a:pt x="858" y="1"/>
                      </a:moveTo>
                      <a:cubicBezTo>
                        <a:pt x="854" y="1"/>
                        <a:pt x="849" y="2"/>
                        <a:pt x="844" y="4"/>
                      </a:cubicBezTo>
                      <a:lnTo>
                        <a:pt x="835" y="4"/>
                      </a:lnTo>
                      <a:cubicBezTo>
                        <a:pt x="826" y="4"/>
                        <a:pt x="817" y="13"/>
                        <a:pt x="817" y="22"/>
                      </a:cubicBezTo>
                      <a:lnTo>
                        <a:pt x="791" y="31"/>
                      </a:lnTo>
                      <a:lnTo>
                        <a:pt x="693" y="49"/>
                      </a:lnTo>
                      <a:cubicBezTo>
                        <a:pt x="622" y="66"/>
                        <a:pt x="515" y="93"/>
                        <a:pt x="418" y="138"/>
                      </a:cubicBezTo>
                      <a:cubicBezTo>
                        <a:pt x="320" y="173"/>
                        <a:pt x="222" y="209"/>
                        <a:pt x="151" y="244"/>
                      </a:cubicBezTo>
                      <a:cubicBezTo>
                        <a:pt x="80" y="280"/>
                        <a:pt x="27" y="297"/>
                        <a:pt x="27" y="297"/>
                      </a:cubicBezTo>
                      <a:cubicBezTo>
                        <a:pt x="9" y="315"/>
                        <a:pt x="0" y="333"/>
                        <a:pt x="9" y="342"/>
                      </a:cubicBezTo>
                      <a:cubicBezTo>
                        <a:pt x="14" y="352"/>
                        <a:pt x="23" y="357"/>
                        <a:pt x="32" y="357"/>
                      </a:cubicBezTo>
                      <a:cubicBezTo>
                        <a:pt x="39" y="357"/>
                        <a:pt x="46" y="354"/>
                        <a:pt x="54" y="351"/>
                      </a:cubicBezTo>
                      <a:cubicBezTo>
                        <a:pt x="54" y="351"/>
                        <a:pt x="98" y="324"/>
                        <a:pt x="160" y="289"/>
                      </a:cubicBezTo>
                      <a:cubicBezTo>
                        <a:pt x="231" y="253"/>
                        <a:pt x="329" y="217"/>
                        <a:pt x="427" y="173"/>
                      </a:cubicBezTo>
                      <a:cubicBezTo>
                        <a:pt x="524" y="138"/>
                        <a:pt x="622" y="111"/>
                        <a:pt x="702" y="84"/>
                      </a:cubicBezTo>
                      <a:cubicBezTo>
                        <a:pt x="738" y="75"/>
                        <a:pt x="764" y="66"/>
                        <a:pt x="791" y="66"/>
                      </a:cubicBezTo>
                      <a:lnTo>
                        <a:pt x="817" y="58"/>
                      </a:lnTo>
                      <a:cubicBezTo>
                        <a:pt x="817" y="66"/>
                        <a:pt x="835" y="75"/>
                        <a:pt x="844" y="75"/>
                      </a:cubicBezTo>
                      <a:lnTo>
                        <a:pt x="853" y="75"/>
                      </a:lnTo>
                      <a:cubicBezTo>
                        <a:pt x="871" y="66"/>
                        <a:pt x="889" y="49"/>
                        <a:pt x="880" y="31"/>
                      </a:cubicBezTo>
                      <a:lnTo>
                        <a:pt x="880" y="22"/>
                      </a:lnTo>
                      <a:cubicBezTo>
                        <a:pt x="880" y="9"/>
                        <a:pt x="870" y="1"/>
                        <a:pt x="85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294;p27">
                  <a:extLst>
                    <a:ext uri="{FF2B5EF4-FFF2-40B4-BE49-F238E27FC236}">
                      <a16:creationId xmlns:a16="http://schemas.microsoft.com/office/drawing/2014/main" id="{DA02045C-D99B-8D2F-4F9C-EC32B336FF41}"/>
                    </a:ext>
                  </a:extLst>
                </p:cNvPr>
                <p:cNvSpPr/>
                <p:nvPr/>
              </p:nvSpPr>
              <p:spPr>
                <a:xfrm>
                  <a:off x="5190300" y="1659425"/>
                  <a:ext cx="23800" cy="12975"/>
                </a:xfrm>
                <a:custGeom>
                  <a:avLst/>
                  <a:gdLst/>
                  <a:ahLst/>
                  <a:cxnLst/>
                  <a:rect l="l" t="t" r="r" b="b"/>
                  <a:pathLst>
                    <a:path w="952" h="519" extrusionOk="0">
                      <a:moveTo>
                        <a:pt x="26" y="0"/>
                      </a:moveTo>
                      <a:cubicBezTo>
                        <a:pt x="14" y="0"/>
                        <a:pt x="6" y="5"/>
                        <a:pt x="1" y="15"/>
                      </a:cubicBezTo>
                      <a:cubicBezTo>
                        <a:pt x="1" y="24"/>
                        <a:pt x="10" y="42"/>
                        <a:pt x="36" y="51"/>
                      </a:cubicBezTo>
                      <a:cubicBezTo>
                        <a:pt x="36" y="51"/>
                        <a:pt x="90" y="68"/>
                        <a:pt x="179" y="104"/>
                      </a:cubicBezTo>
                      <a:cubicBezTo>
                        <a:pt x="276" y="148"/>
                        <a:pt x="374" y="193"/>
                        <a:pt x="481" y="237"/>
                      </a:cubicBezTo>
                      <a:cubicBezTo>
                        <a:pt x="587" y="290"/>
                        <a:pt x="685" y="352"/>
                        <a:pt x="765" y="397"/>
                      </a:cubicBezTo>
                      <a:cubicBezTo>
                        <a:pt x="800" y="424"/>
                        <a:pt x="836" y="441"/>
                        <a:pt x="854" y="459"/>
                      </a:cubicBezTo>
                      <a:lnTo>
                        <a:pt x="880" y="477"/>
                      </a:lnTo>
                      <a:cubicBezTo>
                        <a:pt x="880" y="486"/>
                        <a:pt x="880" y="495"/>
                        <a:pt x="889" y="503"/>
                      </a:cubicBezTo>
                      <a:lnTo>
                        <a:pt x="898" y="512"/>
                      </a:lnTo>
                      <a:cubicBezTo>
                        <a:pt x="905" y="516"/>
                        <a:pt x="913" y="518"/>
                        <a:pt x="919" y="518"/>
                      </a:cubicBezTo>
                      <a:cubicBezTo>
                        <a:pt x="929" y="518"/>
                        <a:pt x="937" y="514"/>
                        <a:pt x="942" y="503"/>
                      </a:cubicBezTo>
                      <a:cubicBezTo>
                        <a:pt x="951" y="486"/>
                        <a:pt x="951" y="468"/>
                        <a:pt x="933" y="459"/>
                      </a:cubicBezTo>
                      <a:lnTo>
                        <a:pt x="925" y="450"/>
                      </a:lnTo>
                      <a:lnTo>
                        <a:pt x="898" y="450"/>
                      </a:lnTo>
                      <a:lnTo>
                        <a:pt x="871" y="432"/>
                      </a:lnTo>
                      <a:lnTo>
                        <a:pt x="783" y="370"/>
                      </a:lnTo>
                      <a:cubicBezTo>
                        <a:pt x="703" y="326"/>
                        <a:pt x="605" y="264"/>
                        <a:pt x="498" y="201"/>
                      </a:cubicBezTo>
                      <a:cubicBezTo>
                        <a:pt x="392" y="148"/>
                        <a:pt x="276" y="95"/>
                        <a:pt x="196" y="59"/>
                      </a:cubicBezTo>
                      <a:cubicBezTo>
                        <a:pt x="107" y="24"/>
                        <a:pt x="54" y="6"/>
                        <a:pt x="54" y="6"/>
                      </a:cubicBezTo>
                      <a:cubicBezTo>
                        <a:pt x="43" y="2"/>
                        <a:pt x="34" y="0"/>
                        <a:pt x="26"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295;p27">
                  <a:extLst>
                    <a:ext uri="{FF2B5EF4-FFF2-40B4-BE49-F238E27FC236}">
                      <a16:creationId xmlns:a16="http://schemas.microsoft.com/office/drawing/2014/main" id="{692B8354-75F4-A2B9-93A1-D0B1D98DB92B}"/>
                    </a:ext>
                  </a:extLst>
                </p:cNvPr>
                <p:cNvSpPr/>
                <p:nvPr/>
              </p:nvSpPr>
              <p:spPr>
                <a:xfrm>
                  <a:off x="5181650" y="1660400"/>
                  <a:ext cx="3800" cy="32575"/>
                </a:xfrm>
                <a:custGeom>
                  <a:avLst/>
                  <a:gdLst/>
                  <a:ahLst/>
                  <a:cxnLst/>
                  <a:rect l="l" t="t" r="r" b="b"/>
                  <a:pathLst>
                    <a:path w="152" h="1303" extrusionOk="0">
                      <a:moveTo>
                        <a:pt x="94" y="1"/>
                      </a:moveTo>
                      <a:cubicBezTo>
                        <a:pt x="85" y="1"/>
                        <a:pt x="70" y="24"/>
                        <a:pt x="63" y="47"/>
                      </a:cubicBezTo>
                      <a:cubicBezTo>
                        <a:pt x="54" y="65"/>
                        <a:pt x="54" y="83"/>
                        <a:pt x="54" y="100"/>
                      </a:cubicBezTo>
                      <a:cubicBezTo>
                        <a:pt x="45" y="136"/>
                        <a:pt x="36" y="180"/>
                        <a:pt x="27" y="234"/>
                      </a:cubicBezTo>
                      <a:cubicBezTo>
                        <a:pt x="9" y="376"/>
                        <a:pt x="1" y="518"/>
                        <a:pt x="1" y="651"/>
                      </a:cubicBezTo>
                      <a:cubicBezTo>
                        <a:pt x="9" y="793"/>
                        <a:pt x="27" y="935"/>
                        <a:pt x="54" y="1068"/>
                      </a:cubicBezTo>
                      <a:cubicBezTo>
                        <a:pt x="72" y="1122"/>
                        <a:pt x="80" y="1175"/>
                        <a:pt x="89" y="1202"/>
                      </a:cubicBezTo>
                      <a:lnTo>
                        <a:pt x="89" y="1219"/>
                      </a:lnTo>
                      <a:lnTo>
                        <a:pt x="89" y="1228"/>
                      </a:lnTo>
                      <a:lnTo>
                        <a:pt x="89" y="1237"/>
                      </a:lnTo>
                      <a:cubicBezTo>
                        <a:pt x="80" y="1246"/>
                        <a:pt x="72" y="1255"/>
                        <a:pt x="80" y="1264"/>
                      </a:cubicBezTo>
                      <a:lnTo>
                        <a:pt x="80" y="1282"/>
                      </a:lnTo>
                      <a:cubicBezTo>
                        <a:pt x="80" y="1295"/>
                        <a:pt x="90" y="1303"/>
                        <a:pt x="102" y="1303"/>
                      </a:cubicBezTo>
                      <a:cubicBezTo>
                        <a:pt x="106" y="1303"/>
                        <a:pt x="111" y="1302"/>
                        <a:pt x="116" y="1299"/>
                      </a:cubicBezTo>
                      <a:lnTo>
                        <a:pt x="125" y="1299"/>
                      </a:lnTo>
                      <a:cubicBezTo>
                        <a:pt x="143" y="1290"/>
                        <a:pt x="152" y="1273"/>
                        <a:pt x="143" y="1264"/>
                      </a:cubicBezTo>
                      <a:lnTo>
                        <a:pt x="143" y="1246"/>
                      </a:lnTo>
                      <a:cubicBezTo>
                        <a:pt x="143" y="1237"/>
                        <a:pt x="134" y="1228"/>
                        <a:pt x="125" y="1228"/>
                      </a:cubicBezTo>
                      <a:lnTo>
                        <a:pt x="116" y="1193"/>
                      </a:lnTo>
                      <a:cubicBezTo>
                        <a:pt x="107" y="1166"/>
                        <a:pt x="98" y="1122"/>
                        <a:pt x="89" y="1060"/>
                      </a:cubicBezTo>
                      <a:cubicBezTo>
                        <a:pt x="63" y="926"/>
                        <a:pt x="45" y="793"/>
                        <a:pt x="45" y="651"/>
                      </a:cubicBezTo>
                      <a:cubicBezTo>
                        <a:pt x="45" y="518"/>
                        <a:pt x="54" y="385"/>
                        <a:pt x="72" y="242"/>
                      </a:cubicBezTo>
                      <a:cubicBezTo>
                        <a:pt x="80" y="189"/>
                        <a:pt x="89" y="145"/>
                        <a:pt x="98" y="109"/>
                      </a:cubicBezTo>
                      <a:cubicBezTo>
                        <a:pt x="116" y="83"/>
                        <a:pt x="116" y="65"/>
                        <a:pt x="116" y="65"/>
                      </a:cubicBezTo>
                      <a:cubicBezTo>
                        <a:pt x="125" y="29"/>
                        <a:pt x="116" y="3"/>
                        <a:pt x="98" y="3"/>
                      </a:cubicBezTo>
                      <a:cubicBezTo>
                        <a:pt x="97" y="1"/>
                        <a:pt x="96" y="1"/>
                        <a:pt x="94"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296;p27">
                  <a:extLst>
                    <a:ext uri="{FF2B5EF4-FFF2-40B4-BE49-F238E27FC236}">
                      <a16:creationId xmlns:a16="http://schemas.microsoft.com/office/drawing/2014/main" id="{2882D479-EFAC-5476-BF1E-2B23B3D8B86E}"/>
                    </a:ext>
                  </a:extLst>
                </p:cNvPr>
                <p:cNvSpPr/>
                <p:nvPr/>
              </p:nvSpPr>
              <p:spPr>
                <a:xfrm>
                  <a:off x="5184325" y="1659575"/>
                  <a:ext cx="3800" cy="19650"/>
                </a:xfrm>
                <a:custGeom>
                  <a:avLst/>
                  <a:gdLst/>
                  <a:ahLst/>
                  <a:cxnLst/>
                  <a:rect l="l" t="t" r="r" b="b"/>
                  <a:pathLst>
                    <a:path w="152" h="786" extrusionOk="0">
                      <a:moveTo>
                        <a:pt x="53" y="0"/>
                      </a:moveTo>
                      <a:cubicBezTo>
                        <a:pt x="36" y="0"/>
                        <a:pt x="27" y="9"/>
                        <a:pt x="27" y="27"/>
                      </a:cubicBezTo>
                      <a:cubicBezTo>
                        <a:pt x="0" y="249"/>
                        <a:pt x="27" y="480"/>
                        <a:pt x="89" y="702"/>
                      </a:cubicBezTo>
                      <a:lnTo>
                        <a:pt x="89" y="720"/>
                      </a:lnTo>
                      <a:cubicBezTo>
                        <a:pt x="80" y="728"/>
                        <a:pt x="80" y="737"/>
                        <a:pt x="80" y="746"/>
                      </a:cubicBezTo>
                      <a:lnTo>
                        <a:pt x="80" y="764"/>
                      </a:lnTo>
                      <a:cubicBezTo>
                        <a:pt x="80" y="777"/>
                        <a:pt x="90" y="785"/>
                        <a:pt x="102" y="785"/>
                      </a:cubicBezTo>
                      <a:cubicBezTo>
                        <a:pt x="106" y="785"/>
                        <a:pt x="111" y="784"/>
                        <a:pt x="116" y="782"/>
                      </a:cubicBezTo>
                      <a:lnTo>
                        <a:pt x="124" y="782"/>
                      </a:lnTo>
                      <a:cubicBezTo>
                        <a:pt x="142" y="782"/>
                        <a:pt x="151" y="764"/>
                        <a:pt x="142" y="746"/>
                      </a:cubicBezTo>
                      <a:lnTo>
                        <a:pt x="142" y="737"/>
                      </a:lnTo>
                      <a:cubicBezTo>
                        <a:pt x="142" y="720"/>
                        <a:pt x="124" y="711"/>
                        <a:pt x="116" y="711"/>
                      </a:cubicBezTo>
                      <a:lnTo>
                        <a:pt x="116" y="702"/>
                      </a:lnTo>
                      <a:cubicBezTo>
                        <a:pt x="62" y="480"/>
                        <a:pt x="45" y="258"/>
                        <a:pt x="80" y="36"/>
                      </a:cubicBezTo>
                      <a:cubicBezTo>
                        <a:pt x="80" y="18"/>
                        <a:pt x="71" y="0"/>
                        <a:pt x="5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297;p27">
                  <a:extLst>
                    <a:ext uri="{FF2B5EF4-FFF2-40B4-BE49-F238E27FC236}">
                      <a16:creationId xmlns:a16="http://schemas.microsoft.com/office/drawing/2014/main" id="{EA418E95-65E2-6C6E-7680-B92EF54F59D8}"/>
                    </a:ext>
                  </a:extLst>
                </p:cNvPr>
                <p:cNvSpPr/>
                <p:nvPr/>
              </p:nvSpPr>
              <p:spPr>
                <a:xfrm>
                  <a:off x="5187425" y="1661350"/>
                  <a:ext cx="20225" cy="35050"/>
                </a:xfrm>
                <a:custGeom>
                  <a:avLst/>
                  <a:gdLst/>
                  <a:ahLst/>
                  <a:cxnLst/>
                  <a:rect l="l" t="t" r="r" b="b"/>
                  <a:pathLst>
                    <a:path w="809" h="1402" extrusionOk="0">
                      <a:moveTo>
                        <a:pt x="18" y="0"/>
                      </a:moveTo>
                      <a:cubicBezTo>
                        <a:pt x="9" y="0"/>
                        <a:pt x="0" y="36"/>
                        <a:pt x="9" y="71"/>
                      </a:cubicBezTo>
                      <a:cubicBezTo>
                        <a:pt x="18" y="98"/>
                        <a:pt x="27" y="116"/>
                        <a:pt x="27" y="133"/>
                      </a:cubicBezTo>
                      <a:cubicBezTo>
                        <a:pt x="45" y="178"/>
                        <a:pt x="63" y="231"/>
                        <a:pt x="80" y="302"/>
                      </a:cubicBezTo>
                      <a:cubicBezTo>
                        <a:pt x="143" y="462"/>
                        <a:pt x="222" y="622"/>
                        <a:pt x="302" y="773"/>
                      </a:cubicBezTo>
                      <a:cubicBezTo>
                        <a:pt x="391" y="924"/>
                        <a:pt x="489" y="1066"/>
                        <a:pt x="604" y="1199"/>
                      </a:cubicBezTo>
                      <a:cubicBezTo>
                        <a:pt x="640" y="1252"/>
                        <a:pt x="684" y="1297"/>
                        <a:pt x="711" y="1324"/>
                      </a:cubicBezTo>
                      <a:lnTo>
                        <a:pt x="738" y="1350"/>
                      </a:lnTo>
                      <a:cubicBezTo>
                        <a:pt x="729" y="1359"/>
                        <a:pt x="729" y="1377"/>
                        <a:pt x="738" y="1386"/>
                      </a:cubicBezTo>
                      <a:lnTo>
                        <a:pt x="747" y="1395"/>
                      </a:lnTo>
                      <a:cubicBezTo>
                        <a:pt x="751" y="1399"/>
                        <a:pt x="758" y="1401"/>
                        <a:pt x="765" y="1401"/>
                      </a:cubicBezTo>
                      <a:cubicBezTo>
                        <a:pt x="773" y="1401"/>
                        <a:pt x="782" y="1399"/>
                        <a:pt x="791" y="1395"/>
                      </a:cubicBezTo>
                      <a:lnTo>
                        <a:pt x="791" y="1386"/>
                      </a:lnTo>
                      <a:cubicBezTo>
                        <a:pt x="809" y="1377"/>
                        <a:pt x="809" y="1359"/>
                        <a:pt x="791" y="1341"/>
                      </a:cubicBezTo>
                      <a:lnTo>
                        <a:pt x="782" y="1332"/>
                      </a:lnTo>
                      <a:lnTo>
                        <a:pt x="755" y="1332"/>
                      </a:lnTo>
                      <a:lnTo>
                        <a:pt x="729" y="1306"/>
                      </a:lnTo>
                      <a:cubicBezTo>
                        <a:pt x="702" y="1279"/>
                        <a:pt x="667" y="1235"/>
                        <a:pt x="622" y="1181"/>
                      </a:cubicBezTo>
                      <a:cubicBezTo>
                        <a:pt x="409" y="906"/>
                        <a:pt x="240" y="604"/>
                        <a:pt x="134" y="284"/>
                      </a:cubicBezTo>
                      <a:cubicBezTo>
                        <a:pt x="107" y="213"/>
                        <a:pt x="98" y="160"/>
                        <a:pt x="80" y="124"/>
                      </a:cubicBezTo>
                      <a:cubicBezTo>
                        <a:pt x="63" y="80"/>
                        <a:pt x="63" y="62"/>
                        <a:pt x="63" y="62"/>
                      </a:cubicBezTo>
                      <a:cubicBezTo>
                        <a:pt x="54" y="27"/>
                        <a:pt x="36" y="0"/>
                        <a:pt x="18"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298;p27">
                  <a:extLst>
                    <a:ext uri="{FF2B5EF4-FFF2-40B4-BE49-F238E27FC236}">
                      <a16:creationId xmlns:a16="http://schemas.microsoft.com/office/drawing/2014/main" id="{75382339-B2F5-DB59-1FAF-D41332DFD9A8}"/>
                    </a:ext>
                  </a:extLst>
                </p:cNvPr>
                <p:cNvSpPr/>
                <p:nvPr/>
              </p:nvSpPr>
              <p:spPr>
                <a:xfrm>
                  <a:off x="5169000" y="1659875"/>
                  <a:ext cx="11775" cy="10675"/>
                </a:xfrm>
                <a:custGeom>
                  <a:avLst/>
                  <a:gdLst/>
                  <a:ahLst/>
                  <a:cxnLst/>
                  <a:rect l="l" t="t" r="r" b="b"/>
                  <a:pathLst>
                    <a:path w="471" h="427" extrusionOk="0">
                      <a:moveTo>
                        <a:pt x="445" y="0"/>
                      </a:moveTo>
                      <a:cubicBezTo>
                        <a:pt x="440" y="0"/>
                        <a:pt x="434" y="2"/>
                        <a:pt x="427" y="6"/>
                      </a:cubicBezTo>
                      <a:cubicBezTo>
                        <a:pt x="284" y="86"/>
                        <a:pt x="160" y="201"/>
                        <a:pt x="62" y="343"/>
                      </a:cubicBezTo>
                      <a:lnTo>
                        <a:pt x="54" y="361"/>
                      </a:lnTo>
                      <a:cubicBezTo>
                        <a:pt x="45" y="361"/>
                        <a:pt x="27" y="361"/>
                        <a:pt x="27" y="370"/>
                      </a:cubicBezTo>
                      <a:lnTo>
                        <a:pt x="18" y="379"/>
                      </a:lnTo>
                      <a:cubicBezTo>
                        <a:pt x="0" y="397"/>
                        <a:pt x="9" y="414"/>
                        <a:pt x="27" y="423"/>
                      </a:cubicBezTo>
                      <a:lnTo>
                        <a:pt x="36" y="423"/>
                      </a:lnTo>
                      <a:cubicBezTo>
                        <a:pt x="38" y="426"/>
                        <a:pt x="43" y="427"/>
                        <a:pt x="47" y="427"/>
                      </a:cubicBezTo>
                      <a:cubicBezTo>
                        <a:pt x="58" y="427"/>
                        <a:pt x="71" y="421"/>
                        <a:pt x="71" y="414"/>
                      </a:cubicBezTo>
                      <a:lnTo>
                        <a:pt x="71" y="406"/>
                      </a:lnTo>
                      <a:cubicBezTo>
                        <a:pt x="80" y="397"/>
                        <a:pt x="80" y="388"/>
                        <a:pt x="80" y="379"/>
                      </a:cubicBezTo>
                      <a:lnTo>
                        <a:pt x="89" y="361"/>
                      </a:lnTo>
                      <a:cubicBezTo>
                        <a:pt x="187" y="228"/>
                        <a:pt x="311" y="121"/>
                        <a:pt x="453" y="50"/>
                      </a:cubicBezTo>
                      <a:cubicBezTo>
                        <a:pt x="462" y="41"/>
                        <a:pt x="471" y="24"/>
                        <a:pt x="462" y="15"/>
                      </a:cubicBezTo>
                      <a:cubicBezTo>
                        <a:pt x="457" y="4"/>
                        <a:pt x="452" y="0"/>
                        <a:pt x="44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299;p27">
                  <a:extLst>
                    <a:ext uri="{FF2B5EF4-FFF2-40B4-BE49-F238E27FC236}">
                      <a16:creationId xmlns:a16="http://schemas.microsoft.com/office/drawing/2014/main" id="{AFB84470-7C1B-DF50-B735-6D9B4FCDB9BE}"/>
                    </a:ext>
                  </a:extLst>
                </p:cNvPr>
                <p:cNvSpPr/>
                <p:nvPr/>
              </p:nvSpPr>
              <p:spPr>
                <a:xfrm>
                  <a:off x="5186525" y="1645875"/>
                  <a:ext cx="5375" cy="11500"/>
                </a:xfrm>
                <a:custGeom>
                  <a:avLst/>
                  <a:gdLst/>
                  <a:ahLst/>
                  <a:cxnLst/>
                  <a:rect l="l" t="t" r="r" b="b"/>
                  <a:pathLst>
                    <a:path w="215" h="460" extrusionOk="0">
                      <a:moveTo>
                        <a:pt x="175" y="0"/>
                      </a:moveTo>
                      <a:cubicBezTo>
                        <a:pt x="165" y="0"/>
                        <a:pt x="157" y="5"/>
                        <a:pt x="152" y="15"/>
                      </a:cubicBezTo>
                      <a:lnTo>
                        <a:pt x="143" y="24"/>
                      </a:lnTo>
                      <a:cubicBezTo>
                        <a:pt x="134" y="33"/>
                        <a:pt x="134" y="51"/>
                        <a:pt x="143" y="60"/>
                      </a:cubicBezTo>
                      <a:lnTo>
                        <a:pt x="125" y="77"/>
                      </a:lnTo>
                      <a:cubicBezTo>
                        <a:pt x="54" y="184"/>
                        <a:pt x="10" y="308"/>
                        <a:pt x="1" y="442"/>
                      </a:cubicBezTo>
                      <a:cubicBezTo>
                        <a:pt x="1" y="450"/>
                        <a:pt x="19" y="459"/>
                        <a:pt x="28" y="459"/>
                      </a:cubicBezTo>
                      <a:cubicBezTo>
                        <a:pt x="45" y="459"/>
                        <a:pt x="54" y="450"/>
                        <a:pt x="54" y="442"/>
                      </a:cubicBezTo>
                      <a:cubicBezTo>
                        <a:pt x="54" y="317"/>
                        <a:pt x="90" y="193"/>
                        <a:pt x="152" y="86"/>
                      </a:cubicBezTo>
                      <a:lnTo>
                        <a:pt x="161" y="77"/>
                      </a:lnTo>
                      <a:cubicBezTo>
                        <a:pt x="170" y="77"/>
                        <a:pt x="187" y="77"/>
                        <a:pt x="196" y="68"/>
                      </a:cubicBezTo>
                      <a:lnTo>
                        <a:pt x="205" y="60"/>
                      </a:lnTo>
                      <a:cubicBezTo>
                        <a:pt x="214" y="42"/>
                        <a:pt x="214" y="24"/>
                        <a:pt x="205" y="15"/>
                      </a:cubicBezTo>
                      <a:lnTo>
                        <a:pt x="196" y="6"/>
                      </a:lnTo>
                      <a:cubicBezTo>
                        <a:pt x="189" y="3"/>
                        <a:pt x="182" y="0"/>
                        <a:pt x="175"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300;p27">
                  <a:extLst>
                    <a:ext uri="{FF2B5EF4-FFF2-40B4-BE49-F238E27FC236}">
                      <a16:creationId xmlns:a16="http://schemas.microsoft.com/office/drawing/2014/main" id="{D2E13255-8F15-66FA-E3C1-17D468DA5B3A}"/>
                    </a:ext>
                  </a:extLst>
                </p:cNvPr>
                <p:cNvSpPr/>
                <p:nvPr/>
              </p:nvSpPr>
              <p:spPr>
                <a:xfrm>
                  <a:off x="5181875" y="1640100"/>
                  <a:ext cx="4675" cy="15350"/>
                </a:xfrm>
                <a:custGeom>
                  <a:avLst/>
                  <a:gdLst/>
                  <a:ahLst/>
                  <a:cxnLst/>
                  <a:rect l="l" t="t" r="r" b="b"/>
                  <a:pathLst>
                    <a:path w="187" h="614" extrusionOk="0">
                      <a:moveTo>
                        <a:pt x="48" y="1"/>
                      </a:moveTo>
                      <a:cubicBezTo>
                        <a:pt x="42" y="1"/>
                        <a:pt x="34" y="3"/>
                        <a:pt x="27" y="6"/>
                      </a:cubicBezTo>
                      <a:lnTo>
                        <a:pt x="18" y="6"/>
                      </a:lnTo>
                      <a:cubicBezTo>
                        <a:pt x="9" y="15"/>
                        <a:pt x="0" y="33"/>
                        <a:pt x="9" y="42"/>
                      </a:cubicBezTo>
                      <a:lnTo>
                        <a:pt x="9" y="60"/>
                      </a:lnTo>
                      <a:cubicBezTo>
                        <a:pt x="18" y="69"/>
                        <a:pt x="27" y="77"/>
                        <a:pt x="45" y="77"/>
                      </a:cubicBezTo>
                      <a:lnTo>
                        <a:pt x="54" y="86"/>
                      </a:lnTo>
                      <a:cubicBezTo>
                        <a:pt x="80" y="166"/>
                        <a:pt x="107" y="255"/>
                        <a:pt x="116" y="335"/>
                      </a:cubicBezTo>
                      <a:cubicBezTo>
                        <a:pt x="134" y="415"/>
                        <a:pt x="143" y="504"/>
                        <a:pt x="134" y="584"/>
                      </a:cubicBezTo>
                      <a:cubicBezTo>
                        <a:pt x="134" y="593"/>
                        <a:pt x="143" y="610"/>
                        <a:pt x="151" y="610"/>
                      </a:cubicBezTo>
                      <a:cubicBezTo>
                        <a:pt x="156" y="613"/>
                        <a:pt x="160" y="614"/>
                        <a:pt x="164" y="614"/>
                      </a:cubicBezTo>
                      <a:cubicBezTo>
                        <a:pt x="174" y="614"/>
                        <a:pt x="180" y="606"/>
                        <a:pt x="187" y="593"/>
                      </a:cubicBezTo>
                      <a:cubicBezTo>
                        <a:pt x="187" y="504"/>
                        <a:pt x="178" y="415"/>
                        <a:pt x="160" y="326"/>
                      </a:cubicBezTo>
                      <a:cubicBezTo>
                        <a:pt x="143" y="246"/>
                        <a:pt x="116" y="157"/>
                        <a:pt x="80" y="77"/>
                      </a:cubicBezTo>
                      <a:lnTo>
                        <a:pt x="71" y="60"/>
                      </a:lnTo>
                      <a:cubicBezTo>
                        <a:pt x="80" y="51"/>
                        <a:pt x="80" y="42"/>
                        <a:pt x="71" y="33"/>
                      </a:cubicBezTo>
                      <a:lnTo>
                        <a:pt x="71" y="15"/>
                      </a:lnTo>
                      <a:cubicBezTo>
                        <a:pt x="66" y="5"/>
                        <a:pt x="58" y="1"/>
                        <a:pt x="4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301;p27">
                  <a:extLst>
                    <a:ext uri="{FF2B5EF4-FFF2-40B4-BE49-F238E27FC236}">
                      <a16:creationId xmlns:a16="http://schemas.microsoft.com/office/drawing/2014/main" id="{0729B675-2EB2-6418-412B-1A489C274B14}"/>
                    </a:ext>
                  </a:extLst>
                </p:cNvPr>
                <p:cNvSpPr/>
                <p:nvPr/>
              </p:nvSpPr>
              <p:spPr>
                <a:xfrm>
                  <a:off x="5174100" y="1658150"/>
                  <a:ext cx="11350" cy="11750"/>
                </a:xfrm>
                <a:custGeom>
                  <a:avLst/>
                  <a:gdLst/>
                  <a:ahLst/>
                  <a:cxnLst/>
                  <a:rect l="l" t="t" r="r" b="b"/>
                  <a:pathLst>
                    <a:path w="454" h="470" extrusionOk="0">
                      <a:moveTo>
                        <a:pt x="423" y="0"/>
                      </a:moveTo>
                      <a:cubicBezTo>
                        <a:pt x="419" y="0"/>
                        <a:pt x="414" y="1"/>
                        <a:pt x="409" y="4"/>
                      </a:cubicBezTo>
                      <a:cubicBezTo>
                        <a:pt x="347" y="57"/>
                        <a:pt x="276" y="119"/>
                        <a:pt x="223" y="181"/>
                      </a:cubicBezTo>
                      <a:cubicBezTo>
                        <a:pt x="160" y="244"/>
                        <a:pt x="107" y="315"/>
                        <a:pt x="63" y="386"/>
                      </a:cubicBezTo>
                      <a:lnTo>
                        <a:pt x="54" y="403"/>
                      </a:lnTo>
                      <a:cubicBezTo>
                        <a:pt x="36" y="403"/>
                        <a:pt x="27" y="403"/>
                        <a:pt x="18" y="421"/>
                      </a:cubicBezTo>
                      <a:lnTo>
                        <a:pt x="9" y="430"/>
                      </a:lnTo>
                      <a:cubicBezTo>
                        <a:pt x="1" y="439"/>
                        <a:pt x="9" y="466"/>
                        <a:pt x="27" y="466"/>
                      </a:cubicBezTo>
                      <a:lnTo>
                        <a:pt x="36" y="466"/>
                      </a:lnTo>
                      <a:cubicBezTo>
                        <a:pt x="41" y="468"/>
                        <a:pt x="46" y="469"/>
                        <a:pt x="51" y="469"/>
                      </a:cubicBezTo>
                      <a:cubicBezTo>
                        <a:pt x="63" y="469"/>
                        <a:pt x="72" y="463"/>
                        <a:pt x="72" y="457"/>
                      </a:cubicBezTo>
                      <a:lnTo>
                        <a:pt x="72" y="448"/>
                      </a:lnTo>
                      <a:cubicBezTo>
                        <a:pt x="80" y="439"/>
                        <a:pt x="80" y="430"/>
                        <a:pt x="80" y="412"/>
                      </a:cubicBezTo>
                      <a:lnTo>
                        <a:pt x="89" y="403"/>
                      </a:lnTo>
                      <a:cubicBezTo>
                        <a:pt x="134" y="332"/>
                        <a:pt x="196" y="270"/>
                        <a:pt x="258" y="208"/>
                      </a:cubicBezTo>
                      <a:cubicBezTo>
                        <a:pt x="311" y="155"/>
                        <a:pt x="382" y="93"/>
                        <a:pt x="445" y="48"/>
                      </a:cubicBezTo>
                      <a:cubicBezTo>
                        <a:pt x="454" y="39"/>
                        <a:pt x="454" y="22"/>
                        <a:pt x="445" y="13"/>
                      </a:cubicBezTo>
                      <a:cubicBezTo>
                        <a:pt x="438" y="6"/>
                        <a:pt x="432" y="0"/>
                        <a:pt x="423" y="0"/>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302;p27">
                  <a:extLst>
                    <a:ext uri="{FF2B5EF4-FFF2-40B4-BE49-F238E27FC236}">
                      <a16:creationId xmlns:a16="http://schemas.microsoft.com/office/drawing/2014/main" id="{864EFFBE-2C58-5A31-F2CD-4E52E6E79CA0}"/>
                    </a:ext>
                  </a:extLst>
                </p:cNvPr>
                <p:cNvSpPr/>
                <p:nvPr/>
              </p:nvSpPr>
              <p:spPr>
                <a:xfrm>
                  <a:off x="5190750" y="1656900"/>
                  <a:ext cx="12475" cy="2475"/>
                </a:xfrm>
                <a:custGeom>
                  <a:avLst/>
                  <a:gdLst/>
                  <a:ahLst/>
                  <a:cxnLst/>
                  <a:rect l="l" t="t" r="r" b="b"/>
                  <a:pathLst>
                    <a:path w="499" h="99" extrusionOk="0">
                      <a:moveTo>
                        <a:pt x="463" y="1"/>
                      </a:moveTo>
                      <a:cubicBezTo>
                        <a:pt x="445" y="1"/>
                        <a:pt x="436" y="9"/>
                        <a:pt x="427" y="18"/>
                      </a:cubicBezTo>
                      <a:lnTo>
                        <a:pt x="409" y="18"/>
                      </a:lnTo>
                      <a:cubicBezTo>
                        <a:pt x="368" y="12"/>
                        <a:pt x="324" y="9"/>
                        <a:pt x="280" y="9"/>
                      </a:cubicBezTo>
                      <a:cubicBezTo>
                        <a:pt x="192" y="9"/>
                        <a:pt x="101" y="21"/>
                        <a:pt x="18" y="45"/>
                      </a:cubicBezTo>
                      <a:cubicBezTo>
                        <a:pt x="1" y="45"/>
                        <a:pt x="1" y="63"/>
                        <a:pt x="1" y="80"/>
                      </a:cubicBezTo>
                      <a:cubicBezTo>
                        <a:pt x="10" y="89"/>
                        <a:pt x="18" y="98"/>
                        <a:pt x="27" y="98"/>
                      </a:cubicBezTo>
                      <a:cubicBezTo>
                        <a:pt x="131" y="61"/>
                        <a:pt x="241" y="43"/>
                        <a:pt x="346" y="43"/>
                      </a:cubicBezTo>
                      <a:cubicBezTo>
                        <a:pt x="368" y="43"/>
                        <a:pt x="389" y="43"/>
                        <a:pt x="409" y="45"/>
                      </a:cubicBezTo>
                      <a:lnTo>
                        <a:pt x="427" y="45"/>
                      </a:lnTo>
                      <a:cubicBezTo>
                        <a:pt x="427" y="63"/>
                        <a:pt x="436" y="72"/>
                        <a:pt x="454" y="72"/>
                      </a:cubicBezTo>
                      <a:lnTo>
                        <a:pt x="463" y="72"/>
                      </a:lnTo>
                      <a:cubicBezTo>
                        <a:pt x="480" y="72"/>
                        <a:pt x="498" y="63"/>
                        <a:pt x="498" y="45"/>
                      </a:cubicBezTo>
                      <a:lnTo>
                        <a:pt x="498" y="36"/>
                      </a:lnTo>
                      <a:cubicBezTo>
                        <a:pt x="498" y="18"/>
                        <a:pt x="489" y="9"/>
                        <a:pt x="471"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303;p27">
                  <a:extLst>
                    <a:ext uri="{FF2B5EF4-FFF2-40B4-BE49-F238E27FC236}">
                      <a16:creationId xmlns:a16="http://schemas.microsoft.com/office/drawing/2014/main" id="{D8B95F21-CD63-EE79-27E9-FA5DFB240B4D}"/>
                    </a:ext>
                  </a:extLst>
                </p:cNvPr>
                <p:cNvSpPr/>
                <p:nvPr/>
              </p:nvSpPr>
              <p:spPr>
                <a:xfrm>
                  <a:off x="5188100" y="1659250"/>
                  <a:ext cx="5350" cy="9000"/>
                </a:xfrm>
                <a:custGeom>
                  <a:avLst/>
                  <a:gdLst/>
                  <a:ahLst/>
                  <a:cxnLst/>
                  <a:rect l="l" t="t" r="r" b="b"/>
                  <a:pathLst>
                    <a:path w="214" h="360" extrusionOk="0">
                      <a:moveTo>
                        <a:pt x="36" y="1"/>
                      </a:moveTo>
                      <a:cubicBezTo>
                        <a:pt x="30" y="1"/>
                        <a:pt x="22" y="7"/>
                        <a:pt x="9" y="13"/>
                      </a:cubicBezTo>
                      <a:cubicBezTo>
                        <a:pt x="0" y="22"/>
                        <a:pt x="0" y="40"/>
                        <a:pt x="0" y="40"/>
                      </a:cubicBezTo>
                      <a:cubicBezTo>
                        <a:pt x="71" y="102"/>
                        <a:pt x="116" y="182"/>
                        <a:pt x="151" y="271"/>
                      </a:cubicBezTo>
                      <a:lnTo>
                        <a:pt x="151" y="288"/>
                      </a:lnTo>
                      <a:cubicBezTo>
                        <a:pt x="142" y="297"/>
                        <a:pt x="133" y="306"/>
                        <a:pt x="133" y="324"/>
                      </a:cubicBezTo>
                      <a:lnTo>
                        <a:pt x="133" y="333"/>
                      </a:lnTo>
                      <a:cubicBezTo>
                        <a:pt x="142" y="351"/>
                        <a:pt x="160" y="359"/>
                        <a:pt x="169" y="359"/>
                      </a:cubicBezTo>
                      <a:lnTo>
                        <a:pt x="187" y="359"/>
                      </a:lnTo>
                      <a:cubicBezTo>
                        <a:pt x="195" y="351"/>
                        <a:pt x="213" y="333"/>
                        <a:pt x="204" y="315"/>
                      </a:cubicBezTo>
                      <a:lnTo>
                        <a:pt x="204" y="306"/>
                      </a:lnTo>
                      <a:cubicBezTo>
                        <a:pt x="204" y="288"/>
                        <a:pt x="187" y="280"/>
                        <a:pt x="178" y="280"/>
                      </a:cubicBezTo>
                      <a:lnTo>
                        <a:pt x="178" y="262"/>
                      </a:lnTo>
                      <a:cubicBezTo>
                        <a:pt x="151" y="164"/>
                        <a:pt x="107" y="75"/>
                        <a:pt x="45" y="4"/>
                      </a:cubicBezTo>
                      <a:cubicBezTo>
                        <a:pt x="42" y="2"/>
                        <a:pt x="39" y="1"/>
                        <a:pt x="36"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304;p27">
                  <a:extLst>
                    <a:ext uri="{FF2B5EF4-FFF2-40B4-BE49-F238E27FC236}">
                      <a16:creationId xmlns:a16="http://schemas.microsoft.com/office/drawing/2014/main" id="{1EE5578E-779D-AF1C-2AE0-9D417D74264F}"/>
                    </a:ext>
                  </a:extLst>
                </p:cNvPr>
                <p:cNvSpPr/>
                <p:nvPr/>
              </p:nvSpPr>
              <p:spPr>
                <a:xfrm>
                  <a:off x="5186325" y="1662450"/>
                  <a:ext cx="18875" cy="43425"/>
                </a:xfrm>
                <a:custGeom>
                  <a:avLst/>
                  <a:gdLst/>
                  <a:ahLst/>
                  <a:cxnLst/>
                  <a:rect l="l" t="t" r="r" b="b"/>
                  <a:pathLst>
                    <a:path w="755" h="1737" extrusionOk="0">
                      <a:moveTo>
                        <a:pt x="18" y="1"/>
                      </a:moveTo>
                      <a:cubicBezTo>
                        <a:pt x="9" y="1"/>
                        <a:pt x="0" y="36"/>
                        <a:pt x="9" y="80"/>
                      </a:cubicBezTo>
                      <a:cubicBezTo>
                        <a:pt x="9" y="80"/>
                        <a:pt x="9" y="107"/>
                        <a:pt x="27" y="160"/>
                      </a:cubicBezTo>
                      <a:cubicBezTo>
                        <a:pt x="36" y="205"/>
                        <a:pt x="44" y="276"/>
                        <a:pt x="71" y="356"/>
                      </a:cubicBezTo>
                      <a:cubicBezTo>
                        <a:pt x="178" y="747"/>
                        <a:pt x="338" y="1129"/>
                        <a:pt x="551" y="1475"/>
                      </a:cubicBezTo>
                      <a:cubicBezTo>
                        <a:pt x="595" y="1546"/>
                        <a:pt x="640" y="1608"/>
                        <a:pt x="666" y="1644"/>
                      </a:cubicBezTo>
                      <a:lnTo>
                        <a:pt x="684" y="1679"/>
                      </a:lnTo>
                      <a:cubicBezTo>
                        <a:pt x="675" y="1688"/>
                        <a:pt x="675" y="1697"/>
                        <a:pt x="684" y="1715"/>
                      </a:cubicBezTo>
                      <a:lnTo>
                        <a:pt x="693" y="1724"/>
                      </a:lnTo>
                      <a:cubicBezTo>
                        <a:pt x="699" y="1730"/>
                        <a:pt x="710" y="1736"/>
                        <a:pt x="722" y="1736"/>
                      </a:cubicBezTo>
                      <a:cubicBezTo>
                        <a:pt x="727" y="1736"/>
                        <a:pt x="732" y="1735"/>
                        <a:pt x="737" y="1732"/>
                      </a:cubicBezTo>
                      <a:lnTo>
                        <a:pt x="746" y="1724"/>
                      </a:lnTo>
                      <a:cubicBezTo>
                        <a:pt x="755" y="1715"/>
                        <a:pt x="755" y="1697"/>
                        <a:pt x="746" y="1679"/>
                      </a:cubicBezTo>
                      <a:lnTo>
                        <a:pt x="737" y="1670"/>
                      </a:lnTo>
                      <a:cubicBezTo>
                        <a:pt x="728" y="1661"/>
                        <a:pt x="719" y="1661"/>
                        <a:pt x="711" y="1661"/>
                      </a:cubicBezTo>
                      <a:lnTo>
                        <a:pt x="693" y="1635"/>
                      </a:lnTo>
                      <a:cubicBezTo>
                        <a:pt x="657" y="1590"/>
                        <a:pt x="622" y="1537"/>
                        <a:pt x="577" y="1466"/>
                      </a:cubicBezTo>
                      <a:cubicBezTo>
                        <a:pt x="533" y="1395"/>
                        <a:pt x="489" y="1306"/>
                        <a:pt x="444" y="1217"/>
                      </a:cubicBezTo>
                      <a:cubicBezTo>
                        <a:pt x="400" y="1120"/>
                        <a:pt x="346" y="1022"/>
                        <a:pt x="311" y="915"/>
                      </a:cubicBezTo>
                      <a:cubicBezTo>
                        <a:pt x="231" y="729"/>
                        <a:pt x="169" y="542"/>
                        <a:pt x="116" y="347"/>
                      </a:cubicBezTo>
                      <a:cubicBezTo>
                        <a:pt x="98" y="258"/>
                        <a:pt x="89" y="196"/>
                        <a:pt x="71" y="152"/>
                      </a:cubicBezTo>
                      <a:cubicBezTo>
                        <a:pt x="53" y="107"/>
                        <a:pt x="53" y="72"/>
                        <a:pt x="53" y="72"/>
                      </a:cubicBezTo>
                      <a:cubicBezTo>
                        <a:pt x="53" y="36"/>
                        <a:pt x="27" y="1"/>
                        <a:pt x="18"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305;p27">
                  <a:extLst>
                    <a:ext uri="{FF2B5EF4-FFF2-40B4-BE49-F238E27FC236}">
                      <a16:creationId xmlns:a16="http://schemas.microsoft.com/office/drawing/2014/main" id="{B9295399-6695-5018-7220-DD773659CB9E}"/>
                    </a:ext>
                  </a:extLst>
                </p:cNvPr>
                <p:cNvSpPr/>
                <p:nvPr/>
              </p:nvSpPr>
              <p:spPr>
                <a:xfrm>
                  <a:off x="5152350" y="1656875"/>
                  <a:ext cx="30650" cy="30125"/>
                </a:xfrm>
                <a:custGeom>
                  <a:avLst/>
                  <a:gdLst/>
                  <a:ahLst/>
                  <a:cxnLst/>
                  <a:rect l="l" t="t" r="r" b="b"/>
                  <a:pathLst>
                    <a:path w="1226" h="1205" extrusionOk="0">
                      <a:moveTo>
                        <a:pt x="1205" y="1"/>
                      </a:moveTo>
                      <a:cubicBezTo>
                        <a:pt x="1190" y="1"/>
                        <a:pt x="1168" y="8"/>
                        <a:pt x="1146" y="19"/>
                      </a:cubicBezTo>
                      <a:cubicBezTo>
                        <a:pt x="1146" y="19"/>
                        <a:pt x="1119" y="28"/>
                        <a:pt x="1084" y="46"/>
                      </a:cubicBezTo>
                      <a:lnTo>
                        <a:pt x="1013" y="81"/>
                      </a:lnTo>
                      <a:lnTo>
                        <a:pt x="924" y="135"/>
                      </a:lnTo>
                      <a:cubicBezTo>
                        <a:pt x="675" y="295"/>
                        <a:pt x="462" y="490"/>
                        <a:pt x="293" y="721"/>
                      </a:cubicBezTo>
                      <a:cubicBezTo>
                        <a:pt x="240" y="792"/>
                        <a:pt x="187" y="863"/>
                        <a:pt x="142" y="943"/>
                      </a:cubicBezTo>
                      <a:cubicBezTo>
                        <a:pt x="107" y="1005"/>
                        <a:pt x="80" y="1058"/>
                        <a:pt x="62" y="1103"/>
                      </a:cubicBezTo>
                      <a:lnTo>
                        <a:pt x="45" y="1138"/>
                      </a:lnTo>
                      <a:cubicBezTo>
                        <a:pt x="27" y="1138"/>
                        <a:pt x="18" y="1138"/>
                        <a:pt x="9" y="1156"/>
                      </a:cubicBezTo>
                      <a:lnTo>
                        <a:pt x="9" y="1165"/>
                      </a:lnTo>
                      <a:cubicBezTo>
                        <a:pt x="0" y="1174"/>
                        <a:pt x="9" y="1201"/>
                        <a:pt x="18" y="1201"/>
                      </a:cubicBezTo>
                      <a:lnTo>
                        <a:pt x="27" y="1201"/>
                      </a:lnTo>
                      <a:cubicBezTo>
                        <a:pt x="32" y="1203"/>
                        <a:pt x="36" y="1204"/>
                        <a:pt x="41" y="1204"/>
                      </a:cubicBezTo>
                      <a:cubicBezTo>
                        <a:pt x="53" y="1204"/>
                        <a:pt x="65" y="1196"/>
                        <a:pt x="71" y="1183"/>
                      </a:cubicBezTo>
                      <a:lnTo>
                        <a:pt x="71" y="1174"/>
                      </a:lnTo>
                      <a:cubicBezTo>
                        <a:pt x="80" y="1165"/>
                        <a:pt x="71" y="1147"/>
                        <a:pt x="71" y="1138"/>
                      </a:cubicBezTo>
                      <a:lnTo>
                        <a:pt x="80" y="1112"/>
                      </a:lnTo>
                      <a:cubicBezTo>
                        <a:pt x="107" y="1067"/>
                        <a:pt x="133" y="1014"/>
                        <a:pt x="169" y="952"/>
                      </a:cubicBezTo>
                      <a:cubicBezTo>
                        <a:pt x="213" y="872"/>
                        <a:pt x="267" y="801"/>
                        <a:pt x="320" y="739"/>
                      </a:cubicBezTo>
                      <a:cubicBezTo>
                        <a:pt x="489" y="517"/>
                        <a:pt x="702" y="321"/>
                        <a:pt x="942" y="179"/>
                      </a:cubicBezTo>
                      <a:lnTo>
                        <a:pt x="1030" y="126"/>
                      </a:lnTo>
                      <a:lnTo>
                        <a:pt x="1101" y="90"/>
                      </a:lnTo>
                      <a:cubicBezTo>
                        <a:pt x="1119" y="81"/>
                        <a:pt x="1146" y="73"/>
                        <a:pt x="1164" y="64"/>
                      </a:cubicBezTo>
                      <a:cubicBezTo>
                        <a:pt x="1199" y="46"/>
                        <a:pt x="1226" y="19"/>
                        <a:pt x="1226" y="10"/>
                      </a:cubicBezTo>
                      <a:cubicBezTo>
                        <a:pt x="1222" y="4"/>
                        <a:pt x="1215" y="1"/>
                        <a:pt x="1205" y="1"/>
                      </a:cubicBezTo>
                      <a:close/>
                    </a:path>
                  </a:pathLst>
                </a:custGeom>
                <a:solidFill>
                  <a:srgbClr val="AA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138" name="组合 41">
            <a:extLst>
              <a:ext uri="{FF2B5EF4-FFF2-40B4-BE49-F238E27FC236}">
                <a16:creationId xmlns:a16="http://schemas.microsoft.com/office/drawing/2014/main" id="{A3FA430D-6056-7D46-1A4D-D740C8EBA6D3}"/>
              </a:ext>
            </a:extLst>
          </p:cNvPr>
          <p:cNvGrpSpPr/>
          <p:nvPr/>
        </p:nvGrpSpPr>
        <p:grpSpPr>
          <a:xfrm>
            <a:off x="6275057" y="1264676"/>
            <a:ext cx="1035844" cy="708735"/>
            <a:chOff x="7629525" y="1019175"/>
            <a:chExt cx="904875" cy="619125"/>
          </a:xfrm>
        </p:grpSpPr>
        <p:pic>
          <p:nvPicPr>
            <p:cNvPr id="139" name="图片 39">
              <a:extLst>
                <a:ext uri="{FF2B5EF4-FFF2-40B4-BE49-F238E27FC236}">
                  <a16:creationId xmlns:a16="http://schemas.microsoft.com/office/drawing/2014/main" id="{6699DC86-B417-3402-A27D-94823FAD4CC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40" name="图片 40">
              <a:extLst>
                <a:ext uri="{FF2B5EF4-FFF2-40B4-BE49-F238E27FC236}">
                  <a16:creationId xmlns:a16="http://schemas.microsoft.com/office/drawing/2014/main" id="{39C45EB4-8BDA-82C6-92C6-C01F5ECCA45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3" name="Picture 2" descr="A pink petals on a black background&#10;&#10;Description automatically generated">
            <a:extLst>
              <a:ext uri="{FF2B5EF4-FFF2-40B4-BE49-F238E27FC236}">
                <a16:creationId xmlns:a16="http://schemas.microsoft.com/office/drawing/2014/main" id="{9E0946DB-DB9A-5A29-0EFA-2BCCB9916B42}"/>
              </a:ext>
            </a:extLst>
          </p:cNvPr>
          <p:cNvPicPr>
            <a:picLocks noChangeAspect="1"/>
          </p:cNvPicPr>
          <p:nvPr/>
        </p:nvPicPr>
        <p:blipFill>
          <a:blip r:embed="rId16"/>
          <a:stretch>
            <a:fillRect/>
          </a:stretch>
        </p:blipFill>
        <p:spPr>
          <a:xfrm>
            <a:off x="6203628" y="594863"/>
            <a:ext cx="2666128" cy="2666128"/>
          </a:xfrm>
          <a:prstGeom prst="rect">
            <a:avLst/>
          </a:prstGeom>
        </p:spPr>
      </p:pic>
    </p:spTree>
    <p:custDataLst>
      <p:tags r:id="rId1"/>
    </p:custDataLst>
    <p:extLst>
      <p:ext uri="{BB962C8B-B14F-4D97-AF65-F5344CB8AC3E}">
        <p14:creationId xmlns:p14="http://schemas.microsoft.com/office/powerpoint/2010/main" val="90933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CD66767-D0E2-487F-9262-51720777964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2{33B5FC41-7B2F-4838-B364-A87F45A65C02}&quot;,&quot;C:\\Users\\STD\\Desktop\\Năm 25-26\\Văn 9 25-26\\Bài 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2. TIẾT 16,17CẢNH NGÀY XUÂN+ TRI THỨC NV"/>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4FD2D4E-E785-4341-8B92-8C14AEF8DD02}:2007579013"/>
</p:tagLst>
</file>

<file path=ppt/tags/tag11.xml><?xml version="1.0" encoding="utf-8"?>
<p:tagLst xmlns:a="http://schemas.openxmlformats.org/drawingml/2006/main" xmlns:r="http://schemas.openxmlformats.org/officeDocument/2006/relationships" xmlns:p="http://schemas.openxmlformats.org/presentationml/2006/main">
  <p:tag name="GENSWF_SLIDE_UID" val="{1BF49ACA-A300-4943-89D5-1073C4D4E994}:2007578461"/>
</p:tagLst>
</file>

<file path=ppt/tags/tag12.xml><?xml version="1.0" encoding="utf-8"?>
<p:tagLst xmlns:a="http://schemas.openxmlformats.org/drawingml/2006/main" xmlns:r="http://schemas.openxmlformats.org/officeDocument/2006/relationships" xmlns:p="http://schemas.openxmlformats.org/presentationml/2006/main">
  <p:tag name="GENSWF_SLIDE_UID" val="{37AA88DC-9EE6-40EE-902C-295DC5366F72}:2007579017"/>
</p:tagLst>
</file>

<file path=ppt/tags/tag13.xml><?xml version="1.0" encoding="utf-8"?>
<p:tagLst xmlns:a="http://schemas.openxmlformats.org/drawingml/2006/main" xmlns:r="http://schemas.openxmlformats.org/officeDocument/2006/relationships" xmlns:p="http://schemas.openxmlformats.org/presentationml/2006/main">
  <p:tag name="GENSWF_SLIDE_UID" val="{33A698E5-7592-4E67-8CEA-C92E0D69BBE7}:2007578990"/>
</p:tagLst>
</file>

<file path=ppt/tags/tag14.xml><?xml version="1.0" encoding="utf-8"?>
<p:tagLst xmlns:a="http://schemas.openxmlformats.org/drawingml/2006/main" xmlns:r="http://schemas.openxmlformats.org/officeDocument/2006/relationships" xmlns:p="http://schemas.openxmlformats.org/presentationml/2006/main">
  <p:tag name="GENSWF_SLIDE_UID" val="{BB59332F-67F3-47D5-8281-F111FBB4CAA2}:2007579024"/>
</p:tagLst>
</file>

<file path=ppt/tags/tag15.xml><?xml version="1.0" encoding="utf-8"?>
<p:tagLst xmlns:a="http://schemas.openxmlformats.org/drawingml/2006/main" xmlns:r="http://schemas.openxmlformats.org/officeDocument/2006/relationships" xmlns:p="http://schemas.openxmlformats.org/presentationml/2006/main">
  <p:tag name="GENSWF_SLIDE_UID" val="{EBFE65FA-9965-4E37-95E0-27EDAEECD4ED}:2007579018"/>
</p:tagLst>
</file>

<file path=ppt/tags/tag16.xml><?xml version="1.0" encoding="utf-8"?>
<p:tagLst xmlns:a="http://schemas.openxmlformats.org/drawingml/2006/main" xmlns:r="http://schemas.openxmlformats.org/officeDocument/2006/relationships" xmlns:p="http://schemas.openxmlformats.org/presentationml/2006/main">
  <p:tag name="GENSWF_SLIDE_UID" val="{CE92B2E8-4A06-4205-ADEF-D3101718DA36}:2007579028"/>
</p:tagLst>
</file>

<file path=ppt/tags/tag17.xml><?xml version="1.0" encoding="utf-8"?>
<p:tagLst xmlns:a="http://schemas.openxmlformats.org/drawingml/2006/main" xmlns:r="http://schemas.openxmlformats.org/officeDocument/2006/relationships" xmlns:p="http://schemas.openxmlformats.org/presentationml/2006/main">
  <p:tag name="GENSWF_SLIDE_UID" val="{16423890-F009-4FA5-9E86-75F8315C8877}:2007579030"/>
</p:tagLst>
</file>

<file path=ppt/tags/tag18.xml><?xml version="1.0" encoding="utf-8"?>
<p:tagLst xmlns:a="http://schemas.openxmlformats.org/drawingml/2006/main" xmlns:r="http://schemas.openxmlformats.org/officeDocument/2006/relationships" xmlns:p="http://schemas.openxmlformats.org/presentationml/2006/main">
  <p:tag name="GENSWF_SLIDE_UID" val="{2DCEE560-FDC7-4138-899B-AB5489BA3738}:2007579019"/>
</p:tagLst>
</file>

<file path=ppt/tags/tag19.xml><?xml version="1.0" encoding="utf-8"?>
<p:tagLst xmlns:a="http://schemas.openxmlformats.org/drawingml/2006/main" xmlns:r="http://schemas.openxmlformats.org/officeDocument/2006/relationships" xmlns:p="http://schemas.openxmlformats.org/presentationml/2006/main">
  <p:tag name="GENSWF_SLIDE_UID" val="{56778155-90DA-45CF-B6A2-443809CAC0BC}:2007579033"/>
</p:tagLst>
</file>

<file path=ppt/tags/tag2.xml><?xml version="1.0" encoding="utf-8"?>
<p:tagLst xmlns:a="http://schemas.openxmlformats.org/drawingml/2006/main" xmlns:r="http://schemas.openxmlformats.org/officeDocument/2006/relationships" xmlns:p="http://schemas.openxmlformats.org/presentationml/2006/main">
  <p:tag name="GENSWF_SLIDE_UID" val="{7D09C019-0CBF-407B-81D1-B64E7CD31C86}:2007579010"/>
</p:tagLst>
</file>

<file path=ppt/tags/tag20.xml><?xml version="1.0" encoding="utf-8"?>
<p:tagLst xmlns:a="http://schemas.openxmlformats.org/drawingml/2006/main" xmlns:r="http://schemas.openxmlformats.org/officeDocument/2006/relationships" xmlns:p="http://schemas.openxmlformats.org/presentationml/2006/main">
  <p:tag name="GENSWF_SLIDE_UID" val="{DFF4A797-3430-4359-BD50-6DF21F36600E}:2007579020"/>
</p:tagLst>
</file>

<file path=ppt/tags/tag21.xml><?xml version="1.0" encoding="utf-8"?>
<p:tagLst xmlns:a="http://schemas.openxmlformats.org/drawingml/2006/main" xmlns:r="http://schemas.openxmlformats.org/officeDocument/2006/relationships" xmlns:p="http://schemas.openxmlformats.org/presentationml/2006/main">
  <p:tag name="GENSWF_SLIDE_UID" val="{3FAEF06E-0023-4288-858A-B3B08386A9F8}:2007579034"/>
</p:tagLst>
</file>

<file path=ppt/tags/tag22.xml><?xml version="1.0" encoding="utf-8"?>
<p:tagLst xmlns:a="http://schemas.openxmlformats.org/drawingml/2006/main" xmlns:r="http://schemas.openxmlformats.org/officeDocument/2006/relationships" xmlns:p="http://schemas.openxmlformats.org/presentationml/2006/main">
  <p:tag name="GENSWF_SLIDE_UID" val="{975676A4-5151-426B-B752-150F027811F1}:2007579037"/>
</p:tagLst>
</file>

<file path=ppt/tags/tag23.xml><?xml version="1.0" encoding="utf-8"?>
<p:tagLst xmlns:a="http://schemas.openxmlformats.org/drawingml/2006/main" xmlns:r="http://schemas.openxmlformats.org/officeDocument/2006/relationships" xmlns:p="http://schemas.openxmlformats.org/presentationml/2006/main">
  <p:tag name="GENSWF_SLIDE_UID" val="{0DE16E9C-6224-492F-9AF9-E3CB94EE01E4}:2007579038"/>
</p:tagLst>
</file>

<file path=ppt/tags/tag24.xml><?xml version="1.0" encoding="utf-8"?>
<p:tagLst xmlns:a="http://schemas.openxmlformats.org/drawingml/2006/main" xmlns:r="http://schemas.openxmlformats.org/officeDocument/2006/relationships" xmlns:p="http://schemas.openxmlformats.org/presentationml/2006/main">
  <p:tag name="GENSWF_SLIDE_UID" val="{24DD512E-49A4-45B6-887A-EF1040A772C1}:2007579039"/>
</p:tagLst>
</file>

<file path=ppt/tags/tag25.xml><?xml version="1.0" encoding="utf-8"?>
<p:tagLst xmlns:a="http://schemas.openxmlformats.org/drawingml/2006/main" xmlns:r="http://schemas.openxmlformats.org/officeDocument/2006/relationships" xmlns:p="http://schemas.openxmlformats.org/presentationml/2006/main">
  <p:tag name="GENSWF_SLIDE_UID" val="{B7DFE532-4FE3-4F92-BD77-0ED3AE691729}:2007579043"/>
</p:tagLst>
</file>

<file path=ppt/tags/tag26.xml><?xml version="1.0" encoding="utf-8"?>
<p:tagLst xmlns:a="http://schemas.openxmlformats.org/drawingml/2006/main" xmlns:r="http://schemas.openxmlformats.org/officeDocument/2006/relationships" xmlns:p="http://schemas.openxmlformats.org/presentationml/2006/main">
  <p:tag name="GENSWF_SLIDE_UID" val="{590F6167-D3F0-428E-92AD-9895D65B57E1}:2007578409"/>
</p:tagLst>
</file>

<file path=ppt/tags/tag3.xml><?xml version="1.0" encoding="utf-8"?>
<p:tagLst xmlns:a="http://schemas.openxmlformats.org/drawingml/2006/main" xmlns:r="http://schemas.openxmlformats.org/officeDocument/2006/relationships" xmlns:p="http://schemas.openxmlformats.org/presentationml/2006/main">
  <p:tag name="GENSWF_SLIDE_UID" val="{A8573F32-9687-4EC3-A432-63CCFCC9C05E}:2007579012"/>
</p:tagLst>
</file>

<file path=ppt/tags/tag4.xml><?xml version="1.0" encoding="utf-8"?>
<p:tagLst xmlns:a="http://schemas.openxmlformats.org/drawingml/2006/main" xmlns:r="http://schemas.openxmlformats.org/officeDocument/2006/relationships" xmlns:p="http://schemas.openxmlformats.org/presentationml/2006/main">
  <p:tag name="GENSWF_SLIDE_UID" val="{8CEE5CBF-6BE0-4984-8174-75F394EE19D2}:2007579007"/>
</p:tagLst>
</file>

<file path=ppt/tags/tag5.xml><?xml version="1.0" encoding="utf-8"?>
<p:tagLst xmlns:a="http://schemas.openxmlformats.org/drawingml/2006/main" xmlns:r="http://schemas.openxmlformats.org/officeDocument/2006/relationships" xmlns:p="http://schemas.openxmlformats.org/presentationml/2006/main">
  <p:tag name="GENSWF_SLIDE_UID" val="{B75F41FB-8310-4440-947D-575DAAD92450}:2007579011"/>
</p:tagLst>
</file>

<file path=ppt/tags/tag6.xml><?xml version="1.0" encoding="utf-8"?>
<p:tagLst xmlns:a="http://schemas.openxmlformats.org/drawingml/2006/main" xmlns:r="http://schemas.openxmlformats.org/officeDocument/2006/relationships" xmlns:p="http://schemas.openxmlformats.org/presentationml/2006/main">
  <p:tag name="GENSWF_SLIDE_UID" val="{02611587-8DC5-4203-8546-C7454BDB96B8}:2007578988"/>
</p:tagLst>
</file>

<file path=ppt/tags/tag7.xml><?xml version="1.0" encoding="utf-8"?>
<p:tagLst xmlns:a="http://schemas.openxmlformats.org/drawingml/2006/main" xmlns:r="http://schemas.openxmlformats.org/officeDocument/2006/relationships" xmlns:p="http://schemas.openxmlformats.org/presentationml/2006/main">
  <p:tag name="GENSWF_SLIDE_UID" val="{CD2AD49D-A1CD-41D4-86D6-8FE58F80432E}:2007578994"/>
</p:tagLst>
</file>

<file path=ppt/tags/tag8.xml><?xml version="1.0" encoding="utf-8"?>
<p:tagLst xmlns:a="http://schemas.openxmlformats.org/drawingml/2006/main" xmlns:r="http://schemas.openxmlformats.org/officeDocument/2006/relationships" xmlns:p="http://schemas.openxmlformats.org/presentationml/2006/main">
  <p:tag name="GENSWF_SLIDE_UID" val="{B1D655C1-7737-40FB-9BB8-3A2C994B5C81}:2007579015"/>
</p:tagLst>
</file>

<file path=ppt/tags/tag9.xml><?xml version="1.0" encoding="utf-8"?>
<p:tagLst xmlns:a="http://schemas.openxmlformats.org/drawingml/2006/main" xmlns:r="http://schemas.openxmlformats.org/officeDocument/2006/relationships" xmlns:p="http://schemas.openxmlformats.org/presentationml/2006/main">
  <p:tag name="GENSWF_SLIDE_UID" val="{839A9A3B-A8B4-4B5C-9707-451A05AC096F}:2007579016"/>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877</TotalTime>
  <Words>1126</Words>
  <Application>Microsoft Office PowerPoint</Application>
  <PresentationFormat>On-screen Show (16:9)</PresentationFormat>
  <Paragraphs>97</Paragraphs>
  <Slides>25</Slides>
  <Notes>25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25</vt:i4>
      </vt:variant>
    </vt:vector>
  </HeadingPairs>
  <TitlesOfParts>
    <vt:vector size="43" baseType="lpstr">
      <vt:lpstr>Times New Roman</vt:lpstr>
      <vt:lpstr>Aptos</vt:lpstr>
      <vt:lpstr>Reggae One</vt:lpstr>
      <vt:lpstr>Fira Sans Extra Condensed</vt:lpstr>
      <vt:lpstr>隶书</vt:lpstr>
      <vt:lpstr>SimSun-ExtB</vt:lpstr>
      <vt:lpstr>楷体</vt:lpstr>
      <vt:lpstr>思源宋体 CN</vt:lpstr>
      <vt:lpstr>Bebas Neue</vt:lpstr>
      <vt:lpstr>DM Sans</vt:lpstr>
      <vt:lpstr>Arial</vt:lpstr>
      <vt:lpstr>DengXian Light</vt:lpstr>
      <vt:lpstr>Calibri</vt:lpstr>
      <vt:lpstr>DengXian</vt:lpstr>
      <vt:lpstr>Anaheim</vt:lpstr>
      <vt:lpstr>4_Office 主题​​</vt:lpstr>
      <vt:lpstr>1_Office Theme</vt:lpstr>
      <vt:lpstr>Jungle Fauna and Landscapes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TIẾT 16,17CẢNH NGÀY XUÂN+ TRI THỨC NV</dc:title>
  <cp:lastModifiedBy>STD</cp:lastModifiedBy>
  <cp:revision>33</cp:revision>
  <dcterms:modified xsi:type="dcterms:W3CDTF">2025-10-08T02:44:48Z</dcterms:modified>
</cp:coreProperties>
</file>