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0" r:id="rId2"/>
    <p:sldMasterId id="2147483762" r:id="rId3"/>
  </p:sldMasterIdLst>
  <p:notesMasterIdLst>
    <p:notesMasterId r:id="rId23"/>
  </p:notesMasterIdLst>
  <p:sldIdLst>
    <p:sldId id="312" r:id="rId4"/>
    <p:sldId id="2007577659" r:id="rId5"/>
    <p:sldId id="330" r:id="rId6"/>
    <p:sldId id="2007578250" r:id="rId7"/>
    <p:sldId id="261" r:id="rId8"/>
    <p:sldId id="2007578335" r:id="rId9"/>
    <p:sldId id="2007577661" r:id="rId10"/>
    <p:sldId id="313" r:id="rId11"/>
    <p:sldId id="2007578334" r:id="rId12"/>
    <p:sldId id="2007578299" r:id="rId13"/>
    <p:sldId id="2007578348" r:id="rId14"/>
    <p:sldId id="2007578388" r:id="rId15"/>
    <p:sldId id="2007578389" r:id="rId16"/>
    <p:sldId id="268" r:id="rId17"/>
    <p:sldId id="2007578391" r:id="rId18"/>
    <p:sldId id="2007578392" r:id="rId19"/>
    <p:sldId id="2007578336" r:id="rId20"/>
    <p:sldId id="2007578395" r:id="rId21"/>
    <p:sldId id="2007578393"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FCC8"/>
    <a:srgbClr val="FFF9F2"/>
    <a:srgbClr val="EBF1DE"/>
    <a:srgbClr val="97B1AB"/>
    <a:srgbClr val="FFE2EB"/>
    <a:srgbClr val="D6D0F8"/>
    <a:srgbClr val="FBF991"/>
    <a:srgbClr val="FFFFFF"/>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0" d="100"/>
          <a:sy n="90" d="100"/>
        </p:scale>
        <p:origin x="4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BCCB0-88D5-4C10-9C53-67A370C4C65E}" type="datetimeFigureOut">
              <a:rPr lang="en-SG" smtClean="0"/>
              <a:t>28/8/2025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9CBB76-A6E7-4CE8-A44C-8407B4A95494}" type="slidenum">
              <a:rPr lang="en-SG" smtClean="0"/>
              <a:t>‹#›</a:t>
            </a:fld>
            <a:endParaRPr lang="en-SG"/>
          </a:p>
        </p:txBody>
      </p:sp>
    </p:spTree>
    <p:extLst>
      <p:ext uri="{BB962C8B-B14F-4D97-AF65-F5344CB8AC3E}">
        <p14:creationId xmlns:p14="http://schemas.microsoft.com/office/powerpoint/2010/main" val="21142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9CBB76-A6E7-4CE8-A44C-8407B4A95494}" type="slidenum">
              <a:rPr lang="en-SG" smtClean="0"/>
              <a:t>1</a:t>
            </a:fld>
            <a:endParaRPr lang="en-SG"/>
          </a:p>
        </p:txBody>
      </p:sp>
    </p:spTree>
    <p:extLst>
      <p:ext uri="{BB962C8B-B14F-4D97-AF65-F5344CB8AC3E}">
        <p14:creationId xmlns:p14="http://schemas.microsoft.com/office/powerpoint/2010/main" val="113782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11F40-162D-4A41-AC08-790C84DBEE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583697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11F40-162D-4A41-AC08-790C84DBEE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324167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11F40-162D-4A41-AC08-790C84DBEE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83546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11F40-162D-4A41-AC08-790C84DBEE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654718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FBA136-876A-4913-A8F4-39DC256C877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0895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11F40-162D-4A41-AC08-790C84DBEE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58014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1708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FBA136-876A-4913-A8F4-39DC256C877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2278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11F40-162D-4A41-AC08-790C84DBEE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953568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1F78101-1A04-4E3C-B1F7-CBC83658D6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1"/>
            <a:ext cx="12192000" cy="6857919"/>
          </a:xfrm>
          <a:prstGeom prst="rect">
            <a:avLst/>
          </a:prstGeom>
        </p:spPr>
      </p:pic>
      <p:pic>
        <p:nvPicPr>
          <p:cNvPr id="3" name="图片 2">
            <a:extLst>
              <a:ext uri="{FF2B5EF4-FFF2-40B4-BE49-F238E27FC236}">
                <a16:creationId xmlns:a16="http://schemas.microsoft.com/office/drawing/2014/main" id="{8F40DBBB-762C-4943-80D2-321AA8068D9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904193" y="2707924"/>
            <a:ext cx="4287807" cy="4150076"/>
          </a:xfrm>
          <a:prstGeom prst="rect">
            <a:avLst/>
          </a:prstGeom>
        </p:spPr>
      </p:pic>
      <p:pic>
        <p:nvPicPr>
          <p:cNvPr id="4" name="图片 3">
            <a:extLst>
              <a:ext uri="{FF2B5EF4-FFF2-40B4-BE49-F238E27FC236}">
                <a16:creationId xmlns:a16="http://schemas.microsoft.com/office/drawing/2014/main" id="{7CCB84E8-D286-42B6-8E04-5DBF7825391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050" y="0"/>
            <a:ext cx="4762500" cy="4074598"/>
          </a:xfrm>
          <a:prstGeom prst="rect">
            <a:avLst/>
          </a:prstGeom>
        </p:spPr>
      </p:pic>
    </p:spTree>
    <p:extLst>
      <p:ext uri="{BB962C8B-B14F-4D97-AF65-F5344CB8AC3E}">
        <p14:creationId xmlns:p14="http://schemas.microsoft.com/office/powerpoint/2010/main" val="37123787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14E8BF-BEF4-4EFA-9040-7E63181B1E68}"/>
              </a:ext>
            </a:extLst>
          </p:cNvPr>
          <p:cNvSpPr>
            <a:spLocks noGrp="1"/>
          </p:cNvSpPr>
          <p:nvPr>
            <p:ph type="title"/>
          </p:nvPr>
        </p:nvSpPr>
        <p:spPr>
          <a:xfrm>
            <a:off x="838200" y="365125"/>
            <a:ext cx="10515600" cy="1325563"/>
          </a:xfrm>
          <a:prstGeom prst="rect">
            <a:avLst/>
          </a:prstGeom>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C99EBDDD-02C2-44D6-8874-C01B9C72CD79}"/>
              </a:ext>
            </a:extLst>
          </p:cNvPr>
          <p:cNvSpPr>
            <a:spLocks noGrp="1"/>
          </p:cNvSpPr>
          <p:nvPr>
            <p:ph type="body" orient="vert" idx="1"/>
          </p:nvPr>
        </p:nvSpPr>
        <p:spPr>
          <a:xfrm>
            <a:off x="838200" y="1825625"/>
            <a:ext cx="10515600" cy="4351338"/>
          </a:xfrm>
          <a:prstGeom prst="rect">
            <a:avLst/>
          </a:prstGeom>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9B8BDFB8-C92B-4C06-848F-07D71293B54E}"/>
              </a:ext>
            </a:extLst>
          </p:cNvPr>
          <p:cNvSpPr>
            <a:spLocks noGrp="1"/>
          </p:cNvSpPr>
          <p:nvPr>
            <p:ph type="dt" sz="half" idx="10"/>
          </p:nvPr>
        </p:nvSpPr>
        <p:spPr>
          <a:xfrm>
            <a:off x="838200" y="6356350"/>
            <a:ext cx="2743200" cy="365125"/>
          </a:xfrm>
          <a:prstGeom prst="rect">
            <a:avLst/>
          </a:prstGeom>
        </p:spPr>
        <p:txBody>
          <a:bodyPr>
            <a:normAutofit/>
          </a:bodyPr>
          <a:lstStyle/>
          <a:p>
            <a:fld id="{BD4E93D0-AFD0-4C32-96A7-F021EE6CB207}" type="datetimeFigureOut">
              <a:rPr lang="en-US" altLang="en-US" sz="1700" smtClean="0"/>
              <a:t>8/28/2025</a:t>
            </a:fld>
            <a:endParaRPr lang="zh-CN" altLang="en-US"/>
          </a:p>
        </p:txBody>
      </p:sp>
      <p:sp>
        <p:nvSpPr>
          <p:cNvPr id="5" name="页脚占位符 4">
            <a:extLst>
              <a:ext uri="{FF2B5EF4-FFF2-40B4-BE49-F238E27FC236}">
                <a16:creationId xmlns:a16="http://schemas.microsoft.com/office/drawing/2014/main" id="{3B4DA18E-F029-4E1F-A472-553693B1FB7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6F90125-AEEC-426C-BD86-E539B48F518C}"/>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1940618C-647D-4B95-B53F-55B2E86AD904}" type="slidenum">
              <a:rPr lang="en-US" altLang="en-US" smtClean="0"/>
              <a:t>‹#›</a:t>
            </a:fld>
            <a:endParaRPr lang="zh-CN" altLang="en-US"/>
          </a:p>
        </p:txBody>
      </p:sp>
    </p:spTree>
    <p:extLst>
      <p:ext uri="{BB962C8B-B14F-4D97-AF65-F5344CB8AC3E}">
        <p14:creationId xmlns:p14="http://schemas.microsoft.com/office/powerpoint/2010/main" val="24089491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73F6EF5-B46B-44FE-835E-F05E8E4F5248}"/>
              </a:ext>
            </a:extLst>
          </p:cNvPr>
          <p:cNvSpPr>
            <a:spLocks noGrp="1"/>
          </p:cNvSpPr>
          <p:nvPr>
            <p:ph type="title" orient="vert"/>
          </p:nvPr>
        </p:nvSpPr>
        <p:spPr>
          <a:xfrm>
            <a:off x="8724900" y="365125"/>
            <a:ext cx="2628900" cy="5811838"/>
          </a:xfrm>
          <a:prstGeom prst="rect">
            <a:avLst/>
          </a:prstGeo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08D98FEA-6E9E-4BE5-9E0F-A6E0B5F735EA}"/>
              </a:ext>
            </a:extLst>
          </p:cNvPr>
          <p:cNvSpPr>
            <a:spLocks noGrp="1"/>
          </p:cNvSpPr>
          <p:nvPr>
            <p:ph type="body" orient="vert" idx="1"/>
          </p:nvPr>
        </p:nvSpPr>
        <p:spPr>
          <a:xfrm>
            <a:off x="838200" y="365125"/>
            <a:ext cx="7734300" cy="5811838"/>
          </a:xfrm>
          <a:prstGeom prst="rect">
            <a:avLst/>
          </a:prstGeo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B5BCB7E7-E128-435F-9B60-03088A22B22C}"/>
              </a:ext>
            </a:extLst>
          </p:cNvPr>
          <p:cNvSpPr>
            <a:spLocks noGrp="1"/>
          </p:cNvSpPr>
          <p:nvPr>
            <p:ph type="dt" sz="half" idx="10"/>
          </p:nvPr>
        </p:nvSpPr>
        <p:spPr>
          <a:xfrm>
            <a:off x="838200" y="6356350"/>
            <a:ext cx="2743200" cy="365125"/>
          </a:xfrm>
          <a:prstGeom prst="rect">
            <a:avLst/>
          </a:prstGeom>
        </p:spPr>
        <p:txBody>
          <a:bodyPr>
            <a:normAutofit/>
          </a:bodyPr>
          <a:lstStyle/>
          <a:p>
            <a:fld id="{BD4E93D0-AFD0-4C32-96A7-F021EE6CB207}" type="datetimeFigureOut">
              <a:rPr lang="en-US" altLang="en-US" sz="1700" smtClean="0"/>
              <a:t>8/28/2025</a:t>
            </a:fld>
            <a:endParaRPr lang="zh-CN" altLang="en-US"/>
          </a:p>
        </p:txBody>
      </p:sp>
      <p:sp>
        <p:nvSpPr>
          <p:cNvPr id="5" name="页脚占位符 4">
            <a:extLst>
              <a:ext uri="{FF2B5EF4-FFF2-40B4-BE49-F238E27FC236}">
                <a16:creationId xmlns:a16="http://schemas.microsoft.com/office/drawing/2014/main" id="{7B331504-26DB-490E-9DE9-0AE8325046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B76A4F-D036-40E4-B36D-93942E23E9D4}"/>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1940618C-647D-4B95-B53F-55B2E86AD904}" type="slidenum">
              <a:rPr lang="en-US" altLang="en-US" smtClean="0"/>
              <a:t>‹#›</a:t>
            </a:fld>
            <a:endParaRPr lang="zh-CN" altLang="en-US"/>
          </a:p>
        </p:txBody>
      </p:sp>
    </p:spTree>
    <p:extLst>
      <p:ext uri="{BB962C8B-B14F-4D97-AF65-F5344CB8AC3E}">
        <p14:creationId xmlns:p14="http://schemas.microsoft.com/office/powerpoint/2010/main" val="24856277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2235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863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5839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4173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仅标题">
    <p:bg>
      <p:bgPr>
        <a:solidFill>
          <a:srgbClr val="47657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0350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0916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0846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4949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3CA8B6-898E-423E-B28D-7236BB829F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1"/>
            <a:ext cx="12192000" cy="6857919"/>
          </a:xfrm>
          <a:prstGeom prst="rect">
            <a:avLst/>
          </a:prstGeom>
        </p:spPr>
      </p:pic>
    </p:spTree>
    <p:extLst>
      <p:ext uri="{BB962C8B-B14F-4D97-AF65-F5344CB8AC3E}">
        <p14:creationId xmlns:p14="http://schemas.microsoft.com/office/powerpoint/2010/main" val="38305193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9554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129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618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1858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8708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1117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7746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7525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47131" y="1563767"/>
            <a:ext cx="5680400" cy="29260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47131" y="4451433"/>
            <a:ext cx="4617600" cy="63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67">
                <a:solidFill>
                  <a:schemeClr val="dk1"/>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84115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64190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0A576EB-E02B-4B58-A2BE-69CF9D479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81"/>
            <a:ext cx="12192000" cy="6857919"/>
          </a:xfrm>
          <a:prstGeom prst="rect">
            <a:avLst/>
          </a:prstGeom>
        </p:spPr>
      </p:pic>
    </p:spTree>
    <p:extLst>
      <p:ext uri="{BB962C8B-B14F-4D97-AF65-F5344CB8AC3E}">
        <p14:creationId xmlns:p14="http://schemas.microsoft.com/office/powerpoint/2010/main" val="14988018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79254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40707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415600" y="4917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71340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142773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57516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250021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3448632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3368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2172584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9D10BD-B394-4216-BA97-A1DCBBB9BE33}"/>
              </a:ext>
            </a:extLst>
          </p:cNvPr>
          <p:cNvSpPr>
            <a:spLocks noGrp="1"/>
          </p:cNvSpPr>
          <p:nvPr>
            <p:ph type="title"/>
          </p:nvPr>
        </p:nvSpPr>
        <p:spPr>
          <a:xfrm>
            <a:off x="838200" y="365125"/>
            <a:ext cx="10515600" cy="1325563"/>
          </a:xfrm>
          <a:prstGeom prst="rect">
            <a:avLst/>
          </a:prstGeom>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449600E7-04D2-45FF-A6F1-80F8971671BA}"/>
              </a:ext>
            </a:extLst>
          </p:cNvPr>
          <p:cNvSpPr>
            <a:spLocks noGrp="1"/>
          </p:cNvSpPr>
          <p:nvPr>
            <p:ph sz="half" idx="1"/>
          </p:nvPr>
        </p:nvSpPr>
        <p:spPr>
          <a:xfrm>
            <a:off x="838200" y="1825625"/>
            <a:ext cx="5181600" cy="4351338"/>
          </a:xfrm>
          <a:prstGeom prst="rect">
            <a:avLst/>
          </a:prstGeo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id="{47480AFB-9B05-4B8F-ABBE-2CDEEFD25D19}"/>
              </a:ext>
            </a:extLst>
          </p:cNvPr>
          <p:cNvSpPr>
            <a:spLocks noGrp="1"/>
          </p:cNvSpPr>
          <p:nvPr>
            <p:ph sz="half" idx="2"/>
          </p:nvPr>
        </p:nvSpPr>
        <p:spPr>
          <a:xfrm>
            <a:off x="6172200" y="1825625"/>
            <a:ext cx="5181600" cy="4351338"/>
          </a:xfrm>
          <a:prstGeom prst="rect">
            <a:avLst/>
          </a:prstGeo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id="{CA01B21B-AF92-4342-8FB0-8CFF015D85FF}"/>
              </a:ext>
            </a:extLst>
          </p:cNvPr>
          <p:cNvSpPr>
            <a:spLocks noGrp="1"/>
          </p:cNvSpPr>
          <p:nvPr>
            <p:ph type="dt" sz="half" idx="10"/>
          </p:nvPr>
        </p:nvSpPr>
        <p:spPr>
          <a:xfrm>
            <a:off x="838200" y="6356350"/>
            <a:ext cx="2743200" cy="365125"/>
          </a:xfrm>
          <a:prstGeom prst="rect">
            <a:avLst/>
          </a:prstGeom>
        </p:spPr>
        <p:txBody>
          <a:bodyPr>
            <a:normAutofit/>
          </a:bodyPr>
          <a:lstStyle/>
          <a:p>
            <a:fld id="{BD4E93D0-AFD0-4C32-96A7-F021EE6CB207}" type="datetimeFigureOut">
              <a:rPr lang="en-US" altLang="en-US" sz="1700" smtClean="0"/>
              <a:t>8/28/2025</a:t>
            </a:fld>
            <a:endParaRPr lang="zh-CN" altLang="en-US"/>
          </a:p>
        </p:txBody>
      </p:sp>
      <p:sp>
        <p:nvSpPr>
          <p:cNvPr id="6" name="页脚占位符 5">
            <a:extLst>
              <a:ext uri="{FF2B5EF4-FFF2-40B4-BE49-F238E27FC236}">
                <a16:creationId xmlns:a16="http://schemas.microsoft.com/office/drawing/2014/main" id="{68FC128C-B066-48C5-A12A-A6F64988ED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F72C1E6-E139-41BE-8C15-48C644E34021}"/>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1940618C-647D-4B95-B53F-55B2E86AD904}" type="slidenum">
              <a:rPr lang="en-US" altLang="en-US" smtClean="0"/>
              <a:t>‹#›</a:t>
            </a:fld>
            <a:endParaRPr lang="zh-CN" altLang="en-US"/>
          </a:p>
        </p:txBody>
      </p:sp>
    </p:spTree>
    <p:extLst>
      <p:ext uri="{BB962C8B-B14F-4D97-AF65-F5344CB8AC3E}">
        <p14:creationId xmlns:p14="http://schemas.microsoft.com/office/powerpoint/2010/main" val="38068750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454EA5-03AE-43A9-8173-BC2514B9BF97}"/>
              </a:ext>
            </a:extLst>
          </p:cNvPr>
          <p:cNvSpPr>
            <a:spLocks noGrp="1"/>
          </p:cNvSpPr>
          <p:nvPr>
            <p:ph type="title"/>
          </p:nvPr>
        </p:nvSpPr>
        <p:spPr>
          <a:xfrm>
            <a:off x="839788" y="365125"/>
            <a:ext cx="10515600" cy="1325563"/>
          </a:xfrm>
          <a:prstGeom prst="rect">
            <a:avLst/>
          </a:prstGeo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FE2AE4F9-3399-4840-B579-36BD55526A33}"/>
              </a:ext>
            </a:extLst>
          </p:cNvPr>
          <p:cNvSpPr>
            <a:spLocks noGrp="1"/>
          </p:cNvSpPr>
          <p:nvPr>
            <p:ph type="body" idx="1"/>
          </p:nvPr>
        </p:nvSpPr>
        <p:spPr>
          <a:xfrm>
            <a:off x="839788" y="1681163"/>
            <a:ext cx="5157787" cy="823912"/>
          </a:xfrm>
          <a:prstGeom prst="rect">
            <a:avLst/>
          </a:prstGeo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id="{617D351B-5502-420C-AF4F-07CAFE60792D}"/>
              </a:ext>
            </a:extLst>
          </p:cNvPr>
          <p:cNvSpPr>
            <a:spLocks noGrp="1"/>
          </p:cNvSpPr>
          <p:nvPr>
            <p:ph sz="half" idx="2"/>
          </p:nvPr>
        </p:nvSpPr>
        <p:spPr>
          <a:xfrm>
            <a:off x="839788" y="2505075"/>
            <a:ext cx="5157787" cy="3684588"/>
          </a:xfrm>
          <a:prstGeom prst="rect">
            <a:avLst/>
          </a:prstGeo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id="{9BF9F088-B4F5-452D-BE48-474C99E6F21D}"/>
              </a:ext>
            </a:extLst>
          </p:cNvPr>
          <p:cNvSpPr>
            <a:spLocks noGrp="1"/>
          </p:cNvSpPr>
          <p:nvPr>
            <p:ph type="body" sz="quarter" idx="3"/>
          </p:nvPr>
        </p:nvSpPr>
        <p:spPr>
          <a:xfrm>
            <a:off x="6172200" y="1681163"/>
            <a:ext cx="5183188" cy="823912"/>
          </a:xfrm>
          <a:prstGeom prst="rect">
            <a:avLst/>
          </a:prstGeo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id="{E660E021-7B76-4B07-9EB3-F1166C87C7AC}"/>
              </a:ext>
            </a:extLst>
          </p:cNvPr>
          <p:cNvSpPr>
            <a:spLocks noGrp="1"/>
          </p:cNvSpPr>
          <p:nvPr>
            <p:ph sz="quarter" idx="4"/>
          </p:nvPr>
        </p:nvSpPr>
        <p:spPr>
          <a:xfrm>
            <a:off x="6172200" y="2505075"/>
            <a:ext cx="5183188" cy="3684588"/>
          </a:xfrm>
          <a:prstGeom prst="rect">
            <a:avLst/>
          </a:prstGeo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id="{1A92910C-1A2F-4E9F-A07C-63393051F9F4}"/>
              </a:ext>
            </a:extLst>
          </p:cNvPr>
          <p:cNvSpPr>
            <a:spLocks noGrp="1"/>
          </p:cNvSpPr>
          <p:nvPr>
            <p:ph type="dt" sz="half" idx="10"/>
          </p:nvPr>
        </p:nvSpPr>
        <p:spPr>
          <a:xfrm>
            <a:off x="838200" y="6356350"/>
            <a:ext cx="2743200" cy="365125"/>
          </a:xfrm>
          <a:prstGeom prst="rect">
            <a:avLst/>
          </a:prstGeom>
        </p:spPr>
        <p:txBody>
          <a:bodyPr>
            <a:normAutofit/>
          </a:bodyPr>
          <a:lstStyle/>
          <a:p>
            <a:fld id="{BD4E93D0-AFD0-4C32-96A7-F021EE6CB207}" type="datetimeFigureOut">
              <a:rPr lang="en-US" altLang="en-US" sz="1700" smtClean="0"/>
              <a:t>8/28/2025</a:t>
            </a:fld>
            <a:endParaRPr lang="zh-CN" altLang="en-US"/>
          </a:p>
        </p:txBody>
      </p:sp>
      <p:sp>
        <p:nvSpPr>
          <p:cNvPr id="8" name="页脚占位符 7">
            <a:extLst>
              <a:ext uri="{FF2B5EF4-FFF2-40B4-BE49-F238E27FC236}">
                <a16:creationId xmlns:a16="http://schemas.microsoft.com/office/drawing/2014/main" id="{9D2DF0C5-4545-46B8-AFA5-A31B8DC666F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AEDCE25-7875-41CD-A451-14D3A5C19816}"/>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1940618C-647D-4B95-B53F-55B2E86AD904}" type="slidenum">
              <a:rPr lang="en-US" altLang="en-US" smtClean="0"/>
              <a:t>‹#›</a:t>
            </a:fld>
            <a:endParaRPr lang="zh-CN" altLang="en-US"/>
          </a:p>
        </p:txBody>
      </p:sp>
    </p:spTree>
    <p:extLst>
      <p:ext uri="{BB962C8B-B14F-4D97-AF65-F5344CB8AC3E}">
        <p14:creationId xmlns:p14="http://schemas.microsoft.com/office/powerpoint/2010/main" val="5004761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DB3FC-60DB-481D-B8FA-83D2A7831240}"/>
              </a:ext>
            </a:extLst>
          </p:cNvPr>
          <p:cNvSpPr>
            <a:spLocks noGrp="1"/>
          </p:cNvSpPr>
          <p:nvPr>
            <p:ph type="title"/>
          </p:nvPr>
        </p:nvSpPr>
        <p:spPr>
          <a:xfrm>
            <a:off x="838200" y="365125"/>
            <a:ext cx="10515600" cy="1325563"/>
          </a:xfrm>
          <a:prstGeom prst="rect">
            <a:avLst/>
          </a:prstGeom>
        </p:spPr>
        <p:txBody>
          <a:bodyPr>
            <a:normAutofit/>
          </a:bodyPr>
          <a:lstStyle/>
          <a:p>
            <a:r>
              <a:rPr lang="en-US" altLang="en-US"/>
              <a:t>Click here to edit master header styles</a:t>
            </a:r>
          </a:p>
        </p:txBody>
      </p:sp>
      <p:sp>
        <p:nvSpPr>
          <p:cNvPr id="3" name="日期占位符 2">
            <a:extLst>
              <a:ext uri="{FF2B5EF4-FFF2-40B4-BE49-F238E27FC236}">
                <a16:creationId xmlns:a16="http://schemas.microsoft.com/office/drawing/2014/main" id="{98C3288E-19D1-45FC-BEFA-5C886D924E14}"/>
              </a:ext>
            </a:extLst>
          </p:cNvPr>
          <p:cNvSpPr>
            <a:spLocks noGrp="1"/>
          </p:cNvSpPr>
          <p:nvPr>
            <p:ph type="dt" sz="half" idx="10"/>
          </p:nvPr>
        </p:nvSpPr>
        <p:spPr>
          <a:xfrm>
            <a:off x="838200" y="6356350"/>
            <a:ext cx="2743200" cy="365125"/>
          </a:xfrm>
          <a:prstGeom prst="rect">
            <a:avLst/>
          </a:prstGeom>
        </p:spPr>
        <p:txBody>
          <a:bodyPr>
            <a:normAutofit/>
          </a:bodyPr>
          <a:lstStyle/>
          <a:p>
            <a:fld id="{BD4E93D0-AFD0-4C32-96A7-F021EE6CB207}" type="datetimeFigureOut">
              <a:rPr lang="en-US" altLang="en-US" sz="1700" smtClean="0"/>
              <a:t>8/28/2025</a:t>
            </a:fld>
            <a:endParaRPr lang="zh-CN" altLang="en-US"/>
          </a:p>
        </p:txBody>
      </p:sp>
      <p:sp>
        <p:nvSpPr>
          <p:cNvPr id="4" name="页脚占位符 3">
            <a:extLst>
              <a:ext uri="{FF2B5EF4-FFF2-40B4-BE49-F238E27FC236}">
                <a16:creationId xmlns:a16="http://schemas.microsoft.com/office/drawing/2014/main" id="{B5D71CD1-2561-4206-9FBB-1F45EB6562D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C506B13-A6AB-4F4A-8E27-6741EF52D799}"/>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1940618C-647D-4B95-B53F-55B2E86AD904}" type="slidenum">
              <a:rPr lang="en-US" altLang="en-US" smtClean="0"/>
              <a:t>‹#›</a:t>
            </a:fld>
            <a:endParaRPr lang="zh-CN" altLang="en-US"/>
          </a:p>
        </p:txBody>
      </p:sp>
    </p:spTree>
    <p:extLst>
      <p:ext uri="{BB962C8B-B14F-4D97-AF65-F5344CB8AC3E}">
        <p14:creationId xmlns:p14="http://schemas.microsoft.com/office/powerpoint/2010/main" val="6033182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E003D4-2190-4819-86AD-9299B2E3A560}"/>
              </a:ext>
            </a:extLst>
          </p:cNvPr>
          <p:cNvSpPr>
            <a:spLocks noGrp="1"/>
          </p:cNvSpPr>
          <p:nvPr>
            <p:ph type="dt" sz="half" idx="10"/>
          </p:nvPr>
        </p:nvSpPr>
        <p:spPr>
          <a:xfrm>
            <a:off x="838200" y="6356350"/>
            <a:ext cx="2743200" cy="365125"/>
          </a:xfrm>
          <a:prstGeom prst="rect">
            <a:avLst/>
          </a:prstGeom>
        </p:spPr>
        <p:txBody>
          <a:bodyPr>
            <a:normAutofit/>
          </a:bodyPr>
          <a:lstStyle/>
          <a:p>
            <a:fld id="{BD4E93D0-AFD0-4C32-96A7-F021EE6CB207}" type="datetimeFigureOut">
              <a:rPr lang="en-US" altLang="en-US" sz="1700" smtClean="0"/>
              <a:t>8/28/2025</a:t>
            </a:fld>
            <a:endParaRPr lang="zh-CN" altLang="en-US"/>
          </a:p>
        </p:txBody>
      </p:sp>
      <p:sp>
        <p:nvSpPr>
          <p:cNvPr id="3" name="页脚占位符 2">
            <a:extLst>
              <a:ext uri="{FF2B5EF4-FFF2-40B4-BE49-F238E27FC236}">
                <a16:creationId xmlns:a16="http://schemas.microsoft.com/office/drawing/2014/main" id="{57E3595A-2DF2-41AA-956E-BA92B84EA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4239AD54-A5EC-4A39-A859-8DA0D575D800}"/>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1940618C-647D-4B95-B53F-55B2E86AD904}" type="slidenum">
              <a:rPr lang="en-US" altLang="en-US" smtClean="0"/>
              <a:t>‹#›</a:t>
            </a:fld>
            <a:endParaRPr lang="zh-CN" altLang="en-US"/>
          </a:p>
        </p:txBody>
      </p:sp>
    </p:spTree>
    <p:extLst>
      <p:ext uri="{BB962C8B-B14F-4D97-AF65-F5344CB8AC3E}">
        <p14:creationId xmlns:p14="http://schemas.microsoft.com/office/powerpoint/2010/main" val="11705417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0D6F85-82FA-40F2-919C-A86CCC42F1AB}"/>
              </a:ext>
            </a:extLst>
          </p:cNvPr>
          <p:cNvSpPr>
            <a:spLocks noGrp="1"/>
          </p:cNvSpPr>
          <p:nvPr>
            <p:ph type="title"/>
          </p:nvPr>
        </p:nvSpPr>
        <p:spPr>
          <a:xfrm>
            <a:off x="839788" y="457200"/>
            <a:ext cx="3932237" cy="1600200"/>
          </a:xfrm>
          <a:prstGeom prst="rect">
            <a:avLst/>
          </a:prstGeom>
        </p:spPr>
        <p:txBody>
          <a:bodyPr anchor="t">
            <a:normAutofit/>
          </a:bodyPr>
          <a:lstStyle>
            <a:lvl1pPr>
              <a:defRPr sz="3200"/>
            </a:lvl1pPr>
          </a:lstStyle>
          <a:p>
            <a:r>
              <a:rPr lang="en-US" altLang="en-US" sz="3100"/>
              <a:t>Click here to edit master header styles</a:t>
            </a:r>
          </a:p>
        </p:txBody>
      </p:sp>
      <p:sp>
        <p:nvSpPr>
          <p:cNvPr id="3" name="内容占位符 2">
            <a:extLst>
              <a:ext uri="{FF2B5EF4-FFF2-40B4-BE49-F238E27FC236}">
                <a16:creationId xmlns:a16="http://schemas.microsoft.com/office/drawing/2014/main" id="{B220E8F9-3C79-4D95-BA80-93C34E83CCBD}"/>
              </a:ext>
            </a:extLst>
          </p:cNvPr>
          <p:cNvSpPr>
            <a:spLocks noGrp="1"/>
          </p:cNvSpPr>
          <p:nvPr>
            <p:ph idx="1"/>
          </p:nvPr>
        </p:nvSpPr>
        <p:spPr>
          <a:xfrm>
            <a:off x="5183188" y="987425"/>
            <a:ext cx="6172200" cy="4873625"/>
          </a:xfrm>
          <a:prstGeom prst="rect">
            <a:avLst/>
          </a:prstGeo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id="{1C2C1C56-207F-4C8B-BA55-26B8F95B86B7}"/>
              </a:ext>
            </a:extLst>
          </p:cNvPr>
          <p:cNvSpPr>
            <a:spLocks noGrp="1"/>
          </p:cNvSpPr>
          <p:nvPr>
            <p:ph type="body" sz="half" idx="2"/>
          </p:nvPr>
        </p:nvSpPr>
        <p:spPr>
          <a:xfrm>
            <a:off x="839788" y="2057400"/>
            <a:ext cx="3932237" cy="3811588"/>
          </a:xfrm>
          <a:prstGeom prst="rect">
            <a:avLst/>
          </a:prstGeo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54DBA668-D34C-489A-B366-9D2832C2415D}"/>
              </a:ext>
            </a:extLst>
          </p:cNvPr>
          <p:cNvSpPr>
            <a:spLocks noGrp="1"/>
          </p:cNvSpPr>
          <p:nvPr>
            <p:ph type="dt" sz="half" idx="10"/>
          </p:nvPr>
        </p:nvSpPr>
        <p:spPr>
          <a:xfrm>
            <a:off x="838200" y="6356350"/>
            <a:ext cx="2743200" cy="365125"/>
          </a:xfrm>
          <a:prstGeom prst="rect">
            <a:avLst/>
          </a:prstGeom>
        </p:spPr>
        <p:txBody>
          <a:bodyPr>
            <a:normAutofit/>
          </a:bodyPr>
          <a:lstStyle/>
          <a:p>
            <a:fld id="{BD4E93D0-AFD0-4C32-96A7-F021EE6CB207}" type="datetimeFigureOut">
              <a:rPr lang="en-US" altLang="en-US" sz="1700" smtClean="0"/>
              <a:t>8/28/2025</a:t>
            </a:fld>
            <a:endParaRPr lang="zh-CN" altLang="en-US"/>
          </a:p>
        </p:txBody>
      </p:sp>
      <p:sp>
        <p:nvSpPr>
          <p:cNvPr id="6" name="页脚占位符 5">
            <a:extLst>
              <a:ext uri="{FF2B5EF4-FFF2-40B4-BE49-F238E27FC236}">
                <a16:creationId xmlns:a16="http://schemas.microsoft.com/office/drawing/2014/main" id="{0EE16E13-E4E1-4F0C-A33B-2449E9146D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37B3095-75BB-47B4-A735-366B23D90A88}"/>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1940618C-647D-4B95-B53F-55B2E86AD904}" type="slidenum">
              <a:rPr lang="en-US" altLang="en-US" smtClean="0"/>
              <a:t>‹#›</a:t>
            </a:fld>
            <a:endParaRPr lang="zh-CN" altLang="en-US"/>
          </a:p>
        </p:txBody>
      </p:sp>
    </p:spTree>
    <p:extLst>
      <p:ext uri="{BB962C8B-B14F-4D97-AF65-F5344CB8AC3E}">
        <p14:creationId xmlns:p14="http://schemas.microsoft.com/office/powerpoint/2010/main" val="13099341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BD1382-E434-42BF-914C-91E16111C0CA}"/>
              </a:ext>
            </a:extLst>
          </p:cNvPr>
          <p:cNvSpPr>
            <a:spLocks noGrp="1"/>
          </p:cNvSpPr>
          <p:nvPr>
            <p:ph type="title"/>
          </p:nvPr>
        </p:nvSpPr>
        <p:spPr>
          <a:xfrm>
            <a:off x="839788" y="457200"/>
            <a:ext cx="3932237" cy="1600200"/>
          </a:xfrm>
          <a:prstGeom prst="rect">
            <a:avLst/>
          </a:prstGeom>
        </p:spPr>
        <p:txBody>
          <a:bodyPr anchor="t">
            <a:normAutofit/>
          </a:bodyPr>
          <a:lstStyle>
            <a:lvl1pPr>
              <a:defRPr sz="3200"/>
            </a:lvl1pPr>
          </a:lstStyle>
          <a:p>
            <a:r>
              <a:rPr lang="en-US" altLang="en-US" sz="3100"/>
              <a:t>Click here to edit master header styles</a:t>
            </a:r>
          </a:p>
        </p:txBody>
      </p:sp>
      <p:sp>
        <p:nvSpPr>
          <p:cNvPr id="3" name="图片占位符 2">
            <a:extLst>
              <a:ext uri="{FF2B5EF4-FFF2-40B4-BE49-F238E27FC236}">
                <a16:creationId xmlns:a16="http://schemas.microsoft.com/office/drawing/2014/main" id="{C72F365C-4B75-44CF-BF55-E5209BDA2F8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5C1C5B0-0A01-4F33-9F91-A9A833DD7AE6}"/>
              </a:ext>
            </a:extLst>
          </p:cNvPr>
          <p:cNvSpPr>
            <a:spLocks noGrp="1"/>
          </p:cNvSpPr>
          <p:nvPr>
            <p:ph type="body" sz="half" idx="2"/>
          </p:nvPr>
        </p:nvSpPr>
        <p:spPr>
          <a:xfrm>
            <a:off x="839788" y="2057400"/>
            <a:ext cx="3932237" cy="3811588"/>
          </a:xfrm>
          <a:prstGeom prst="rect">
            <a:avLst/>
          </a:prstGeo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46E9BFFE-DC98-49CA-AF95-7E7E90F8AF27}"/>
              </a:ext>
            </a:extLst>
          </p:cNvPr>
          <p:cNvSpPr>
            <a:spLocks noGrp="1"/>
          </p:cNvSpPr>
          <p:nvPr>
            <p:ph type="dt" sz="half" idx="10"/>
          </p:nvPr>
        </p:nvSpPr>
        <p:spPr>
          <a:xfrm>
            <a:off x="838200" y="6356350"/>
            <a:ext cx="2743200" cy="365125"/>
          </a:xfrm>
          <a:prstGeom prst="rect">
            <a:avLst/>
          </a:prstGeom>
        </p:spPr>
        <p:txBody>
          <a:bodyPr>
            <a:normAutofit/>
          </a:bodyPr>
          <a:lstStyle/>
          <a:p>
            <a:fld id="{BD4E93D0-AFD0-4C32-96A7-F021EE6CB207}" type="datetimeFigureOut">
              <a:rPr lang="en-US" altLang="en-US" sz="1700" smtClean="0"/>
              <a:t>8/28/2025</a:t>
            </a:fld>
            <a:endParaRPr lang="zh-CN" altLang="en-US"/>
          </a:p>
        </p:txBody>
      </p:sp>
      <p:sp>
        <p:nvSpPr>
          <p:cNvPr id="6" name="页脚占位符 5">
            <a:extLst>
              <a:ext uri="{FF2B5EF4-FFF2-40B4-BE49-F238E27FC236}">
                <a16:creationId xmlns:a16="http://schemas.microsoft.com/office/drawing/2014/main" id="{6FD20B5F-6DAF-4A91-B196-D3964171F5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2E03A6A-1D24-4515-88E3-581F8274779F}"/>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1940618C-647D-4B95-B53F-55B2E86AD904}" type="slidenum">
              <a:rPr lang="en-US" altLang="en-US" smtClean="0"/>
              <a:t>‹#›</a:t>
            </a:fld>
            <a:endParaRPr lang="zh-CN" altLang="en-US"/>
          </a:p>
        </p:txBody>
      </p:sp>
    </p:spTree>
    <p:extLst>
      <p:ext uri="{BB962C8B-B14F-4D97-AF65-F5344CB8AC3E}">
        <p14:creationId xmlns:p14="http://schemas.microsoft.com/office/powerpoint/2010/main" val="39423061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88FACA-2930-4C23-8A10-A1020CB2DB80}"/>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81"/>
            <a:ext cx="12192000" cy="6857919"/>
          </a:xfrm>
          <a:prstGeom prst="rect">
            <a:avLst/>
          </a:prstGeom>
        </p:spPr>
      </p:pic>
      <p:pic>
        <p:nvPicPr>
          <p:cNvPr id="3" name="图片 2">
            <a:extLst>
              <a:ext uri="{FF2B5EF4-FFF2-40B4-BE49-F238E27FC236}">
                <a16:creationId xmlns:a16="http://schemas.microsoft.com/office/drawing/2014/main" id="{A9981170-5979-4FF0-A405-0B27B0202741}"/>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7904193" y="2707924"/>
            <a:ext cx="4287807" cy="4150076"/>
          </a:xfrm>
          <a:prstGeom prst="rect">
            <a:avLst/>
          </a:prstGeom>
        </p:spPr>
      </p:pic>
      <p:pic>
        <p:nvPicPr>
          <p:cNvPr id="4" name="图片 3">
            <a:extLst>
              <a:ext uri="{FF2B5EF4-FFF2-40B4-BE49-F238E27FC236}">
                <a16:creationId xmlns:a16="http://schemas.microsoft.com/office/drawing/2014/main" id="{D95BF268-F120-4E60-955C-EDECC0AA074D}"/>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9050" y="0"/>
            <a:ext cx="4762500" cy="4074598"/>
          </a:xfrm>
          <a:prstGeom prst="rect">
            <a:avLst/>
          </a:prstGeom>
        </p:spPr>
      </p:pic>
      <p:pic>
        <p:nvPicPr>
          <p:cNvPr id="5" name="图片 4">
            <a:extLst>
              <a:ext uri="{FF2B5EF4-FFF2-40B4-BE49-F238E27FC236}">
                <a16:creationId xmlns:a16="http://schemas.microsoft.com/office/drawing/2014/main" id="{B8918C77-11D4-4230-9893-1E0CAE33F96F}"/>
              </a:ext>
            </a:extLst>
          </p:cNvPr>
          <p:cNvPicPr>
            <a:picLocks noChangeAspect="1"/>
          </p:cNvPicPr>
          <p:nvPr userDrawn="1"/>
        </p:nvPicPr>
        <p:blipFill>
          <a:blip r:embed="rId21">
            <a:extLst>
              <a:ext uri="{28A0092B-C50C-407E-A947-70E740481C1C}">
                <a14:useLocalDpi xmlns:a14="http://schemas.microsoft.com/office/drawing/2010/main" val="0"/>
              </a:ext>
            </a:extLst>
          </a:blip>
          <a:srcRect l="1513" t="3547" r="1664" b="4088"/>
          <a:stretch>
            <a:fillRect/>
          </a:stretch>
        </p:blipFill>
        <p:spPr>
          <a:xfrm>
            <a:off x="0" y="542925"/>
            <a:ext cx="12192000" cy="6017895"/>
          </a:xfrm>
          <a:prstGeom prst="rect">
            <a:avLst/>
          </a:prstGeom>
          <a:ln w="180975">
            <a:solidFill>
              <a:srgbClr val="B27B4F"/>
            </a:solidFill>
          </a:ln>
        </p:spPr>
      </p:pic>
    </p:spTree>
    <p:extLst>
      <p:ext uri="{BB962C8B-B14F-4D97-AF65-F5344CB8AC3E}">
        <p14:creationId xmlns:p14="http://schemas.microsoft.com/office/powerpoint/2010/main" val="230713246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8" r:id="rId15"/>
    <p:sldLayoutId id="2147483749" r:id="rId16"/>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2443411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Fira Sans"/>
              <a:buChar char="●"/>
              <a:defRPr sz="1800">
                <a:solidFill>
                  <a:schemeClr val="dk2"/>
                </a:solidFill>
                <a:latin typeface="Fira Sans"/>
                <a:ea typeface="Fira Sans"/>
                <a:cs typeface="Fira Sans"/>
                <a:sym typeface="Fira Sans"/>
              </a:defRPr>
            </a:lvl1pPr>
            <a:lvl2pPr marL="914400" lvl="1"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1600"/>
              </a:spcBef>
              <a:spcAft>
                <a:spcPts val="160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987683719"/>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orient="horz" pos="1620">
          <p15:clr>
            <a:srgbClr val="EA4335"/>
          </p15:clr>
        </p15:guide>
        <p15:guide id="3">
          <p15:clr>
            <a:srgbClr val="EA4335"/>
          </p15:clr>
        </p15:guide>
        <p15:guide id="4" pos="5760">
          <p15:clr>
            <a:srgbClr val="EA4335"/>
          </p15:clr>
        </p15:guide>
        <p15:guide id="5" orient="horz">
          <p15:clr>
            <a:srgbClr val="EA4335"/>
          </p15:clr>
        </p15:guide>
        <p15:guide id="6" orient="horz" pos="3240">
          <p15:clr>
            <a:srgbClr val="EA4335"/>
          </p15:clr>
        </p15:guide>
        <p15:guide id="7" pos="113">
          <p15:clr>
            <a:srgbClr val="EA4335"/>
          </p15:clr>
        </p15:guide>
        <p15:guide id="8" orient="horz" pos="102">
          <p15:clr>
            <a:srgbClr val="EA4335"/>
          </p15:clr>
        </p15:guide>
        <p15:guide id="9" orient="horz" pos="3138">
          <p15:clr>
            <a:srgbClr val="EA4335"/>
          </p15:clr>
        </p15:guide>
        <p15:guide id="10" pos="5642">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3.xml"/><Relationship Id="rId1" Type="http://schemas.openxmlformats.org/officeDocument/2006/relationships/tags" Target="../tags/tag13.xml"/><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3.xml"/><Relationship Id="rId1" Type="http://schemas.openxmlformats.org/officeDocument/2006/relationships/tags" Target="../tags/tag14.xml"/><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2.xml"/><Relationship Id="rId1" Type="http://schemas.openxmlformats.org/officeDocument/2006/relationships/tags" Target="../tags/tag15.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2.xml"/><Relationship Id="rId1" Type="http://schemas.openxmlformats.org/officeDocument/2006/relationships/tags" Target="../tags/tag16.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notesSlide" Target="../notesSlides/notesSlide8.xml"/><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12.png"/><Relationship Id="rId10"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29.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8.png"/><Relationship Id="rId2" Type="http://schemas.openxmlformats.org/officeDocument/2006/relationships/slideLayout" Target="../slideLayouts/slideLayout14.xml"/><Relationship Id="rId1" Type="http://schemas.openxmlformats.org/officeDocument/2006/relationships/tags" Target="../tags/tag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9.png"/><Relationship Id="rId2" Type="http://schemas.openxmlformats.org/officeDocument/2006/relationships/slideLayout" Target="../slideLayouts/slideLayout14.xml"/><Relationship Id="rId1" Type="http://schemas.openxmlformats.org/officeDocument/2006/relationships/tags" Target="../tags/tag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1.xml"/><Relationship Id="rId7" Type="http://schemas.openxmlformats.org/officeDocument/2006/relationships/image" Target="../media/image40.png"/><Relationship Id="rId2" Type="http://schemas.openxmlformats.org/officeDocument/2006/relationships/slideLayout" Target="../slideLayouts/slideLayout14.xml"/><Relationship Id="rId1" Type="http://schemas.openxmlformats.org/officeDocument/2006/relationships/tags" Target="../tags/tag20.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42.svg"/><Relationship Id="rId4" Type="http://schemas.openxmlformats.org/officeDocument/2006/relationships/image" Target="../media/image11.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6.xml"/><Relationship Id="rId1" Type="http://schemas.openxmlformats.org/officeDocument/2006/relationships/tags" Target="../tags/tag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notesSlide" Target="../notesSlides/notesSlide3.xml"/><Relationship Id="rId7" Type="http://schemas.openxmlformats.org/officeDocument/2006/relationships/image" Target="../media/image12.png"/><Relationship Id="rId12" Type="http://schemas.openxmlformats.org/officeDocument/2006/relationships/image" Target="../media/image22.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11.png"/><Relationship Id="rId11" Type="http://schemas.openxmlformats.org/officeDocument/2006/relationships/image" Target="../media/image21.svg"/><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3.xml"/><Relationship Id="rId1" Type="http://schemas.openxmlformats.org/officeDocument/2006/relationships/tags" Target="../tags/tag6.xml"/><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6.xml"/><Relationship Id="rId1" Type="http://schemas.openxmlformats.org/officeDocument/2006/relationships/tags" Target="../tags/tag8.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notesSlide" Target="../notesSlides/notesSlide4.xml"/><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12.png"/><Relationship Id="rId10"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29.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8DA6DC-9D25-7EB9-D51A-13B602A8B4B2}"/>
              </a:ext>
            </a:extLst>
          </p:cNvPr>
          <p:cNvPicPr>
            <a:picLocks noChangeAspect="1"/>
          </p:cNvPicPr>
          <p:nvPr/>
        </p:nvPicPr>
        <p:blipFill>
          <a:blip r:embed="rId4"/>
          <a:stretch>
            <a:fillRect/>
          </a:stretch>
        </p:blipFill>
        <p:spPr>
          <a:xfrm>
            <a:off x="0" y="0"/>
            <a:ext cx="12192000" cy="6858000"/>
          </a:xfrm>
          <a:prstGeom prst="rect">
            <a:avLst/>
          </a:prstGeom>
        </p:spPr>
      </p:pic>
      <p:pic>
        <p:nvPicPr>
          <p:cNvPr id="32" name="图片 31">
            <a:extLst>
              <a:ext uri="{FF2B5EF4-FFF2-40B4-BE49-F238E27FC236}">
                <a16:creationId xmlns:a16="http://schemas.microsoft.com/office/drawing/2014/main" id="{75B6D6B9-1E4D-4BB1-8A4A-BD5EBC8ABF8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01926" y="5016081"/>
            <a:ext cx="4590074" cy="1841877"/>
          </a:xfrm>
          <a:prstGeom prst="rect">
            <a:avLst/>
          </a:prstGeom>
        </p:spPr>
      </p:pic>
      <p:pic>
        <p:nvPicPr>
          <p:cNvPr id="34" name="图片 33">
            <a:extLst>
              <a:ext uri="{FF2B5EF4-FFF2-40B4-BE49-F238E27FC236}">
                <a16:creationId xmlns:a16="http://schemas.microsoft.com/office/drawing/2014/main" id="{329A8EFA-46DD-4C7A-8FF4-58FB7A1806E8}"/>
              </a:ext>
            </a:extLst>
          </p:cNvPr>
          <p:cNvPicPr>
            <a:picLocks noChangeAspect="1"/>
          </p:cNvPicPr>
          <p:nvPr/>
        </p:nvPicPr>
        <p:blipFill>
          <a:blip r:embed="rId6" cstate="hqprint">
            <a:extLst>
              <a:ext uri="{28A0092B-C50C-407E-A947-70E740481C1C}">
                <a14:useLocalDpi xmlns:a14="http://schemas.microsoft.com/office/drawing/2010/main" val="0"/>
              </a:ext>
            </a:extLst>
          </a:blip>
          <a:srcRect l="26589" t="-2052" b="-1"/>
          <a:stretch>
            <a:fillRect/>
          </a:stretch>
        </p:blipFill>
        <p:spPr>
          <a:xfrm>
            <a:off x="0" y="1807652"/>
            <a:ext cx="2649735" cy="533966"/>
          </a:xfrm>
          <a:prstGeom prst="rect">
            <a:avLst/>
          </a:prstGeom>
        </p:spPr>
      </p:pic>
      <p:grpSp>
        <p:nvGrpSpPr>
          <p:cNvPr id="7" name="Group 6">
            <a:extLst>
              <a:ext uri="{FF2B5EF4-FFF2-40B4-BE49-F238E27FC236}">
                <a16:creationId xmlns:a16="http://schemas.microsoft.com/office/drawing/2014/main" id="{69A163C2-A556-843F-501E-EBC5A7BC12FA}"/>
              </a:ext>
            </a:extLst>
          </p:cNvPr>
          <p:cNvGrpSpPr/>
          <p:nvPr/>
        </p:nvGrpSpPr>
        <p:grpSpPr>
          <a:xfrm>
            <a:off x="1531819" y="-1185798"/>
            <a:ext cx="11355547" cy="3985979"/>
            <a:chOff x="2701297" y="-345564"/>
            <a:chExt cx="10193003" cy="3199708"/>
          </a:xfrm>
        </p:grpSpPr>
        <p:pic>
          <p:nvPicPr>
            <p:cNvPr id="4" name="Picture 3">
              <a:extLst>
                <a:ext uri="{FF2B5EF4-FFF2-40B4-BE49-F238E27FC236}">
                  <a16:creationId xmlns:a16="http://schemas.microsoft.com/office/drawing/2014/main" id="{83BEFFD0-7336-FE8C-91CA-09FA2EE86E51}"/>
                </a:ext>
              </a:extLst>
            </p:cNvPr>
            <p:cNvPicPr>
              <a:picLocks noChangeAspect="1"/>
            </p:cNvPicPr>
            <p:nvPr/>
          </p:nvPicPr>
          <p:blipFill rotWithShape="1">
            <a:blip r:embed="rId7">
              <a:clrChange>
                <a:clrFrom>
                  <a:srgbClr val="FFFFFF"/>
                </a:clrFrom>
                <a:clrTo>
                  <a:srgbClr val="FFFFFF">
                    <a:alpha val="0"/>
                  </a:srgbClr>
                </a:clrTo>
              </a:clrChange>
            </a:blip>
            <a:srcRect r="3767" b="51570"/>
            <a:stretch/>
          </p:blipFill>
          <p:spPr>
            <a:xfrm>
              <a:off x="2701297" y="-345564"/>
              <a:ext cx="10193003" cy="3199708"/>
            </a:xfrm>
            <a:prstGeom prst="rect">
              <a:avLst/>
            </a:prstGeom>
          </p:spPr>
        </p:pic>
        <p:pic>
          <p:nvPicPr>
            <p:cNvPr id="5" name="Picture 4">
              <a:extLst>
                <a:ext uri="{FF2B5EF4-FFF2-40B4-BE49-F238E27FC236}">
                  <a16:creationId xmlns:a16="http://schemas.microsoft.com/office/drawing/2014/main" id="{19AD9FD5-98F3-329E-9D3E-4378FBF88D7E}"/>
                </a:ext>
              </a:extLst>
            </p:cNvPr>
            <p:cNvPicPr>
              <a:picLocks noChangeAspect="1"/>
            </p:cNvPicPr>
            <p:nvPr/>
          </p:nvPicPr>
          <p:blipFill rotWithShape="1">
            <a:blip r:embed="rId7">
              <a:clrChange>
                <a:clrFrom>
                  <a:srgbClr val="FFFFFF"/>
                </a:clrFrom>
                <a:clrTo>
                  <a:srgbClr val="FFFFFF">
                    <a:alpha val="0"/>
                  </a:srgbClr>
                </a:clrTo>
              </a:clrChange>
            </a:blip>
            <a:srcRect l="41370" t="55200" r="52880" b="33983"/>
            <a:stretch/>
          </p:blipFill>
          <p:spPr>
            <a:xfrm>
              <a:off x="7647604" y="1348963"/>
              <a:ext cx="603767" cy="708437"/>
            </a:xfrm>
            <a:prstGeom prst="rect">
              <a:avLst/>
            </a:prstGeom>
          </p:spPr>
        </p:pic>
        <p:pic>
          <p:nvPicPr>
            <p:cNvPr id="6" name="Picture 5">
              <a:extLst>
                <a:ext uri="{FF2B5EF4-FFF2-40B4-BE49-F238E27FC236}">
                  <a16:creationId xmlns:a16="http://schemas.microsoft.com/office/drawing/2014/main" id="{1EA028FB-6767-C377-E8EF-D4C97A4C28E5}"/>
                </a:ext>
              </a:extLst>
            </p:cNvPr>
            <p:cNvPicPr>
              <a:picLocks noChangeAspect="1"/>
            </p:cNvPicPr>
            <p:nvPr/>
          </p:nvPicPr>
          <p:blipFill rotWithShape="1">
            <a:blip r:embed="rId7">
              <a:clrChange>
                <a:clrFrom>
                  <a:srgbClr val="FFFFFF"/>
                </a:clrFrom>
                <a:clrTo>
                  <a:srgbClr val="FFFFFF">
                    <a:alpha val="0"/>
                  </a:srgbClr>
                </a:clrTo>
              </a:clrChange>
            </a:blip>
            <a:srcRect l="47575" t="55201" r="48054" b="31824"/>
            <a:stretch/>
          </p:blipFill>
          <p:spPr>
            <a:xfrm rot="317431">
              <a:off x="9305094" y="1559114"/>
              <a:ext cx="458950" cy="849795"/>
            </a:xfrm>
            <a:prstGeom prst="rect">
              <a:avLst/>
            </a:prstGeom>
          </p:spPr>
        </p:pic>
      </p:grpSp>
      <p:sp>
        <p:nvSpPr>
          <p:cNvPr id="9" name="Google Shape;1888;p33">
            <a:extLst>
              <a:ext uri="{FF2B5EF4-FFF2-40B4-BE49-F238E27FC236}">
                <a16:creationId xmlns:a16="http://schemas.microsoft.com/office/drawing/2014/main" id="{91AC8897-A561-7585-E081-4174F1D8EB38}"/>
              </a:ext>
            </a:extLst>
          </p:cNvPr>
          <p:cNvSpPr/>
          <p:nvPr/>
        </p:nvSpPr>
        <p:spPr>
          <a:xfrm>
            <a:off x="-89381" y="59194"/>
            <a:ext cx="3349416" cy="552057"/>
          </a:xfrm>
          <a:prstGeom prst="roundRect">
            <a:avLst>
              <a:gd name="adj" fmla="val 50000"/>
            </a:avLst>
          </a:prstGeom>
          <a:solidFill>
            <a:srgbClr val="CEFCC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solidFill>
                  <a:schemeClr val="accent5"/>
                </a:solidFill>
                <a:latin typeface="Times New Roman" panose="02020603050405020304" pitchFamily="18" charset="0"/>
                <a:ea typeface="Nunito"/>
                <a:cs typeface="Times New Roman" panose="02020603050405020304" pitchFamily="18" charset="0"/>
                <a:sym typeface="Nunito"/>
              </a:rPr>
              <a:t>BÀI 1:CÁNH DIỀU-LỚP 9</a:t>
            </a:r>
            <a:endParaRPr sz="2000" dirty="0">
              <a:solidFill>
                <a:schemeClr val="accent5"/>
              </a:solidFill>
              <a:latin typeface="Times New Roman" panose="02020603050405020304" pitchFamily="18" charset="0"/>
              <a:ea typeface="Nunito"/>
              <a:cs typeface="Times New Roman" panose="02020603050405020304" pitchFamily="18" charset="0"/>
              <a:sym typeface="Nunito"/>
            </a:endParaRPr>
          </a:p>
        </p:txBody>
      </p:sp>
    </p:spTree>
    <p:custDataLst>
      <p:tags r:id="rId1"/>
    </p:custDataLst>
    <p:extLst>
      <p:ext uri="{BB962C8B-B14F-4D97-AF65-F5344CB8AC3E}">
        <p14:creationId xmlns:p14="http://schemas.microsoft.com/office/powerpoint/2010/main" val="661864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30221"/>
            <a:ext cx="11915039" cy="6870349"/>
            <a:chOff x="0" y="-114300"/>
            <a:chExt cx="4707176" cy="27142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5">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6" name="Group 15">
            <a:extLst>
              <a:ext uri="{FF2B5EF4-FFF2-40B4-BE49-F238E27FC236}">
                <a16:creationId xmlns:a16="http://schemas.microsoft.com/office/drawing/2014/main" id="{494940F4-1300-E56F-F395-9F5535061E6E}"/>
              </a:ext>
            </a:extLst>
          </p:cNvPr>
          <p:cNvGrpSpPr/>
          <p:nvPr/>
        </p:nvGrpSpPr>
        <p:grpSpPr>
          <a:xfrm>
            <a:off x="1088572" y="216083"/>
            <a:ext cx="10210799" cy="777816"/>
            <a:chOff x="286806" y="93839"/>
            <a:chExt cx="15694140" cy="1194784"/>
          </a:xfrm>
        </p:grpSpPr>
        <p:grpSp>
          <p:nvGrpSpPr>
            <p:cNvPr id="33" name="Group 32">
              <a:extLst>
                <a:ext uri="{FF2B5EF4-FFF2-40B4-BE49-F238E27FC236}">
                  <a16:creationId xmlns:a16="http://schemas.microsoft.com/office/drawing/2014/main" id="{322A90CC-DAAB-E509-3842-7F11D89BB7D0}"/>
                </a:ext>
              </a:extLst>
            </p:cNvPr>
            <p:cNvGrpSpPr/>
            <p:nvPr/>
          </p:nvGrpSpPr>
          <p:grpSpPr>
            <a:xfrm>
              <a:off x="286806" y="93839"/>
              <a:ext cx="15694140" cy="1194784"/>
              <a:chOff x="347269" y="9380"/>
              <a:chExt cx="23366942" cy="1939116"/>
            </a:xfrm>
          </p:grpSpPr>
          <p:grpSp>
            <p:nvGrpSpPr>
              <p:cNvPr id="5" name="Group 5"/>
              <p:cNvGrpSpPr/>
              <p:nvPr/>
            </p:nvGrpSpPr>
            <p:grpSpPr>
              <a:xfrm>
                <a:off x="871904" y="135672"/>
                <a:ext cx="22842307" cy="1465958"/>
                <a:chOff x="0" y="-9525"/>
                <a:chExt cx="9286978" cy="596013"/>
              </a:xfrm>
            </p:grpSpPr>
            <p:sp>
              <p:nvSpPr>
                <p:cNvPr id="6" name="Freeform 6"/>
                <p:cNvSpPr/>
                <p:nvPr/>
              </p:nvSpPr>
              <p:spPr>
                <a:xfrm>
                  <a:off x="307264" y="37606"/>
                  <a:ext cx="8979714" cy="548882"/>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15" rtl="0" eaLnBrk="1" fontAlgn="auto" latinLnBrk="0" hangingPunct="1">
                    <a:lnSpc>
                      <a:spcPts val="7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0" name="TextBox 10"/>
              <p:cNvSpPr txBox="1"/>
              <p:nvPr/>
            </p:nvSpPr>
            <p:spPr>
              <a:xfrm>
                <a:off x="347269" y="9380"/>
                <a:ext cx="1653017" cy="1939116"/>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TextBox 13"/>
              <p:cNvSpPr txBox="1"/>
              <p:nvPr/>
            </p:nvSpPr>
            <p:spPr>
              <a:xfrm>
                <a:off x="475934" y="182584"/>
                <a:ext cx="1395685" cy="1637246"/>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025114" y="211688"/>
              <a:ext cx="14834185" cy="898258"/>
            </a:xfrm>
            <a:prstGeom prst="rect">
              <a:avLst/>
            </a:prstGeom>
            <a:noFill/>
          </p:spPr>
          <p:txBody>
            <a:bodyPr wrap="square">
              <a:spAutoFit/>
            </a:bodyPr>
            <a:lstStyle/>
            <a:p>
              <a:pPr marL="0" marR="3387" lvl="0" indent="0" algn="ctr" defTabSz="1219170" rtl="0" eaLnBrk="1" fontAlgn="auto" latinLnBrk="0" hangingPunct="1">
                <a:lnSpc>
                  <a:spcPct val="100000"/>
                </a:lnSpc>
                <a:spcBef>
                  <a:spcPts val="0"/>
                </a:spcBef>
                <a:spcAft>
                  <a:spcPts val="1067"/>
                </a:spcAft>
                <a:buClr>
                  <a:srgbClr val="000000"/>
                </a:buClr>
                <a:buSzTx/>
                <a:buFontTx/>
                <a:buNone/>
                <a:tabLst/>
                <a:defRPr/>
              </a:pPr>
              <a:r>
                <a:rPr lang="vi-VN" sz="3200" b="1" dirty="0">
                  <a:effectLst/>
                  <a:latin typeface="+mj-lt"/>
                  <a:ea typeface="Calibri" panose="020F0502020204030204" pitchFamily="34" charset="0"/>
                  <a:cs typeface="Times New Roman" panose="02020603050405020304" pitchFamily="18" charset="0"/>
                </a:rPr>
                <a:t>Một số yếu tố thi luật của thể thơ song thất lục bát</a:t>
              </a:r>
              <a:endParaRPr kumimoji="0" lang="en-SG" sz="4400" b="0" i="0" u="none" strike="noStrike" kern="0" cap="none" spc="0" normalizeH="0" baseline="0" noProof="0" dirty="0">
                <a:ln>
                  <a:noFill/>
                </a:ln>
                <a:solidFill>
                  <a:prstClr val="black">
                    <a:lumMod val="50000"/>
                  </a:prstClr>
                </a:solidFill>
                <a:effectLst/>
                <a:uLnTx/>
                <a:uFillTx/>
                <a:latin typeface="+mj-lt"/>
                <a:ea typeface="Calibri" panose="020F0502020204030204" pitchFamily="34"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90996" y="141332"/>
              <a:ext cx="1127237" cy="1127237"/>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9"/>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3" name="TextBox 23"/>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3"/>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grpSp>
      <p:graphicFrame>
        <p:nvGraphicFramePr>
          <p:cNvPr id="8" name="Table 7">
            <a:extLst>
              <a:ext uri="{FF2B5EF4-FFF2-40B4-BE49-F238E27FC236}">
                <a16:creationId xmlns:a16="http://schemas.microsoft.com/office/drawing/2014/main" id="{D44331B8-48E5-EE1D-CD38-25ADFDAE3949}"/>
              </a:ext>
            </a:extLst>
          </p:cNvPr>
          <p:cNvGraphicFramePr>
            <a:graphicFrameLocks noGrp="1"/>
          </p:cNvGraphicFramePr>
          <p:nvPr>
            <p:extLst>
              <p:ext uri="{D42A27DB-BD31-4B8C-83A1-F6EECF244321}">
                <p14:modId xmlns:p14="http://schemas.microsoft.com/office/powerpoint/2010/main" val="3579876295"/>
              </p:ext>
            </p:extLst>
          </p:nvPr>
        </p:nvGraphicFramePr>
        <p:xfrm>
          <a:off x="245328" y="1050881"/>
          <a:ext cx="11658600" cy="5540379"/>
        </p:xfrm>
        <a:graphic>
          <a:graphicData uri="http://schemas.openxmlformats.org/drawingml/2006/table">
            <a:tbl>
              <a:tblPr firstRow="1" firstCol="1" bandRow="1">
                <a:tableStyleId>{10A1B5D5-9B99-4C35-A422-299274C87663}</a:tableStyleId>
              </a:tblPr>
              <a:tblGrid>
                <a:gridCol w="2073329">
                  <a:extLst>
                    <a:ext uri="{9D8B030D-6E8A-4147-A177-3AD203B41FA5}">
                      <a16:colId xmlns:a16="http://schemas.microsoft.com/office/drawing/2014/main" val="1419545538"/>
                    </a:ext>
                  </a:extLst>
                </a:gridCol>
                <a:gridCol w="9585271">
                  <a:extLst>
                    <a:ext uri="{9D8B030D-6E8A-4147-A177-3AD203B41FA5}">
                      <a16:colId xmlns:a16="http://schemas.microsoft.com/office/drawing/2014/main" val="2182818128"/>
                    </a:ext>
                  </a:extLst>
                </a:gridCol>
              </a:tblGrid>
              <a:tr h="1244944">
                <a:tc>
                  <a:txBody>
                    <a:bodyPr/>
                    <a:lstStyle/>
                    <a:p>
                      <a:pPr algn="ctr">
                        <a:lnSpc>
                          <a:spcPct val="100000"/>
                        </a:lnSpc>
                        <a:spcAft>
                          <a:spcPts val="800"/>
                        </a:spcAft>
                      </a:pPr>
                      <a:r>
                        <a:rPr lang="vi-VN" sz="3200" dirty="0">
                          <a:solidFill>
                            <a:schemeClr val="tx1"/>
                          </a:solidFill>
                          <a:effectLst/>
                          <a:latin typeface="+mj-lt"/>
                        </a:rPr>
                        <a:t>Khái niệm</a:t>
                      </a:r>
                      <a:endParaRPr lang="en-SG" sz="1800" dirty="0">
                        <a:solidFill>
                          <a:schemeClr val="tx1"/>
                        </a:solidFill>
                        <a:effectLst/>
                        <a:latin typeface="+mj-lt"/>
                        <a:ea typeface="Calibri" panose="020F0502020204030204" pitchFamily="34" charset="0"/>
                        <a:cs typeface="Times New Roman" panose="02020603050405020304" pitchFamily="18" charset="0"/>
                      </a:endParaRPr>
                    </a:p>
                  </a:txBody>
                  <a:tcPr marL="51437" marR="514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SG" sz="1800" b="0" dirty="0">
                        <a:solidFill>
                          <a:schemeClr val="tx1"/>
                        </a:solidFill>
                        <a:effectLst/>
                        <a:latin typeface="+mj-lt"/>
                        <a:ea typeface="Calibri" panose="020F0502020204030204" pitchFamily="34" charset="0"/>
                        <a:cs typeface="Times New Roman" panose="02020603050405020304" pitchFamily="18" charset="0"/>
                      </a:endParaRPr>
                    </a:p>
                  </a:txBody>
                  <a:tcPr marL="51437" marR="514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84185154"/>
                  </a:ext>
                </a:extLst>
              </a:tr>
              <a:tr h="1244944">
                <a:tc>
                  <a:txBody>
                    <a:bodyPr/>
                    <a:lstStyle/>
                    <a:p>
                      <a:pPr algn="just">
                        <a:lnSpc>
                          <a:spcPct val="100000"/>
                        </a:lnSpc>
                        <a:spcAft>
                          <a:spcPts val="800"/>
                        </a:spcAft>
                      </a:pPr>
                      <a:r>
                        <a:rPr lang="vi-VN" sz="3200">
                          <a:solidFill>
                            <a:schemeClr val="tx1"/>
                          </a:solidFill>
                          <a:effectLst/>
                          <a:latin typeface="+mj-lt"/>
                        </a:rPr>
                        <a:t> Số câu trong khổ</a:t>
                      </a:r>
                      <a:endParaRPr lang="en-SG" sz="1800">
                        <a:solidFill>
                          <a:schemeClr val="tx1"/>
                        </a:solidFill>
                        <a:effectLst/>
                        <a:latin typeface="+mj-lt"/>
                        <a:ea typeface="Calibri" panose="020F0502020204030204" pitchFamily="34" charset="0"/>
                        <a:cs typeface="Times New Roman" panose="02020603050405020304" pitchFamily="18" charset="0"/>
                      </a:endParaRPr>
                    </a:p>
                  </a:txBody>
                  <a:tcPr marL="51437" marR="514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SG" sz="1800" dirty="0">
                        <a:solidFill>
                          <a:schemeClr val="tx1"/>
                        </a:solidFill>
                        <a:effectLst/>
                        <a:latin typeface="+mj-lt"/>
                        <a:ea typeface="Calibri" panose="020F0502020204030204" pitchFamily="34" charset="0"/>
                        <a:cs typeface="Times New Roman" panose="02020603050405020304" pitchFamily="18" charset="0"/>
                      </a:endParaRPr>
                    </a:p>
                  </a:txBody>
                  <a:tcPr marL="51437" marR="514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1529939"/>
                  </a:ext>
                </a:extLst>
              </a:tr>
              <a:tr h="1244944">
                <a:tc>
                  <a:txBody>
                    <a:bodyPr/>
                    <a:lstStyle/>
                    <a:p>
                      <a:pPr algn="just">
                        <a:lnSpc>
                          <a:spcPct val="100000"/>
                        </a:lnSpc>
                        <a:spcAft>
                          <a:spcPts val="800"/>
                        </a:spcAft>
                      </a:pPr>
                      <a:r>
                        <a:rPr lang="vi-VN" sz="3200" dirty="0">
                          <a:solidFill>
                            <a:schemeClr val="tx1"/>
                          </a:solidFill>
                          <a:effectLst/>
                          <a:latin typeface="+mj-lt"/>
                        </a:rPr>
                        <a:t>Ngắt nhịp</a:t>
                      </a:r>
                      <a:endParaRPr lang="en-SG" sz="1800" dirty="0">
                        <a:solidFill>
                          <a:schemeClr val="tx1"/>
                        </a:solidFill>
                        <a:effectLst/>
                        <a:latin typeface="+mj-lt"/>
                        <a:ea typeface="Calibri" panose="020F0502020204030204" pitchFamily="34" charset="0"/>
                        <a:cs typeface="Times New Roman" panose="02020603050405020304" pitchFamily="18" charset="0"/>
                      </a:endParaRPr>
                    </a:p>
                  </a:txBody>
                  <a:tcPr marL="51437" marR="514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SG" sz="1800" dirty="0">
                        <a:solidFill>
                          <a:schemeClr val="tx1"/>
                        </a:solidFill>
                        <a:effectLst/>
                        <a:latin typeface="+mj-lt"/>
                        <a:ea typeface="Calibri" panose="020F0502020204030204" pitchFamily="34" charset="0"/>
                        <a:cs typeface="Times New Roman" panose="02020603050405020304" pitchFamily="18" charset="0"/>
                      </a:endParaRPr>
                    </a:p>
                  </a:txBody>
                  <a:tcPr marL="51437" marR="514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3777052"/>
                  </a:ext>
                </a:extLst>
              </a:tr>
              <a:tr h="1805547">
                <a:tc>
                  <a:txBody>
                    <a:bodyPr/>
                    <a:lstStyle/>
                    <a:p>
                      <a:pPr algn="just">
                        <a:lnSpc>
                          <a:spcPct val="100000"/>
                        </a:lnSpc>
                        <a:spcAft>
                          <a:spcPts val="800"/>
                        </a:spcAft>
                      </a:pPr>
                      <a:r>
                        <a:rPr lang="vi-VN" sz="3200" dirty="0">
                          <a:solidFill>
                            <a:schemeClr val="tx1"/>
                          </a:solidFill>
                          <a:effectLst/>
                          <a:latin typeface="+mj-lt"/>
                        </a:rPr>
                        <a:t>Gieo vần</a:t>
                      </a:r>
                      <a:endParaRPr lang="en-SG" sz="1800" dirty="0">
                        <a:solidFill>
                          <a:schemeClr val="tx1"/>
                        </a:solidFill>
                        <a:effectLst/>
                        <a:latin typeface="+mj-lt"/>
                        <a:ea typeface="Calibri" panose="020F0502020204030204" pitchFamily="34" charset="0"/>
                        <a:cs typeface="Times New Roman" panose="02020603050405020304" pitchFamily="18" charset="0"/>
                      </a:endParaRPr>
                    </a:p>
                  </a:txBody>
                  <a:tcPr marL="51437" marR="514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SG" sz="1800" dirty="0">
                        <a:solidFill>
                          <a:schemeClr val="tx1"/>
                        </a:solidFill>
                        <a:effectLst/>
                        <a:latin typeface="+mj-lt"/>
                        <a:ea typeface="Calibri" panose="020F0502020204030204" pitchFamily="34" charset="0"/>
                        <a:cs typeface="Times New Roman" panose="02020603050405020304" pitchFamily="18" charset="0"/>
                      </a:endParaRPr>
                    </a:p>
                  </a:txBody>
                  <a:tcPr marL="51437" marR="514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5491706"/>
                  </a:ext>
                </a:extLst>
              </a:tr>
            </a:tbl>
          </a:graphicData>
        </a:graphic>
      </p:graphicFrame>
      <p:sp>
        <p:nvSpPr>
          <p:cNvPr id="12" name="TextBox 11">
            <a:extLst>
              <a:ext uri="{FF2B5EF4-FFF2-40B4-BE49-F238E27FC236}">
                <a16:creationId xmlns:a16="http://schemas.microsoft.com/office/drawing/2014/main" id="{D42464C5-FB05-AE94-9A5A-729C3BB40BC6}"/>
              </a:ext>
            </a:extLst>
          </p:cNvPr>
          <p:cNvSpPr txBox="1"/>
          <p:nvPr/>
        </p:nvSpPr>
        <p:spPr>
          <a:xfrm>
            <a:off x="2416627" y="1144086"/>
            <a:ext cx="9350829" cy="107721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Song thất lục bát là thể thơ kết hợp giữa thơ thất ngôn và thơ lục bát</a:t>
            </a:r>
            <a:endParaRPr kumimoji="0" lang="en-SG"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B9FB7A0B-4D9D-A774-7960-10682057FCC2}"/>
              </a:ext>
            </a:extLst>
          </p:cNvPr>
          <p:cNvSpPr txBox="1"/>
          <p:nvPr/>
        </p:nvSpPr>
        <p:spPr>
          <a:xfrm>
            <a:off x="2416626" y="2423097"/>
            <a:ext cx="9350829" cy="107721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Mỗi khổ gồm bốn dòng thơ: một cặp thất ngôn và một cặp lục bát</a:t>
            </a:r>
            <a:endParaRPr kumimoji="0" lang="en-SG"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FF0DE1B7-5692-31AF-4103-2E92EEB72225}"/>
              </a:ext>
            </a:extLst>
          </p:cNvPr>
          <p:cNvSpPr txBox="1"/>
          <p:nvPr/>
        </p:nvSpPr>
        <p:spPr>
          <a:xfrm>
            <a:off x="2416625" y="3593520"/>
            <a:ext cx="9350829" cy="107721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Các câu bảy có thể ngắt nhịp 3/4 hoặc 3/2/2, hai câu sáu – tám ngắt theo thể lục bát.</a:t>
            </a:r>
            <a:endParaRPr kumimoji="0" lang="en-SG"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CFCF5EE2-7BF3-D88A-E2ED-FF71611446A7}"/>
              </a:ext>
            </a:extLst>
          </p:cNvPr>
          <p:cNvSpPr txBox="1"/>
          <p:nvPr/>
        </p:nvSpPr>
        <p:spPr>
          <a:xfrm>
            <a:off x="2416624" y="4944314"/>
            <a:ext cx="9487303" cy="156966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Mỗi khổ thơ có một vần trắc và ba vần bằng câu sáu chỉ có vần chân, ba câu kia vừa có vần chân vừa có vần lưng. </a:t>
            </a:r>
            <a:endParaRPr kumimoji="0" lang="en-SG"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55553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7"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A32C970C-D5D5-EC43-9E9E-03B708B432D3}"/>
              </a:ext>
            </a:extLst>
          </p:cNvPr>
          <p:cNvGraphicFramePr>
            <a:graphicFrameLocks noGrp="1"/>
          </p:cNvGraphicFramePr>
          <p:nvPr>
            <p:extLst>
              <p:ext uri="{D42A27DB-BD31-4B8C-83A1-F6EECF244321}">
                <p14:modId xmlns:p14="http://schemas.microsoft.com/office/powerpoint/2010/main" val="784917652"/>
              </p:ext>
            </p:extLst>
          </p:nvPr>
        </p:nvGraphicFramePr>
        <p:xfrm>
          <a:off x="263731" y="871893"/>
          <a:ext cx="11569040" cy="5762290"/>
        </p:xfrm>
        <a:graphic>
          <a:graphicData uri="http://schemas.openxmlformats.org/drawingml/2006/table">
            <a:tbl>
              <a:tblPr firstRow="1" firstCol="1" bandRow="1">
                <a:tableStyleId>{1FECB4D8-DB02-4DC6-A0A2-4F2EBAE1DC90}</a:tableStyleId>
              </a:tblPr>
              <a:tblGrid>
                <a:gridCol w="3089069">
                  <a:extLst>
                    <a:ext uri="{9D8B030D-6E8A-4147-A177-3AD203B41FA5}">
                      <a16:colId xmlns:a16="http://schemas.microsoft.com/office/drawing/2014/main" val="3862482599"/>
                    </a:ext>
                  </a:extLst>
                </a:gridCol>
                <a:gridCol w="8479971">
                  <a:extLst>
                    <a:ext uri="{9D8B030D-6E8A-4147-A177-3AD203B41FA5}">
                      <a16:colId xmlns:a16="http://schemas.microsoft.com/office/drawing/2014/main" val="1344058779"/>
                    </a:ext>
                  </a:extLst>
                </a:gridCol>
              </a:tblGrid>
              <a:tr h="1617010">
                <a:tc>
                  <a:txBody>
                    <a:bodyPr/>
                    <a:lstStyle/>
                    <a:p>
                      <a:pPr marL="0" marR="3387" lvl="0" indent="0" algn="ctr" defTabSz="1219170" rtl="0" eaLnBrk="1" fontAlgn="auto" latinLnBrk="0" hangingPunct="1">
                        <a:lnSpc>
                          <a:spcPct val="100000"/>
                        </a:lnSpc>
                        <a:spcBef>
                          <a:spcPts val="0"/>
                        </a:spcBef>
                        <a:spcAft>
                          <a:spcPts val="1067"/>
                        </a:spcAft>
                        <a:buClr>
                          <a:srgbClr val="000000"/>
                        </a:buClr>
                        <a:buSzTx/>
                        <a:buFontTx/>
                        <a:buNone/>
                        <a:tabLst/>
                        <a:defRPr/>
                      </a:pPr>
                      <a:r>
                        <a:rPr lang="vi-VN" sz="3200" b="1" kern="1200" dirty="0">
                          <a:solidFill>
                            <a:schemeClr val="lt1"/>
                          </a:solidFill>
                          <a:effectLst/>
                          <a:latin typeface="Times New Roman" panose="02020603050405020304" pitchFamily="18" charset="0"/>
                          <a:ea typeface="Calibri" panose="020F0502020204030204" pitchFamily="34" charset="0"/>
                          <a:cs typeface="Times New Roman" panose="02020603050405020304" pitchFamily="18" charset="0"/>
                        </a:rPr>
                        <a:t>Một số yếu tố thi luật của thể thơ song thất lục bát</a:t>
                      </a:r>
                      <a:endParaRPr kumimoji="0" lang="en-SG" sz="32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txBody>
                  <a:tcPr marL="24902" marR="249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200" dirty="0">
                          <a:solidFill>
                            <a:schemeClr val="bg1"/>
                          </a:solidFill>
                          <a:effectLst/>
                          <a:latin typeface="Times New Roman" panose="02020603050405020304" pitchFamily="18" charset="0"/>
                          <a:cs typeface="Times New Roman" panose="02020603050405020304" pitchFamily="18" charset="0"/>
                        </a:rPr>
                        <a:t>Biểu hiện trong </a:t>
                      </a:r>
                      <a:r>
                        <a:rPr lang="en-US" sz="3200" dirty="0" err="1">
                          <a:solidFill>
                            <a:schemeClr val="bg1"/>
                          </a:solidFill>
                          <a:effectLst/>
                          <a:latin typeface="Times New Roman" panose="02020603050405020304" pitchFamily="18" charset="0"/>
                          <a:cs typeface="Times New Roman" panose="02020603050405020304" pitchFamily="18" charset="0"/>
                        </a:rPr>
                        <a:t>ví</a:t>
                      </a:r>
                      <a:r>
                        <a:rPr lang="en-US" sz="3200" dirty="0">
                          <a:solidFill>
                            <a:schemeClr val="bg1"/>
                          </a:solidFill>
                          <a:effectLst/>
                          <a:latin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cs typeface="Times New Roman" panose="02020603050405020304" pitchFamily="18" charset="0"/>
                        </a:rPr>
                        <a:t>dụ</a:t>
                      </a:r>
                      <a:endParaRPr lang="en-SG"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902" marR="249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3346778"/>
                  </a:ext>
                </a:extLst>
              </a:tr>
              <a:tr h="4042525">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Song thất lục bát là thể thơ kết hợp giữa thơ thất ngôn và thơ lục bát</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24902" marR="249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fontAlgn="base">
                        <a:lnSpc>
                          <a:spcPct val="150000"/>
                        </a:lnSpc>
                        <a:buFont typeface="Wingdings" panose="05000000000000000000" pitchFamily="2" charset="2"/>
                        <a:buChar char="Ø"/>
                      </a:pP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Ai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chẳng</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biết</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chán</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đời</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là</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phải</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endParaRPr lang="en-SG" sz="3200" b="1" kern="1200" dirty="0">
                        <a:solidFill>
                          <a:srgbClr val="7030A0"/>
                        </a:solidFill>
                        <a:effectLst/>
                        <a:latin typeface="Times New Roman" panose="02020603050405020304" pitchFamily="18" charset="0"/>
                        <a:ea typeface="+mn-ea"/>
                        <a:cs typeface="Times New Roman" panose="02020603050405020304" pitchFamily="18" charset="0"/>
                      </a:endParaRPr>
                    </a:p>
                    <a:p>
                      <a:pPr fontAlgn="base">
                        <a:lnSpc>
                          <a:spcPct val="150000"/>
                        </a:lnSpc>
                      </a:pP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Vội</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vàng</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sao</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đã</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mải</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lên</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tiên</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endParaRPr lang="en-SG" sz="3200" b="1" i="0" kern="1200" dirty="0">
                        <a:solidFill>
                          <a:srgbClr val="7030A0"/>
                        </a:solidFill>
                        <a:effectLst/>
                        <a:latin typeface="Times New Roman" panose="02020603050405020304" pitchFamily="18" charset="0"/>
                        <a:ea typeface="+mn-ea"/>
                        <a:cs typeface="Times New Roman" panose="02020603050405020304" pitchFamily="18" charset="0"/>
                      </a:endParaRPr>
                    </a:p>
                    <a:p>
                      <a:pPr fontAlgn="base">
                        <a:lnSpc>
                          <a:spcPct val="150000"/>
                        </a:lnSpc>
                      </a:pPr>
                      <a:endParaRPr lang="en-SG" sz="3200" b="1" i="0" kern="1200" dirty="0">
                        <a:solidFill>
                          <a:srgbClr val="7030A0"/>
                        </a:solidFill>
                        <a:effectLst/>
                        <a:latin typeface="Times New Roman" panose="02020603050405020304" pitchFamily="18" charset="0"/>
                        <a:ea typeface="+mn-ea"/>
                        <a:cs typeface="Times New Roman" panose="02020603050405020304" pitchFamily="18" charset="0"/>
                      </a:endParaRPr>
                    </a:p>
                    <a:p>
                      <a:pPr marL="457200" indent="-457200" fontAlgn="base">
                        <a:lnSpc>
                          <a:spcPct val="150000"/>
                        </a:lnSpc>
                        <a:buFont typeface="Wingdings" panose="05000000000000000000" pitchFamily="2" charset="2"/>
                        <a:buChar char="Ø"/>
                      </a:pPr>
                      <a:r>
                        <a:rPr lang="en-US" sz="3200" b="1" i="1" kern="1200" dirty="0" err="1">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Rượu</a:t>
                      </a:r>
                      <a:r>
                        <a:rPr lang="en-US" sz="3200" b="1" i="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ngon</a:t>
                      </a:r>
                      <a:r>
                        <a:rPr lang="en-US" sz="3200" b="1" i="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không</a:t>
                      </a:r>
                      <a:r>
                        <a:rPr lang="en-US" sz="3200" b="1" i="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có</a:t>
                      </a:r>
                      <a:r>
                        <a:rPr lang="en-US" sz="3200" b="1" i="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bạn</a:t>
                      </a:r>
                      <a:r>
                        <a:rPr lang="en-US" sz="3200" b="1" i="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hiền</a:t>
                      </a:r>
                      <a:r>
                        <a:rPr lang="en-US" sz="3200" b="1" i="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 </a:t>
                      </a:r>
                      <a:endParaRPr lang="en-SG" sz="3200" b="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endParaRPr>
                    </a:p>
                    <a:p>
                      <a:pPr fontAlgn="base">
                        <a:lnSpc>
                          <a:spcPct val="150000"/>
                        </a:lnSpc>
                      </a:pPr>
                      <a:r>
                        <a:rPr lang="en-US" sz="3200" b="1" i="1" kern="1200" dirty="0" err="1">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Không</a:t>
                      </a:r>
                      <a:r>
                        <a:rPr lang="en-US" sz="3200" b="1" i="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mua</a:t>
                      </a:r>
                      <a:r>
                        <a:rPr lang="en-US" sz="3200" b="1" i="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không</a:t>
                      </a:r>
                      <a:r>
                        <a:rPr lang="en-US" sz="3200" b="1" i="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phải</a:t>
                      </a:r>
                      <a:r>
                        <a:rPr lang="en-US" sz="3200" b="1" i="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không</a:t>
                      </a:r>
                      <a:r>
                        <a:rPr lang="en-US" sz="3200" b="1" i="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tiền</a:t>
                      </a:r>
                      <a:r>
                        <a:rPr lang="en-US" sz="3200" b="1" i="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không</a:t>
                      </a:r>
                      <a:r>
                        <a:rPr lang="en-US" sz="3200" b="1" i="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mua</a:t>
                      </a:r>
                      <a:r>
                        <a:rPr lang="en-US" sz="3200" b="1" i="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a:t>
                      </a:r>
                      <a:endParaRPr lang="en-SG" sz="3200" b="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endParaRPr>
                    </a:p>
                    <a:p>
                      <a:pPr algn="just">
                        <a:lnSpc>
                          <a:spcPct val="100000"/>
                        </a:lnSpc>
                        <a:spcAft>
                          <a:spcPts val="800"/>
                        </a:spcAft>
                      </a:pPr>
                      <a:endParaRPr lang="en-SG" sz="32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902" marR="249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3263444"/>
                  </a:ext>
                </a:extLst>
              </a:tr>
            </a:tbl>
          </a:graphicData>
        </a:graphic>
      </p:graphicFrame>
      <p:sp>
        <p:nvSpPr>
          <p:cNvPr id="4" name="TextBox 4"/>
          <p:cNvSpPr txBox="1"/>
          <p:nvPr/>
        </p:nvSpPr>
        <p:spPr>
          <a:xfrm>
            <a:off x="5877573" y="1906483"/>
            <a:ext cx="5706047" cy="3138117"/>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412528"/>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3479590" y="84164"/>
            <a:ext cx="5267149" cy="604625"/>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t"/>
          <a:lstStyle/>
          <a:p>
            <a:pPr marL="0" marR="0" lvl="0" indent="0" algn="ctr" defTabSz="914400" rtl="0" eaLnBrk="1" fontAlgn="auto" latinLnBrk="0" hangingPunct="1">
              <a:lnSpc>
                <a:spcPct val="150000"/>
              </a:lnSpc>
              <a:spcBef>
                <a:spcPts val="0"/>
              </a:spcBef>
              <a:spcAft>
                <a:spcPts val="800"/>
              </a:spcAft>
              <a:buClrTx/>
              <a:buSzTx/>
              <a:buFontTx/>
              <a:buNone/>
              <a:tabLst/>
              <a:defRPr/>
            </a:pPr>
            <a:endParaRPr kumimoji="0" lang="en-US"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3789E2C5-E1DE-BA07-39B1-64705FC33FC8}"/>
              </a:ext>
            </a:extLst>
          </p:cNvPr>
          <p:cNvSpPr txBox="1"/>
          <p:nvPr/>
        </p:nvSpPr>
        <p:spPr>
          <a:xfrm>
            <a:off x="3145528" y="-120046"/>
            <a:ext cx="6146800" cy="8237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VÍ DỤ</a:t>
            </a:r>
          </a:p>
        </p:txBody>
      </p:sp>
      <p:sp>
        <p:nvSpPr>
          <p:cNvPr id="41" name="Freeform 8">
            <a:extLst>
              <a:ext uri="{FF2B5EF4-FFF2-40B4-BE49-F238E27FC236}">
                <a16:creationId xmlns:a16="http://schemas.microsoft.com/office/drawing/2014/main" id="{DF4A488D-7E3F-2B95-B8E6-BEE289E2724B}"/>
              </a:ext>
            </a:extLst>
          </p:cNvPr>
          <p:cNvSpPr/>
          <p:nvPr/>
        </p:nvSpPr>
        <p:spPr>
          <a:xfrm rot="20719017">
            <a:off x="11121900" y="10376"/>
            <a:ext cx="758067" cy="925685"/>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 name="Rectangle 2">
            <a:extLst>
              <a:ext uri="{FF2B5EF4-FFF2-40B4-BE49-F238E27FC236}">
                <a16:creationId xmlns:a16="http://schemas.microsoft.com/office/drawing/2014/main" id="{78E915C3-3CAF-D377-C220-D39A2459543F}"/>
              </a:ext>
            </a:extLst>
          </p:cNvPr>
          <p:cNvSpPr/>
          <p:nvPr/>
        </p:nvSpPr>
        <p:spPr>
          <a:xfrm>
            <a:off x="8859665" y="3167390"/>
            <a:ext cx="2725426" cy="523220"/>
          </a:xfrm>
          <a:prstGeom prst="rect">
            <a:avLst/>
          </a:prstGeom>
          <a:solidFill>
            <a:schemeClr val="accent6">
              <a:lumMod val="20000"/>
              <a:lumOff val="80000"/>
            </a:schemeClr>
          </a:solidFill>
        </p:spPr>
        <p:txBody>
          <a:bodyPr wrap="non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cặp thất ngôn</a:t>
            </a:r>
            <a:endParaRPr kumimoji="0" lang="en-SG"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49DE0615-4B0F-A172-6E79-7A1C260BFD02}"/>
              </a:ext>
            </a:extLst>
          </p:cNvPr>
          <p:cNvSpPr/>
          <p:nvPr/>
        </p:nvSpPr>
        <p:spPr>
          <a:xfrm>
            <a:off x="9343103" y="5044600"/>
            <a:ext cx="2303836" cy="523220"/>
          </a:xfrm>
          <a:prstGeom prst="rect">
            <a:avLst/>
          </a:prstGeom>
          <a:solidFill>
            <a:schemeClr val="accent6">
              <a:lumMod val="20000"/>
              <a:lumOff val="80000"/>
            </a:schemeClr>
          </a:solidFill>
        </p:spPr>
        <p:txBody>
          <a:bodyPr wrap="non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cặp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lục</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bát</a:t>
            </a:r>
            <a:endParaRPr kumimoji="0" lang="en-SG" sz="2800" b="1"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994966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A32C970C-D5D5-EC43-9E9E-03B708B432D3}"/>
              </a:ext>
            </a:extLst>
          </p:cNvPr>
          <p:cNvGraphicFramePr>
            <a:graphicFrameLocks noGrp="1"/>
          </p:cNvGraphicFramePr>
          <p:nvPr>
            <p:extLst>
              <p:ext uri="{D42A27DB-BD31-4B8C-83A1-F6EECF244321}">
                <p14:modId xmlns:p14="http://schemas.microsoft.com/office/powerpoint/2010/main" val="2129867461"/>
              </p:ext>
            </p:extLst>
          </p:nvPr>
        </p:nvGraphicFramePr>
        <p:xfrm>
          <a:off x="263731" y="871893"/>
          <a:ext cx="11569040" cy="5659535"/>
        </p:xfrm>
        <a:graphic>
          <a:graphicData uri="http://schemas.openxmlformats.org/drawingml/2006/table">
            <a:tbl>
              <a:tblPr firstRow="1" firstCol="1" bandRow="1">
                <a:tableStyleId>{1FECB4D8-DB02-4DC6-A0A2-4F2EBAE1DC90}</a:tableStyleId>
              </a:tblPr>
              <a:tblGrid>
                <a:gridCol w="3089069">
                  <a:extLst>
                    <a:ext uri="{9D8B030D-6E8A-4147-A177-3AD203B41FA5}">
                      <a16:colId xmlns:a16="http://schemas.microsoft.com/office/drawing/2014/main" val="3862482599"/>
                    </a:ext>
                  </a:extLst>
                </a:gridCol>
                <a:gridCol w="8479971">
                  <a:extLst>
                    <a:ext uri="{9D8B030D-6E8A-4147-A177-3AD203B41FA5}">
                      <a16:colId xmlns:a16="http://schemas.microsoft.com/office/drawing/2014/main" val="1344058779"/>
                    </a:ext>
                  </a:extLst>
                </a:gridCol>
              </a:tblGrid>
              <a:tr h="1617010">
                <a:tc>
                  <a:txBody>
                    <a:bodyPr/>
                    <a:lstStyle/>
                    <a:p>
                      <a:pPr marL="0" marR="3387" lvl="0" indent="0" algn="ctr" defTabSz="1219170" rtl="0" eaLnBrk="1" fontAlgn="auto" latinLnBrk="0" hangingPunct="1">
                        <a:lnSpc>
                          <a:spcPct val="100000"/>
                        </a:lnSpc>
                        <a:spcBef>
                          <a:spcPts val="0"/>
                        </a:spcBef>
                        <a:spcAft>
                          <a:spcPts val="1067"/>
                        </a:spcAft>
                        <a:buClr>
                          <a:srgbClr val="000000"/>
                        </a:buClr>
                        <a:buSzTx/>
                        <a:buFontTx/>
                        <a:buNone/>
                        <a:tabLst/>
                        <a:defRPr/>
                      </a:pPr>
                      <a:r>
                        <a:rPr lang="vi-VN" sz="3200" b="1" kern="1200" dirty="0">
                          <a:solidFill>
                            <a:schemeClr val="lt1"/>
                          </a:solidFill>
                          <a:effectLst/>
                          <a:latin typeface="Times New Roman" panose="02020603050405020304" pitchFamily="18" charset="0"/>
                          <a:ea typeface="Calibri" panose="020F0502020204030204" pitchFamily="34" charset="0"/>
                          <a:cs typeface="Times New Roman" panose="02020603050405020304" pitchFamily="18" charset="0"/>
                        </a:rPr>
                        <a:t>Một số yếu tố thi luật của thể thơ song thất lục bát</a:t>
                      </a:r>
                      <a:endParaRPr kumimoji="0" lang="en-SG" sz="32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txBody>
                  <a:tcPr marL="24902" marR="249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200" dirty="0">
                          <a:solidFill>
                            <a:schemeClr val="bg1"/>
                          </a:solidFill>
                          <a:effectLst/>
                          <a:latin typeface="Times New Roman" panose="02020603050405020304" pitchFamily="18" charset="0"/>
                          <a:cs typeface="Times New Roman" panose="02020603050405020304" pitchFamily="18" charset="0"/>
                        </a:rPr>
                        <a:t>Biểu hiện trong </a:t>
                      </a:r>
                      <a:r>
                        <a:rPr lang="en-US" sz="3200" dirty="0" err="1">
                          <a:solidFill>
                            <a:schemeClr val="bg1"/>
                          </a:solidFill>
                          <a:effectLst/>
                          <a:latin typeface="Times New Roman" panose="02020603050405020304" pitchFamily="18" charset="0"/>
                          <a:cs typeface="Times New Roman" panose="02020603050405020304" pitchFamily="18" charset="0"/>
                        </a:rPr>
                        <a:t>ví</a:t>
                      </a:r>
                      <a:r>
                        <a:rPr lang="en-US" sz="3200" dirty="0">
                          <a:solidFill>
                            <a:schemeClr val="bg1"/>
                          </a:solidFill>
                          <a:effectLst/>
                          <a:latin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cs typeface="Times New Roman" panose="02020603050405020304" pitchFamily="18" charset="0"/>
                        </a:rPr>
                        <a:t>dụ</a:t>
                      </a:r>
                      <a:endParaRPr lang="en-SG"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902" marR="249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3346778"/>
                  </a:ext>
                </a:extLst>
              </a:tr>
              <a:tr h="4042525">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Các câu bảy có thể ngắt nhịp 3/4 hoặc 3/2/2, hai câu sáu – tám ngắt theo thể lục bát.</a:t>
                      </a:r>
                      <a:endParaRPr kumimoji="0" lang="en-SG" sz="18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24902" marR="249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lnSpc>
                          <a:spcPct val="150000"/>
                        </a:lnSpc>
                      </a:pPr>
                      <a:r>
                        <a:rPr lang="en-US" sz="3200" b="1" i="1" kern="1200" dirty="0">
                          <a:solidFill>
                            <a:schemeClr val="accent5">
                              <a:lumMod val="75000"/>
                            </a:schemeClr>
                          </a:solidFill>
                          <a:effectLst/>
                          <a:latin typeface="Times New Roman" panose="02020603050405020304" pitchFamily="18" charset="0"/>
                          <a:ea typeface="+mn-ea"/>
                          <a:cs typeface="Times New Roman" panose="02020603050405020304" pitchFamily="18" charset="0"/>
                        </a:rPr>
                        <a:t>Ai </a:t>
                      </a:r>
                      <a:r>
                        <a:rPr lang="en-US" sz="3200" b="1" i="1" kern="1200" dirty="0" err="1">
                          <a:solidFill>
                            <a:schemeClr val="accent5">
                              <a:lumMod val="75000"/>
                            </a:schemeClr>
                          </a:solidFill>
                          <a:effectLst/>
                          <a:latin typeface="Times New Roman" panose="02020603050405020304" pitchFamily="18" charset="0"/>
                          <a:ea typeface="+mn-ea"/>
                          <a:cs typeface="Times New Roman" panose="02020603050405020304" pitchFamily="18" charset="0"/>
                        </a:rPr>
                        <a:t>chẳng</a:t>
                      </a:r>
                      <a:r>
                        <a:rPr lang="en-US" sz="3200" b="1" i="1" kern="1200" dirty="0">
                          <a:solidFill>
                            <a:schemeClr val="accent5">
                              <a:lumMod val="75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accent5">
                              <a:lumMod val="75000"/>
                            </a:schemeClr>
                          </a:solidFill>
                          <a:effectLst/>
                          <a:latin typeface="Times New Roman" panose="02020603050405020304" pitchFamily="18" charset="0"/>
                          <a:ea typeface="+mn-ea"/>
                          <a:cs typeface="Times New Roman" panose="02020603050405020304" pitchFamily="18" charset="0"/>
                        </a:rPr>
                        <a:t>biết</a:t>
                      </a:r>
                      <a:r>
                        <a:rPr lang="en-US" sz="3200" b="1" i="1" kern="1200" dirty="0">
                          <a:solidFill>
                            <a:schemeClr val="accent5">
                              <a:lumMod val="75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accent5">
                              <a:lumMod val="75000"/>
                            </a:schemeClr>
                          </a:solidFill>
                          <a:effectLst/>
                          <a:latin typeface="Times New Roman" panose="02020603050405020304" pitchFamily="18" charset="0"/>
                          <a:ea typeface="+mn-ea"/>
                          <a:cs typeface="Times New Roman" panose="02020603050405020304" pitchFamily="18" charset="0"/>
                        </a:rPr>
                        <a:t>chán</a:t>
                      </a:r>
                      <a:r>
                        <a:rPr lang="en-US" sz="3200" b="1" i="1" kern="1200" dirty="0">
                          <a:solidFill>
                            <a:schemeClr val="accent5">
                              <a:lumMod val="75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accent5">
                              <a:lumMod val="75000"/>
                            </a:schemeClr>
                          </a:solidFill>
                          <a:effectLst/>
                          <a:latin typeface="Times New Roman" panose="02020603050405020304" pitchFamily="18" charset="0"/>
                          <a:ea typeface="+mn-ea"/>
                          <a:cs typeface="Times New Roman" panose="02020603050405020304" pitchFamily="18" charset="0"/>
                        </a:rPr>
                        <a:t>đời</a:t>
                      </a:r>
                      <a:r>
                        <a:rPr lang="en-US" sz="3200" b="1" i="1" kern="1200" dirty="0">
                          <a:solidFill>
                            <a:schemeClr val="accent5">
                              <a:lumMod val="75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accent5">
                              <a:lumMod val="75000"/>
                            </a:schemeClr>
                          </a:solidFill>
                          <a:effectLst/>
                          <a:latin typeface="Times New Roman" panose="02020603050405020304" pitchFamily="18" charset="0"/>
                          <a:ea typeface="+mn-ea"/>
                          <a:cs typeface="Times New Roman" panose="02020603050405020304" pitchFamily="18" charset="0"/>
                        </a:rPr>
                        <a:t>là</a:t>
                      </a:r>
                      <a:r>
                        <a:rPr lang="en-US" sz="3200" b="1" i="1" kern="1200" dirty="0">
                          <a:solidFill>
                            <a:schemeClr val="accent5">
                              <a:lumMod val="75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accent5">
                              <a:lumMod val="75000"/>
                            </a:schemeClr>
                          </a:solidFill>
                          <a:effectLst/>
                          <a:latin typeface="Times New Roman" panose="02020603050405020304" pitchFamily="18" charset="0"/>
                          <a:ea typeface="+mn-ea"/>
                          <a:cs typeface="Times New Roman" panose="02020603050405020304" pitchFamily="18" charset="0"/>
                        </a:rPr>
                        <a:t>phải</a:t>
                      </a:r>
                      <a:r>
                        <a:rPr lang="en-US" sz="3200" b="1" i="1" kern="1200" dirty="0">
                          <a:solidFill>
                            <a:schemeClr val="accent5">
                              <a:lumMod val="75000"/>
                            </a:schemeClr>
                          </a:solidFill>
                          <a:effectLst/>
                          <a:latin typeface="Times New Roman" panose="02020603050405020304" pitchFamily="18" charset="0"/>
                          <a:ea typeface="+mn-ea"/>
                          <a:cs typeface="Times New Roman" panose="02020603050405020304" pitchFamily="18" charset="0"/>
                        </a:rPr>
                        <a:t>, </a:t>
                      </a:r>
                      <a:endParaRPr lang="en-SG" sz="3200" b="1" kern="1200" dirty="0">
                        <a:solidFill>
                          <a:schemeClr val="accent5">
                            <a:lumMod val="75000"/>
                          </a:schemeClr>
                        </a:solidFill>
                        <a:effectLst/>
                        <a:latin typeface="Times New Roman" panose="02020603050405020304" pitchFamily="18" charset="0"/>
                        <a:ea typeface="+mn-ea"/>
                        <a:cs typeface="Times New Roman" panose="02020603050405020304" pitchFamily="18" charset="0"/>
                      </a:endParaRPr>
                    </a:p>
                    <a:p>
                      <a:pPr fontAlgn="base">
                        <a:lnSpc>
                          <a:spcPct val="150000"/>
                        </a:lnSpc>
                      </a:pPr>
                      <a:r>
                        <a:rPr lang="en-US" sz="3200" b="1" i="1" kern="1200" dirty="0" err="1">
                          <a:solidFill>
                            <a:schemeClr val="accent5">
                              <a:lumMod val="75000"/>
                            </a:schemeClr>
                          </a:solidFill>
                          <a:effectLst/>
                          <a:latin typeface="Times New Roman" panose="02020603050405020304" pitchFamily="18" charset="0"/>
                          <a:ea typeface="+mn-ea"/>
                          <a:cs typeface="Times New Roman" panose="02020603050405020304" pitchFamily="18" charset="0"/>
                        </a:rPr>
                        <a:t>Vội</a:t>
                      </a:r>
                      <a:r>
                        <a:rPr lang="en-US" sz="3200" b="1" i="1" kern="1200" dirty="0">
                          <a:solidFill>
                            <a:schemeClr val="accent5">
                              <a:lumMod val="75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accent5">
                              <a:lumMod val="75000"/>
                            </a:schemeClr>
                          </a:solidFill>
                          <a:effectLst/>
                          <a:latin typeface="Times New Roman" panose="02020603050405020304" pitchFamily="18" charset="0"/>
                          <a:ea typeface="+mn-ea"/>
                          <a:cs typeface="Times New Roman" panose="02020603050405020304" pitchFamily="18" charset="0"/>
                        </a:rPr>
                        <a:t>vàng</a:t>
                      </a:r>
                      <a:r>
                        <a:rPr lang="en-US" sz="3200" b="1" i="1" kern="1200" dirty="0">
                          <a:solidFill>
                            <a:schemeClr val="accent5">
                              <a:lumMod val="75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accent5">
                              <a:lumMod val="75000"/>
                            </a:schemeClr>
                          </a:solidFill>
                          <a:effectLst/>
                          <a:latin typeface="Times New Roman" panose="02020603050405020304" pitchFamily="18" charset="0"/>
                          <a:ea typeface="+mn-ea"/>
                          <a:cs typeface="Times New Roman" panose="02020603050405020304" pitchFamily="18" charset="0"/>
                        </a:rPr>
                        <a:t>sao</a:t>
                      </a:r>
                      <a:r>
                        <a:rPr lang="en-US" sz="3200" b="1" i="1" kern="1200" dirty="0">
                          <a:solidFill>
                            <a:schemeClr val="accent5">
                              <a:lumMod val="75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accent5">
                              <a:lumMod val="75000"/>
                            </a:schemeClr>
                          </a:solidFill>
                          <a:effectLst/>
                          <a:latin typeface="Times New Roman" panose="02020603050405020304" pitchFamily="18" charset="0"/>
                          <a:ea typeface="+mn-ea"/>
                          <a:cs typeface="Times New Roman" panose="02020603050405020304" pitchFamily="18" charset="0"/>
                        </a:rPr>
                        <a:t>đã</a:t>
                      </a:r>
                      <a:r>
                        <a:rPr lang="en-US" sz="3200" b="1" i="1" kern="1200" dirty="0">
                          <a:solidFill>
                            <a:schemeClr val="accent5">
                              <a:lumMod val="75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accent5">
                              <a:lumMod val="75000"/>
                            </a:schemeClr>
                          </a:solidFill>
                          <a:effectLst/>
                          <a:latin typeface="Times New Roman" panose="02020603050405020304" pitchFamily="18" charset="0"/>
                          <a:ea typeface="+mn-ea"/>
                          <a:cs typeface="Times New Roman" panose="02020603050405020304" pitchFamily="18" charset="0"/>
                        </a:rPr>
                        <a:t>mải</a:t>
                      </a:r>
                      <a:r>
                        <a:rPr lang="en-US" sz="3200" b="1" i="1" kern="1200" dirty="0">
                          <a:solidFill>
                            <a:schemeClr val="accent5">
                              <a:lumMod val="75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accent5">
                              <a:lumMod val="75000"/>
                            </a:schemeClr>
                          </a:solidFill>
                          <a:effectLst/>
                          <a:latin typeface="Times New Roman" panose="02020603050405020304" pitchFamily="18" charset="0"/>
                          <a:ea typeface="+mn-ea"/>
                          <a:cs typeface="Times New Roman" panose="02020603050405020304" pitchFamily="18" charset="0"/>
                        </a:rPr>
                        <a:t>lên</a:t>
                      </a:r>
                      <a:r>
                        <a:rPr lang="en-US" sz="3200" b="1" i="1" kern="1200" dirty="0">
                          <a:solidFill>
                            <a:schemeClr val="accent5">
                              <a:lumMod val="75000"/>
                            </a:schemeClr>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accent5">
                              <a:lumMod val="75000"/>
                            </a:schemeClr>
                          </a:solidFill>
                          <a:effectLst/>
                          <a:latin typeface="Times New Roman" panose="02020603050405020304" pitchFamily="18" charset="0"/>
                          <a:ea typeface="+mn-ea"/>
                          <a:cs typeface="Times New Roman" panose="02020603050405020304" pitchFamily="18" charset="0"/>
                        </a:rPr>
                        <a:t>tiên</a:t>
                      </a:r>
                      <a:r>
                        <a:rPr lang="en-US" sz="3200" b="1" i="1" kern="1200" dirty="0">
                          <a:solidFill>
                            <a:schemeClr val="accent5">
                              <a:lumMod val="75000"/>
                            </a:schemeClr>
                          </a:solidFill>
                          <a:effectLst/>
                          <a:latin typeface="Times New Roman" panose="02020603050405020304" pitchFamily="18" charset="0"/>
                          <a:ea typeface="+mn-ea"/>
                          <a:cs typeface="Times New Roman" panose="02020603050405020304" pitchFamily="18" charset="0"/>
                        </a:rPr>
                        <a:t>, </a:t>
                      </a:r>
                      <a:endParaRPr lang="en-SG" sz="3200" b="1" kern="1200" dirty="0">
                        <a:solidFill>
                          <a:schemeClr val="accent5">
                            <a:lumMod val="75000"/>
                          </a:schemeClr>
                        </a:solidFill>
                        <a:effectLst/>
                        <a:latin typeface="Times New Roman" panose="02020603050405020304" pitchFamily="18" charset="0"/>
                        <a:ea typeface="+mn-ea"/>
                        <a:cs typeface="Times New Roman" panose="02020603050405020304" pitchFamily="18" charset="0"/>
                      </a:endParaRPr>
                    </a:p>
                    <a:p>
                      <a:pPr fontAlgn="base">
                        <a:lnSpc>
                          <a:spcPct val="150000"/>
                        </a:lnSpc>
                      </a:pP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Rượu</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ngon</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không</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có</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bạn</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hiền</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endParaRPr lang="en-SG" sz="3200" b="1" kern="1200" dirty="0">
                        <a:solidFill>
                          <a:srgbClr val="7030A0"/>
                        </a:solidFill>
                        <a:effectLst/>
                        <a:latin typeface="Times New Roman" panose="02020603050405020304" pitchFamily="18" charset="0"/>
                        <a:ea typeface="+mn-ea"/>
                        <a:cs typeface="Times New Roman" panose="02020603050405020304" pitchFamily="18" charset="0"/>
                      </a:endParaRPr>
                    </a:p>
                    <a:p>
                      <a:pPr fontAlgn="base">
                        <a:lnSpc>
                          <a:spcPct val="150000"/>
                        </a:lnSpc>
                      </a:pP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Không</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mua</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không</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phải</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không</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tiền</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không</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 </a:t>
                      </a:r>
                      <a:r>
                        <a:rPr lang="en-US" sz="3200" b="1" i="1" kern="1200" dirty="0" err="1">
                          <a:solidFill>
                            <a:srgbClr val="7030A0"/>
                          </a:solidFill>
                          <a:effectLst/>
                          <a:latin typeface="Times New Roman" panose="02020603050405020304" pitchFamily="18" charset="0"/>
                          <a:ea typeface="+mn-ea"/>
                          <a:cs typeface="Times New Roman" panose="02020603050405020304" pitchFamily="18" charset="0"/>
                        </a:rPr>
                        <a:t>mua</a:t>
                      </a:r>
                      <a:r>
                        <a:rPr lang="en-US" sz="3200" b="1" i="1" kern="1200" dirty="0">
                          <a:solidFill>
                            <a:srgbClr val="7030A0"/>
                          </a:solidFill>
                          <a:effectLst/>
                          <a:latin typeface="Times New Roman" panose="02020603050405020304" pitchFamily="18" charset="0"/>
                          <a:ea typeface="+mn-ea"/>
                          <a:cs typeface="Times New Roman" panose="02020603050405020304" pitchFamily="18" charset="0"/>
                        </a:rPr>
                        <a:t>,</a:t>
                      </a:r>
                      <a:endParaRPr lang="en-SG" sz="3200" b="1" kern="1200" dirty="0">
                        <a:solidFill>
                          <a:srgbClr val="7030A0"/>
                        </a:solidFill>
                        <a:effectLst/>
                        <a:latin typeface="Times New Roman" panose="02020603050405020304" pitchFamily="18" charset="0"/>
                        <a:ea typeface="+mn-ea"/>
                        <a:cs typeface="Times New Roman" panose="02020603050405020304" pitchFamily="18" charset="0"/>
                      </a:endParaRPr>
                    </a:p>
                    <a:p>
                      <a:pPr algn="just">
                        <a:lnSpc>
                          <a:spcPct val="100000"/>
                        </a:lnSpc>
                        <a:spcAft>
                          <a:spcPts val="800"/>
                        </a:spcAft>
                      </a:pPr>
                      <a:endParaRPr lang="en-SG" sz="3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902" marR="249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3263444"/>
                  </a:ext>
                </a:extLst>
              </a:tr>
            </a:tbl>
          </a:graphicData>
        </a:graphic>
      </p:graphicFrame>
      <p:sp>
        <p:nvSpPr>
          <p:cNvPr id="4" name="TextBox 4"/>
          <p:cNvSpPr txBox="1"/>
          <p:nvPr/>
        </p:nvSpPr>
        <p:spPr>
          <a:xfrm>
            <a:off x="5877573" y="1906483"/>
            <a:ext cx="5706047" cy="3138117"/>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412528"/>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3479590" y="84164"/>
            <a:ext cx="5267149" cy="604625"/>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t"/>
          <a:lstStyle/>
          <a:p>
            <a:pPr marL="0" marR="0" lvl="0" indent="0" algn="ctr" defTabSz="914400" rtl="0" eaLnBrk="1" fontAlgn="auto" latinLnBrk="0" hangingPunct="1">
              <a:lnSpc>
                <a:spcPct val="150000"/>
              </a:lnSpc>
              <a:spcBef>
                <a:spcPts val="0"/>
              </a:spcBef>
              <a:spcAft>
                <a:spcPts val="800"/>
              </a:spcAft>
              <a:buClrTx/>
              <a:buSzTx/>
              <a:buFontTx/>
              <a:buNone/>
              <a:tabLst/>
              <a:defRPr/>
            </a:pPr>
            <a:endParaRPr kumimoji="0" lang="en-US"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3789E2C5-E1DE-BA07-39B1-64705FC33FC8}"/>
              </a:ext>
            </a:extLst>
          </p:cNvPr>
          <p:cNvSpPr txBox="1"/>
          <p:nvPr/>
        </p:nvSpPr>
        <p:spPr>
          <a:xfrm>
            <a:off x="3145528" y="-120046"/>
            <a:ext cx="6146800" cy="8237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VÍ DỤ</a:t>
            </a:r>
          </a:p>
        </p:txBody>
      </p:sp>
      <p:sp>
        <p:nvSpPr>
          <p:cNvPr id="41" name="Freeform 8">
            <a:extLst>
              <a:ext uri="{FF2B5EF4-FFF2-40B4-BE49-F238E27FC236}">
                <a16:creationId xmlns:a16="http://schemas.microsoft.com/office/drawing/2014/main" id="{DF4A488D-7E3F-2B95-B8E6-BEE289E2724B}"/>
              </a:ext>
            </a:extLst>
          </p:cNvPr>
          <p:cNvSpPr/>
          <p:nvPr/>
        </p:nvSpPr>
        <p:spPr>
          <a:xfrm rot="20719017">
            <a:off x="11121900" y="10376"/>
            <a:ext cx="758067" cy="925685"/>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cxnSp>
        <p:nvCxnSpPr>
          <p:cNvPr id="3" name="Straight Connector 2">
            <a:extLst>
              <a:ext uri="{FF2B5EF4-FFF2-40B4-BE49-F238E27FC236}">
                <a16:creationId xmlns:a16="http://schemas.microsoft.com/office/drawing/2014/main" id="{589BB9FB-4F9B-714E-5FC6-16B4DCF65C52}"/>
              </a:ext>
            </a:extLst>
          </p:cNvPr>
          <p:cNvCxnSpPr>
            <a:cxnSpLocks/>
          </p:cNvCxnSpPr>
          <p:nvPr/>
        </p:nvCxnSpPr>
        <p:spPr>
          <a:xfrm flipH="1">
            <a:off x="5649686" y="2982685"/>
            <a:ext cx="152400" cy="42454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994079-4687-7224-67E2-6D6996B32610}"/>
              </a:ext>
            </a:extLst>
          </p:cNvPr>
          <p:cNvCxnSpPr>
            <a:cxnSpLocks/>
          </p:cNvCxnSpPr>
          <p:nvPr/>
        </p:nvCxnSpPr>
        <p:spPr>
          <a:xfrm flipH="1">
            <a:off x="5552222" y="3701660"/>
            <a:ext cx="152400" cy="42454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5CFECC1-FA4A-452D-DA92-A19CAD0CF52E}"/>
              </a:ext>
            </a:extLst>
          </p:cNvPr>
          <p:cNvCxnSpPr>
            <a:cxnSpLocks/>
          </p:cNvCxnSpPr>
          <p:nvPr/>
        </p:nvCxnSpPr>
        <p:spPr>
          <a:xfrm flipH="1">
            <a:off x="5345902" y="4420635"/>
            <a:ext cx="152400" cy="42454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9E9571-682C-3448-7952-B027D920593F}"/>
              </a:ext>
            </a:extLst>
          </p:cNvPr>
          <p:cNvCxnSpPr>
            <a:cxnSpLocks/>
          </p:cNvCxnSpPr>
          <p:nvPr/>
        </p:nvCxnSpPr>
        <p:spPr>
          <a:xfrm flipH="1">
            <a:off x="7403811" y="5151199"/>
            <a:ext cx="152400" cy="42454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01341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A32C970C-D5D5-EC43-9E9E-03B708B432D3}"/>
              </a:ext>
            </a:extLst>
          </p:cNvPr>
          <p:cNvGraphicFramePr>
            <a:graphicFrameLocks noGrp="1"/>
          </p:cNvGraphicFramePr>
          <p:nvPr>
            <p:extLst>
              <p:ext uri="{D42A27DB-BD31-4B8C-83A1-F6EECF244321}">
                <p14:modId xmlns:p14="http://schemas.microsoft.com/office/powerpoint/2010/main" val="981793456"/>
              </p:ext>
            </p:extLst>
          </p:nvPr>
        </p:nvGraphicFramePr>
        <p:xfrm>
          <a:off x="263731" y="871893"/>
          <a:ext cx="11569040" cy="5901940"/>
        </p:xfrm>
        <a:graphic>
          <a:graphicData uri="http://schemas.openxmlformats.org/drawingml/2006/table">
            <a:tbl>
              <a:tblPr firstRow="1" firstCol="1" bandRow="1">
                <a:tableStyleId>{1FECB4D8-DB02-4DC6-A0A2-4F2EBAE1DC90}</a:tableStyleId>
              </a:tblPr>
              <a:tblGrid>
                <a:gridCol w="3089069">
                  <a:extLst>
                    <a:ext uri="{9D8B030D-6E8A-4147-A177-3AD203B41FA5}">
                      <a16:colId xmlns:a16="http://schemas.microsoft.com/office/drawing/2014/main" val="3862482599"/>
                    </a:ext>
                  </a:extLst>
                </a:gridCol>
                <a:gridCol w="8479971">
                  <a:extLst>
                    <a:ext uri="{9D8B030D-6E8A-4147-A177-3AD203B41FA5}">
                      <a16:colId xmlns:a16="http://schemas.microsoft.com/office/drawing/2014/main" val="1344058779"/>
                    </a:ext>
                  </a:extLst>
                </a:gridCol>
              </a:tblGrid>
              <a:tr h="1686269">
                <a:tc>
                  <a:txBody>
                    <a:bodyPr/>
                    <a:lstStyle/>
                    <a:p>
                      <a:pPr marL="0" marR="3387" lvl="0" indent="0" algn="ctr" defTabSz="1219170" rtl="0" eaLnBrk="1" fontAlgn="auto" latinLnBrk="0" hangingPunct="1">
                        <a:lnSpc>
                          <a:spcPct val="100000"/>
                        </a:lnSpc>
                        <a:spcBef>
                          <a:spcPts val="0"/>
                        </a:spcBef>
                        <a:spcAft>
                          <a:spcPts val="1067"/>
                        </a:spcAft>
                        <a:buClr>
                          <a:srgbClr val="000000"/>
                        </a:buClr>
                        <a:buSzTx/>
                        <a:buFontTx/>
                        <a:buNone/>
                        <a:tabLst/>
                        <a:defRPr/>
                      </a:pPr>
                      <a:r>
                        <a:rPr lang="vi-VN" sz="3200" b="1" kern="1200" dirty="0">
                          <a:solidFill>
                            <a:schemeClr val="lt1"/>
                          </a:solidFill>
                          <a:effectLst/>
                          <a:latin typeface="Times New Roman" panose="02020603050405020304" pitchFamily="18" charset="0"/>
                          <a:ea typeface="Calibri" panose="020F0502020204030204" pitchFamily="34" charset="0"/>
                          <a:cs typeface="Times New Roman" panose="02020603050405020304" pitchFamily="18" charset="0"/>
                        </a:rPr>
                        <a:t>Một số yếu tố thi luật của thể thơ song thất lục bát</a:t>
                      </a:r>
                      <a:endParaRPr kumimoji="0" lang="en-SG" sz="32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txBody>
                  <a:tcPr marL="24902" marR="249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200" dirty="0">
                          <a:solidFill>
                            <a:schemeClr val="bg1"/>
                          </a:solidFill>
                          <a:effectLst/>
                          <a:latin typeface="Times New Roman" panose="02020603050405020304" pitchFamily="18" charset="0"/>
                          <a:cs typeface="Times New Roman" panose="02020603050405020304" pitchFamily="18" charset="0"/>
                        </a:rPr>
                        <a:t>Biểu hiện trong </a:t>
                      </a:r>
                      <a:r>
                        <a:rPr lang="en-US" sz="3200" dirty="0" err="1">
                          <a:solidFill>
                            <a:schemeClr val="bg1"/>
                          </a:solidFill>
                          <a:effectLst/>
                          <a:latin typeface="Times New Roman" panose="02020603050405020304" pitchFamily="18" charset="0"/>
                          <a:cs typeface="Times New Roman" panose="02020603050405020304" pitchFamily="18" charset="0"/>
                        </a:rPr>
                        <a:t>ví</a:t>
                      </a:r>
                      <a:r>
                        <a:rPr lang="en-US" sz="3200" dirty="0">
                          <a:solidFill>
                            <a:schemeClr val="bg1"/>
                          </a:solidFill>
                          <a:effectLst/>
                          <a:latin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cs typeface="Times New Roman" panose="02020603050405020304" pitchFamily="18" charset="0"/>
                        </a:rPr>
                        <a:t>dụ</a:t>
                      </a:r>
                      <a:endParaRPr lang="en-SG"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902" marR="249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3346778"/>
                  </a:ext>
                </a:extLst>
              </a:tr>
              <a:tr h="4215671">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Mỗi khổ thơ có một vần trắc và ba vần bằng câu sáu chỉ có vần chân, ba câu kia vừa có vần chân vừa có vần lưng. </a:t>
                      </a:r>
                      <a:endParaRPr kumimoji="0" lang="en-SG" sz="18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24902" marR="249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902" marR="249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3263444"/>
                  </a:ext>
                </a:extLst>
              </a:tr>
            </a:tbl>
          </a:graphicData>
        </a:graphic>
      </p:graphicFrame>
      <p:sp>
        <p:nvSpPr>
          <p:cNvPr id="4" name="TextBox 4"/>
          <p:cNvSpPr txBox="1"/>
          <p:nvPr/>
        </p:nvSpPr>
        <p:spPr>
          <a:xfrm>
            <a:off x="5877573" y="1906483"/>
            <a:ext cx="5706047" cy="3138117"/>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412528"/>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3479590" y="84164"/>
            <a:ext cx="5267149" cy="604625"/>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t"/>
          <a:lstStyle/>
          <a:p>
            <a:pPr marL="0" marR="0" lvl="0" indent="0" algn="ctr" defTabSz="914400" rtl="0" eaLnBrk="1" fontAlgn="auto" latinLnBrk="0" hangingPunct="1">
              <a:lnSpc>
                <a:spcPct val="150000"/>
              </a:lnSpc>
              <a:spcBef>
                <a:spcPts val="0"/>
              </a:spcBef>
              <a:spcAft>
                <a:spcPts val="800"/>
              </a:spcAft>
              <a:buClrTx/>
              <a:buSzTx/>
              <a:buFontTx/>
              <a:buNone/>
              <a:tabLst/>
              <a:defRPr/>
            </a:pPr>
            <a:endParaRPr kumimoji="0" lang="en-US"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3789E2C5-E1DE-BA07-39B1-64705FC33FC8}"/>
              </a:ext>
            </a:extLst>
          </p:cNvPr>
          <p:cNvSpPr txBox="1"/>
          <p:nvPr/>
        </p:nvSpPr>
        <p:spPr>
          <a:xfrm>
            <a:off x="3145528" y="-120046"/>
            <a:ext cx="6146800" cy="8237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VÍ DỤ</a:t>
            </a:r>
          </a:p>
        </p:txBody>
      </p:sp>
      <p:sp>
        <p:nvSpPr>
          <p:cNvPr id="41" name="Freeform 8">
            <a:extLst>
              <a:ext uri="{FF2B5EF4-FFF2-40B4-BE49-F238E27FC236}">
                <a16:creationId xmlns:a16="http://schemas.microsoft.com/office/drawing/2014/main" id="{DF4A488D-7E3F-2B95-B8E6-BEE289E2724B}"/>
              </a:ext>
            </a:extLst>
          </p:cNvPr>
          <p:cNvSpPr/>
          <p:nvPr/>
        </p:nvSpPr>
        <p:spPr>
          <a:xfrm rot="20719017">
            <a:off x="11121900" y="10376"/>
            <a:ext cx="758067" cy="925685"/>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 name="TextBox 2">
            <a:extLst>
              <a:ext uri="{FF2B5EF4-FFF2-40B4-BE49-F238E27FC236}">
                <a16:creationId xmlns:a16="http://schemas.microsoft.com/office/drawing/2014/main" id="{6FF3A439-0998-4A38-47B5-478A241CE53F}"/>
              </a:ext>
            </a:extLst>
          </p:cNvPr>
          <p:cNvSpPr txBox="1"/>
          <p:nvPr/>
        </p:nvSpPr>
        <p:spPr>
          <a:xfrm>
            <a:off x="3479590" y="2637779"/>
            <a:ext cx="8171254" cy="4031873"/>
          </a:xfrm>
          <a:prstGeom prst="rect">
            <a:avLst/>
          </a:prstGeom>
          <a:solidFill>
            <a:schemeClr val="bg1"/>
          </a:solidFill>
        </p:spPr>
        <p:txBody>
          <a:bodyPr wrap="square">
            <a:spAutoFit/>
          </a:bodyPr>
          <a:lstStyle/>
          <a:p>
            <a:pPr marL="0" marR="0" lvl="0" indent="0" algn="l" defTabSz="609630" rtl="0" eaLnBrk="1" fontAlgn="base" latinLnBrk="0" hangingPunct="1">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Ai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chẳng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rPr>
              <a:t>đời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rPr>
              <a:t>phải</a:t>
            </a:r>
            <a:r>
              <a:rPr kumimoji="0" lang="en-US" sz="3200" b="0" i="1"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rPr>
              <a: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609630" rtl="0" eaLnBrk="1" fontAlgn="base"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              B        T </a:t>
            </a:r>
            <a:endParaRPr lang="en-US" sz="3200" b="1" i="1" dirty="0">
              <a:solidFill>
                <a:prstClr val="black"/>
              </a:solidFill>
              <a:latin typeface="Times New Roman" panose="02020603050405020304" pitchFamily="18" charset="0"/>
              <a:cs typeface="Times New Roman" panose="02020603050405020304" pitchFamily="18" charset="0"/>
            </a:endParaRPr>
          </a:p>
          <a:p>
            <a:pPr marL="0" marR="0" lvl="0" indent="0" algn="l" defTabSz="609630" rtl="0" eaLnBrk="1" fontAlgn="base" latinLnBrk="0" hangingPunct="1">
              <a:spcBef>
                <a:spcPts val="0"/>
              </a:spcBef>
              <a:spcAft>
                <a:spcPts val="0"/>
              </a:spcAft>
              <a:buClrTx/>
              <a:buSzTx/>
              <a:buFontTx/>
              <a:buNone/>
              <a:tabLst/>
              <a:defRPr/>
            </a:pP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Vội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rPr>
              <a:t>mải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rPr>
              <a:t>tiên</a:t>
            </a:r>
            <a:r>
              <a:rPr kumimoji="0" lang="en-US" sz="3200" b="0" i="1"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rPr>
              <a:t>, </a:t>
            </a:r>
          </a:p>
          <a:p>
            <a:pPr marL="0" marR="0" lvl="0" indent="0" algn="l" defTabSz="609630" rtl="0" eaLnBrk="1" fontAlgn="base" latinLnBrk="0" hangingPunct="1">
              <a:spcBef>
                <a:spcPts val="0"/>
              </a:spcBef>
              <a:spcAft>
                <a:spcPts val="0"/>
              </a:spcAft>
              <a:buClrTx/>
              <a:buSzTx/>
              <a:buFontTx/>
              <a:buNone/>
              <a:tabLst/>
              <a:defRPr/>
            </a:pPr>
            <a:r>
              <a:rPr kumimoji="0" lang="en-SG" sz="32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a:t>
            </a:r>
            <a:r>
              <a:rPr kumimoji="0" lang="en-SG" sz="32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           B</a:t>
            </a:r>
            <a:endParaRPr kumimoji="0" lang="en-SG" sz="32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609630" rtl="0" eaLnBrk="1" fontAlgn="base" latinLnBrk="0" hangingPunct="1">
              <a:spcBef>
                <a:spcPts val="0"/>
              </a:spcBef>
              <a:spcAft>
                <a:spcPts val="0"/>
              </a:spcAft>
              <a:buClrTx/>
              <a:buSzTx/>
              <a:buFontTx/>
              <a:buNone/>
              <a:tabLst/>
              <a:defRPr/>
            </a:pP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Rượu</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ngon</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rPr>
              <a:t>hiền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609630" rtl="0" eaLnBrk="1" fontAlgn="base"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09630" rtl="0" eaLnBrk="1" fontAlgn="base" latinLnBrk="0" hangingPunct="1">
              <a:spcBef>
                <a:spcPts val="0"/>
              </a:spcBef>
              <a:spcAft>
                <a:spcPts val="0"/>
              </a:spcAft>
              <a:buClrTx/>
              <a:buSzTx/>
              <a:buFontTx/>
              <a:buNone/>
              <a:tabLst/>
              <a:defRPr/>
            </a:pP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mua</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rPr>
              <a:t>tiền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rPr>
              <a:t>mua</a:t>
            </a:r>
            <a:r>
              <a:rPr kumimoji="0" lang="en-US" sz="3200" b="0" i="1"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rPr>
              <a:t>,</a:t>
            </a:r>
          </a:p>
          <a:p>
            <a:pPr marL="0" marR="0" lvl="0" indent="0" algn="l" defTabSz="609630" rtl="0" eaLnBrk="1" fontAlgn="base"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a:t>
            </a:r>
            <a:endParaRPr kumimoji="0" lang="en-SG" sz="32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3959281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4"/>
          <a:stretch>
            <a:fillRect/>
          </a:stretch>
        </p:blipFill>
        <p:spPr>
          <a:xfrm>
            <a:off x="0" y="13252"/>
            <a:ext cx="12192000" cy="6858000"/>
          </a:xfrm>
          <a:prstGeom prst="rect">
            <a:avLst/>
          </a:prstGeom>
        </p:spPr>
      </p:pic>
      <p:sp>
        <p:nvSpPr>
          <p:cNvPr id="1362" name="Google Shape;1362;p27"/>
          <p:cNvSpPr/>
          <p:nvPr/>
        </p:nvSpPr>
        <p:spPr>
          <a:xfrm>
            <a:off x="2386176" y="126753"/>
            <a:ext cx="714102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2800" b="1" dirty="0">
                <a:effectLst/>
                <a:latin typeface="+mj-lt"/>
                <a:ea typeface="Calibri" panose="020F0502020204030204" pitchFamily="34" charset="0"/>
                <a:cs typeface="Times New Roman" panose="02020603050405020304" pitchFamily="18" charset="0"/>
              </a:rPr>
              <a:t>So sánh thể thơ lục bát và song thất lục bát</a:t>
            </a:r>
            <a:endParaRPr kumimoji="0" sz="4400" b="1" i="0" u="none" strike="noStrike" kern="0" cap="none" spc="0" normalizeH="0" baseline="0" noProof="0" dirty="0">
              <a:ln>
                <a:noFill/>
              </a:ln>
              <a:solidFill>
                <a:srgbClr val="FFFFFF"/>
              </a:solidFill>
              <a:effectLst/>
              <a:uLnTx/>
              <a:uFillTx/>
              <a:latin typeface="+mj-lt"/>
              <a:ea typeface="Fira Sans Extra Condensed"/>
              <a:cs typeface="Fira Sans Extra Condensed"/>
              <a:sym typeface="Fira Sans Extra Condensed"/>
            </a:endParaRPr>
          </a:p>
        </p:txBody>
      </p:sp>
      <p:graphicFrame>
        <p:nvGraphicFramePr>
          <p:cNvPr id="2" name="Table 1">
            <a:extLst>
              <a:ext uri="{FF2B5EF4-FFF2-40B4-BE49-F238E27FC236}">
                <a16:creationId xmlns:a16="http://schemas.microsoft.com/office/drawing/2014/main" id="{45C17573-D43A-BCB8-4007-824909042291}"/>
              </a:ext>
            </a:extLst>
          </p:cNvPr>
          <p:cNvGraphicFramePr>
            <a:graphicFrameLocks noGrp="1"/>
          </p:cNvGraphicFramePr>
          <p:nvPr>
            <p:extLst>
              <p:ext uri="{D42A27DB-BD31-4B8C-83A1-F6EECF244321}">
                <p14:modId xmlns:p14="http://schemas.microsoft.com/office/powerpoint/2010/main" val="3717461189"/>
              </p:ext>
            </p:extLst>
          </p:nvPr>
        </p:nvGraphicFramePr>
        <p:xfrm>
          <a:off x="227070" y="941653"/>
          <a:ext cx="11725443" cy="5827972"/>
        </p:xfrm>
        <a:graphic>
          <a:graphicData uri="http://schemas.openxmlformats.org/drawingml/2006/table">
            <a:tbl>
              <a:tblPr firstRow="1" firstCol="1" bandRow="1">
                <a:tableStyleId>{93296810-A885-4BE3-A3E7-6D5BEEA58F35}</a:tableStyleId>
              </a:tblPr>
              <a:tblGrid>
                <a:gridCol w="1111873">
                  <a:extLst>
                    <a:ext uri="{9D8B030D-6E8A-4147-A177-3AD203B41FA5}">
                      <a16:colId xmlns:a16="http://schemas.microsoft.com/office/drawing/2014/main" val="2808569077"/>
                    </a:ext>
                  </a:extLst>
                </a:gridCol>
                <a:gridCol w="2873828">
                  <a:extLst>
                    <a:ext uri="{9D8B030D-6E8A-4147-A177-3AD203B41FA5}">
                      <a16:colId xmlns:a16="http://schemas.microsoft.com/office/drawing/2014/main" val="1056513181"/>
                    </a:ext>
                  </a:extLst>
                </a:gridCol>
                <a:gridCol w="7739742">
                  <a:extLst>
                    <a:ext uri="{9D8B030D-6E8A-4147-A177-3AD203B41FA5}">
                      <a16:colId xmlns:a16="http://schemas.microsoft.com/office/drawing/2014/main" val="1072429859"/>
                    </a:ext>
                  </a:extLst>
                </a:gridCol>
              </a:tblGrid>
              <a:tr h="158690">
                <a:tc>
                  <a:txBody>
                    <a:bodyPr/>
                    <a:lstStyle/>
                    <a:p>
                      <a:pPr algn="just">
                        <a:lnSpc>
                          <a:spcPct val="100000"/>
                        </a:lnSpc>
                        <a:spcAft>
                          <a:spcPts val="800"/>
                        </a:spcAft>
                      </a:pPr>
                      <a:r>
                        <a:rPr lang="vi-VN" sz="2500" b="1">
                          <a:solidFill>
                            <a:schemeClr val="tx1"/>
                          </a:solidFill>
                          <a:effectLst/>
                          <a:latin typeface="+mj-lt"/>
                        </a:rPr>
                        <a:t> </a:t>
                      </a:r>
                      <a:endParaRPr lang="en-SG" sz="2500">
                        <a:solidFill>
                          <a:schemeClr val="tx1"/>
                        </a:solidFill>
                        <a:effectLst/>
                        <a:latin typeface="+mj-lt"/>
                        <a:ea typeface="Calibri" panose="020F0502020204030204" pitchFamily="34" charset="0"/>
                        <a:cs typeface="Times New Roman" panose="02020603050405020304" pitchFamily="18" charset="0"/>
                      </a:endParaRPr>
                    </a:p>
                  </a:txBody>
                  <a:tcPr marL="38077" marR="380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500" b="1" dirty="0">
                          <a:solidFill>
                            <a:schemeClr val="tx1"/>
                          </a:solidFill>
                          <a:effectLst/>
                          <a:latin typeface="+mj-lt"/>
                        </a:rPr>
                        <a:t>Lục bát</a:t>
                      </a: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38077" marR="380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500" b="1" dirty="0">
                          <a:solidFill>
                            <a:schemeClr val="tx1"/>
                          </a:solidFill>
                          <a:effectLst/>
                          <a:latin typeface="+mj-lt"/>
                        </a:rPr>
                        <a:t>Song thất lục bát</a:t>
                      </a: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38077" marR="380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0423513"/>
                  </a:ext>
                </a:extLst>
              </a:tr>
              <a:tr h="849572">
                <a:tc>
                  <a:txBody>
                    <a:bodyPr/>
                    <a:lstStyle/>
                    <a:p>
                      <a:pPr algn="ctr">
                        <a:lnSpc>
                          <a:spcPct val="100000"/>
                        </a:lnSpc>
                        <a:spcAft>
                          <a:spcPts val="800"/>
                        </a:spcAft>
                      </a:pPr>
                      <a:r>
                        <a:rPr lang="vi-VN" sz="2500" dirty="0">
                          <a:solidFill>
                            <a:schemeClr val="tx1"/>
                          </a:solidFill>
                          <a:effectLst/>
                          <a:latin typeface="+mj-lt"/>
                        </a:rPr>
                        <a:t>Giống nhau</a:t>
                      </a: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38077" marR="380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spcAft>
                          <a:spcPts val="800"/>
                        </a:spcAft>
                      </a:pPr>
                      <a:r>
                        <a:rPr lang="vi-VN" sz="2500" dirty="0">
                          <a:solidFill>
                            <a:srgbClr val="EBF1DE"/>
                          </a:solidFill>
                          <a:effectLst/>
                          <a:latin typeface="+mj-lt"/>
                        </a:rPr>
                        <a:t>Lục bát và song thất lục bát đều là những thể thơ dân tộc xuất phát từ văn học dân gian và được phát triển đến đỉnh cao nghệ thuật trong văn học viết.</a:t>
                      </a:r>
                      <a:endParaRPr lang="en-SG" sz="2500" dirty="0">
                        <a:solidFill>
                          <a:srgbClr val="EBF1DE"/>
                        </a:solidFill>
                        <a:effectLst/>
                        <a:latin typeface="+mj-lt"/>
                        <a:ea typeface="Calibri" panose="020F0502020204030204" pitchFamily="34" charset="0"/>
                        <a:cs typeface="Times New Roman" panose="02020603050405020304" pitchFamily="18" charset="0"/>
                      </a:endParaRPr>
                    </a:p>
                  </a:txBody>
                  <a:tcPr marL="38077" marR="380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hMerge="1">
                  <a:txBody>
                    <a:bodyPr/>
                    <a:lstStyle/>
                    <a:p>
                      <a:endParaRPr lang="en-SG"/>
                    </a:p>
                  </a:txBody>
                  <a:tcPr/>
                </a:tc>
                <a:extLst>
                  <a:ext uri="{0D108BD9-81ED-4DB2-BD59-A6C34878D82A}">
                    <a16:rowId xmlns:a16="http://schemas.microsoft.com/office/drawing/2014/main" val="2009713267"/>
                  </a:ext>
                </a:extLst>
              </a:tr>
              <a:tr h="3704081">
                <a:tc>
                  <a:txBody>
                    <a:bodyPr/>
                    <a:lstStyle/>
                    <a:p>
                      <a:pPr algn="ctr">
                        <a:lnSpc>
                          <a:spcPct val="100000"/>
                        </a:lnSpc>
                        <a:spcAft>
                          <a:spcPts val="800"/>
                        </a:spcAft>
                      </a:pPr>
                      <a:r>
                        <a:rPr lang="vi-VN" sz="2500" dirty="0">
                          <a:solidFill>
                            <a:schemeClr val="tx1"/>
                          </a:solidFill>
                          <a:effectLst/>
                          <a:latin typeface="+mj-lt"/>
                        </a:rPr>
                        <a:t>Khác nhau</a:t>
                      </a: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38077" marR="380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38077" marR="380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dirty="0">
                          <a:solidFill>
                            <a:srgbClr val="FFF9F2"/>
                          </a:solidFill>
                          <a:effectLst/>
                          <a:latin typeface="+mj-lt"/>
                        </a:rPr>
                        <a:t>- kết hợp giữa câu song thất kể sự việc và câu lục bát thiên về cảm thán, giãi bày. </a:t>
                      </a:r>
                      <a:endParaRPr lang="en-SG" sz="2500" dirty="0">
                        <a:solidFill>
                          <a:srgbClr val="FFF9F2"/>
                        </a:solidFill>
                        <a:effectLst/>
                        <a:latin typeface="+mj-lt"/>
                      </a:endParaRPr>
                    </a:p>
                    <a:p>
                      <a:pPr algn="just">
                        <a:lnSpc>
                          <a:spcPct val="100000"/>
                        </a:lnSpc>
                        <a:spcAft>
                          <a:spcPts val="800"/>
                        </a:spcAft>
                      </a:pPr>
                      <a:r>
                        <a:rPr lang="vi-VN" sz="2500" dirty="0">
                          <a:solidFill>
                            <a:srgbClr val="FFF9F2"/>
                          </a:solidFill>
                          <a:effectLst/>
                          <a:latin typeface="+mj-lt"/>
                        </a:rPr>
                        <a:t>- khung cảnh thời gian và không gian hạn hẹp </a:t>
                      </a:r>
                      <a:endParaRPr lang="en-SG" sz="2500" dirty="0">
                        <a:solidFill>
                          <a:srgbClr val="FFF9F2"/>
                        </a:solidFill>
                        <a:effectLst/>
                        <a:latin typeface="+mj-lt"/>
                      </a:endParaRPr>
                    </a:p>
                    <a:p>
                      <a:pPr algn="just">
                        <a:lnSpc>
                          <a:spcPct val="100000"/>
                        </a:lnSpc>
                        <a:spcAft>
                          <a:spcPts val="800"/>
                        </a:spcAft>
                      </a:pPr>
                      <a:r>
                        <a:rPr lang="vi-VN" sz="2500" dirty="0">
                          <a:solidFill>
                            <a:srgbClr val="FFF9F2"/>
                          </a:solidFill>
                          <a:effectLst/>
                          <a:latin typeface="+mj-lt"/>
                        </a:rPr>
                        <a:t>- thường chỉ có một nhân vật trữ tình  </a:t>
                      </a:r>
                      <a:endParaRPr lang="en-SG" sz="2500" dirty="0">
                        <a:solidFill>
                          <a:srgbClr val="FFF9F2"/>
                        </a:solidFill>
                        <a:effectLst/>
                        <a:latin typeface="+mj-lt"/>
                      </a:endParaRPr>
                    </a:p>
                    <a:p>
                      <a:pPr algn="just">
                        <a:lnSpc>
                          <a:spcPct val="100000"/>
                        </a:lnSpc>
                        <a:spcAft>
                          <a:spcPts val="800"/>
                        </a:spcAft>
                      </a:pPr>
                      <a:r>
                        <a:rPr lang="vi-VN" sz="2500" dirty="0">
                          <a:solidFill>
                            <a:srgbClr val="FFF9F2"/>
                          </a:solidFill>
                          <a:effectLst/>
                          <a:latin typeface="+mj-lt"/>
                        </a:rPr>
                        <a:t>- thiên về việc diễn tả đời sống nội tâm nhân vật với cảm hứng trữ tình bi thương, có khả năng biểu lộ một cách tinh tế những dòng suy cảm dồn nén với tâm trạng nhớ tiếc và mong đợi.</a:t>
                      </a:r>
                      <a:endParaRPr lang="en-SG" sz="2500" dirty="0">
                        <a:solidFill>
                          <a:srgbClr val="FFF9F2"/>
                        </a:solidFill>
                        <a:effectLst/>
                        <a:latin typeface="+mj-lt"/>
                      </a:endParaRPr>
                    </a:p>
                    <a:p>
                      <a:pPr algn="just">
                        <a:lnSpc>
                          <a:spcPct val="100000"/>
                        </a:lnSpc>
                        <a:spcAft>
                          <a:spcPts val="800"/>
                        </a:spcAft>
                      </a:pPr>
                      <a:r>
                        <a:rPr lang="vi-VN" sz="2500" dirty="0">
                          <a:solidFill>
                            <a:srgbClr val="FFF9F2"/>
                          </a:solidFill>
                          <a:effectLst/>
                          <a:latin typeface="+mj-lt"/>
                        </a:rPr>
                        <a:t>- Đây là thể thơ kết hợp được nhiều phẩm chất thẩm mĩ của tiếng Việt, dồi dào nhạc điệu, trong đó nổi bật ở âm điệu buồn thương triền miên, phù hợp để ngâm ngợi.</a:t>
                      </a:r>
                      <a:endParaRPr lang="en-SG" sz="2500" dirty="0">
                        <a:solidFill>
                          <a:srgbClr val="FFF9F2"/>
                        </a:solidFill>
                        <a:effectLst/>
                        <a:latin typeface="+mj-lt"/>
                        <a:ea typeface="Calibri" panose="020F0502020204030204" pitchFamily="34" charset="0"/>
                        <a:cs typeface="Times New Roman" panose="02020603050405020304" pitchFamily="18" charset="0"/>
                      </a:endParaRPr>
                    </a:p>
                  </a:txBody>
                  <a:tcPr marL="38077" marR="380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7859096"/>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4"/>
          <a:stretch>
            <a:fillRect/>
          </a:stretch>
        </p:blipFill>
        <p:spPr>
          <a:xfrm>
            <a:off x="0" y="13252"/>
            <a:ext cx="12192000" cy="6858000"/>
          </a:xfrm>
          <a:prstGeom prst="rect">
            <a:avLst/>
          </a:prstGeom>
        </p:spPr>
      </p:pic>
      <p:sp>
        <p:nvSpPr>
          <p:cNvPr id="1362" name="Google Shape;1362;p27"/>
          <p:cNvSpPr/>
          <p:nvPr/>
        </p:nvSpPr>
        <p:spPr>
          <a:xfrm>
            <a:off x="2386176" y="126753"/>
            <a:ext cx="714102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2800" b="1" dirty="0">
                <a:effectLst/>
                <a:latin typeface="+mj-lt"/>
                <a:ea typeface="Calibri" panose="020F0502020204030204" pitchFamily="34" charset="0"/>
                <a:cs typeface="Times New Roman" panose="02020603050405020304" pitchFamily="18" charset="0"/>
              </a:rPr>
              <a:t>So sánh thể thơ lục bát và song thất lục bát</a:t>
            </a:r>
            <a:endParaRPr kumimoji="0" sz="4400" b="1" i="0" u="none" strike="noStrike" kern="0" cap="none" spc="0" normalizeH="0" baseline="0" noProof="0" dirty="0">
              <a:ln>
                <a:noFill/>
              </a:ln>
              <a:solidFill>
                <a:srgbClr val="FFFFFF"/>
              </a:solidFill>
              <a:effectLst/>
              <a:uLnTx/>
              <a:uFillTx/>
              <a:latin typeface="+mj-lt"/>
              <a:ea typeface="Fira Sans Extra Condensed"/>
              <a:cs typeface="Fira Sans Extra Condensed"/>
              <a:sym typeface="Fira Sans Extra Condensed"/>
            </a:endParaRPr>
          </a:p>
        </p:txBody>
      </p:sp>
      <p:graphicFrame>
        <p:nvGraphicFramePr>
          <p:cNvPr id="2" name="Table 1">
            <a:extLst>
              <a:ext uri="{FF2B5EF4-FFF2-40B4-BE49-F238E27FC236}">
                <a16:creationId xmlns:a16="http://schemas.microsoft.com/office/drawing/2014/main" id="{45C17573-D43A-BCB8-4007-824909042291}"/>
              </a:ext>
            </a:extLst>
          </p:cNvPr>
          <p:cNvGraphicFramePr>
            <a:graphicFrameLocks noGrp="1"/>
          </p:cNvGraphicFramePr>
          <p:nvPr/>
        </p:nvGraphicFramePr>
        <p:xfrm>
          <a:off x="227070" y="941653"/>
          <a:ext cx="11725443" cy="5827972"/>
        </p:xfrm>
        <a:graphic>
          <a:graphicData uri="http://schemas.openxmlformats.org/drawingml/2006/table">
            <a:tbl>
              <a:tblPr firstRow="1" firstCol="1" bandRow="1">
                <a:tableStyleId>{93296810-A885-4BE3-A3E7-6D5BEEA58F35}</a:tableStyleId>
              </a:tblPr>
              <a:tblGrid>
                <a:gridCol w="1111873">
                  <a:extLst>
                    <a:ext uri="{9D8B030D-6E8A-4147-A177-3AD203B41FA5}">
                      <a16:colId xmlns:a16="http://schemas.microsoft.com/office/drawing/2014/main" val="2808569077"/>
                    </a:ext>
                  </a:extLst>
                </a:gridCol>
                <a:gridCol w="2873828">
                  <a:extLst>
                    <a:ext uri="{9D8B030D-6E8A-4147-A177-3AD203B41FA5}">
                      <a16:colId xmlns:a16="http://schemas.microsoft.com/office/drawing/2014/main" val="1056513181"/>
                    </a:ext>
                  </a:extLst>
                </a:gridCol>
                <a:gridCol w="7739742">
                  <a:extLst>
                    <a:ext uri="{9D8B030D-6E8A-4147-A177-3AD203B41FA5}">
                      <a16:colId xmlns:a16="http://schemas.microsoft.com/office/drawing/2014/main" val="1072429859"/>
                    </a:ext>
                  </a:extLst>
                </a:gridCol>
              </a:tblGrid>
              <a:tr h="158690">
                <a:tc>
                  <a:txBody>
                    <a:bodyPr/>
                    <a:lstStyle/>
                    <a:p>
                      <a:pPr algn="just">
                        <a:lnSpc>
                          <a:spcPct val="100000"/>
                        </a:lnSpc>
                        <a:spcAft>
                          <a:spcPts val="800"/>
                        </a:spcAft>
                      </a:pPr>
                      <a:r>
                        <a:rPr lang="vi-VN" sz="2500" b="1">
                          <a:solidFill>
                            <a:schemeClr val="tx1"/>
                          </a:solidFill>
                          <a:effectLst/>
                          <a:latin typeface="+mj-lt"/>
                        </a:rPr>
                        <a:t> </a:t>
                      </a:r>
                      <a:endParaRPr lang="en-SG" sz="2500">
                        <a:solidFill>
                          <a:schemeClr val="tx1"/>
                        </a:solidFill>
                        <a:effectLst/>
                        <a:latin typeface="+mj-lt"/>
                        <a:ea typeface="Calibri" panose="020F0502020204030204" pitchFamily="34" charset="0"/>
                        <a:cs typeface="Times New Roman" panose="02020603050405020304" pitchFamily="18" charset="0"/>
                      </a:endParaRPr>
                    </a:p>
                  </a:txBody>
                  <a:tcPr marL="38077" marR="380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500" b="1" dirty="0">
                          <a:solidFill>
                            <a:schemeClr val="tx1"/>
                          </a:solidFill>
                          <a:effectLst/>
                          <a:latin typeface="+mj-lt"/>
                        </a:rPr>
                        <a:t>Lục bát</a:t>
                      </a: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38077" marR="380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500" b="1" dirty="0">
                          <a:solidFill>
                            <a:schemeClr val="tx1"/>
                          </a:solidFill>
                          <a:effectLst/>
                          <a:latin typeface="+mj-lt"/>
                        </a:rPr>
                        <a:t>Song thất lục bát</a:t>
                      </a: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38077" marR="380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0423513"/>
                  </a:ext>
                </a:extLst>
              </a:tr>
              <a:tr h="849572">
                <a:tc>
                  <a:txBody>
                    <a:bodyPr/>
                    <a:lstStyle/>
                    <a:p>
                      <a:pPr algn="ctr">
                        <a:lnSpc>
                          <a:spcPct val="100000"/>
                        </a:lnSpc>
                        <a:spcAft>
                          <a:spcPts val="800"/>
                        </a:spcAft>
                      </a:pPr>
                      <a:r>
                        <a:rPr lang="vi-VN" sz="2500" dirty="0">
                          <a:solidFill>
                            <a:schemeClr val="tx1"/>
                          </a:solidFill>
                          <a:effectLst/>
                          <a:latin typeface="+mj-lt"/>
                        </a:rPr>
                        <a:t>Giống nhau</a:t>
                      </a: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38077" marR="380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spcAft>
                          <a:spcPts val="800"/>
                        </a:spcAft>
                      </a:pPr>
                      <a:r>
                        <a:rPr lang="vi-VN" sz="2500" dirty="0">
                          <a:solidFill>
                            <a:srgbClr val="EBF1DE"/>
                          </a:solidFill>
                          <a:effectLst/>
                          <a:latin typeface="+mj-lt"/>
                        </a:rPr>
                        <a:t>Lục bát và song thất lục bát đều là những thể thơ dân tộc xuất phát từ văn học dân gian và được phát triển đến đỉnh cao nghệ thuật trong văn học viết.</a:t>
                      </a:r>
                      <a:endParaRPr lang="en-SG" sz="2500" dirty="0">
                        <a:solidFill>
                          <a:srgbClr val="EBF1DE"/>
                        </a:solidFill>
                        <a:effectLst/>
                        <a:latin typeface="+mj-lt"/>
                        <a:ea typeface="Calibri" panose="020F0502020204030204" pitchFamily="34" charset="0"/>
                        <a:cs typeface="Times New Roman" panose="02020603050405020304" pitchFamily="18" charset="0"/>
                      </a:endParaRPr>
                    </a:p>
                  </a:txBody>
                  <a:tcPr marL="38077" marR="380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hMerge="1">
                  <a:txBody>
                    <a:bodyPr/>
                    <a:lstStyle/>
                    <a:p>
                      <a:endParaRPr lang="en-SG"/>
                    </a:p>
                  </a:txBody>
                  <a:tcPr/>
                </a:tc>
                <a:extLst>
                  <a:ext uri="{0D108BD9-81ED-4DB2-BD59-A6C34878D82A}">
                    <a16:rowId xmlns:a16="http://schemas.microsoft.com/office/drawing/2014/main" val="2009713267"/>
                  </a:ext>
                </a:extLst>
              </a:tr>
              <a:tr h="3704081">
                <a:tc>
                  <a:txBody>
                    <a:bodyPr/>
                    <a:lstStyle/>
                    <a:p>
                      <a:pPr algn="ctr">
                        <a:lnSpc>
                          <a:spcPct val="100000"/>
                        </a:lnSpc>
                        <a:spcAft>
                          <a:spcPts val="800"/>
                        </a:spcAft>
                      </a:pPr>
                      <a:r>
                        <a:rPr lang="vi-VN" sz="2500" dirty="0">
                          <a:solidFill>
                            <a:schemeClr val="tx1"/>
                          </a:solidFill>
                          <a:effectLst/>
                          <a:latin typeface="+mj-lt"/>
                        </a:rPr>
                        <a:t>Khác nhau</a:t>
                      </a: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38077" marR="380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38077" marR="380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dirty="0">
                          <a:solidFill>
                            <a:srgbClr val="FFF9F2"/>
                          </a:solidFill>
                          <a:effectLst/>
                          <a:latin typeface="+mj-lt"/>
                        </a:rPr>
                        <a:t>- kết hợp giữa câu song thất kể sự việc và câu lục bát thiên về cảm thán, giãi bày. </a:t>
                      </a:r>
                      <a:endParaRPr lang="en-SG" sz="2500" dirty="0">
                        <a:solidFill>
                          <a:srgbClr val="FFF9F2"/>
                        </a:solidFill>
                        <a:effectLst/>
                        <a:latin typeface="+mj-lt"/>
                      </a:endParaRPr>
                    </a:p>
                    <a:p>
                      <a:pPr algn="just">
                        <a:lnSpc>
                          <a:spcPct val="100000"/>
                        </a:lnSpc>
                        <a:spcAft>
                          <a:spcPts val="800"/>
                        </a:spcAft>
                      </a:pPr>
                      <a:r>
                        <a:rPr lang="vi-VN" sz="2500" dirty="0">
                          <a:solidFill>
                            <a:srgbClr val="FFF9F2"/>
                          </a:solidFill>
                          <a:effectLst/>
                          <a:latin typeface="+mj-lt"/>
                        </a:rPr>
                        <a:t>- khung cảnh thời gian và không gian hạn hẹp </a:t>
                      </a:r>
                      <a:endParaRPr lang="en-SG" sz="2500" dirty="0">
                        <a:solidFill>
                          <a:srgbClr val="FFF9F2"/>
                        </a:solidFill>
                        <a:effectLst/>
                        <a:latin typeface="+mj-lt"/>
                      </a:endParaRPr>
                    </a:p>
                    <a:p>
                      <a:pPr algn="just">
                        <a:lnSpc>
                          <a:spcPct val="100000"/>
                        </a:lnSpc>
                        <a:spcAft>
                          <a:spcPts val="800"/>
                        </a:spcAft>
                      </a:pPr>
                      <a:r>
                        <a:rPr lang="vi-VN" sz="2500" dirty="0">
                          <a:solidFill>
                            <a:srgbClr val="FFF9F2"/>
                          </a:solidFill>
                          <a:effectLst/>
                          <a:latin typeface="+mj-lt"/>
                        </a:rPr>
                        <a:t>- thường chỉ có một nhân vật trữ tình  </a:t>
                      </a:r>
                      <a:endParaRPr lang="en-SG" sz="2500" dirty="0">
                        <a:solidFill>
                          <a:srgbClr val="FFF9F2"/>
                        </a:solidFill>
                        <a:effectLst/>
                        <a:latin typeface="+mj-lt"/>
                      </a:endParaRPr>
                    </a:p>
                    <a:p>
                      <a:pPr algn="just">
                        <a:lnSpc>
                          <a:spcPct val="100000"/>
                        </a:lnSpc>
                        <a:spcAft>
                          <a:spcPts val="800"/>
                        </a:spcAft>
                      </a:pPr>
                      <a:r>
                        <a:rPr lang="vi-VN" sz="2500" dirty="0">
                          <a:solidFill>
                            <a:srgbClr val="FFF9F2"/>
                          </a:solidFill>
                          <a:effectLst/>
                          <a:latin typeface="+mj-lt"/>
                        </a:rPr>
                        <a:t>- thiên về việc diễn tả đời sống nội tâm nhân vật với cảm hứng trữ tình bi thương, có khả năng biểu lộ một cách tinh tế những dòng suy cảm dồn nén với tâm trạng nhớ tiếc và mong đợi.</a:t>
                      </a:r>
                      <a:endParaRPr lang="en-SG" sz="2500" dirty="0">
                        <a:solidFill>
                          <a:srgbClr val="FFF9F2"/>
                        </a:solidFill>
                        <a:effectLst/>
                        <a:latin typeface="+mj-lt"/>
                      </a:endParaRPr>
                    </a:p>
                    <a:p>
                      <a:pPr algn="just">
                        <a:lnSpc>
                          <a:spcPct val="100000"/>
                        </a:lnSpc>
                        <a:spcAft>
                          <a:spcPts val="800"/>
                        </a:spcAft>
                      </a:pPr>
                      <a:r>
                        <a:rPr lang="vi-VN" sz="2500" dirty="0">
                          <a:solidFill>
                            <a:srgbClr val="FFF9F2"/>
                          </a:solidFill>
                          <a:effectLst/>
                          <a:latin typeface="+mj-lt"/>
                        </a:rPr>
                        <a:t>- Đây là thể thơ kết hợp được nhiều phẩm chất thẩm mĩ của tiếng Việt, dồi dào nhạc điệu, trong đó nổi bật ở âm điệu buồn thương triền miên, phù hợp để ngâm ngợi.</a:t>
                      </a:r>
                      <a:endParaRPr lang="en-SG" sz="2500" dirty="0">
                        <a:solidFill>
                          <a:srgbClr val="FFF9F2"/>
                        </a:solidFill>
                        <a:effectLst/>
                        <a:latin typeface="+mj-lt"/>
                        <a:ea typeface="Calibri" panose="020F0502020204030204" pitchFamily="34" charset="0"/>
                        <a:cs typeface="Times New Roman" panose="02020603050405020304" pitchFamily="18" charset="0"/>
                      </a:endParaRPr>
                    </a:p>
                  </a:txBody>
                  <a:tcPr marL="38077" marR="380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7859096"/>
                  </a:ext>
                </a:extLst>
              </a:tr>
            </a:tbl>
          </a:graphicData>
        </a:graphic>
      </p:graphicFrame>
      <p:sp>
        <p:nvSpPr>
          <p:cNvPr id="5" name="TextBox 4">
            <a:extLst>
              <a:ext uri="{FF2B5EF4-FFF2-40B4-BE49-F238E27FC236}">
                <a16:creationId xmlns:a16="http://schemas.microsoft.com/office/drawing/2014/main" id="{597423AF-94E0-11A1-1CAB-592A54170781}"/>
              </a:ext>
            </a:extLst>
          </p:cNvPr>
          <p:cNvSpPr txBox="1"/>
          <p:nvPr/>
        </p:nvSpPr>
        <p:spPr>
          <a:xfrm>
            <a:off x="1328057" y="1312550"/>
            <a:ext cx="10624456" cy="86177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sym typeface="Arial"/>
              </a:rPr>
              <a:t>Lục bát và song thất lục bát đều là những thể thơ dân tộc xuất phát từ văn học dân gian và được phát triển đến đỉnh cao nghệ thuật trong văn học viết.</a:t>
            </a:r>
            <a:endParaRPr kumimoji="0" lang="en-SG" sz="25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E20EB6FC-5DE3-00C0-93AE-13869884C1C9}"/>
              </a:ext>
            </a:extLst>
          </p:cNvPr>
          <p:cNvSpPr txBox="1"/>
          <p:nvPr/>
        </p:nvSpPr>
        <p:spPr>
          <a:xfrm>
            <a:off x="1328057" y="2174324"/>
            <a:ext cx="2841172" cy="46320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sym typeface="Arial"/>
              </a:rPr>
              <a:t>- sự tiếp nối liên tục của câu lục và câu bát </a:t>
            </a:r>
            <a:endParaRPr kumimoji="0" lang="en-SG" sz="2500" b="0" i="0" u="none" strike="noStrike" kern="0" cap="none" spc="0" normalizeH="0" baseline="0" noProof="0" dirty="0">
              <a:ln>
                <a:noFill/>
              </a:ln>
              <a:solidFill>
                <a:srgbClr val="000000"/>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sym typeface="Arial"/>
              </a:rPr>
              <a:t>- khoảng thời gian và không gian rộng lớn</a:t>
            </a:r>
            <a:endParaRPr kumimoji="0" lang="en-SG" sz="2500" b="0" i="0" u="none" strike="noStrike" kern="0" cap="none" spc="0" normalizeH="0" baseline="0" noProof="0" dirty="0">
              <a:ln>
                <a:noFill/>
              </a:ln>
              <a:solidFill>
                <a:srgbClr val="000000"/>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sym typeface="Arial"/>
              </a:rPr>
              <a:t>- nhiều sự kiện</a:t>
            </a:r>
            <a:endParaRPr kumimoji="0" lang="en-SG" sz="2500" b="0" i="0" u="none" strike="noStrike" kern="0" cap="none" spc="0" normalizeH="0" baseline="0" noProof="0" dirty="0">
              <a:ln>
                <a:noFill/>
              </a:ln>
              <a:solidFill>
                <a:srgbClr val="000000"/>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sym typeface="Arial"/>
              </a:rPr>
              <a:t>- nhiều nhân vật (như trong  Truyện Kiều, Truyện  Lục Vân Tiên).</a:t>
            </a:r>
            <a:endParaRPr kumimoji="0" lang="en-SG" sz="25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3D4393C8-61DB-8078-ED26-647DF349B6EE}"/>
              </a:ext>
            </a:extLst>
          </p:cNvPr>
          <p:cNvSpPr txBox="1"/>
          <p:nvPr/>
        </p:nvSpPr>
        <p:spPr>
          <a:xfrm>
            <a:off x="4169229" y="2141666"/>
            <a:ext cx="7783284" cy="47346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sym typeface="Arial"/>
              </a:rPr>
              <a:t>- kết hợp giữa câu song thất kể sự việc và câu lục bát thiên về cảm thán, giãi bày. </a:t>
            </a:r>
            <a:endParaRPr kumimoji="0" lang="en-SG" sz="2500" b="0" i="0" u="none" strike="noStrike" kern="0" cap="none" spc="0" normalizeH="0" baseline="0" noProof="0" dirty="0">
              <a:ln>
                <a:noFill/>
              </a:ln>
              <a:solidFill>
                <a:srgbClr val="000000"/>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sym typeface="Arial"/>
              </a:rPr>
              <a:t>- khung cảnh thời gian và không gian hạn hẹp </a:t>
            </a:r>
            <a:endParaRPr kumimoji="0" lang="en-SG" sz="2500" b="0" i="0" u="none" strike="noStrike" kern="0" cap="none" spc="0" normalizeH="0" baseline="0" noProof="0" dirty="0">
              <a:ln>
                <a:noFill/>
              </a:ln>
              <a:solidFill>
                <a:srgbClr val="000000"/>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sym typeface="Arial"/>
              </a:rPr>
              <a:t>- thường chỉ có một nhân vật trữ tình  </a:t>
            </a:r>
            <a:endParaRPr kumimoji="0" lang="en-SG" sz="2500" b="0" i="0" u="none" strike="noStrike" kern="0" cap="none" spc="0" normalizeH="0" baseline="0" noProof="0" dirty="0">
              <a:ln>
                <a:noFill/>
              </a:ln>
              <a:solidFill>
                <a:srgbClr val="000000"/>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sym typeface="Arial"/>
              </a:rPr>
              <a:t>- thiên về việc diễn tả đời sống nội tâm nhân vật với cảm hứng trữ tình bi thương, có khả năng biểu lộ một cách tinh tế những dòng suy cảm dồn nén với tâm trạng nhớ tiếc và mong đợi.</a:t>
            </a:r>
            <a:endParaRPr kumimoji="0" lang="en-SG" sz="2500" b="0" i="0" u="none" strike="noStrike" kern="0" cap="none" spc="0" normalizeH="0" baseline="0" noProof="0" dirty="0">
              <a:ln>
                <a:noFill/>
              </a:ln>
              <a:solidFill>
                <a:srgbClr val="000000"/>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sym typeface="Arial"/>
              </a:rPr>
              <a:t>- Đây là thể thơ kết hợp được nhiều phẩm chất thẩm mĩ của tiếng Việt, dồi dào nhạc điệu, trong đó nổi bật ở âm điệu buồn thương triền miên, phù hợp để ngâm ngợi.</a:t>
            </a:r>
            <a:endParaRPr kumimoji="0" lang="en-SG" sz="25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250496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barn(inVertical)">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barn(inVertical)">
                                      <p:cBhvr>
                                        <p:cTn id="42" dur="500"/>
                                        <p:tgtEl>
                                          <p:spTgt spid="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barn(inVertical)">
                                      <p:cBhvr>
                                        <p:cTn id="47" dur="500"/>
                                        <p:tgtEl>
                                          <p:spTgt spid="9">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xEl>
                                              <p:pRg st="4" end="4"/>
                                            </p:txEl>
                                          </p:spTgt>
                                        </p:tgtEl>
                                        <p:attrNameLst>
                                          <p:attrName>style.visibility</p:attrName>
                                        </p:attrNameLst>
                                      </p:cBhvr>
                                      <p:to>
                                        <p:strVal val="visible"/>
                                      </p:to>
                                    </p:set>
                                    <p:animEffect transition="in" filter="barn(inVertical)">
                                      <p:cBhvr>
                                        <p:cTn id="5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FFB515-3ECB-4B8B-985E-8DD7E266EDCB}"/>
              </a:ext>
            </a:extLst>
          </p:cNvPr>
          <p:cNvPicPr>
            <a:picLocks noChangeAspect="1"/>
          </p:cNvPicPr>
          <p:nvPr/>
        </p:nvPicPr>
        <p:blipFill>
          <a:blip r:embed="rId4">
            <a:extLst>
              <a:ext uri="{28A0092B-C50C-407E-A947-70E740481C1C}">
                <a14:useLocalDpi xmlns:a14="http://schemas.microsoft.com/office/drawing/2010/main" val="0"/>
              </a:ext>
            </a:extLst>
          </a:blip>
          <a:srcRect l="1513" t="7503" r="1664" b="13285"/>
          <a:stretch>
            <a:fillRect/>
          </a:stretch>
        </p:blipFill>
        <p:spPr>
          <a:xfrm>
            <a:off x="0" y="358656"/>
            <a:ext cx="12192000" cy="5841759"/>
          </a:xfrm>
          <a:prstGeom prst="rect">
            <a:avLst/>
          </a:prstGeom>
          <a:ln w="180975">
            <a:solidFill>
              <a:srgbClr val="B27B4F"/>
            </a:solidFill>
          </a:ln>
        </p:spPr>
      </p:pic>
      <p:pic>
        <p:nvPicPr>
          <p:cNvPr id="22" name="图片 35">
            <a:extLst>
              <a:ext uri="{FF2B5EF4-FFF2-40B4-BE49-F238E27FC236}">
                <a16:creationId xmlns:a16="http://schemas.microsoft.com/office/drawing/2014/main" id="{E5072BEC-2D29-3CDD-1655-645CD866414A}"/>
              </a:ext>
            </a:extLst>
          </p:cNvPr>
          <p:cNvPicPr>
            <a:picLocks noChangeAspect="1"/>
          </p:cNvPicPr>
          <p:nvPr/>
        </p:nvPicPr>
        <p:blipFill>
          <a:blip r:embed="rId5" cstate="hqprint">
            <a:extLst>
              <a:ext uri="{28A0092B-C50C-407E-A947-70E740481C1C}">
                <a14:useLocalDpi xmlns:a14="http://schemas.microsoft.com/office/drawing/2010/main" val="0"/>
              </a:ext>
            </a:extLst>
          </a:blip>
          <a:srcRect l="26589" t="-2052" b="-1"/>
          <a:stretch>
            <a:fillRect/>
          </a:stretch>
        </p:blipFill>
        <p:spPr>
          <a:xfrm flipH="1">
            <a:off x="5106549" y="2150089"/>
            <a:ext cx="3229581" cy="650815"/>
          </a:xfrm>
          <a:prstGeom prst="rect">
            <a:avLst/>
          </a:prstGeom>
        </p:spPr>
      </p:pic>
      <p:pic>
        <p:nvPicPr>
          <p:cNvPr id="16" name="图片 31">
            <a:extLst>
              <a:ext uri="{FF2B5EF4-FFF2-40B4-BE49-F238E27FC236}">
                <a16:creationId xmlns:a16="http://schemas.microsoft.com/office/drawing/2014/main" id="{4528468E-F360-5720-5DC1-EEEBA01E5A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2015" y="2104345"/>
            <a:ext cx="7676160" cy="4122723"/>
          </a:xfrm>
          <a:prstGeom prst="rect">
            <a:avLst/>
          </a:prstGeom>
        </p:spPr>
      </p:pic>
      <p:pic>
        <p:nvPicPr>
          <p:cNvPr id="8" name="图片 35">
            <a:extLst>
              <a:ext uri="{FF2B5EF4-FFF2-40B4-BE49-F238E27FC236}">
                <a16:creationId xmlns:a16="http://schemas.microsoft.com/office/drawing/2014/main" id="{73D68CB5-5BC3-7AEC-E04F-F3FEAF28A9E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977" t="-32005" b="-1"/>
          <a:stretch/>
        </p:blipFill>
        <p:spPr>
          <a:xfrm flipH="1">
            <a:off x="9003213" y="465173"/>
            <a:ext cx="4180351" cy="841830"/>
          </a:xfrm>
          <a:prstGeom prst="rect">
            <a:avLst/>
          </a:prstGeom>
        </p:spPr>
      </p:pic>
      <p:pic>
        <p:nvPicPr>
          <p:cNvPr id="14" name="图片 28">
            <a:extLst>
              <a:ext uri="{FF2B5EF4-FFF2-40B4-BE49-F238E27FC236}">
                <a16:creationId xmlns:a16="http://schemas.microsoft.com/office/drawing/2014/main" id="{ADC6EC46-3119-E09E-9142-325931D310D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44445" t="22329" b="19483"/>
          <a:stretch/>
        </p:blipFill>
        <p:spPr>
          <a:xfrm flipH="1">
            <a:off x="5978859" y="4753655"/>
            <a:ext cx="2649734" cy="1561825"/>
          </a:xfrm>
          <a:prstGeom prst="rect">
            <a:avLst/>
          </a:prstGeom>
        </p:spPr>
      </p:pic>
      <p:pic>
        <p:nvPicPr>
          <p:cNvPr id="17" name="图片 33">
            <a:extLst>
              <a:ext uri="{FF2B5EF4-FFF2-40B4-BE49-F238E27FC236}">
                <a16:creationId xmlns:a16="http://schemas.microsoft.com/office/drawing/2014/main" id="{194AB2B3-6482-61F3-9EB2-3E715D7827AA}"/>
              </a:ext>
            </a:extLst>
          </p:cNvPr>
          <p:cNvPicPr>
            <a:picLocks noChangeAspect="1"/>
          </p:cNvPicPr>
          <p:nvPr/>
        </p:nvPicPr>
        <p:blipFill>
          <a:blip r:embed="rId8" cstate="hqprint">
            <a:extLst>
              <a:ext uri="{28A0092B-C50C-407E-A947-70E740481C1C}">
                <a14:useLocalDpi xmlns:a14="http://schemas.microsoft.com/office/drawing/2010/main" val="0"/>
              </a:ext>
            </a:extLst>
          </a:blip>
          <a:srcRect l="26589" t="-2052" b="-1"/>
          <a:stretch>
            <a:fillRect/>
          </a:stretch>
        </p:blipFill>
        <p:spPr>
          <a:xfrm flipH="1">
            <a:off x="5065185" y="5965378"/>
            <a:ext cx="2649735" cy="533966"/>
          </a:xfrm>
          <a:prstGeom prst="rect">
            <a:avLst/>
          </a:prstGeom>
        </p:spPr>
      </p:pic>
      <p:pic>
        <p:nvPicPr>
          <p:cNvPr id="15" name="图片 20">
            <a:extLst>
              <a:ext uri="{FF2B5EF4-FFF2-40B4-BE49-F238E27FC236}">
                <a16:creationId xmlns:a16="http://schemas.microsoft.com/office/drawing/2014/main" id="{0A7B574A-157D-C7AE-FE07-DFD0FC50F56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6497651" y="5979678"/>
            <a:ext cx="2850113" cy="413150"/>
          </a:xfrm>
          <a:prstGeom prst="rect">
            <a:avLst/>
          </a:prstGeom>
        </p:spPr>
      </p:pic>
      <p:pic>
        <p:nvPicPr>
          <p:cNvPr id="32" name="图片 22">
            <a:extLst>
              <a:ext uri="{FF2B5EF4-FFF2-40B4-BE49-F238E27FC236}">
                <a16:creationId xmlns:a16="http://schemas.microsoft.com/office/drawing/2014/main" id="{A4E3633F-24C7-D64C-5FFC-B5EF54B655E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123595" y="619726"/>
            <a:ext cx="2069504" cy="1229734"/>
          </a:xfrm>
          <a:prstGeom prst="rect">
            <a:avLst/>
          </a:prstGeom>
        </p:spPr>
      </p:pic>
      <p:pic>
        <p:nvPicPr>
          <p:cNvPr id="50" name="图片 38" descr="582ed5f479338">
            <a:extLst>
              <a:ext uri="{FF2B5EF4-FFF2-40B4-BE49-F238E27FC236}">
                <a16:creationId xmlns:a16="http://schemas.microsoft.com/office/drawing/2014/main" id="{A5CD1BD6-FEA5-AF31-ADFB-70F23044F61F}"/>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flipH="1">
            <a:off x="372041" y="818206"/>
            <a:ext cx="2042104" cy="832774"/>
          </a:xfrm>
          <a:prstGeom prst="rect">
            <a:avLst/>
          </a:prstGeom>
        </p:spPr>
      </p:pic>
      <p:sp>
        <p:nvSpPr>
          <p:cNvPr id="51" name="TextBox 9">
            <a:extLst>
              <a:ext uri="{FF2B5EF4-FFF2-40B4-BE49-F238E27FC236}">
                <a16:creationId xmlns:a16="http://schemas.microsoft.com/office/drawing/2014/main" id="{FDA1754A-B5E8-F714-540A-0F5989F40884}"/>
              </a:ext>
            </a:extLst>
          </p:cNvPr>
          <p:cNvSpPr txBox="1"/>
          <p:nvPr/>
        </p:nvSpPr>
        <p:spPr>
          <a:xfrm>
            <a:off x="387624" y="2227466"/>
            <a:ext cx="5425771" cy="255454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vi-VN" sz="8000" b="1" dirty="0">
                <a:latin typeface="+mj-lt"/>
              </a:rPr>
              <a:t>Đọc và tìm hiểu chung</a:t>
            </a:r>
            <a:endParaRPr kumimoji="0" lang="en-SG" sz="333300" b="0" i="0" u="none" strike="noStrike" kern="1200" cap="none" spc="0" normalizeH="0" baseline="0" noProof="0" dirty="0">
              <a:ln>
                <a:noFill/>
              </a:ln>
              <a:solidFill>
                <a:srgbClr val="000000"/>
              </a:solidFill>
              <a:effectLst/>
              <a:uLnTx/>
              <a:uFillTx/>
              <a:latin typeface="+mj-lt"/>
              <a:sym typeface="Arial"/>
            </a:endParaRPr>
          </a:p>
        </p:txBody>
      </p:sp>
      <p:sp>
        <p:nvSpPr>
          <p:cNvPr id="60" name="TextBox 9">
            <a:extLst>
              <a:ext uri="{FF2B5EF4-FFF2-40B4-BE49-F238E27FC236}">
                <a16:creationId xmlns:a16="http://schemas.microsoft.com/office/drawing/2014/main" id="{00E27BE2-FD80-45C6-1CCF-86A47C4799A9}"/>
              </a:ext>
            </a:extLst>
          </p:cNvPr>
          <p:cNvSpPr txBox="1"/>
          <p:nvPr/>
        </p:nvSpPr>
        <p:spPr>
          <a:xfrm>
            <a:off x="2109408" y="526021"/>
            <a:ext cx="2084544" cy="132343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en-US" sz="8000" b="1" dirty="0">
                <a:latin typeface="Times New Roman" panose="02020603050405020304" pitchFamily="18" charset="0"/>
                <a:ea typeface="Times New Roman" panose="02020603050405020304" pitchFamily="18" charset="0"/>
                <a:cs typeface="Times New Roman" panose="02020603050405020304" pitchFamily="18" charset="0"/>
              </a:rPr>
              <a:t>I</a:t>
            </a:r>
            <a:r>
              <a:rPr kumimoji="0" lang="en-US" sz="8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I</a:t>
            </a:r>
            <a:endParaRPr kumimoji="0" lang="en-SG" sz="8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E8A9421-144F-FE09-A21C-24A63813BBC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7011" b="99770" l="9979" r="89862">
                        <a14:foregroundMark x1="62951" y1="49540" x2="70223" y2="77356"/>
                        <a14:foregroundMark x1="70223" y1="77356" x2="70329" y2="77586"/>
                        <a14:foregroundMark x1="33068" y1="95057" x2="55786" y2="95287"/>
                        <a14:foregroundMark x1="50531" y1="94368" x2="50106" y2="81149"/>
                        <a14:foregroundMark x1="28238" y1="77126" x2="33758" y2="55057"/>
                        <a14:foregroundMark x1="33758" y1="55057" x2="33811" y2="55057"/>
                        <a14:foregroundMark x1="51327" y1="7126" x2="49363" y2="9885"/>
                        <a14:foregroundMark x1="48355" y1="24023" x2="46391" y2="83103"/>
                        <a14:foregroundMark x1="46391" y1="83103" x2="46391" y2="83103"/>
                        <a14:foregroundMark x1="40340" y1="53563" x2="43577" y2="62989"/>
                        <a14:foregroundMark x1="67728" y1="99770" x2="65234" y2="95977"/>
                        <a14:foregroundMark x1="48938" y1="15747" x2="48938" y2="15747"/>
                        <a14:foregroundMark x1="44586" y1="24598" x2="44586" y2="24598"/>
                        <a14:backgroundMark x1="22293" y1="39195" x2="16401" y2="88966"/>
                        <a14:backgroundMark x1="16401" y1="88966" x2="16720" y2="90115"/>
                        <a14:backgroundMark x1="29883" y1="58966" x2="20011" y2="89310"/>
                        <a14:backgroundMark x1="20011" y1="89310" x2="20011" y2="89310"/>
                        <a14:backgroundMark x1="30414" y1="59425" x2="26858" y2="73103"/>
                        <a14:backgroundMark x1="71072" y1="58736" x2="77707" y2="87241"/>
                        <a14:backgroundMark x1="77707" y1="87241" x2="77813" y2="87471"/>
                        <a14:backgroundMark x1="71285" y1="86092" x2="77707" y2="86092"/>
                        <a14:backgroundMark x1="27070" y1="90115" x2="23248" y2="77586"/>
                        <a14:backgroundMark x1="14013" y1="60230" x2="9448" y2="95057"/>
                        <a14:backgroundMark x1="27707" y1="98736" x2="10775" y2="97586"/>
                        <a14:backgroundMark x1="73673" y1="60000" x2="73779" y2="92184"/>
                        <a14:backgroundMark x1="73779" y1="92184" x2="73779" y2="92184"/>
                        <a14:backgroundMark x1="69374" y1="86092" x2="74894" y2="90805"/>
                      </a14:backgroundRemoval>
                    </a14:imgEffect>
                  </a14:imgLayer>
                </a14:imgProps>
              </a:ext>
            </a:extLst>
          </a:blip>
          <a:srcRect l="24433" t="2031" r="25108" b="-1"/>
          <a:stretch/>
        </p:blipFill>
        <p:spPr>
          <a:xfrm>
            <a:off x="7446438" y="1527859"/>
            <a:ext cx="4938740" cy="4699274"/>
          </a:xfrm>
          <a:prstGeom prst="rect">
            <a:avLst/>
          </a:prstGeom>
        </p:spPr>
      </p:pic>
      <p:pic>
        <p:nvPicPr>
          <p:cNvPr id="28" name="图片 27">
            <a:extLst>
              <a:ext uri="{FF2B5EF4-FFF2-40B4-BE49-F238E27FC236}">
                <a16:creationId xmlns:a16="http://schemas.microsoft.com/office/drawing/2014/main" id="{7F45E241-D55E-4F1B-A8E7-90429B8A6910}"/>
              </a:ext>
            </a:extLst>
          </p:cNvPr>
          <p:cNvPicPr>
            <a:picLocks noChangeAspect="1"/>
          </p:cNvPicPr>
          <p:nvPr/>
        </p:nvPicPr>
        <p:blipFill rotWithShape="1">
          <a:blip r:embed="rId14">
            <a:extLst>
              <a:ext uri="{28A0092B-C50C-407E-A947-70E740481C1C}">
                <a14:useLocalDpi xmlns:a14="http://schemas.microsoft.com/office/drawing/2010/main" val="0"/>
              </a:ext>
            </a:extLst>
          </a:blip>
          <a:srcRect t="11201" r="43849"/>
          <a:stretch/>
        </p:blipFill>
        <p:spPr>
          <a:xfrm flipH="1">
            <a:off x="6956380" y="4166887"/>
            <a:ext cx="5248703" cy="2711254"/>
          </a:xfrm>
          <a:prstGeom prst="rect">
            <a:avLst/>
          </a:prstGeom>
        </p:spPr>
      </p:pic>
      <p:pic>
        <p:nvPicPr>
          <p:cNvPr id="5" name="图片 35">
            <a:extLst>
              <a:ext uri="{FF2B5EF4-FFF2-40B4-BE49-F238E27FC236}">
                <a16:creationId xmlns:a16="http://schemas.microsoft.com/office/drawing/2014/main" id="{CA41806A-0E71-AA8F-9CB2-54EBD75BFCE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977" t="-32005" b="-1"/>
          <a:stretch/>
        </p:blipFill>
        <p:spPr>
          <a:xfrm flipH="1">
            <a:off x="2907332" y="6102775"/>
            <a:ext cx="4180351" cy="841830"/>
          </a:xfrm>
          <a:prstGeom prst="rect">
            <a:avLst/>
          </a:prstGeom>
        </p:spPr>
      </p:pic>
    </p:spTree>
    <p:custDataLst>
      <p:tags r:id="rId1"/>
    </p:custDataLst>
    <p:extLst>
      <p:ext uri="{BB962C8B-B14F-4D97-AF65-F5344CB8AC3E}">
        <p14:creationId xmlns:p14="http://schemas.microsoft.com/office/powerpoint/2010/main" val="9559453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927D770-506C-20C8-4AB6-743AD1EBAF86}"/>
              </a:ext>
            </a:extLst>
          </p:cNvPr>
          <p:cNvGrpSpPr/>
          <p:nvPr/>
        </p:nvGrpSpPr>
        <p:grpSpPr>
          <a:xfrm rot="16200000">
            <a:off x="5987973" y="-2632935"/>
            <a:ext cx="846221" cy="6225426"/>
            <a:chOff x="982219" y="1975757"/>
            <a:chExt cx="846221" cy="7191716"/>
          </a:xfrm>
        </p:grpSpPr>
        <p:sp>
          <p:nvSpPr>
            <p:cNvPr id="20" name="矩形 15">
              <a:extLst>
                <a:ext uri="{FF2B5EF4-FFF2-40B4-BE49-F238E27FC236}">
                  <a16:creationId xmlns:a16="http://schemas.microsoft.com/office/drawing/2014/main" id="{8C766526-10A1-7F2B-10F8-0EB84A1FFFA4}"/>
                </a:ext>
              </a:extLst>
            </p:cNvPr>
            <p:cNvSpPr/>
            <p:nvPr/>
          </p:nvSpPr>
          <p:spPr>
            <a:xfrm>
              <a:off x="982219" y="1975757"/>
              <a:ext cx="749734" cy="7191716"/>
            </a:xfrm>
            <a:prstGeom prst="rect">
              <a:avLst/>
            </a:prstGeom>
            <a:solidFill>
              <a:srgbClr val="05777B"/>
            </a:solidFill>
            <a:ln w="57150">
              <a:solidFill>
                <a:srgbClr val="E1A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sp>
          <p:nvSpPr>
            <p:cNvPr id="21" name="矩形 16">
              <a:extLst>
                <a:ext uri="{FF2B5EF4-FFF2-40B4-BE49-F238E27FC236}">
                  <a16:creationId xmlns:a16="http://schemas.microsoft.com/office/drawing/2014/main" id="{0ED0B9FF-7C6D-523B-ADC3-78ACA4CDDD95}"/>
                </a:ext>
              </a:extLst>
            </p:cNvPr>
            <p:cNvSpPr/>
            <p:nvPr/>
          </p:nvSpPr>
          <p:spPr>
            <a:xfrm>
              <a:off x="1657131" y="3029168"/>
              <a:ext cx="171309" cy="171309"/>
            </a:xfrm>
            <a:prstGeom prst="rect">
              <a:avLst/>
            </a:prstGeom>
            <a:solidFill>
              <a:srgbClr val="E1A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grpSp>
      <p:pic>
        <p:nvPicPr>
          <p:cNvPr id="29" name="图片 20">
            <a:extLst>
              <a:ext uri="{FF2B5EF4-FFF2-40B4-BE49-F238E27FC236}">
                <a16:creationId xmlns:a16="http://schemas.microsoft.com/office/drawing/2014/main" id="{65AE8401-BACF-5E55-0CB1-3D9DA96D4C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523795" y="423412"/>
            <a:ext cx="3162416" cy="458421"/>
          </a:xfrm>
          <a:prstGeom prst="rect">
            <a:avLst/>
          </a:prstGeom>
        </p:spPr>
      </p:pic>
      <p:pic>
        <p:nvPicPr>
          <p:cNvPr id="30" name="图片 20">
            <a:extLst>
              <a:ext uri="{FF2B5EF4-FFF2-40B4-BE49-F238E27FC236}">
                <a16:creationId xmlns:a16="http://schemas.microsoft.com/office/drawing/2014/main" id="{23AA9CF8-8E35-943A-CAFD-1187CAAD2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71" y="190567"/>
            <a:ext cx="5172051" cy="749736"/>
          </a:xfrm>
          <a:prstGeom prst="rect">
            <a:avLst/>
          </a:prstGeom>
        </p:spPr>
      </p:pic>
      <p:pic>
        <p:nvPicPr>
          <p:cNvPr id="12" name="图片 3" descr="6">
            <a:extLst>
              <a:ext uri="{FF2B5EF4-FFF2-40B4-BE49-F238E27FC236}">
                <a16:creationId xmlns:a16="http://schemas.microsoft.com/office/drawing/2014/main" id="{372323A6-707A-C050-AE81-2123455994F9}"/>
              </a:ext>
            </a:extLst>
          </p:cNvPr>
          <p:cNvPicPr>
            <a:picLocks noChangeAspect="1"/>
          </p:cNvPicPr>
          <p:nvPr/>
        </p:nvPicPr>
        <p:blipFill>
          <a:blip r:embed="rId6"/>
          <a:srcRect r="71469" b="61454"/>
          <a:stretch>
            <a:fillRect/>
          </a:stretch>
        </p:blipFill>
        <p:spPr>
          <a:xfrm>
            <a:off x="0" y="0"/>
            <a:ext cx="1837055" cy="1396068"/>
          </a:xfrm>
          <a:prstGeom prst="rect">
            <a:avLst/>
          </a:prstGeom>
        </p:spPr>
      </p:pic>
      <p:sp>
        <p:nvSpPr>
          <p:cNvPr id="31" name="文本框 20">
            <a:extLst>
              <a:ext uri="{FF2B5EF4-FFF2-40B4-BE49-F238E27FC236}">
                <a16:creationId xmlns:a16="http://schemas.microsoft.com/office/drawing/2014/main" id="{E6C2E35B-04D3-A870-F05B-55EB2CA26B25}"/>
              </a:ext>
            </a:extLst>
          </p:cNvPr>
          <p:cNvSpPr txBox="1"/>
          <p:nvPr/>
        </p:nvSpPr>
        <p:spPr>
          <a:xfrm>
            <a:off x="2586026" y="33914"/>
            <a:ext cx="7119260" cy="618708"/>
          </a:xfrm>
          <a:prstGeom prst="rect">
            <a:avLst/>
          </a:prstGeom>
          <a:noFill/>
        </p:spPr>
        <p:txBody>
          <a:bodyPr vert="horz" wrap="square" rtlCol="0">
            <a:noAutofit/>
          </a:bodyPr>
          <a:lstStyle/>
          <a:p>
            <a:pPr algn="ctr">
              <a:lnSpc>
                <a:spcPct val="150000"/>
              </a:lnSpc>
              <a:spcAft>
                <a:spcPts val="800"/>
              </a:spcAft>
            </a:pPr>
            <a:r>
              <a:rPr lang="nl-NL" sz="3600" b="1" dirty="0">
                <a:solidFill>
                  <a:srgbClr val="FFF9F2"/>
                </a:solidFill>
                <a:effectLst/>
                <a:latin typeface="Times New Roman" panose="02020603050405020304" pitchFamily="18" charset="0"/>
                <a:ea typeface="Times New Roman" panose="02020603050405020304" pitchFamily="18" charset="0"/>
                <a:cs typeface="Times New Roman" panose="02020603050405020304" pitchFamily="18" charset="0"/>
              </a:rPr>
              <a:t>1. Đọc</a:t>
            </a:r>
            <a:endParaRPr lang="en-SG" sz="3600" dirty="0">
              <a:solidFill>
                <a:srgbClr val="FFF9F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 name="Google Shape;1136;p23">
            <a:extLst>
              <a:ext uri="{FF2B5EF4-FFF2-40B4-BE49-F238E27FC236}">
                <a16:creationId xmlns:a16="http://schemas.microsoft.com/office/drawing/2014/main" id="{360B1E35-FAE9-F90A-81BF-D024C8574951}"/>
              </a:ext>
            </a:extLst>
          </p:cNvPr>
          <p:cNvGrpSpPr/>
          <p:nvPr/>
        </p:nvGrpSpPr>
        <p:grpSpPr>
          <a:xfrm>
            <a:off x="3093771" y="1840139"/>
            <a:ext cx="1193973" cy="1199797"/>
            <a:chOff x="312766" y="80708"/>
            <a:chExt cx="1860932" cy="1869620"/>
          </a:xfrm>
        </p:grpSpPr>
        <p:sp>
          <p:nvSpPr>
            <p:cNvPr id="3" name="Google Shape;1137;p23">
              <a:extLst>
                <a:ext uri="{FF2B5EF4-FFF2-40B4-BE49-F238E27FC236}">
                  <a16:creationId xmlns:a16="http://schemas.microsoft.com/office/drawing/2014/main" id="{87058006-7299-6B1B-F101-BB03A28788B0}"/>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 name="Google Shape;1138;p23">
              <a:extLst>
                <a:ext uri="{FF2B5EF4-FFF2-40B4-BE49-F238E27FC236}">
                  <a16:creationId xmlns:a16="http://schemas.microsoft.com/office/drawing/2014/main" id="{3438500E-1F07-C1D3-38C5-5E45B738B8D4}"/>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5" name="Google Shape;1142;p23">
            <a:extLst>
              <a:ext uri="{FF2B5EF4-FFF2-40B4-BE49-F238E27FC236}">
                <a16:creationId xmlns:a16="http://schemas.microsoft.com/office/drawing/2014/main" id="{8B5FF61F-CBC1-874F-6681-AE02563AA2E0}"/>
              </a:ext>
            </a:extLst>
          </p:cNvPr>
          <p:cNvGrpSpPr/>
          <p:nvPr/>
        </p:nvGrpSpPr>
        <p:grpSpPr>
          <a:xfrm>
            <a:off x="3941624" y="4323013"/>
            <a:ext cx="1193973" cy="1199797"/>
            <a:chOff x="312766" y="80708"/>
            <a:chExt cx="1860932" cy="1869620"/>
          </a:xfrm>
        </p:grpSpPr>
        <p:sp>
          <p:nvSpPr>
            <p:cNvPr id="6" name="Google Shape;1143;p23">
              <a:extLst>
                <a:ext uri="{FF2B5EF4-FFF2-40B4-BE49-F238E27FC236}">
                  <a16:creationId xmlns:a16="http://schemas.microsoft.com/office/drawing/2014/main" id="{C38AB729-76C4-062F-5AB3-0A5107A59C8E}"/>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 name="Google Shape;1144;p23">
              <a:extLst>
                <a:ext uri="{FF2B5EF4-FFF2-40B4-BE49-F238E27FC236}">
                  <a16:creationId xmlns:a16="http://schemas.microsoft.com/office/drawing/2014/main" id="{D53DF0E3-7A8D-A116-5E09-A8B2D038EBB9}"/>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8" name="Google Shape;1145;p23">
            <a:extLst>
              <a:ext uri="{FF2B5EF4-FFF2-40B4-BE49-F238E27FC236}">
                <a16:creationId xmlns:a16="http://schemas.microsoft.com/office/drawing/2014/main" id="{1872A44E-BB6E-43A9-6431-67F929CA762E}"/>
              </a:ext>
            </a:extLst>
          </p:cNvPr>
          <p:cNvGrpSpPr/>
          <p:nvPr/>
        </p:nvGrpSpPr>
        <p:grpSpPr>
          <a:xfrm>
            <a:off x="3398601" y="2261576"/>
            <a:ext cx="476100" cy="437267"/>
            <a:chOff x="3368725" y="3764425"/>
            <a:chExt cx="357075" cy="327950"/>
          </a:xfrm>
        </p:grpSpPr>
        <p:sp>
          <p:nvSpPr>
            <p:cNvPr id="9" name="Google Shape;1146;p23">
              <a:extLst>
                <a:ext uri="{FF2B5EF4-FFF2-40B4-BE49-F238E27FC236}">
                  <a16:creationId xmlns:a16="http://schemas.microsoft.com/office/drawing/2014/main" id="{465262D2-9288-3FAB-85BB-534B98FAB8D5}"/>
                </a:ext>
              </a:extLst>
            </p:cNvPr>
            <p:cNvSpPr/>
            <p:nvPr/>
          </p:nvSpPr>
          <p:spPr>
            <a:xfrm>
              <a:off x="3373950" y="3769625"/>
              <a:ext cx="346625" cy="317475"/>
            </a:xfrm>
            <a:custGeom>
              <a:avLst/>
              <a:gdLst/>
              <a:ahLst/>
              <a:cxnLst/>
              <a:rect l="l" t="t" r="r" b="b"/>
              <a:pathLst>
                <a:path w="13865" h="12699" extrusionOk="0">
                  <a:moveTo>
                    <a:pt x="1071" y="1"/>
                  </a:moveTo>
                  <a:cubicBezTo>
                    <a:pt x="480" y="1"/>
                    <a:pt x="1" y="480"/>
                    <a:pt x="1" y="1071"/>
                  </a:cubicBezTo>
                  <a:lnTo>
                    <a:pt x="1" y="11628"/>
                  </a:lnTo>
                  <a:cubicBezTo>
                    <a:pt x="1" y="12218"/>
                    <a:pt x="480" y="12698"/>
                    <a:pt x="1071" y="12698"/>
                  </a:cubicBezTo>
                  <a:lnTo>
                    <a:pt x="12793" y="12698"/>
                  </a:lnTo>
                  <a:cubicBezTo>
                    <a:pt x="13384" y="12698"/>
                    <a:pt x="13863" y="12218"/>
                    <a:pt x="13863" y="11628"/>
                  </a:cubicBezTo>
                  <a:lnTo>
                    <a:pt x="13863" y="1071"/>
                  </a:lnTo>
                  <a:cubicBezTo>
                    <a:pt x="13864" y="480"/>
                    <a:pt x="13385" y="1"/>
                    <a:pt x="12793" y="1"/>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1147;p23">
              <a:extLst>
                <a:ext uri="{FF2B5EF4-FFF2-40B4-BE49-F238E27FC236}">
                  <a16:creationId xmlns:a16="http://schemas.microsoft.com/office/drawing/2014/main" id="{DDAFADD8-EA89-F29B-6BEC-1DD29FD14F69}"/>
                </a:ext>
              </a:extLst>
            </p:cNvPr>
            <p:cNvSpPr/>
            <p:nvPr/>
          </p:nvSpPr>
          <p:spPr>
            <a:xfrm>
              <a:off x="3373950" y="3769650"/>
              <a:ext cx="47700" cy="317475"/>
            </a:xfrm>
            <a:custGeom>
              <a:avLst/>
              <a:gdLst/>
              <a:ahLst/>
              <a:cxnLst/>
              <a:rect l="l" t="t" r="r" b="b"/>
              <a:pathLst>
                <a:path w="1908" h="12699" extrusionOk="0">
                  <a:moveTo>
                    <a:pt x="1071" y="1"/>
                  </a:moveTo>
                  <a:cubicBezTo>
                    <a:pt x="480" y="1"/>
                    <a:pt x="1" y="481"/>
                    <a:pt x="1" y="1071"/>
                  </a:cubicBezTo>
                  <a:lnTo>
                    <a:pt x="1" y="11628"/>
                  </a:lnTo>
                  <a:cubicBezTo>
                    <a:pt x="1" y="12219"/>
                    <a:pt x="480" y="12698"/>
                    <a:pt x="1071" y="12698"/>
                  </a:cubicBezTo>
                  <a:lnTo>
                    <a:pt x="1908" y="12698"/>
                  </a:lnTo>
                  <a:cubicBezTo>
                    <a:pt x="1316" y="12698"/>
                    <a:pt x="837" y="12219"/>
                    <a:pt x="837" y="11628"/>
                  </a:cubicBezTo>
                  <a:lnTo>
                    <a:pt x="837" y="1071"/>
                  </a:lnTo>
                  <a:cubicBezTo>
                    <a:pt x="837" y="481"/>
                    <a:pt x="1316" y="1"/>
                    <a:pt x="1908" y="1"/>
                  </a:cubicBezTo>
                  <a:close/>
                </a:path>
              </a:pathLst>
            </a:custGeom>
            <a:solidFill>
              <a:srgbClr val="595959">
                <a:alpha val="4000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1148;p23">
              <a:extLst>
                <a:ext uri="{FF2B5EF4-FFF2-40B4-BE49-F238E27FC236}">
                  <a16:creationId xmlns:a16="http://schemas.microsoft.com/office/drawing/2014/main" id="{CA05B7F8-42F5-A5FB-63F3-2A6DA86F2B08}"/>
                </a:ext>
              </a:extLst>
            </p:cNvPr>
            <p:cNvSpPr/>
            <p:nvPr/>
          </p:nvSpPr>
          <p:spPr>
            <a:xfrm>
              <a:off x="3404350" y="3926625"/>
              <a:ext cx="285825" cy="24450"/>
            </a:xfrm>
            <a:custGeom>
              <a:avLst/>
              <a:gdLst/>
              <a:ahLst/>
              <a:cxnLst/>
              <a:rect l="l" t="t" r="r" b="b"/>
              <a:pathLst>
                <a:path w="11433" h="978" extrusionOk="0">
                  <a:moveTo>
                    <a:pt x="489" y="1"/>
                  </a:moveTo>
                  <a:cubicBezTo>
                    <a:pt x="219" y="1"/>
                    <a:pt x="1" y="219"/>
                    <a:pt x="1" y="489"/>
                  </a:cubicBezTo>
                  <a:cubicBezTo>
                    <a:pt x="1" y="759"/>
                    <a:pt x="219" y="978"/>
                    <a:pt x="489" y="978"/>
                  </a:cubicBezTo>
                  <a:lnTo>
                    <a:pt x="10944" y="978"/>
                  </a:lnTo>
                  <a:cubicBezTo>
                    <a:pt x="11214" y="978"/>
                    <a:pt x="11432" y="759"/>
                    <a:pt x="11432" y="489"/>
                  </a:cubicBezTo>
                  <a:cubicBezTo>
                    <a:pt x="11432" y="219"/>
                    <a:pt x="11214" y="1"/>
                    <a:pt x="10944" y="1"/>
                  </a:cubicBezTo>
                  <a:close/>
                </a:path>
              </a:pathLst>
            </a:custGeom>
            <a:solidFill>
              <a:srgbClr val="5959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1149;p23">
              <a:extLst>
                <a:ext uri="{FF2B5EF4-FFF2-40B4-BE49-F238E27FC236}">
                  <a16:creationId xmlns:a16="http://schemas.microsoft.com/office/drawing/2014/main" id="{C3FD5B34-0551-647D-FDF9-182E8648E352}"/>
                </a:ext>
              </a:extLst>
            </p:cNvPr>
            <p:cNvSpPr/>
            <p:nvPr/>
          </p:nvSpPr>
          <p:spPr>
            <a:xfrm>
              <a:off x="3513900" y="3833725"/>
              <a:ext cx="66725" cy="66750"/>
            </a:xfrm>
            <a:custGeom>
              <a:avLst/>
              <a:gdLst/>
              <a:ahLst/>
              <a:cxnLst/>
              <a:rect l="l" t="t" r="r" b="b"/>
              <a:pathLst>
                <a:path w="2669" h="2670" extrusionOk="0">
                  <a:moveTo>
                    <a:pt x="1335" y="0"/>
                  </a:moveTo>
                  <a:cubicBezTo>
                    <a:pt x="598" y="0"/>
                    <a:pt x="0" y="598"/>
                    <a:pt x="0" y="1335"/>
                  </a:cubicBezTo>
                  <a:cubicBezTo>
                    <a:pt x="0" y="2072"/>
                    <a:pt x="598" y="2669"/>
                    <a:pt x="1335" y="2669"/>
                  </a:cubicBezTo>
                  <a:cubicBezTo>
                    <a:pt x="2071" y="2669"/>
                    <a:pt x="2669" y="2072"/>
                    <a:pt x="2669" y="1335"/>
                  </a:cubicBezTo>
                  <a:cubicBezTo>
                    <a:pt x="2669" y="598"/>
                    <a:pt x="2071" y="0"/>
                    <a:pt x="1335" y="0"/>
                  </a:cubicBezTo>
                  <a:close/>
                </a:path>
              </a:pathLst>
            </a:custGeom>
            <a:solidFill>
              <a:srgbClr val="FFC3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1150;p23">
              <a:extLst>
                <a:ext uri="{FF2B5EF4-FFF2-40B4-BE49-F238E27FC236}">
                  <a16:creationId xmlns:a16="http://schemas.microsoft.com/office/drawing/2014/main" id="{2E87974C-DFCD-A167-6755-C9B821F296A9}"/>
                </a:ext>
              </a:extLst>
            </p:cNvPr>
            <p:cNvSpPr/>
            <p:nvPr/>
          </p:nvSpPr>
          <p:spPr>
            <a:xfrm>
              <a:off x="3412900" y="3833725"/>
              <a:ext cx="66725" cy="66750"/>
            </a:xfrm>
            <a:custGeom>
              <a:avLst/>
              <a:gdLst/>
              <a:ahLst/>
              <a:cxnLst/>
              <a:rect l="l" t="t" r="r" b="b"/>
              <a:pathLst>
                <a:path w="2669" h="2670" extrusionOk="0">
                  <a:moveTo>
                    <a:pt x="1335" y="0"/>
                  </a:moveTo>
                  <a:cubicBezTo>
                    <a:pt x="598" y="0"/>
                    <a:pt x="1" y="598"/>
                    <a:pt x="1" y="1335"/>
                  </a:cubicBezTo>
                  <a:cubicBezTo>
                    <a:pt x="1" y="2072"/>
                    <a:pt x="598" y="2669"/>
                    <a:pt x="1335" y="2669"/>
                  </a:cubicBezTo>
                  <a:cubicBezTo>
                    <a:pt x="2071" y="2669"/>
                    <a:pt x="2668" y="2072"/>
                    <a:pt x="2668" y="1335"/>
                  </a:cubicBezTo>
                  <a:cubicBezTo>
                    <a:pt x="2668" y="598"/>
                    <a:pt x="2071" y="0"/>
                    <a:pt x="1335" y="0"/>
                  </a:cubicBezTo>
                  <a:close/>
                </a:path>
              </a:pathLst>
            </a:custGeom>
            <a:solidFill>
              <a:srgbClr val="187E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1151;p23">
              <a:extLst>
                <a:ext uri="{FF2B5EF4-FFF2-40B4-BE49-F238E27FC236}">
                  <a16:creationId xmlns:a16="http://schemas.microsoft.com/office/drawing/2014/main" id="{5B63A9FE-1BB3-FC55-DF20-D875F05C6736}"/>
                </a:ext>
              </a:extLst>
            </p:cNvPr>
            <p:cNvSpPr/>
            <p:nvPr/>
          </p:nvSpPr>
          <p:spPr>
            <a:xfrm>
              <a:off x="3614875" y="3833725"/>
              <a:ext cx="66725" cy="66750"/>
            </a:xfrm>
            <a:custGeom>
              <a:avLst/>
              <a:gdLst/>
              <a:ahLst/>
              <a:cxnLst/>
              <a:rect l="l" t="t" r="r" b="b"/>
              <a:pathLst>
                <a:path w="2669" h="2670" extrusionOk="0">
                  <a:moveTo>
                    <a:pt x="1334" y="0"/>
                  </a:moveTo>
                  <a:cubicBezTo>
                    <a:pt x="597" y="0"/>
                    <a:pt x="1" y="598"/>
                    <a:pt x="1" y="1335"/>
                  </a:cubicBezTo>
                  <a:cubicBezTo>
                    <a:pt x="1" y="2072"/>
                    <a:pt x="597" y="2669"/>
                    <a:pt x="1334" y="2669"/>
                  </a:cubicBezTo>
                  <a:cubicBezTo>
                    <a:pt x="2071" y="2669"/>
                    <a:pt x="2668" y="2072"/>
                    <a:pt x="2668" y="1335"/>
                  </a:cubicBezTo>
                  <a:cubicBezTo>
                    <a:pt x="2668" y="598"/>
                    <a:pt x="2071" y="0"/>
                    <a:pt x="1334" y="0"/>
                  </a:cubicBezTo>
                  <a:close/>
                </a:path>
              </a:pathLst>
            </a:custGeom>
            <a:solidFill>
              <a:srgbClr val="13A8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1152;p23">
              <a:extLst>
                <a:ext uri="{FF2B5EF4-FFF2-40B4-BE49-F238E27FC236}">
                  <a16:creationId xmlns:a16="http://schemas.microsoft.com/office/drawing/2014/main" id="{54672F71-572B-2947-9E8C-F3BE9129D43A}"/>
                </a:ext>
              </a:extLst>
            </p:cNvPr>
            <p:cNvSpPr/>
            <p:nvPr/>
          </p:nvSpPr>
          <p:spPr>
            <a:xfrm>
              <a:off x="3513900" y="3977225"/>
              <a:ext cx="66725" cy="66750"/>
            </a:xfrm>
            <a:custGeom>
              <a:avLst/>
              <a:gdLst/>
              <a:ahLst/>
              <a:cxnLst/>
              <a:rect l="l" t="t" r="r" b="b"/>
              <a:pathLst>
                <a:path w="2669" h="2670" extrusionOk="0">
                  <a:moveTo>
                    <a:pt x="1335" y="0"/>
                  </a:moveTo>
                  <a:cubicBezTo>
                    <a:pt x="598" y="0"/>
                    <a:pt x="0" y="598"/>
                    <a:pt x="0" y="1335"/>
                  </a:cubicBezTo>
                  <a:cubicBezTo>
                    <a:pt x="0" y="2071"/>
                    <a:pt x="598" y="2669"/>
                    <a:pt x="1335" y="2669"/>
                  </a:cubicBezTo>
                  <a:cubicBezTo>
                    <a:pt x="2071" y="2669"/>
                    <a:pt x="2669" y="2071"/>
                    <a:pt x="2669" y="1335"/>
                  </a:cubicBezTo>
                  <a:cubicBezTo>
                    <a:pt x="2669" y="598"/>
                    <a:pt x="2071" y="0"/>
                    <a:pt x="1335" y="0"/>
                  </a:cubicBezTo>
                  <a:close/>
                </a:path>
              </a:pathLst>
            </a:custGeom>
            <a:solidFill>
              <a:srgbClr val="13A8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1153;p23">
              <a:extLst>
                <a:ext uri="{FF2B5EF4-FFF2-40B4-BE49-F238E27FC236}">
                  <a16:creationId xmlns:a16="http://schemas.microsoft.com/office/drawing/2014/main" id="{AAABAF53-3C91-E9F5-14A1-4F8B975F1CC3}"/>
                </a:ext>
              </a:extLst>
            </p:cNvPr>
            <p:cNvSpPr/>
            <p:nvPr/>
          </p:nvSpPr>
          <p:spPr>
            <a:xfrm>
              <a:off x="3412900" y="3977225"/>
              <a:ext cx="66725" cy="66750"/>
            </a:xfrm>
            <a:custGeom>
              <a:avLst/>
              <a:gdLst/>
              <a:ahLst/>
              <a:cxnLst/>
              <a:rect l="l" t="t" r="r" b="b"/>
              <a:pathLst>
                <a:path w="2669" h="2670" extrusionOk="0">
                  <a:moveTo>
                    <a:pt x="1335" y="0"/>
                  </a:moveTo>
                  <a:cubicBezTo>
                    <a:pt x="598" y="0"/>
                    <a:pt x="1" y="598"/>
                    <a:pt x="1" y="1335"/>
                  </a:cubicBezTo>
                  <a:cubicBezTo>
                    <a:pt x="1" y="2071"/>
                    <a:pt x="598" y="2669"/>
                    <a:pt x="1335" y="2669"/>
                  </a:cubicBezTo>
                  <a:cubicBezTo>
                    <a:pt x="2071" y="2669"/>
                    <a:pt x="2668" y="2071"/>
                    <a:pt x="2668" y="1335"/>
                  </a:cubicBezTo>
                  <a:cubicBezTo>
                    <a:pt x="2668" y="598"/>
                    <a:pt x="2071" y="0"/>
                    <a:pt x="1335" y="0"/>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1154;p23">
              <a:extLst>
                <a:ext uri="{FF2B5EF4-FFF2-40B4-BE49-F238E27FC236}">
                  <a16:creationId xmlns:a16="http://schemas.microsoft.com/office/drawing/2014/main" id="{62ABC568-1122-0C36-FCF9-6EC552E46877}"/>
                </a:ext>
              </a:extLst>
            </p:cNvPr>
            <p:cNvSpPr/>
            <p:nvPr/>
          </p:nvSpPr>
          <p:spPr>
            <a:xfrm>
              <a:off x="3614875" y="3977225"/>
              <a:ext cx="66725" cy="66750"/>
            </a:xfrm>
            <a:custGeom>
              <a:avLst/>
              <a:gdLst/>
              <a:ahLst/>
              <a:cxnLst/>
              <a:rect l="l" t="t" r="r" b="b"/>
              <a:pathLst>
                <a:path w="2669" h="2670" extrusionOk="0">
                  <a:moveTo>
                    <a:pt x="1334" y="0"/>
                  </a:moveTo>
                  <a:cubicBezTo>
                    <a:pt x="597" y="0"/>
                    <a:pt x="1" y="598"/>
                    <a:pt x="1" y="1335"/>
                  </a:cubicBezTo>
                  <a:cubicBezTo>
                    <a:pt x="1" y="2071"/>
                    <a:pt x="597" y="2669"/>
                    <a:pt x="1334" y="2669"/>
                  </a:cubicBezTo>
                  <a:cubicBezTo>
                    <a:pt x="2071" y="2669"/>
                    <a:pt x="2668" y="2071"/>
                    <a:pt x="2668" y="1335"/>
                  </a:cubicBezTo>
                  <a:cubicBezTo>
                    <a:pt x="2668" y="598"/>
                    <a:pt x="2071" y="0"/>
                    <a:pt x="1334" y="0"/>
                  </a:cubicBezTo>
                  <a:close/>
                </a:path>
              </a:pathLst>
            </a:custGeom>
            <a:solidFill>
              <a:srgbClr val="D95E0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1155;p23">
              <a:extLst>
                <a:ext uri="{FF2B5EF4-FFF2-40B4-BE49-F238E27FC236}">
                  <a16:creationId xmlns:a16="http://schemas.microsoft.com/office/drawing/2014/main" id="{88CBD25C-68B0-7224-6807-0EE97F1178FD}"/>
                </a:ext>
              </a:extLst>
            </p:cNvPr>
            <p:cNvSpPr/>
            <p:nvPr/>
          </p:nvSpPr>
          <p:spPr>
            <a:xfrm>
              <a:off x="3412900" y="3837575"/>
              <a:ext cx="62875" cy="62875"/>
            </a:xfrm>
            <a:custGeom>
              <a:avLst/>
              <a:gdLst/>
              <a:ahLst/>
              <a:cxnLst/>
              <a:rect l="l" t="t" r="r" b="b"/>
              <a:pathLst>
                <a:path w="2515" h="2515" extrusionOk="0">
                  <a:moveTo>
                    <a:pt x="712" y="0"/>
                  </a:moveTo>
                  <a:lnTo>
                    <a:pt x="712" y="0"/>
                  </a:lnTo>
                  <a:cubicBezTo>
                    <a:pt x="288" y="224"/>
                    <a:pt x="1" y="667"/>
                    <a:pt x="1" y="1180"/>
                  </a:cubicBezTo>
                  <a:cubicBezTo>
                    <a:pt x="1" y="1917"/>
                    <a:pt x="598" y="2514"/>
                    <a:pt x="1335" y="2514"/>
                  </a:cubicBezTo>
                  <a:cubicBezTo>
                    <a:pt x="1846" y="2514"/>
                    <a:pt x="2291" y="2225"/>
                    <a:pt x="2515" y="1802"/>
                  </a:cubicBezTo>
                  <a:lnTo>
                    <a:pt x="2515" y="1802"/>
                  </a:lnTo>
                  <a:cubicBezTo>
                    <a:pt x="2330" y="1901"/>
                    <a:pt x="2118" y="1957"/>
                    <a:pt x="1893" y="1957"/>
                  </a:cubicBezTo>
                  <a:cubicBezTo>
                    <a:pt x="1156" y="1957"/>
                    <a:pt x="559" y="1360"/>
                    <a:pt x="559" y="623"/>
                  </a:cubicBezTo>
                  <a:cubicBezTo>
                    <a:pt x="559" y="398"/>
                    <a:pt x="615" y="186"/>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1156;p23">
              <a:extLst>
                <a:ext uri="{FF2B5EF4-FFF2-40B4-BE49-F238E27FC236}">
                  <a16:creationId xmlns:a16="http://schemas.microsoft.com/office/drawing/2014/main" id="{C13307C7-24E3-A837-3BCE-2EA9B0593185}"/>
                </a:ext>
              </a:extLst>
            </p:cNvPr>
            <p:cNvSpPr/>
            <p:nvPr/>
          </p:nvSpPr>
          <p:spPr>
            <a:xfrm>
              <a:off x="3513875" y="3837575"/>
              <a:ext cx="62875" cy="62875"/>
            </a:xfrm>
            <a:custGeom>
              <a:avLst/>
              <a:gdLst/>
              <a:ahLst/>
              <a:cxnLst/>
              <a:rect l="l" t="t" r="r" b="b"/>
              <a:pathLst>
                <a:path w="2515" h="2515" extrusionOk="0">
                  <a:moveTo>
                    <a:pt x="712" y="0"/>
                  </a:moveTo>
                  <a:cubicBezTo>
                    <a:pt x="289" y="224"/>
                    <a:pt x="0" y="667"/>
                    <a:pt x="0" y="1180"/>
                  </a:cubicBezTo>
                  <a:cubicBezTo>
                    <a:pt x="0" y="1917"/>
                    <a:pt x="598" y="2514"/>
                    <a:pt x="1335" y="2514"/>
                  </a:cubicBezTo>
                  <a:cubicBezTo>
                    <a:pt x="1846" y="2514"/>
                    <a:pt x="2291" y="2225"/>
                    <a:pt x="2514" y="1802"/>
                  </a:cubicBezTo>
                  <a:lnTo>
                    <a:pt x="2514" y="1802"/>
                  </a:lnTo>
                  <a:cubicBezTo>
                    <a:pt x="2329" y="1901"/>
                    <a:pt x="2118" y="1957"/>
                    <a:pt x="1893" y="1957"/>
                  </a:cubicBezTo>
                  <a:cubicBezTo>
                    <a:pt x="1157" y="1957"/>
                    <a:pt x="559" y="1360"/>
                    <a:pt x="559" y="623"/>
                  </a:cubicBezTo>
                  <a:cubicBezTo>
                    <a:pt x="559" y="398"/>
                    <a:pt x="614" y="186"/>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1157;p23">
              <a:extLst>
                <a:ext uri="{FF2B5EF4-FFF2-40B4-BE49-F238E27FC236}">
                  <a16:creationId xmlns:a16="http://schemas.microsoft.com/office/drawing/2014/main" id="{3BBC078A-52B7-E236-8AAB-13BA3AAE3482}"/>
                </a:ext>
              </a:extLst>
            </p:cNvPr>
            <p:cNvSpPr/>
            <p:nvPr/>
          </p:nvSpPr>
          <p:spPr>
            <a:xfrm>
              <a:off x="3614875" y="3837575"/>
              <a:ext cx="62850" cy="62875"/>
            </a:xfrm>
            <a:custGeom>
              <a:avLst/>
              <a:gdLst/>
              <a:ahLst/>
              <a:cxnLst/>
              <a:rect l="l" t="t" r="r" b="b"/>
              <a:pathLst>
                <a:path w="2514" h="2515" extrusionOk="0">
                  <a:moveTo>
                    <a:pt x="713" y="0"/>
                  </a:moveTo>
                  <a:cubicBezTo>
                    <a:pt x="289" y="224"/>
                    <a:pt x="1" y="667"/>
                    <a:pt x="1" y="1180"/>
                  </a:cubicBezTo>
                  <a:cubicBezTo>
                    <a:pt x="1" y="1917"/>
                    <a:pt x="598" y="2514"/>
                    <a:pt x="1334" y="2514"/>
                  </a:cubicBezTo>
                  <a:cubicBezTo>
                    <a:pt x="1846" y="2514"/>
                    <a:pt x="2290" y="2225"/>
                    <a:pt x="2514" y="1802"/>
                  </a:cubicBezTo>
                  <a:lnTo>
                    <a:pt x="2514" y="1802"/>
                  </a:lnTo>
                  <a:cubicBezTo>
                    <a:pt x="2329" y="1901"/>
                    <a:pt x="2118" y="1957"/>
                    <a:pt x="1893" y="1957"/>
                  </a:cubicBezTo>
                  <a:cubicBezTo>
                    <a:pt x="1156" y="1957"/>
                    <a:pt x="559" y="1360"/>
                    <a:pt x="559" y="623"/>
                  </a:cubicBezTo>
                  <a:cubicBezTo>
                    <a:pt x="559" y="398"/>
                    <a:pt x="615" y="186"/>
                    <a:pt x="713"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1158;p23">
              <a:extLst>
                <a:ext uri="{FF2B5EF4-FFF2-40B4-BE49-F238E27FC236}">
                  <a16:creationId xmlns:a16="http://schemas.microsoft.com/office/drawing/2014/main" id="{2713F016-EA1F-BF32-FF55-E166B01FF70C}"/>
                </a:ext>
              </a:extLst>
            </p:cNvPr>
            <p:cNvSpPr/>
            <p:nvPr/>
          </p:nvSpPr>
          <p:spPr>
            <a:xfrm>
              <a:off x="3412900" y="3981075"/>
              <a:ext cx="62875" cy="62825"/>
            </a:xfrm>
            <a:custGeom>
              <a:avLst/>
              <a:gdLst/>
              <a:ahLst/>
              <a:cxnLst/>
              <a:rect l="l" t="t" r="r" b="b"/>
              <a:pathLst>
                <a:path w="2515" h="2513" extrusionOk="0">
                  <a:moveTo>
                    <a:pt x="712" y="0"/>
                  </a:moveTo>
                  <a:lnTo>
                    <a:pt x="712" y="0"/>
                  </a:lnTo>
                  <a:cubicBezTo>
                    <a:pt x="288" y="224"/>
                    <a:pt x="1" y="667"/>
                    <a:pt x="1" y="1180"/>
                  </a:cubicBezTo>
                  <a:cubicBezTo>
                    <a:pt x="1" y="1915"/>
                    <a:pt x="598" y="2513"/>
                    <a:pt x="1335" y="2513"/>
                  </a:cubicBezTo>
                  <a:cubicBezTo>
                    <a:pt x="1846" y="2513"/>
                    <a:pt x="2291" y="2225"/>
                    <a:pt x="2515" y="1801"/>
                  </a:cubicBezTo>
                  <a:lnTo>
                    <a:pt x="2515" y="1801"/>
                  </a:lnTo>
                  <a:cubicBezTo>
                    <a:pt x="2330" y="1900"/>
                    <a:pt x="2118" y="1956"/>
                    <a:pt x="1893" y="1956"/>
                  </a:cubicBezTo>
                  <a:cubicBezTo>
                    <a:pt x="1156" y="1956"/>
                    <a:pt x="559" y="1358"/>
                    <a:pt x="559" y="622"/>
                  </a:cubicBezTo>
                  <a:cubicBezTo>
                    <a:pt x="559" y="397"/>
                    <a:pt x="615" y="185"/>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1159;p23">
              <a:extLst>
                <a:ext uri="{FF2B5EF4-FFF2-40B4-BE49-F238E27FC236}">
                  <a16:creationId xmlns:a16="http://schemas.microsoft.com/office/drawing/2014/main" id="{83D6ECFB-03CB-F012-272F-AB99629D76E0}"/>
                </a:ext>
              </a:extLst>
            </p:cNvPr>
            <p:cNvSpPr/>
            <p:nvPr/>
          </p:nvSpPr>
          <p:spPr>
            <a:xfrm>
              <a:off x="3513875" y="3981075"/>
              <a:ext cx="62875" cy="62825"/>
            </a:xfrm>
            <a:custGeom>
              <a:avLst/>
              <a:gdLst/>
              <a:ahLst/>
              <a:cxnLst/>
              <a:rect l="l" t="t" r="r" b="b"/>
              <a:pathLst>
                <a:path w="2515" h="2513" extrusionOk="0">
                  <a:moveTo>
                    <a:pt x="712" y="0"/>
                  </a:moveTo>
                  <a:cubicBezTo>
                    <a:pt x="289" y="224"/>
                    <a:pt x="0" y="667"/>
                    <a:pt x="0" y="1180"/>
                  </a:cubicBezTo>
                  <a:cubicBezTo>
                    <a:pt x="0" y="1915"/>
                    <a:pt x="598" y="2513"/>
                    <a:pt x="1335" y="2513"/>
                  </a:cubicBezTo>
                  <a:cubicBezTo>
                    <a:pt x="1846" y="2513"/>
                    <a:pt x="2291" y="2225"/>
                    <a:pt x="2514" y="1801"/>
                  </a:cubicBezTo>
                  <a:lnTo>
                    <a:pt x="2514" y="1801"/>
                  </a:lnTo>
                  <a:cubicBezTo>
                    <a:pt x="2329" y="1900"/>
                    <a:pt x="2118" y="1956"/>
                    <a:pt x="1893" y="1956"/>
                  </a:cubicBezTo>
                  <a:cubicBezTo>
                    <a:pt x="1157" y="1956"/>
                    <a:pt x="559" y="1358"/>
                    <a:pt x="559" y="622"/>
                  </a:cubicBezTo>
                  <a:cubicBezTo>
                    <a:pt x="559" y="397"/>
                    <a:pt x="614" y="185"/>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1160;p23">
              <a:extLst>
                <a:ext uri="{FF2B5EF4-FFF2-40B4-BE49-F238E27FC236}">
                  <a16:creationId xmlns:a16="http://schemas.microsoft.com/office/drawing/2014/main" id="{8E928404-FA42-19AB-4DAF-8FFC43BDA3F1}"/>
                </a:ext>
              </a:extLst>
            </p:cNvPr>
            <p:cNvSpPr/>
            <p:nvPr/>
          </p:nvSpPr>
          <p:spPr>
            <a:xfrm>
              <a:off x="3614875" y="3981075"/>
              <a:ext cx="62850" cy="62825"/>
            </a:xfrm>
            <a:custGeom>
              <a:avLst/>
              <a:gdLst/>
              <a:ahLst/>
              <a:cxnLst/>
              <a:rect l="l" t="t" r="r" b="b"/>
              <a:pathLst>
                <a:path w="2514" h="2513" extrusionOk="0">
                  <a:moveTo>
                    <a:pt x="713" y="0"/>
                  </a:moveTo>
                  <a:cubicBezTo>
                    <a:pt x="289" y="224"/>
                    <a:pt x="1" y="667"/>
                    <a:pt x="1" y="1180"/>
                  </a:cubicBezTo>
                  <a:cubicBezTo>
                    <a:pt x="1" y="1915"/>
                    <a:pt x="598" y="2513"/>
                    <a:pt x="1334" y="2513"/>
                  </a:cubicBezTo>
                  <a:cubicBezTo>
                    <a:pt x="1846" y="2513"/>
                    <a:pt x="2290" y="2225"/>
                    <a:pt x="2514" y="1801"/>
                  </a:cubicBezTo>
                  <a:lnTo>
                    <a:pt x="2514" y="1801"/>
                  </a:lnTo>
                  <a:cubicBezTo>
                    <a:pt x="2329" y="1900"/>
                    <a:pt x="2118" y="1956"/>
                    <a:pt x="1893" y="1956"/>
                  </a:cubicBezTo>
                  <a:cubicBezTo>
                    <a:pt x="1156" y="1956"/>
                    <a:pt x="559" y="1358"/>
                    <a:pt x="559" y="622"/>
                  </a:cubicBezTo>
                  <a:cubicBezTo>
                    <a:pt x="559" y="397"/>
                    <a:pt x="615" y="185"/>
                    <a:pt x="713"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1161;p23">
              <a:extLst>
                <a:ext uri="{FF2B5EF4-FFF2-40B4-BE49-F238E27FC236}">
                  <a16:creationId xmlns:a16="http://schemas.microsoft.com/office/drawing/2014/main" id="{2E3B6B7D-2102-B0B1-C0E8-3A967BB6FDD5}"/>
                </a:ext>
              </a:extLst>
            </p:cNvPr>
            <p:cNvSpPr/>
            <p:nvPr/>
          </p:nvSpPr>
          <p:spPr>
            <a:xfrm>
              <a:off x="3368750" y="3764425"/>
              <a:ext cx="357050" cy="241175"/>
            </a:xfrm>
            <a:custGeom>
              <a:avLst/>
              <a:gdLst/>
              <a:ahLst/>
              <a:cxnLst/>
              <a:rect l="l" t="t" r="r" b="b"/>
              <a:pathLst>
                <a:path w="14282" h="9647" extrusionOk="0">
                  <a:moveTo>
                    <a:pt x="1280" y="1"/>
                  </a:moveTo>
                  <a:cubicBezTo>
                    <a:pt x="576" y="1"/>
                    <a:pt x="1" y="575"/>
                    <a:pt x="1" y="1280"/>
                  </a:cubicBezTo>
                  <a:lnTo>
                    <a:pt x="1" y="9437"/>
                  </a:lnTo>
                  <a:cubicBezTo>
                    <a:pt x="1" y="9553"/>
                    <a:pt x="94" y="9646"/>
                    <a:pt x="210" y="9646"/>
                  </a:cubicBezTo>
                  <a:cubicBezTo>
                    <a:pt x="326" y="9646"/>
                    <a:pt x="420" y="9553"/>
                    <a:pt x="420" y="9437"/>
                  </a:cubicBezTo>
                  <a:lnTo>
                    <a:pt x="420" y="1280"/>
                  </a:lnTo>
                  <a:cubicBezTo>
                    <a:pt x="420" y="805"/>
                    <a:pt x="806" y="420"/>
                    <a:pt x="1280" y="420"/>
                  </a:cubicBezTo>
                  <a:lnTo>
                    <a:pt x="13002" y="420"/>
                  </a:lnTo>
                  <a:cubicBezTo>
                    <a:pt x="13478" y="420"/>
                    <a:pt x="13863" y="806"/>
                    <a:pt x="13863" y="1280"/>
                  </a:cubicBezTo>
                  <a:lnTo>
                    <a:pt x="13863" y="3756"/>
                  </a:lnTo>
                  <a:cubicBezTo>
                    <a:pt x="13863" y="3870"/>
                    <a:pt x="13957" y="3964"/>
                    <a:pt x="14072" y="3964"/>
                  </a:cubicBezTo>
                  <a:cubicBezTo>
                    <a:pt x="14188" y="3964"/>
                    <a:pt x="14281" y="3871"/>
                    <a:pt x="14281" y="3756"/>
                  </a:cubicBezTo>
                  <a:lnTo>
                    <a:pt x="14281" y="1280"/>
                  </a:lnTo>
                  <a:cubicBezTo>
                    <a:pt x="14281" y="575"/>
                    <a:pt x="13708" y="1"/>
                    <a:pt x="13002"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1162;p23">
              <a:extLst>
                <a:ext uri="{FF2B5EF4-FFF2-40B4-BE49-F238E27FC236}">
                  <a16:creationId xmlns:a16="http://schemas.microsoft.com/office/drawing/2014/main" id="{0B203B60-7B33-48F0-DE8F-FBB5C237A3A1}"/>
                </a:ext>
              </a:extLst>
            </p:cNvPr>
            <p:cNvSpPr/>
            <p:nvPr/>
          </p:nvSpPr>
          <p:spPr>
            <a:xfrm>
              <a:off x="3368725" y="3874025"/>
              <a:ext cx="357050" cy="218350"/>
            </a:xfrm>
            <a:custGeom>
              <a:avLst/>
              <a:gdLst/>
              <a:ahLst/>
              <a:cxnLst/>
              <a:rect l="l" t="t" r="r" b="b"/>
              <a:pathLst>
                <a:path w="14282" h="8734" extrusionOk="0">
                  <a:moveTo>
                    <a:pt x="14072" y="0"/>
                  </a:moveTo>
                  <a:cubicBezTo>
                    <a:pt x="13956" y="0"/>
                    <a:pt x="13862" y="94"/>
                    <a:pt x="13862" y="209"/>
                  </a:cubicBezTo>
                  <a:lnTo>
                    <a:pt x="13862" y="7454"/>
                  </a:lnTo>
                  <a:cubicBezTo>
                    <a:pt x="13862" y="7930"/>
                    <a:pt x="13476" y="8315"/>
                    <a:pt x="13002" y="8315"/>
                  </a:cubicBezTo>
                  <a:lnTo>
                    <a:pt x="1280" y="8315"/>
                  </a:lnTo>
                  <a:cubicBezTo>
                    <a:pt x="804" y="8315"/>
                    <a:pt x="419" y="7928"/>
                    <a:pt x="419" y="7454"/>
                  </a:cubicBezTo>
                  <a:lnTo>
                    <a:pt x="419" y="5890"/>
                  </a:lnTo>
                  <a:cubicBezTo>
                    <a:pt x="419" y="5774"/>
                    <a:pt x="325" y="5681"/>
                    <a:pt x="210" y="5681"/>
                  </a:cubicBezTo>
                  <a:cubicBezTo>
                    <a:pt x="94" y="5681"/>
                    <a:pt x="1" y="5774"/>
                    <a:pt x="1" y="5890"/>
                  </a:cubicBezTo>
                  <a:lnTo>
                    <a:pt x="1" y="7454"/>
                  </a:lnTo>
                  <a:cubicBezTo>
                    <a:pt x="1" y="8160"/>
                    <a:pt x="575" y="8733"/>
                    <a:pt x="1280" y="8733"/>
                  </a:cubicBezTo>
                  <a:lnTo>
                    <a:pt x="13002" y="8733"/>
                  </a:lnTo>
                  <a:cubicBezTo>
                    <a:pt x="13708" y="8733"/>
                    <a:pt x="14281" y="8160"/>
                    <a:pt x="14281" y="7454"/>
                  </a:cubicBezTo>
                  <a:lnTo>
                    <a:pt x="14281" y="209"/>
                  </a:lnTo>
                  <a:cubicBezTo>
                    <a:pt x="14281" y="94"/>
                    <a:pt x="14188" y="0"/>
                    <a:pt x="14072"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1163;p23">
              <a:extLst>
                <a:ext uri="{FF2B5EF4-FFF2-40B4-BE49-F238E27FC236}">
                  <a16:creationId xmlns:a16="http://schemas.microsoft.com/office/drawing/2014/main" id="{282A2AAB-87C5-1D80-EA2D-206959814CBB}"/>
                </a:ext>
              </a:extLst>
            </p:cNvPr>
            <p:cNvSpPr/>
            <p:nvPr/>
          </p:nvSpPr>
          <p:spPr>
            <a:xfrm>
              <a:off x="3399125" y="3921375"/>
              <a:ext cx="296275" cy="34925"/>
            </a:xfrm>
            <a:custGeom>
              <a:avLst/>
              <a:gdLst/>
              <a:ahLst/>
              <a:cxnLst/>
              <a:rect l="l" t="t" r="r" b="b"/>
              <a:pathLst>
                <a:path w="11851" h="1397" extrusionOk="0">
                  <a:moveTo>
                    <a:pt x="11153" y="420"/>
                  </a:moveTo>
                  <a:cubicBezTo>
                    <a:pt x="11307" y="420"/>
                    <a:pt x="11433" y="544"/>
                    <a:pt x="11433" y="699"/>
                  </a:cubicBezTo>
                  <a:cubicBezTo>
                    <a:pt x="11433" y="853"/>
                    <a:pt x="11307" y="978"/>
                    <a:pt x="11153" y="978"/>
                  </a:cubicBezTo>
                  <a:lnTo>
                    <a:pt x="698" y="978"/>
                  </a:lnTo>
                  <a:cubicBezTo>
                    <a:pt x="545" y="978"/>
                    <a:pt x="419" y="853"/>
                    <a:pt x="419" y="699"/>
                  </a:cubicBezTo>
                  <a:cubicBezTo>
                    <a:pt x="419" y="544"/>
                    <a:pt x="543" y="420"/>
                    <a:pt x="698" y="420"/>
                  </a:cubicBezTo>
                  <a:close/>
                  <a:moveTo>
                    <a:pt x="698" y="1"/>
                  </a:moveTo>
                  <a:cubicBezTo>
                    <a:pt x="314" y="1"/>
                    <a:pt x="1" y="315"/>
                    <a:pt x="1" y="699"/>
                  </a:cubicBezTo>
                  <a:cubicBezTo>
                    <a:pt x="1" y="1084"/>
                    <a:pt x="314" y="1397"/>
                    <a:pt x="698" y="1397"/>
                  </a:cubicBezTo>
                  <a:lnTo>
                    <a:pt x="11153" y="1397"/>
                  </a:lnTo>
                  <a:cubicBezTo>
                    <a:pt x="11538" y="1397"/>
                    <a:pt x="11850" y="1084"/>
                    <a:pt x="11850" y="699"/>
                  </a:cubicBezTo>
                  <a:cubicBezTo>
                    <a:pt x="11850" y="315"/>
                    <a:pt x="11538" y="1"/>
                    <a:pt x="11153"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1164;p23">
              <a:extLst>
                <a:ext uri="{FF2B5EF4-FFF2-40B4-BE49-F238E27FC236}">
                  <a16:creationId xmlns:a16="http://schemas.microsoft.com/office/drawing/2014/main" id="{4342501D-8ACF-8C5D-B91F-87C7F49DB175}"/>
                </a:ext>
              </a:extLst>
            </p:cNvPr>
            <p:cNvSpPr/>
            <p:nvPr/>
          </p:nvSpPr>
          <p:spPr>
            <a:xfrm>
              <a:off x="3508675" y="3828500"/>
              <a:ext cx="77175" cy="77200"/>
            </a:xfrm>
            <a:custGeom>
              <a:avLst/>
              <a:gdLst/>
              <a:ahLst/>
              <a:cxnLst/>
              <a:rect l="l" t="t" r="r" b="b"/>
              <a:pathLst>
                <a:path w="3087" h="3088" extrusionOk="0">
                  <a:moveTo>
                    <a:pt x="1544" y="419"/>
                  </a:moveTo>
                  <a:cubicBezTo>
                    <a:pt x="2163" y="419"/>
                    <a:pt x="2667" y="923"/>
                    <a:pt x="2667" y="1543"/>
                  </a:cubicBezTo>
                  <a:cubicBezTo>
                    <a:pt x="2667" y="2162"/>
                    <a:pt x="2163" y="2666"/>
                    <a:pt x="1544" y="2666"/>
                  </a:cubicBezTo>
                  <a:cubicBezTo>
                    <a:pt x="924" y="2666"/>
                    <a:pt x="420" y="2162"/>
                    <a:pt x="420" y="1543"/>
                  </a:cubicBezTo>
                  <a:cubicBezTo>
                    <a:pt x="420" y="923"/>
                    <a:pt x="924" y="419"/>
                    <a:pt x="1544" y="419"/>
                  </a:cubicBezTo>
                  <a:close/>
                  <a:moveTo>
                    <a:pt x="1544" y="1"/>
                  </a:moveTo>
                  <a:cubicBezTo>
                    <a:pt x="692" y="1"/>
                    <a:pt x="0" y="694"/>
                    <a:pt x="0" y="1544"/>
                  </a:cubicBezTo>
                  <a:cubicBezTo>
                    <a:pt x="0" y="2395"/>
                    <a:pt x="692"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1165;p23">
              <a:extLst>
                <a:ext uri="{FF2B5EF4-FFF2-40B4-BE49-F238E27FC236}">
                  <a16:creationId xmlns:a16="http://schemas.microsoft.com/office/drawing/2014/main" id="{3C36E92C-C9E9-309E-DFFA-9ACAF7AEBEB3}"/>
                </a:ext>
              </a:extLst>
            </p:cNvPr>
            <p:cNvSpPr/>
            <p:nvPr/>
          </p:nvSpPr>
          <p:spPr>
            <a:xfrm>
              <a:off x="3407700" y="3828500"/>
              <a:ext cx="77200" cy="77200"/>
            </a:xfrm>
            <a:custGeom>
              <a:avLst/>
              <a:gdLst/>
              <a:ahLst/>
              <a:cxnLst/>
              <a:rect l="l" t="t" r="r" b="b"/>
              <a:pathLst>
                <a:path w="3088" h="3088" extrusionOk="0">
                  <a:moveTo>
                    <a:pt x="1544" y="420"/>
                  </a:moveTo>
                  <a:cubicBezTo>
                    <a:pt x="2163" y="420"/>
                    <a:pt x="2667" y="924"/>
                    <a:pt x="2667" y="1544"/>
                  </a:cubicBezTo>
                  <a:cubicBezTo>
                    <a:pt x="2667" y="2164"/>
                    <a:pt x="2163" y="2668"/>
                    <a:pt x="1544" y="2668"/>
                  </a:cubicBezTo>
                  <a:cubicBezTo>
                    <a:pt x="925" y="2668"/>
                    <a:pt x="421" y="2164"/>
                    <a:pt x="421" y="1544"/>
                  </a:cubicBezTo>
                  <a:cubicBezTo>
                    <a:pt x="421" y="924"/>
                    <a:pt x="925" y="420"/>
                    <a:pt x="1544" y="420"/>
                  </a:cubicBezTo>
                  <a:close/>
                  <a:moveTo>
                    <a:pt x="1544" y="1"/>
                  </a:moveTo>
                  <a:cubicBezTo>
                    <a:pt x="693" y="1"/>
                    <a:pt x="1" y="694"/>
                    <a:pt x="1" y="1544"/>
                  </a:cubicBezTo>
                  <a:cubicBezTo>
                    <a:pt x="1" y="2395"/>
                    <a:pt x="693"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1166;p23">
              <a:extLst>
                <a:ext uri="{FF2B5EF4-FFF2-40B4-BE49-F238E27FC236}">
                  <a16:creationId xmlns:a16="http://schemas.microsoft.com/office/drawing/2014/main" id="{8E10BFA2-DF2F-C225-D3DA-688D4652C1F2}"/>
                </a:ext>
              </a:extLst>
            </p:cNvPr>
            <p:cNvSpPr/>
            <p:nvPr/>
          </p:nvSpPr>
          <p:spPr>
            <a:xfrm>
              <a:off x="3609625" y="3828475"/>
              <a:ext cx="77200" cy="77200"/>
            </a:xfrm>
            <a:custGeom>
              <a:avLst/>
              <a:gdLst/>
              <a:ahLst/>
              <a:cxnLst/>
              <a:rect l="l" t="t" r="r" b="b"/>
              <a:pathLst>
                <a:path w="3088" h="3088" extrusionOk="0">
                  <a:moveTo>
                    <a:pt x="1544" y="420"/>
                  </a:moveTo>
                  <a:cubicBezTo>
                    <a:pt x="2165" y="420"/>
                    <a:pt x="2669" y="924"/>
                    <a:pt x="2669" y="1544"/>
                  </a:cubicBezTo>
                  <a:cubicBezTo>
                    <a:pt x="2669" y="2163"/>
                    <a:pt x="2165" y="2667"/>
                    <a:pt x="1544" y="2667"/>
                  </a:cubicBezTo>
                  <a:cubicBezTo>
                    <a:pt x="925" y="2667"/>
                    <a:pt x="421" y="2163"/>
                    <a:pt x="421" y="1544"/>
                  </a:cubicBezTo>
                  <a:cubicBezTo>
                    <a:pt x="421" y="925"/>
                    <a:pt x="925" y="420"/>
                    <a:pt x="1544" y="420"/>
                  </a:cubicBezTo>
                  <a:close/>
                  <a:moveTo>
                    <a:pt x="1544" y="1"/>
                  </a:moveTo>
                  <a:cubicBezTo>
                    <a:pt x="694" y="1"/>
                    <a:pt x="1" y="693"/>
                    <a:pt x="1" y="1544"/>
                  </a:cubicBezTo>
                  <a:cubicBezTo>
                    <a:pt x="1" y="2395"/>
                    <a:pt x="694" y="3087"/>
                    <a:pt x="1544" y="3087"/>
                  </a:cubicBezTo>
                  <a:cubicBezTo>
                    <a:pt x="2395" y="3087"/>
                    <a:pt x="3087" y="2395"/>
                    <a:pt x="3087" y="1544"/>
                  </a:cubicBezTo>
                  <a:cubicBezTo>
                    <a:pt x="3087" y="693"/>
                    <a:pt x="2395" y="1"/>
                    <a:pt x="154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1167;p23">
              <a:extLst>
                <a:ext uri="{FF2B5EF4-FFF2-40B4-BE49-F238E27FC236}">
                  <a16:creationId xmlns:a16="http://schemas.microsoft.com/office/drawing/2014/main" id="{2905F1CB-5AA9-86EA-A844-BF6DEAE86521}"/>
                </a:ext>
              </a:extLst>
            </p:cNvPr>
            <p:cNvSpPr/>
            <p:nvPr/>
          </p:nvSpPr>
          <p:spPr>
            <a:xfrm>
              <a:off x="3508675" y="3972000"/>
              <a:ext cx="77175" cy="77175"/>
            </a:xfrm>
            <a:custGeom>
              <a:avLst/>
              <a:gdLst/>
              <a:ahLst/>
              <a:cxnLst/>
              <a:rect l="l" t="t" r="r" b="b"/>
              <a:pathLst>
                <a:path w="3087" h="3087" extrusionOk="0">
                  <a:moveTo>
                    <a:pt x="1544" y="420"/>
                  </a:moveTo>
                  <a:cubicBezTo>
                    <a:pt x="2163" y="420"/>
                    <a:pt x="2667" y="924"/>
                    <a:pt x="2667" y="1544"/>
                  </a:cubicBezTo>
                  <a:cubicBezTo>
                    <a:pt x="2667" y="2163"/>
                    <a:pt x="2163" y="2667"/>
                    <a:pt x="1544" y="2667"/>
                  </a:cubicBezTo>
                  <a:cubicBezTo>
                    <a:pt x="924" y="2667"/>
                    <a:pt x="420" y="2163"/>
                    <a:pt x="420" y="1544"/>
                  </a:cubicBezTo>
                  <a:cubicBezTo>
                    <a:pt x="420" y="924"/>
                    <a:pt x="924" y="420"/>
                    <a:pt x="1544" y="420"/>
                  </a:cubicBezTo>
                  <a:close/>
                  <a:moveTo>
                    <a:pt x="1544" y="0"/>
                  </a:moveTo>
                  <a:cubicBezTo>
                    <a:pt x="692" y="1"/>
                    <a:pt x="0" y="693"/>
                    <a:pt x="0" y="1544"/>
                  </a:cubicBezTo>
                  <a:cubicBezTo>
                    <a:pt x="0" y="2395"/>
                    <a:pt x="692"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1168;p23">
              <a:extLst>
                <a:ext uri="{FF2B5EF4-FFF2-40B4-BE49-F238E27FC236}">
                  <a16:creationId xmlns:a16="http://schemas.microsoft.com/office/drawing/2014/main" id="{66E1FE84-102A-25D8-7278-4508C74DA0CE}"/>
                </a:ext>
              </a:extLst>
            </p:cNvPr>
            <p:cNvSpPr/>
            <p:nvPr/>
          </p:nvSpPr>
          <p:spPr>
            <a:xfrm>
              <a:off x="3407700" y="3972000"/>
              <a:ext cx="77200" cy="77175"/>
            </a:xfrm>
            <a:custGeom>
              <a:avLst/>
              <a:gdLst/>
              <a:ahLst/>
              <a:cxnLst/>
              <a:rect l="l" t="t" r="r" b="b"/>
              <a:pathLst>
                <a:path w="3088" h="3087" extrusionOk="0">
                  <a:moveTo>
                    <a:pt x="1544" y="420"/>
                  </a:moveTo>
                  <a:cubicBezTo>
                    <a:pt x="2163" y="420"/>
                    <a:pt x="2667" y="924"/>
                    <a:pt x="2667" y="1544"/>
                  </a:cubicBezTo>
                  <a:cubicBezTo>
                    <a:pt x="2667" y="2163"/>
                    <a:pt x="2163" y="2667"/>
                    <a:pt x="1544" y="2667"/>
                  </a:cubicBezTo>
                  <a:cubicBezTo>
                    <a:pt x="925" y="2667"/>
                    <a:pt x="421" y="2163"/>
                    <a:pt x="421" y="1544"/>
                  </a:cubicBezTo>
                  <a:cubicBezTo>
                    <a:pt x="421" y="924"/>
                    <a:pt x="925" y="420"/>
                    <a:pt x="1544" y="420"/>
                  </a:cubicBezTo>
                  <a:close/>
                  <a:moveTo>
                    <a:pt x="1544" y="0"/>
                  </a:moveTo>
                  <a:cubicBezTo>
                    <a:pt x="693" y="1"/>
                    <a:pt x="1" y="693"/>
                    <a:pt x="1" y="1544"/>
                  </a:cubicBezTo>
                  <a:cubicBezTo>
                    <a:pt x="1" y="2395"/>
                    <a:pt x="693"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1169;p23">
              <a:extLst>
                <a:ext uri="{FF2B5EF4-FFF2-40B4-BE49-F238E27FC236}">
                  <a16:creationId xmlns:a16="http://schemas.microsoft.com/office/drawing/2014/main" id="{D147F60A-5149-73E4-C4B3-DB413311A8C9}"/>
                </a:ext>
              </a:extLst>
            </p:cNvPr>
            <p:cNvSpPr/>
            <p:nvPr/>
          </p:nvSpPr>
          <p:spPr>
            <a:xfrm>
              <a:off x="3609625" y="3972025"/>
              <a:ext cx="77200" cy="77175"/>
            </a:xfrm>
            <a:custGeom>
              <a:avLst/>
              <a:gdLst/>
              <a:ahLst/>
              <a:cxnLst/>
              <a:rect l="l" t="t" r="r" b="b"/>
              <a:pathLst>
                <a:path w="3088" h="3087" extrusionOk="0">
                  <a:moveTo>
                    <a:pt x="1544" y="420"/>
                  </a:moveTo>
                  <a:cubicBezTo>
                    <a:pt x="2165" y="420"/>
                    <a:pt x="2669" y="924"/>
                    <a:pt x="2669" y="1544"/>
                  </a:cubicBezTo>
                  <a:cubicBezTo>
                    <a:pt x="2670" y="2162"/>
                    <a:pt x="2165" y="2667"/>
                    <a:pt x="1544" y="2667"/>
                  </a:cubicBezTo>
                  <a:cubicBezTo>
                    <a:pt x="925" y="2667"/>
                    <a:pt x="421" y="2163"/>
                    <a:pt x="421" y="1544"/>
                  </a:cubicBezTo>
                  <a:cubicBezTo>
                    <a:pt x="421" y="924"/>
                    <a:pt x="925" y="420"/>
                    <a:pt x="1544" y="420"/>
                  </a:cubicBezTo>
                  <a:close/>
                  <a:moveTo>
                    <a:pt x="1544" y="0"/>
                  </a:moveTo>
                  <a:cubicBezTo>
                    <a:pt x="694" y="0"/>
                    <a:pt x="1" y="693"/>
                    <a:pt x="1" y="1544"/>
                  </a:cubicBezTo>
                  <a:cubicBezTo>
                    <a:pt x="1" y="2395"/>
                    <a:pt x="694"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1170;p23">
              <a:extLst>
                <a:ext uri="{FF2B5EF4-FFF2-40B4-BE49-F238E27FC236}">
                  <a16:creationId xmlns:a16="http://schemas.microsoft.com/office/drawing/2014/main" id="{3AC1AB59-B063-1073-19EF-68DD23862E99}"/>
                </a:ext>
              </a:extLst>
            </p:cNvPr>
            <p:cNvSpPr/>
            <p:nvPr/>
          </p:nvSpPr>
          <p:spPr>
            <a:xfrm>
              <a:off x="3473350" y="3787775"/>
              <a:ext cx="10500" cy="23650"/>
            </a:xfrm>
            <a:custGeom>
              <a:avLst/>
              <a:gdLst/>
              <a:ahLst/>
              <a:cxnLst/>
              <a:rect l="l" t="t" r="r" b="b"/>
              <a:pathLst>
                <a:path w="420" h="946" extrusionOk="0">
                  <a:moveTo>
                    <a:pt x="211" y="0"/>
                  </a:moveTo>
                  <a:cubicBezTo>
                    <a:pt x="94" y="0"/>
                    <a:pt x="1" y="94"/>
                    <a:pt x="1" y="209"/>
                  </a:cubicBezTo>
                  <a:lnTo>
                    <a:pt x="1" y="736"/>
                  </a:lnTo>
                  <a:cubicBezTo>
                    <a:pt x="1" y="852"/>
                    <a:pt x="97" y="946"/>
                    <a:pt x="211" y="946"/>
                  </a:cubicBezTo>
                  <a:cubicBezTo>
                    <a:pt x="326" y="946"/>
                    <a:pt x="420" y="852"/>
                    <a:pt x="420" y="736"/>
                  </a:cubicBezTo>
                  <a:lnTo>
                    <a:pt x="420" y="209"/>
                  </a:lnTo>
                  <a:cubicBezTo>
                    <a:pt x="420" y="94"/>
                    <a:pt x="326" y="0"/>
                    <a:pt x="211"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1171;p23">
              <a:extLst>
                <a:ext uri="{FF2B5EF4-FFF2-40B4-BE49-F238E27FC236}">
                  <a16:creationId xmlns:a16="http://schemas.microsoft.com/office/drawing/2014/main" id="{254EBB4B-992B-7B2D-0CEE-B19A030FE6AE}"/>
                </a:ext>
              </a:extLst>
            </p:cNvPr>
            <p:cNvSpPr/>
            <p:nvPr/>
          </p:nvSpPr>
          <p:spPr>
            <a:xfrm>
              <a:off x="3610650" y="3787775"/>
              <a:ext cx="10500" cy="23650"/>
            </a:xfrm>
            <a:custGeom>
              <a:avLst/>
              <a:gdLst/>
              <a:ahLst/>
              <a:cxnLst/>
              <a:rect l="l" t="t" r="r" b="b"/>
              <a:pathLst>
                <a:path w="420" h="946" extrusionOk="0">
                  <a:moveTo>
                    <a:pt x="209" y="0"/>
                  </a:moveTo>
                  <a:cubicBezTo>
                    <a:pt x="94" y="0"/>
                    <a:pt x="0" y="94"/>
                    <a:pt x="0" y="209"/>
                  </a:cubicBezTo>
                  <a:lnTo>
                    <a:pt x="0" y="736"/>
                  </a:lnTo>
                  <a:cubicBezTo>
                    <a:pt x="0" y="852"/>
                    <a:pt x="94" y="946"/>
                    <a:pt x="209" y="946"/>
                  </a:cubicBezTo>
                  <a:cubicBezTo>
                    <a:pt x="326" y="946"/>
                    <a:pt x="419" y="852"/>
                    <a:pt x="419" y="736"/>
                  </a:cubicBezTo>
                  <a:lnTo>
                    <a:pt x="419" y="209"/>
                  </a:lnTo>
                  <a:cubicBezTo>
                    <a:pt x="419" y="94"/>
                    <a:pt x="326" y="0"/>
                    <a:pt x="209"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1172;p23">
              <a:extLst>
                <a:ext uri="{FF2B5EF4-FFF2-40B4-BE49-F238E27FC236}">
                  <a16:creationId xmlns:a16="http://schemas.microsoft.com/office/drawing/2014/main" id="{9220202E-C042-5C3D-2B36-D15555ED1607}"/>
                </a:ext>
              </a:extLst>
            </p:cNvPr>
            <p:cNvSpPr/>
            <p:nvPr/>
          </p:nvSpPr>
          <p:spPr>
            <a:xfrm>
              <a:off x="3526675" y="3800625"/>
              <a:ext cx="41200" cy="17200"/>
            </a:xfrm>
            <a:custGeom>
              <a:avLst/>
              <a:gdLst/>
              <a:ahLst/>
              <a:cxnLst/>
              <a:rect l="l" t="t" r="r" b="b"/>
              <a:pathLst>
                <a:path w="1648" h="688" extrusionOk="0">
                  <a:moveTo>
                    <a:pt x="233" y="1"/>
                  </a:moveTo>
                  <a:cubicBezTo>
                    <a:pt x="184" y="1"/>
                    <a:pt x="136" y="17"/>
                    <a:pt x="96" y="51"/>
                  </a:cubicBezTo>
                  <a:cubicBezTo>
                    <a:pt x="9" y="127"/>
                    <a:pt x="0" y="259"/>
                    <a:pt x="75" y="347"/>
                  </a:cubicBezTo>
                  <a:cubicBezTo>
                    <a:pt x="263" y="563"/>
                    <a:pt x="537" y="687"/>
                    <a:pt x="824" y="687"/>
                  </a:cubicBezTo>
                  <a:cubicBezTo>
                    <a:pt x="1110" y="687"/>
                    <a:pt x="1384" y="563"/>
                    <a:pt x="1572" y="347"/>
                  </a:cubicBezTo>
                  <a:cubicBezTo>
                    <a:pt x="1648" y="259"/>
                    <a:pt x="1638" y="127"/>
                    <a:pt x="1551" y="51"/>
                  </a:cubicBezTo>
                  <a:cubicBezTo>
                    <a:pt x="1511" y="17"/>
                    <a:pt x="1463" y="1"/>
                    <a:pt x="1414" y="1"/>
                  </a:cubicBezTo>
                  <a:cubicBezTo>
                    <a:pt x="1356" y="1"/>
                    <a:pt x="1297" y="25"/>
                    <a:pt x="1256" y="72"/>
                  </a:cubicBezTo>
                  <a:cubicBezTo>
                    <a:pt x="1147" y="199"/>
                    <a:pt x="989" y="271"/>
                    <a:pt x="824" y="271"/>
                  </a:cubicBezTo>
                  <a:cubicBezTo>
                    <a:pt x="658" y="271"/>
                    <a:pt x="500" y="199"/>
                    <a:pt x="391" y="72"/>
                  </a:cubicBezTo>
                  <a:cubicBezTo>
                    <a:pt x="350" y="25"/>
                    <a:pt x="292" y="1"/>
                    <a:pt x="233"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3" name="Google Shape;1194;p23">
            <a:extLst>
              <a:ext uri="{FF2B5EF4-FFF2-40B4-BE49-F238E27FC236}">
                <a16:creationId xmlns:a16="http://schemas.microsoft.com/office/drawing/2014/main" id="{8F79BBE3-D884-B873-8E18-3A22C5A12325}"/>
              </a:ext>
            </a:extLst>
          </p:cNvPr>
          <p:cNvGrpSpPr/>
          <p:nvPr/>
        </p:nvGrpSpPr>
        <p:grpSpPr>
          <a:xfrm>
            <a:off x="4254586" y="4712250"/>
            <a:ext cx="523567" cy="501667"/>
            <a:chOff x="4933000" y="3801025"/>
            <a:chExt cx="392675" cy="376250"/>
          </a:xfrm>
        </p:grpSpPr>
        <p:sp>
          <p:nvSpPr>
            <p:cNvPr id="44" name="Google Shape;1195;p23">
              <a:extLst>
                <a:ext uri="{FF2B5EF4-FFF2-40B4-BE49-F238E27FC236}">
                  <a16:creationId xmlns:a16="http://schemas.microsoft.com/office/drawing/2014/main" id="{D661F201-E0A8-4B36-45CE-7E993CA35B60}"/>
                </a:ext>
              </a:extLst>
            </p:cNvPr>
            <p:cNvSpPr/>
            <p:nvPr/>
          </p:nvSpPr>
          <p:spPr>
            <a:xfrm>
              <a:off x="5035825" y="4003925"/>
              <a:ext cx="73725" cy="73725"/>
            </a:xfrm>
            <a:custGeom>
              <a:avLst/>
              <a:gdLst/>
              <a:ahLst/>
              <a:cxnLst/>
              <a:rect l="l" t="t" r="r" b="b"/>
              <a:pathLst>
                <a:path w="2949" h="2949" extrusionOk="0">
                  <a:moveTo>
                    <a:pt x="1944" y="1"/>
                  </a:moveTo>
                  <a:lnTo>
                    <a:pt x="1" y="1944"/>
                  </a:lnTo>
                  <a:lnTo>
                    <a:pt x="1005" y="2949"/>
                  </a:lnTo>
                  <a:lnTo>
                    <a:pt x="2949" y="1006"/>
                  </a:lnTo>
                  <a:lnTo>
                    <a:pt x="1944" y="1"/>
                  </a:lnTo>
                  <a:close/>
                </a:path>
              </a:pathLst>
            </a:custGeom>
            <a:solidFill>
              <a:srgbClr val="FFC3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1196;p23">
              <a:extLst>
                <a:ext uri="{FF2B5EF4-FFF2-40B4-BE49-F238E27FC236}">
                  <a16:creationId xmlns:a16="http://schemas.microsoft.com/office/drawing/2014/main" id="{00C45C18-5805-7DB8-7C3E-0F739134023E}"/>
                </a:ext>
              </a:extLst>
            </p:cNvPr>
            <p:cNvSpPr/>
            <p:nvPr/>
          </p:nvSpPr>
          <p:spPr>
            <a:xfrm>
              <a:off x="5047500" y="4014350"/>
              <a:ext cx="63275" cy="63300"/>
            </a:xfrm>
            <a:custGeom>
              <a:avLst/>
              <a:gdLst/>
              <a:ahLst/>
              <a:cxnLst/>
              <a:rect l="l" t="t" r="r" b="b"/>
              <a:pathLst>
                <a:path w="2531" h="2532" extrusionOk="0">
                  <a:moveTo>
                    <a:pt x="1944" y="0"/>
                  </a:moveTo>
                  <a:lnTo>
                    <a:pt x="0" y="1944"/>
                  </a:lnTo>
                  <a:lnTo>
                    <a:pt x="587" y="2531"/>
                  </a:lnTo>
                  <a:lnTo>
                    <a:pt x="2531" y="588"/>
                  </a:lnTo>
                  <a:lnTo>
                    <a:pt x="1944" y="0"/>
                  </a:lnTo>
                  <a:close/>
                </a:path>
              </a:pathLst>
            </a:custGeom>
            <a:solidFill>
              <a:srgbClr val="191919">
                <a:alpha val="381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1197;p23">
              <a:extLst>
                <a:ext uri="{FF2B5EF4-FFF2-40B4-BE49-F238E27FC236}">
                  <a16:creationId xmlns:a16="http://schemas.microsoft.com/office/drawing/2014/main" id="{4253C2E1-61B7-C28A-9771-D5AD348DF4F8}"/>
                </a:ext>
              </a:extLst>
            </p:cNvPr>
            <p:cNvSpPr/>
            <p:nvPr/>
          </p:nvSpPr>
          <p:spPr>
            <a:xfrm>
              <a:off x="5047500" y="3806525"/>
              <a:ext cx="259500" cy="259500"/>
            </a:xfrm>
            <a:custGeom>
              <a:avLst/>
              <a:gdLst/>
              <a:ahLst/>
              <a:cxnLst/>
              <a:rect l="l" t="t" r="r" b="b"/>
              <a:pathLst>
                <a:path w="10380" h="10380" extrusionOk="0">
                  <a:moveTo>
                    <a:pt x="5189" y="0"/>
                  </a:moveTo>
                  <a:cubicBezTo>
                    <a:pt x="2323" y="0"/>
                    <a:pt x="0" y="2324"/>
                    <a:pt x="0" y="5190"/>
                  </a:cubicBezTo>
                  <a:cubicBezTo>
                    <a:pt x="0" y="6566"/>
                    <a:pt x="547" y="7886"/>
                    <a:pt x="1520" y="8860"/>
                  </a:cubicBezTo>
                  <a:cubicBezTo>
                    <a:pt x="2493" y="9833"/>
                    <a:pt x="3813" y="10379"/>
                    <a:pt x="5189" y="10379"/>
                  </a:cubicBezTo>
                  <a:cubicBezTo>
                    <a:pt x="6566" y="10379"/>
                    <a:pt x="7886" y="9833"/>
                    <a:pt x="8859" y="8860"/>
                  </a:cubicBezTo>
                  <a:cubicBezTo>
                    <a:pt x="9833" y="7886"/>
                    <a:pt x="10379" y="6566"/>
                    <a:pt x="10379" y="5190"/>
                  </a:cubicBezTo>
                  <a:cubicBezTo>
                    <a:pt x="10379" y="3813"/>
                    <a:pt x="9833" y="2494"/>
                    <a:pt x="8859" y="1521"/>
                  </a:cubicBezTo>
                  <a:cubicBezTo>
                    <a:pt x="7886" y="547"/>
                    <a:pt x="6566" y="0"/>
                    <a:pt x="5189" y="0"/>
                  </a:cubicBezTo>
                  <a:close/>
                </a:path>
              </a:pathLst>
            </a:custGeom>
            <a:solidFill>
              <a:srgbClr val="5959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1198;p23">
              <a:extLst>
                <a:ext uri="{FF2B5EF4-FFF2-40B4-BE49-F238E27FC236}">
                  <a16:creationId xmlns:a16="http://schemas.microsoft.com/office/drawing/2014/main" id="{9FE991ED-D553-744D-1076-6931D1B403D3}"/>
                </a:ext>
              </a:extLst>
            </p:cNvPr>
            <p:cNvSpPr/>
            <p:nvPr/>
          </p:nvSpPr>
          <p:spPr>
            <a:xfrm>
              <a:off x="5080800" y="3839825"/>
              <a:ext cx="192850" cy="192900"/>
            </a:xfrm>
            <a:custGeom>
              <a:avLst/>
              <a:gdLst/>
              <a:ahLst/>
              <a:cxnLst/>
              <a:rect l="l" t="t" r="r" b="b"/>
              <a:pathLst>
                <a:path w="7714" h="7716" extrusionOk="0">
                  <a:moveTo>
                    <a:pt x="3857" y="1"/>
                  </a:moveTo>
                  <a:cubicBezTo>
                    <a:pt x="1728" y="1"/>
                    <a:pt x="0" y="1728"/>
                    <a:pt x="0" y="3858"/>
                  </a:cubicBezTo>
                  <a:cubicBezTo>
                    <a:pt x="0" y="5988"/>
                    <a:pt x="1728" y="7715"/>
                    <a:pt x="3857" y="7715"/>
                  </a:cubicBezTo>
                  <a:cubicBezTo>
                    <a:pt x="5988" y="7715"/>
                    <a:pt x="7714" y="5988"/>
                    <a:pt x="7714" y="3858"/>
                  </a:cubicBezTo>
                  <a:cubicBezTo>
                    <a:pt x="7714" y="1728"/>
                    <a:pt x="5988" y="1"/>
                    <a:pt x="3857" y="1"/>
                  </a:cubicBezTo>
                  <a:close/>
                </a:path>
              </a:pathLst>
            </a:custGeom>
            <a:solidFill>
              <a:srgbClr val="13A8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1199;p23">
              <a:extLst>
                <a:ext uri="{FF2B5EF4-FFF2-40B4-BE49-F238E27FC236}">
                  <a16:creationId xmlns:a16="http://schemas.microsoft.com/office/drawing/2014/main" id="{CA4DE2FB-D4FC-C378-4556-B3D8E710FAD8}"/>
                </a:ext>
              </a:extLst>
            </p:cNvPr>
            <p:cNvSpPr/>
            <p:nvPr/>
          </p:nvSpPr>
          <p:spPr>
            <a:xfrm>
              <a:off x="5100425" y="3859500"/>
              <a:ext cx="182675" cy="173250"/>
            </a:xfrm>
            <a:custGeom>
              <a:avLst/>
              <a:gdLst/>
              <a:ahLst/>
              <a:cxnLst/>
              <a:rect l="l" t="t" r="r" b="b"/>
              <a:pathLst>
                <a:path w="7307" h="6930" extrusionOk="0">
                  <a:moveTo>
                    <a:pt x="5407" y="0"/>
                  </a:moveTo>
                  <a:lnTo>
                    <a:pt x="5407" y="0"/>
                  </a:lnTo>
                  <a:cubicBezTo>
                    <a:pt x="6560" y="1513"/>
                    <a:pt x="6447" y="3681"/>
                    <a:pt x="5064" y="5064"/>
                  </a:cubicBezTo>
                  <a:cubicBezTo>
                    <a:pt x="4311" y="5817"/>
                    <a:pt x="3324" y="6194"/>
                    <a:pt x="2336" y="6194"/>
                  </a:cubicBezTo>
                  <a:cubicBezTo>
                    <a:pt x="1512" y="6194"/>
                    <a:pt x="688" y="5931"/>
                    <a:pt x="0" y="5407"/>
                  </a:cubicBezTo>
                  <a:lnTo>
                    <a:pt x="0" y="5407"/>
                  </a:lnTo>
                  <a:cubicBezTo>
                    <a:pt x="104" y="5544"/>
                    <a:pt x="218" y="5675"/>
                    <a:pt x="343" y="5799"/>
                  </a:cubicBezTo>
                  <a:cubicBezTo>
                    <a:pt x="1097" y="6553"/>
                    <a:pt x="2084" y="6930"/>
                    <a:pt x="3071" y="6930"/>
                  </a:cubicBezTo>
                  <a:cubicBezTo>
                    <a:pt x="4058" y="6930"/>
                    <a:pt x="5045" y="6553"/>
                    <a:pt x="5798" y="5799"/>
                  </a:cubicBezTo>
                  <a:cubicBezTo>
                    <a:pt x="7304" y="4293"/>
                    <a:pt x="7306" y="1850"/>
                    <a:pt x="5799" y="343"/>
                  </a:cubicBezTo>
                  <a:cubicBezTo>
                    <a:pt x="5674" y="219"/>
                    <a:pt x="5543" y="104"/>
                    <a:pt x="5407" y="0"/>
                  </a:cubicBezTo>
                  <a:close/>
                </a:path>
              </a:pathLst>
            </a:custGeom>
            <a:solidFill>
              <a:srgbClr val="191919">
                <a:alpha val="381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1200;p23">
              <a:extLst>
                <a:ext uri="{FF2B5EF4-FFF2-40B4-BE49-F238E27FC236}">
                  <a16:creationId xmlns:a16="http://schemas.microsoft.com/office/drawing/2014/main" id="{F8FD773B-276C-B76B-C70A-058560DC93B2}"/>
                </a:ext>
              </a:extLst>
            </p:cNvPr>
            <p:cNvSpPr/>
            <p:nvPr/>
          </p:nvSpPr>
          <p:spPr>
            <a:xfrm>
              <a:off x="5170000" y="3930525"/>
              <a:ext cx="27125" cy="24350"/>
            </a:xfrm>
            <a:custGeom>
              <a:avLst/>
              <a:gdLst/>
              <a:ahLst/>
              <a:cxnLst/>
              <a:rect l="l" t="t" r="r" b="b"/>
              <a:pathLst>
                <a:path w="1085" h="974" extrusionOk="0">
                  <a:moveTo>
                    <a:pt x="487" y="1"/>
                  </a:moveTo>
                  <a:cubicBezTo>
                    <a:pt x="372" y="1"/>
                    <a:pt x="262" y="41"/>
                    <a:pt x="179" y="124"/>
                  </a:cubicBezTo>
                  <a:cubicBezTo>
                    <a:pt x="0" y="303"/>
                    <a:pt x="17" y="611"/>
                    <a:pt x="217" y="811"/>
                  </a:cubicBezTo>
                  <a:cubicBezTo>
                    <a:pt x="325" y="919"/>
                    <a:pt x="464" y="974"/>
                    <a:pt x="597" y="974"/>
                  </a:cubicBezTo>
                  <a:cubicBezTo>
                    <a:pt x="711" y="974"/>
                    <a:pt x="822" y="933"/>
                    <a:pt x="904" y="850"/>
                  </a:cubicBezTo>
                  <a:cubicBezTo>
                    <a:pt x="1084" y="671"/>
                    <a:pt x="1067" y="363"/>
                    <a:pt x="866" y="163"/>
                  </a:cubicBezTo>
                  <a:cubicBezTo>
                    <a:pt x="758" y="55"/>
                    <a:pt x="620" y="1"/>
                    <a:pt x="487" y="1"/>
                  </a:cubicBezTo>
                  <a:close/>
                </a:path>
              </a:pathLst>
            </a:custGeom>
            <a:solidFill>
              <a:srgbClr val="5959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1201;p23">
              <a:extLst>
                <a:ext uri="{FF2B5EF4-FFF2-40B4-BE49-F238E27FC236}">
                  <a16:creationId xmlns:a16="http://schemas.microsoft.com/office/drawing/2014/main" id="{611C57F9-AB8B-B2F4-6568-057F9B4653BC}"/>
                </a:ext>
              </a:extLst>
            </p:cNvPr>
            <p:cNvSpPr/>
            <p:nvPr/>
          </p:nvSpPr>
          <p:spPr>
            <a:xfrm>
              <a:off x="4939025" y="4038050"/>
              <a:ext cx="137475" cy="133675"/>
            </a:xfrm>
            <a:custGeom>
              <a:avLst/>
              <a:gdLst/>
              <a:ahLst/>
              <a:cxnLst/>
              <a:rect l="l" t="t" r="r" b="b"/>
              <a:pathLst>
                <a:path w="5499" h="5347" extrusionOk="0">
                  <a:moveTo>
                    <a:pt x="4018" y="1"/>
                  </a:moveTo>
                  <a:cubicBezTo>
                    <a:pt x="3907" y="1"/>
                    <a:pt x="3796" y="43"/>
                    <a:pt x="3711" y="128"/>
                  </a:cubicBezTo>
                  <a:lnTo>
                    <a:pt x="447" y="3392"/>
                  </a:lnTo>
                  <a:cubicBezTo>
                    <a:pt x="0" y="3839"/>
                    <a:pt x="0" y="4565"/>
                    <a:pt x="447" y="5011"/>
                  </a:cubicBezTo>
                  <a:cubicBezTo>
                    <a:pt x="671" y="5235"/>
                    <a:pt x="963" y="5347"/>
                    <a:pt x="1256" y="5347"/>
                  </a:cubicBezTo>
                  <a:cubicBezTo>
                    <a:pt x="1549" y="5347"/>
                    <a:pt x="1842" y="5235"/>
                    <a:pt x="2065" y="5011"/>
                  </a:cubicBezTo>
                  <a:lnTo>
                    <a:pt x="5330" y="1746"/>
                  </a:lnTo>
                  <a:cubicBezTo>
                    <a:pt x="5499" y="1578"/>
                    <a:pt x="5499" y="1303"/>
                    <a:pt x="5330" y="1133"/>
                  </a:cubicBezTo>
                  <a:lnTo>
                    <a:pt x="4325" y="128"/>
                  </a:lnTo>
                  <a:cubicBezTo>
                    <a:pt x="4240" y="43"/>
                    <a:pt x="4129" y="1"/>
                    <a:pt x="4018" y="1"/>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1202;p23">
              <a:extLst>
                <a:ext uri="{FF2B5EF4-FFF2-40B4-BE49-F238E27FC236}">
                  <a16:creationId xmlns:a16="http://schemas.microsoft.com/office/drawing/2014/main" id="{A291651C-5ECB-8B16-35C9-39A202DD5DA5}"/>
                </a:ext>
              </a:extLst>
            </p:cNvPr>
            <p:cNvSpPr/>
            <p:nvPr/>
          </p:nvSpPr>
          <p:spPr>
            <a:xfrm>
              <a:off x="4944225" y="4051675"/>
              <a:ext cx="132275" cy="120075"/>
            </a:xfrm>
            <a:custGeom>
              <a:avLst/>
              <a:gdLst/>
              <a:ahLst/>
              <a:cxnLst/>
              <a:rect l="l" t="t" r="r" b="b"/>
              <a:pathLst>
                <a:path w="5291" h="4803" extrusionOk="0">
                  <a:moveTo>
                    <a:pt x="4534" y="1"/>
                  </a:moveTo>
                  <a:cubicBezTo>
                    <a:pt x="4704" y="170"/>
                    <a:pt x="4704" y="446"/>
                    <a:pt x="4534" y="614"/>
                  </a:cubicBezTo>
                  <a:lnTo>
                    <a:pt x="1270" y="3879"/>
                  </a:lnTo>
                  <a:cubicBezTo>
                    <a:pt x="1047" y="4103"/>
                    <a:pt x="753" y="4214"/>
                    <a:pt x="460" y="4214"/>
                  </a:cubicBezTo>
                  <a:cubicBezTo>
                    <a:pt x="303" y="4214"/>
                    <a:pt x="146" y="4182"/>
                    <a:pt x="0" y="4118"/>
                  </a:cubicBezTo>
                  <a:lnTo>
                    <a:pt x="0" y="4118"/>
                  </a:lnTo>
                  <a:cubicBezTo>
                    <a:pt x="55" y="4245"/>
                    <a:pt x="135" y="4364"/>
                    <a:pt x="239" y="4467"/>
                  </a:cubicBezTo>
                  <a:cubicBezTo>
                    <a:pt x="463" y="4691"/>
                    <a:pt x="755" y="4803"/>
                    <a:pt x="1048" y="4803"/>
                  </a:cubicBezTo>
                  <a:cubicBezTo>
                    <a:pt x="1341" y="4803"/>
                    <a:pt x="1634" y="4691"/>
                    <a:pt x="1857" y="4467"/>
                  </a:cubicBezTo>
                  <a:lnTo>
                    <a:pt x="5122" y="1203"/>
                  </a:lnTo>
                  <a:cubicBezTo>
                    <a:pt x="5291" y="1033"/>
                    <a:pt x="5291" y="758"/>
                    <a:pt x="5122" y="588"/>
                  </a:cubicBezTo>
                  <a:lnTo>
                    <a:pt x="4534" y="1"/>
                  </a:lnTo>
                  <a:close/>
                </a:path>
              </a:pathLst>
            </a:custGeom>
            <a:solidFill>
              <a:srgbClr val="191919">
                <a:alpha val="381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1203;p23">
              <a:extLst>
                <a:ext uri="{FF2B5EF4-FFF2-40B4-BE49-F238E27FC236}">
                  <a16:creationId xmlns:a16="http://schemas.microsoft.com/office/drawing/2014/main" id="{C5583770-4190-CACE-22F5-71654C643785}"/>
                </a:ext>
              </a:extLst>
            </p:cNvPr>
            <p:cNvSpPr/>
            <p:nvPr/>
          </p:nvSpPr>
          <p:spPr>
            <a:xfrm>
              <a:off x="5065450" y="3834375"/>
              <a:ext cx="223700" cy="203850"/>
            </a:xfrm>
            <a:custGeom>
              <a:avLst/>
              <a:gdLst/>
              <a:ahLst/>
              <a:cxnLst/>
              <a:rect l="l" t="t" r="r" b="b"/>
              <a:pathLst>
                <a:path w="8948" h="8154" extrusionOk="0">
                  <a:moveTo>
                    <a:pt x="4474" y="1"/>
                  </a:moveTo>
                  <a:cubicBezTo>
                    <a:pt x="3430" y="1"/>
                    <a:pt x="2385" y="398"/>
                    <a:pt x="1590" y="1194"/>
                  </a:cubicBezTo>
                  <a:cubicBezTo>
                    <a:pt x="0" y="2784"/>
                    <a:pt x="0" y="5370"/>
                    <a:pt x="1590" y="6960"/>
                  </a:cubicBezTo>
                  <a:cubicBezTo>
                    <a:pt x="2360" y="7730"/>
                    <a:pt x="3383" y="8153"/>
                    <a:pt x="4473" y="8153"/>
                  </a:cubicBezTo>
                  <a:lnTo>
                    <a:pt x="4510" y="8153"/>
                  </a:lnTo>
                  <a:cubicBezTo>
                    <a:pt x="4631" y="8152"/>
                    <a:pt x="4729" y="8054"/>
                    <a:pt x="4728" y="7932"/>
                  </a:cubicBezTo>
                  <a:cubicBezTo>
                    <a:pt x="4726" y="7811"/>
                    <a:pt x="4629" y="7714"/>
                    <a:pt x="4511" y="7714"/>
                  </a:cubicBezTo>
                  <a:cubicBezTo>
                    <a:pt x="4509" y="7714"/>
                    <a:pt x="4507" y="7714"/>
                    <a:pt x="4505" y="7714"/>
                  </a:cubicBezTo>
                  <a:cubicBezTo>
                    <a:pt x="4496" y="7714"/>
                    <a:pt x="4487" y="7714"/>
                    <a:pt x="4478" y="7714"/>
                  </a:cubicBezTo>
                  <a:cubicBezTo>
                    <a:pt x="3504" y="7714"/>
                    <a:pt x="2591" y="7336"/>
                    <a:pt x="1902" y="6649"/>
                  </a:cubicBezTo>
                  <a:cubicBezTo>
                    <a:pt x="484" y="5230"/>
                    <a:pt x="484" y="2923"/>
                    <a:pt x="1902" y="1504"/>
                  </a:cubicBezTo>
                  <a:cubicBezTo>
                    <a:pt x="2611" y="795"/>
                    <a:pt x="3543" y="440"/>
                    <a:pt x="4474" y="440"/>
                  </a:cubicBezTo>
                  <a:cubicBezTo>
                    <a:pt x="5406" y="440"/>
                    <a:pt x="6337" y="795"/>
                    <a:pt x="7046" y="1504"/>
                  </a:cubicBezTo>
                  <a:cubicBezTo>
                    <a:pt x="8465" y="2923"/>
                    <a:pt x="8465" y="5230"/>
                    <a:pt x="7046" y="6649"/>
                  </a:cubicBezTo>
                  <a:cubicBezTo>
                    <a:pt x="6570" y="7123"/>
                    <a:pt x="5977" y="7456"/>
                    <a:pt x="5326" y="7612"/>
                  </a:cubicBezTo>
                  <a:cubicBezTo>
                    <a:pt x="5208" y="7641"/>
                    <a:pt x="5135" y="7758"/>
                    <a:pt x="5164" y="7879"/>
                  </a:cubicBezTo>
                  <a:cubicBezTo>
                    <a:pt x="5187" y="7979"/>
                    <a:pt x="5277" y="8047"/>
                    <a:pt x="5376" y="8047"/>
                  </a:cubicBezTo>
                  <a:cubicBezTo>
                    <a:pt x="5393" y="8047"/>
                    <a:pt x="5410" y="8045"/>
                    <a:pt x="5427" y="8041"/>
                  </a:cubicBezTo>
                  <a:cubicBezTo>
                    <a:pt x="6157" y="7866"/>
                    <a:pt x="6824" y="7491"/>
                    <a:pt x="7357" y="6960"/>
                  </a:cubicBezTo>
                  <a:cubicBezTo>
                    <a:pt x="8947" y="5370"/>
                    <a:pt x="8947" y="2784"/>
                    <a:pt x="7357" y="1194"/>
                  </a:cubicBezTo>
                  <a:cubicBezTo>
                    <a:pt x="6562" y="398"/>
                    <a:pt x="5518" y="1"/>
                    <a:pt x="447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1204;p23">
              <a:extLst>
                <a:ext uri="{FF2B5EF4-FFF2-40B4-BE49-F238E27FC236}">
                  <a16:creationId xmlns:a16="http://schemas.microsoft.com/office/drawing/2014/main" id="{D11D9D12-C601-65D4-4523-27566843C21F}"/>
                </a:ext>
              </a:extLst>
            </p:cNvPr>
            <p:cNvSpPr/>
            <p:nvPr/>
          </p:nvSpPr>
          <p:spPr>
            <a:xfrm>
              <a:off x="5126475" y="3963700"/>
              <a:ext cx="19075" cy="18025"/>
            </a:xfrm>
            <a:custGeom>
              <a:avLst/>
              <a:gdLst/>
              <a:ahLst/>
              <a:cxnLst/>
              <a:rect l="l" t="t" r="r" b="b"/>
              <a:pathLst>
                <a:path w="763" h="721" extrusionOk="0">
                  <a:moveTo>
                    <a:pt x="242" y="0"/>
                  </a:moveTo>
                  <a:cubicBezTo>
                    <a:pt x="185" y="0"/>
                    <a:pt x="129" y="22"/>
                    <a:pt x="86" y="64"/>
                  </a:cubicBezTo>
                  <a:cubicBezTo>
                    <a:pt x="0" y="151"/>
                    <a:pt x="0" y="291"/>
                    <a:pt x="86" y="376"/>
                  </a:cubicBezTo>
                  <a:lnTo>
                    <a:pt x="365" y="656"/>
                  </a:lnTo>
                  <a:cubicBezTo>
                    <a:pt x="408" y="699"/>
                    <a:pt x="464" y="720"/>
                    <a:pt x="521" y="720"/>
                  </a:cubicBezTo>
                  <a:cubicBezTo>
                    <a:pt x="577" y="720"/>
                    <a:pt x="634" y="699"/>
                    <a:pt x="677" y="656"/>
                  </a:cubicBezTo>
                  <a:cubicBezTo>
                    <a:pt x="762" y="570"/>
                    <a:pt x="762" y="430"/>
                    <a:pt x="677" y="344"/>
                  </a:cubicBezTo>
                  <a:lnTo>
                    <a:pt x="397" y="64"/>
                  </a:lnTo>
                  <a:cubicBezTo>
                    <a:pt x="355" y="22"/>
                    <a:pt x="298" y="0"/>
                    <a:pt x="242"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1205;p23">
              <a:extLst>
                <a:ext uri="{FF2B5EF4-FFF2-40B4-BE49-F238E27FC236}">
                  <a16:creationId xmlns:a16="http://schemas.microsoft.com/office/drawing/2014/main" id="{6006F414-62B7-FB3A-31C1-11F0C83AD771}"/>
                </a:ext>
              </a:extLst>
            </p:cNvPr>
            <p:cNvSpPr/>
            <p:nvPr/>
          </p:nvSpPr>
          <p:spPr>
            <a:xfrm>
              <a:off x="5164075" y="3925025"/>
              <a:ext cx="39350" cy="35350"/>
            </a:xfrm>
            <a:custGeom>
              <a:avLst/>
              <a:gdLst/>
              <a:ahLst/>
              <a:cxnLst/>
              <a:rect l="l" t="t" r="r" b="b"/>
              <a:pathLst>
                <a:path w="1574" h="1414" extrusionOk="0">
                  <a:moveTo>
                    <a:pt x="727" y="440"/>
                  </a:moveTo>
                  <a:cubicBezTo>
                    <a:pt x="807" y="440"/>
                    <a:pt x="891" y="477"/>
                    <a:pt x="952" y="539"/>
                  </a:cubicBezTo>
                  <a:cubicBezTo>
                    <a:pt x="1077" y="662"/>
                    <a:pt x="1075" y="831"/>
                    <a:pt x="992" y="914"/>
                  </a:cubicBezTo>
                  <a:cubicBezTo>
                    <a:pt x="954" y="952"/>
                    <a:pt x="898" y="973"/>
                    <a:pt x="836" y="973"/>
                  </a:cubicBezTo>
                  <a:cubicBezTo>
                    <a:pt x="764" y="973"/>
                    <a:pt x="683" y="943"/>
                    <a:pt x="617" y="875"/>
                  </a:cubicBezTo>
                  <a:cubicBezTo>
                    <a:pt x="502" y="761"/>
                    <a:pt x="485" y="592"/>
                    <a:pt x="577" y="499"/>
                  </a:cubicBezTo>
                  <a:cubicBezTo>
                    <a:pt x="618" y="458"/>
                    <a:pt x="672" y="440"/>
                    <a:pt x="727" y="440"/>
                  </a:cubicBezTo>
                  <a:close/>
                  <a:moveTo>
                    <a:pt x="729" y="1"/>
                  </a:moveTo>
                  <a:cubicBezTo>
                    <a:pt x="558" y="1"/>
                    <a:pt x="391" y="63"/>
                    <a:pt x="265" y="187"/>
                  </a:cubicBezTo>
                  <a:cubicBezTo>
                    <a:pt x="0" y="452"/>
                    <a:pt x="19" y="901"/>
                    <a:pt x="305" y="1187"/>
                  </a:cubicBezTo>
                  <a:cubicBezTo>
                    <a:pt x="456" y="1338"/>
                    <a:pt x="650" y="1414"/>
                    <a:pt x="839" y="1414"/>
                  </a:cubicBezTo>
                  <a:cubicBezTo>
                    <a:pt x="1011" y="1414"/>
                    <a:pt x="1178" y="1351"/>
                    <a:pt x="1304" y="1226"/>
                  </a:cubicBezTo>
                  <a:cubicBezTo>
                    <a:pt x="1574" y="954"/>
                    <a:pt x="1545" y="508"/>
                    <a:pt x="1264" y="227"/>
                  </a:cubicBezTo>
                  <a:cubicBezTo>
                    <a:pt x="1114" y="77"/>
                    <a:pt x="919" y="1"/>
                    <a:pt x="729"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1206;p23">
              <a:extLst>
                <a:ext uri="{FF2B5EF4-FFF2-40B4-BE49-F238E27FC236}">
                  <a16:creationId xmlns:a16="http://schemas.microsoft.com/office/drawing/2014/main" id="{EAE0F3E3-1183-C171-95FB-B73D89790933}"/>
                </a:ext>
              </a:extLst>
            </p:cNvPr>
            <p:cNvSpPr/>
            <p:nvPr/>
          </p:nvSpPr>
          <p:spPr>
            <a:xfrm>
              <a:off x="5204150" y="3886000"/>
              <a:ext cx="19075" cy="18025"/>
            </a:xfrm>
            <a:custGeom>
              <a:avLst/>
              <a:gdLst/>
              <a:ahLst/>
              <a:cxnLst/>
              <a:rect l="l" t="t" r="r" b="b"/>
              <a:pathLst>
                <a:path w="763" h="721" extrusionOk="0">
                  <a:moveTo>
                    <a:pt x="242" y="1"/>
                  </a:moveTo>
                  <a:cubicBezTo>
                    <a:pt x="186" y="1"/>
                    <a:pt x="129" y="22"/>
                    <a:pt x="86" y="65"/>
                  </a:cubicBezTo>
                  <a:cubicBezTo>
                    <a:pt x="1" y="151"/>
                    <a:pt x="1" y="291"/>
                    <a:pt x="86" y="377"/>
                  </a:cubicBezTo>
                  <a:lnTo>
                    <a:pt x="366" y="656"/>
                  </a:lnTo>
                  <a:cubicBezTo>
                    <a:pt x="408" y="699"/>
                    <a:pt x="465" y="721"/>
                    <a:pt x="521" y="721"/>
                  </a:cubicBezTo>
                  <a:cubicBezTo>
                    <a:pt x="578" y="721"/>
                    <a:pt x="634" y="699"/>
                    <a:pt x="677" y="656"/>
                  </a:cubicBezTo>
                  <a:cubicBezTo>
                    <a:pt x="763" y="571"/>
                    <a:pt x="763" y="431"/>
                    <a:pt x="677" y="344"/>
                  </a:cubicBezTo>
                  <a:lnTo>
                    <a:pt x="398" y="65"/>
                  </a:lnTo>
                  <a:cubicBezTo>
                    <a:pt x="355" y="22"/>
                    <a:pt x="299" y="1"/>
                    <a:pt x="242"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1207;p23">
              <a:extLst>
                <a:ext uri="{FF2B5EF4-FFF2-40B4-BE49-F238E27FC236}">
                  <a16:creationId xmlns:a16="http://schemas.microsoft.com/office/drawing/2014/main" id="{2EF07FAD-6852-79F1-2F1E-D1328082808C}"/>
                </a:ext>
              </a:extLst>
            </p:cNvPr>
            <p:cNvSpPr/>
            <p:nvPr/>
          </p:nvSpPr>
          <p:spPr>
            <a:xfrm>
              <a:off x="4933000" y="3801025"/>
              <a:ext cx="392675" cy="376250"/>
            </a:xfrm>
            <a:custGeom>
              <a:avLst/>
              <a:gdLst/>
              <a:ahLst/>
              <a:cxnLst/>
              <a:rect l="l" t="t" r="r" b="b"/>
              <a:pathLst>
                <a:path w="15707" h="15050" extrusionOk="0">
                  <a:moveTo>
                    <a:pt x="5614" y="8873"/>
                  </a:moveTo>
                  <a:cubicBezTo>
                    <a:pt x="5825" y="9127"/>
                    <a:pt x="6058" y="9359"/>
                    <a:pt x="6307" y="9567"/>
                  </a:cubicBezTo>
                  <a:lnTo>
                    <a:pt x="5573" y="10302"/>
                  </a:lnTo>
                  <a:lnTo>
                    <a:pt x="4878" y="9609"/>
                  </a:lnTo>
                  <a:lnTo>
                    <a:pt x="5614" y="8873"/>
                  </a:lnTo>
                  <a:close/>
                  <a:moveTo>
                    <a:pt x="4260" y="9703"/>
                  </a:moveTo>
                  <a:cubicBezTo>
                    <a:pt x="4315" y="9703"/>
                    <a:pt x="4369" y="9723"/>
                    <a:pt x="4411" y="9765"/>
                  </a:cubicBezTo>
                  <a:lnTo>
                    <a:pt x="5417" y="10770"/>
                  </a:lnTo>
                  <a:cubicBezTo>
                    <a:pt x="5500" y="10853"/>
                    <a:pt x="5500" y="10988"/>
                    <a:pt x="5417" y="11071"/>
                  </a:cubicBezTo>
                  <a:lnTo>
                    <a:pt x="2151" y="14337"/>
                  </a:lnTo>
                  <a:cubicBezTo>
                    <a:pt x="1971" y="14517"/>
                    <a:pt x="1735" y="14607"/>
                    <a:pt x="1498" y="14607"/>
                  </a:cubicBezTo>
                  <a:cubicBezTo>
                    <a:pt x="1262" y="14607"/>
                    <a:pt x="1025" y="14517"/>
                    <a:pt x="845" y="14337"/>
                  </a:cubicBezTo>
                  <a:cubicBezTo>
                    <a:pt x="483" y="13975"/>
                    <a:pt x="483" y="13391"/>
                    <a:pt x="845" y="13029"/>
                  </a:cubicBezTo>
                  <a:lnTo>
                    <a:pt x="4109" y="9765"/>
                  </a:lnTo>
                  <a:cubicBezTo>
                    <a:pt x="4151" y="9723"/>
                    <a:pt x="4206" y="9703"/>
                    <a:pt x="4260" y="9703"/>
                  </a:cubicBezTo>
                  <a:close/>
                  <a:moveTo>
                    <a:pt x="9763" y="0"/>
                  </a:moveTo>
                  <a:cubicBezTo>
                    <a:pt x="9757" y="0"/>
                    <a:pt x="9750" y="0"/>
                    <a:pt x="9743" y="0"/>
                  </a:cubicBezTo>
                  <a:cubicBezTo>
                    <a:pt x="9622" y="0"/>
                    <a:pt x="9524" y="100"/>
                    <a:pt x="9524" y="221"/>
                  </a:cubicBezTo>
                  <a:cubicBezTo>
                    <a:pt x="9524" y="343"/>
                    <a:pt x="9623" y="442"/>
                    <a:pt x="9745" y="442"/>
                  </a:cubicBezTo>
                  <a:lnTo>
                    <a:pt x="9746" y="442"/>
                  </a:lnTo>
                  <a:cubicBezTo>
                    <a:pt x="9756" y="442"/>
                    <a:pt x="9765" y="442"/>
                    <a:pt x="9774" y="442"/>
                  </a:cubicBezTo>
                  <a:cubicBezTo>
                    <a:pt x="11101" y="442"/>
                    <a:pt x="12347" y="959"/>
                    <a:pt x="13286" y="1897"/>
                  </a:cubicBezTo>
                  <a:cubicBezTo>
                    <a:pt x="15224" y="3835"/>
                    <a:pt x="15224" y="6987"/>
                    <a:pt x="13286" y="8924"/>
                  </a:cubicBezTo>
                  <a:cubicBezTo>
                    <a:pt x="12317" y="9894"/>
                    <a:pt x="11045" y="10378"/>
                    <a:pt x="9772" y="10378"/>
                  </a:cubicBezTo>
                  <a:cubicBezTo>
                    <a:pt x="7036" y="10378"/>
                    <a:pt x="4804" y="8166"/>
                    <a:pt x="4804" y="5410"/>
                  </a:cubicBezTo>
                  <a:cubicBezTo>
                    <a:pt x="4804" y="4082"/>
                    <a:pt x="5320" y="2835"/>
                    <a:pt x="6259" y="1897"/>
                  </a:cubicBezTo>
                  <a:cubicBezTo>
                    <a:pt x="6984" y="1170"/>
                    <a:pt x="7903" y="692"/>
                    <a:pt x="8912" y="516"/>
                  </a:cubicBezTo>
                  <a:cubicBezTo>
                    <a:pt x="9031" y="495"/>
                    <a:pt x="9112" y="380"/>
                    <a:pt x="9092" y="261"/>
                  </a:cubicBezTo>
                  <a:cubicBezTo>
                    <a:pt x="9073" y="154"/>
                    <a:pt x="8980" y="78"/>
                    <a:pt x="8874" y="78"/>
                  </a:cubicBezTo>
                  <a:cubicBezTo>
                    <a:pt x="8862" y="78"/>
                    <a:pt x="8850" y="79"/>
                    <a:pt x="8837" y="81"/>
                  </a:cubicBezTo>
                  <a:cubicBezTo>
                    <a:pt x="7737" y="273"/>
                    <a:pt x="6739" y="793"/>
                    <a:pt x="5948" y="1585"/>
                  </a:cubicBezTo>
                  <a:cubicBezTo>
                    <a:pt x="4925" y="2606"/>
                    <a:pt x="4363" y="3966"/>
                    <a:pt x="4363" y="5410"/>
                  </a:cubicBezTo>
                  <a:cubicBezTo>
                    <a:pt x="4363" y="6540"/>
                    <a:pt x="4707" y="7616"/>
                    <a:pt x="5345" y="8522"/>
                  </a:cubicBezTo>
                  <a:lnTo>
                    <a:pt x="4541" y="9325"/>
                  </a:lnTo>
                  <a:cubicBezTo>
                    <a:pt x="4452" y="9284"/>
                    <a:pt x="4357" y="9263"/>
                    <a:pt x="4262" y="9263"/>
                  </a:cubicBezTo>
                  <a:cubicBezTo>
                    <a:pt x="4094" y="9263"/>
                    <a:pt x="3926" y="9327"/>
                    <a:pt x="3799" y="9454"/>
                  </a:cubicBezTo>
                  <a:lnTo>
                    <a:pt x="534" y="12718"/>
                  </a:lnTo>
                  <a:cubicBezTo>
                    <a:pt x="0" y="13253"/>
                    <a:pt x="0" y="14116"/>
                    <a:pt x="534" y="14649"/>
                  </a:cubicBezTo>
                  <a:cubicBezTo>
                    <a:pt x="801" y="14916"/>
                    <a:pt x="1151" y="15050"/>
                    <a:pt x="1500" y="15050"/>
                  </a:cubicBezTo>
                  <a:cubicBezTo>
                    <a:pt x="1850" y="15050"/>
                    <a:pt x="2199" y="14916"/>
                    <a:pt x="2465" y="14649"/>
                  </a:cubicBezTo>
                  <a:lnTo>
                    <a:pt x="5730" y="11385"/>
                  </a:lnTo>
                  <a:cubicBezTo>
                    <a:pt x="5929" y="11184"/>
                    <a:pt x="5973" y="10886"/>
                    <a:pt x="5858" y="10643"/>
                  </a:cubicBezTo>
                  <a:lnTo>
                    <a:pt x="6662" y="9839"/>
                  </a:lnTo>
                  <a:cubicBezTo>
                    <a:pt x="7591" y="10492"/>
                    <a:pt x="8682" y="10820"/>
                    <a:pt x="9772" y="10820"/>
                  </a:cubicBezTo>
                  <a:cubicBezTo>
                    <a:pt x="11159" y="10820"/>
                    <a:pt x="12543" y="10292"/>
                    <a:pt x="13598" y="9237"/>
                  </a:cubicBezTo>
                  <a:cubicBezTo>
                    <a:pt x="15706" y="7126"/>
                    <a:pt x="15706" y="3695"/>
                    <a:pt x="13597" y="1585"/>
                  </a:cubicBezTo>
                  <a:cubicBezTo>
                    <a:pt x="12573" y="561"/>
                    <a:pt x="11211" y="0"/>
                    <a:pt x="9763"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57" name="그림 3">
            <a:extLst>
              <a:ext uri="{FF2B5EF4-FFF2-40B4-BE49-F238E27FC236}">
                <a16:creationId xmlns:a16="http://schemas.microsoft.com/office/drawing/2014/main" id="{4F36384A-405C-3431-24F4-F4FF22A22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42615" y="3997769"/>
            <a:ext cx="4159340" cy="2590715"/>
          </a:xfrm>
          <a:prstGeom prst="rect">
            <a:avLst/>
          </a:prstGeom>
        </p:spPr>
      </p:pic>
      <p:sp>
        <p:nvSpPr>
          <p:cNvPr id="58" name="TextBox 57">
            <a:extLst>
              <a:ext uri="{FF2B5EF4-FFF2-40B4-BE49-F238E27FC236}">
                <a16:creationId xmlns:a16="http://schemas.microsoft.com/office/drawing/2014/main" id="{54C3CE65-16E0-75CD-4CFB-500C9EF8124F}"/>
              </a:ext>
            </a:extLst>
          </p:cNvPr>
          <p:cNvSpPr txBox="1"/>
          <p:nvPr/>
        </p:nvSpPr>
        <p:spPr>
          <a:xfrm>
            <a:off x="4538375" y="1823308"/>
            <a:ext cx="6942755" cy="1323439"/>
          </a:xfrm>
          <a:prstGeom prst="rect">
            <a:avLst/>
          </a:prstGeom>
          <a:noFill/>
        </p:spPr>
        <p:txBody>
          <a:bodyPr wrap="square">
            <a:spAutoFit/>
          </a:bodyPr>
          <a:lstStyle/>
          <a:p>
            <a:pPr algn="just"/>
            <a:r>
              <a:rPr lang="vi-VN" sz="4000" dirty="0">
                <a:latin typeface="Times New Roman" panose="02020603050405020304" pitchFamily="18" charset="0"/>
                <a:cs typeface="Times New Roman" panose="02020603050405020304" pitchFamily="18" charset="0"/>
              </a:rPr>
              <a:t>Hs đọc với giọng hào hùng, mạnh mẽ</a:t>
            </a:r>
            <a:endParaRPr lang="en-SG" sz="4000" dirty="0">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9C3F83AE-E12A-B50D-4CB1-D49FB425076C}"/>
              </a:ext>
            </a:extLst>
          </p:cNvPr>
          <p:cNvSpPr txBox="1"/>
          <p:nvPr/>
        </p:nvSpPr>
        <p:spPr>
          <a:xfrm>
            <a:off x="5348183" y="4254649"/>
            <a:ext cx="6062252" cy="1938992"/>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HS</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ý yếu tố khẳng định chủ quyền trong một </a:t>
            </a:r>
            <a:r>
              <a:rPr lang="vi-VN" sz="4000" b="1" dirty="0">
                <a:latin typeface="Times New Roman" panose="02020603050405020304" pitchFamily="18" charset="0"/>
                <a:cs typeface="Times New Roman" panose="02020603050405020304" pitchFamily="18" charset="0"/>
              </a:rPr>
              <a:t>“bản Tuyên ngôn Độc lập”.</a:t>
            </a:r>
            <a:endParaRPr lang="en-SG" sz="40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64575493"/>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barn(inVertical)">
                                      <p:cBhvr>
                                        <p:cTn id="19" dur="500"/>
                                        <p:tgtEl>
                                          <p:spTgt spid="5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barn(inVertical)">
                                      <p:cBhvr>
                                        <p:cTn id="3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927D770-506C-20C8-4AB6-743AD1EBAF86}"/>
              </a:ext>
            </a:extLst>
          </p:cNvPr>
          <p:cNvGrpSpPr/>
          <p:nvPr/>
        </p:nvGrpSpPr>
        <p:grpSpPr>
          <a:xfrm rot="16200000">
            <a:off x="5987973" y="-2632935"/>
            <a:ext cx="846221" cy="6225426"/>
            <a:chOff x="982219" y="1975757"/>
            <a:chExt cx="846221" cy="7191716"/>
          </a:xfrm>
        </p:grpSpPr>
        <p:sp>
          <p:nvSpPr>
            <p:cNvPr id="20" name="矩形 15">
              <a:extLst>
                <a:ext uri="{FF2B5EF4-FFF2-40B4-BE49-F238E27FC236}">
                  <a16:creationId xmlns:a16="http://schemas.microsoft.com/office/drawing/2014/main" id="{8C766526-10A1-7F2B-10F8-0EB84A1FFFA4}"/>
                </a:ext>
              </a:extLst>
            </p:cNvPr>
            <p:cNvSpPr/>
            <p:nvPr/>
          </p:nvSpPr>
          <p:spPr>
            <a:xfrm>
              <a:off x="982219" y="1975757"/>
              <a:ext cx="749734" cy="7191716"/>
            </a:xfrm>
            <a:prstGeom prst="rect">
              <a:avLst/>
            </a:prstGeom>
            <a:solidFill>
              <a:srgbClr val="05777B"/>
            </a:solidFill>
            <a:ln w="57150">
              <a:solidFill>
                <a:srgbClr val="E1A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sp>
          <p:nvSpPr>
            <p:cNvPr id="21" name="矩形 16">
              <a:extLst>
                <a:ext uri="{FF2B5EF4-FFF2-40B4-BE49-F238E27FC236}">
                  <a16:creationId xmlns:a16="http://schemas.microsoft.com/office/drawing/2014/main" id="{0ED0B9FF-7C6D-523B-ADC3-78ACA4CDDD95}"/>
                </a:ext>
              </a:extLst>
            </p:cNvPr>
            <p:cNvSpPr/>
            <p:nvPr/>
          </p:nvSpPr>
          <p:spPr>
            <a:xfrm>
              <a:off x="1657131" y="3029168"/>
              <a:ext cx="171309" cy="171309"/>
            </a:xfrm>
            <a:prstGeom prst="rect">
              <a:avLst/>
            </a:prstGeom>
            <a:solidFill>
              <a:srgbClr val="E1A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grpSp>
      <p:pic>
        <p:nvPicPr>
          <p:cNvPr id="29" name="图片 20">
            <a:extLst>
              <a:ext uri="{FF2B5EF4-FFF2-40B4-BE49-F238E27FC236}">
                <a16:creationId xmlns:a16="http://schemas.microsoft.com/office/drawing/2014/main" id="{65AE8401-BACF-5E55-0CB1-3D9DA96D4C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523795" y="423412"/>
            <a:ext cx="3162416" cy="458421"/>
          </a:xfrm>
          <a:prstGeom prst="rect">
            <a:avLst/>
          </a:prstGeom>
        </p:spPr>
      </p:pic>
      <p:pic>
        <p:nvPicPr>
          <p:cNvPr id="30" name="图片 20">
            <a:extLst>
              <a:ext uri="{FF2B5EF4-FFF2-40B4-BE49-F238E27FC236}">
                <a16:creationId xmlns:a16="http://schemas.microsoft.com/office/drawing/2014/main" id="{23AA9CF8-8E35-943A-CAFD-1187CAAD2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71" y="190567"/>
            <a:ext cx="5172051" cy="749736"/>
          </a:xfrm>
          <a:prstGeom prst="rect">
            <a:avLst/>
          </a:prstGeom>
        </p:spPr>
      </p:pic>
      <p:pic>
        <p:nvPicPr>
          <p:cNvPr id="12" name="图片 3" descr="6">
            <a:extLst>
              <a:ext uri="{FF2B5EF4-FFF2-40B4-BE49-F238E27FC236}">
                <a16:creationId xmlns:a16="http://schemas.microsoft.com/office/drawing/2014/main" id="{372323A6-707A-C050-AE81-2123455994F9}"/>
              </a:ext>
            </a:extLst>
          </p:cNvPr>
          <p:cNvPicPr>
            <a:picLocks noChangeAspect="1"/>
          </p:cNvPicPr>
          <p:nvPr/>
        </p:nvPicPr>
        <p:blipFill>
          <a:blip r:embed="rId6"/>
          <a:srcRect r="71469" b="61454"/>
          <a:stretch>
            <a:fillRect/>
          </a:stretch>
        </p:blipFill>
        <p:spPr>
          <a:xfrm>
            <a:off x="0" y="0"/>
            <a:ext cx="1837055" cy="1396068"/>
          </a:xfrm>
          <a:prstGeom prst="rect">
            <a:avLst/>
          </a:prstGeom>
        </p:spPr>
      </p:pic>
      <p:sp>
        <p:nvSpPr>
          <p:cNvPr id="31" name="文本框 20">
            <a:extLst>
              <a:ext uri="{FF2B5EF4-FFF2-40B4-BE49-F238E27FC236}">
                <a16:creationId xmlns:a16="http://schemas.microsoft.com/office/drawing/2014/main" id="{E6C2E35B-04D3-A870-F05B-55EB2CA26B25}"/>
              </a:ext>
            </a:extLst>
          </p:cNvPr>
          <p:cNvSpPr txBox="1"/>
          <p:nvPr/>
        </p:nvSpPr>
        <p:spPr>
          <a:xfrm>
            <a:off x="2586026" y="33914"/>
            <a:ext cx="7119260" cy="618708"/>
          </a:xfrm>
          <a:prstGeom prst="rect">
            <a:avLst/>
          </a:prstGeom>
          <a:noFill/>
        </p:spPr>
        <p:txBody>
          <a:bodyPr vert="horz" wrap="square" rtlCol="0">
            <a:noAutofit/>
          </a:bodyPr>
          <a:lstStyle/>
          <a:p>
            <a:pPr algn="ctr">
              <a:lnSpc>
                <a:spcPct val="150000"/>
              </a:lnSpc>
              <a:spcAft>
                <a:spcPts val="800"/>
              </a:spcAft>
            </a:pPr>
            <a:r>
              <a:rPr lang="nl-NL" sz="3600" b="1" dirty="0">
                <a:solidFill>
                  <a:srgbClr val="FFF9F2"/>
                </a:solidFill>
                <a:effectLst/>
                <a:latin typeface="Times New Roman" panose="02020603050405020304" pitchFamily="18" charset="0"/>
                <a:ea typeface="Times New Roman" panose="02020603050405020304" pitchFamily="18" charset="0"/>
                <a:cs typeface="Times New Roman" panose="02020603050405020304" pitchFamily="18" charset="0"/>
              </a:rPr>
              <a:t>1. Đọc</a:t>
            </a:r>
            <a:endParaRPr lang="en-SG" sz="3600" dirty="0">
              <a:solidFill>
                <a:srgbClr val="FFF9F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 name="组合 1">
            <a:extLst>
              <a:ext uri="{FF2B5EF4-FFF2-40B4-BE49-F238E27FC236}">
                <a16:creationId xmlns:a16="http://schemas.microsoft.com/office/drawing/2014/main" id="{BB89ECFD-F353-EC84-80BB-8D819684E498}"/>
              </a:ext>
            </a:extLst>
          </p:cNvPr>
          <p:cNvGrpSpPr/>
          <p:nvPr/>
        </p:nvGrpSpPr>
        <p:grpSpPr>
          <a:xfrm>
            <a:off x="402771" y="1210562"/>
            <a:ext cx="11386457" cy="5224026"/>
            <a:chOff x="3609479" y="1113818"/>
            <a:chExt cx="7808937" cy="3716594"/>
          </a:xfrm>
        </p:grpSpPr>
        <p:pic>
          <p:nvPicPr>
            <p:cNvPr id="3" name="图片 32">
              <a:extLst>
                <a:ext uri="{FF2B5EF4-FFF2-40B4-BE49-F238E27FC236}">
                  <a16:creationId xmlns:a16="http://schemas.microsoft.com/office/drawing/2014/main" id="{D1975ED3-5392-0A48-A24F-2A1C84FCC29F}"/>
                </a:ext>
              </a:extLst>
            </p:cNvPr>
            <p:cNvPicPr>
              <a:picLocks noChangeAspect="1"/>
            </p:cNvPicPr>
            <p:nvPr/>
          </p:nvPicPr>
          <p:blipFill>
            <a:blip r:embed="rId7">
              <a:extLst>
                <a:ext uri="{28A0092B-C50C-407E-A947-70E740481C1C}">
                  <a14:useLocalDpi xmlns:a14="http://schemas.microsoft.com/office/drawing/2010/main" val="0"/>
                </a:ext>
              </a:extLst>
            </a:blip>
            <a:srcRect r="25820"/>
            <a:stretch>
              <a:fillRect/>
            </a:stretch>
          </p:blipFill>
          <p:spPr>
            <a:xfrm>
              <a:off x="3609479" y="1113818"/>
              <a:ext cx="4616897" cy="3716594"/>
            </a:xfrm>
            <a:prstGeom prst="rect">
              <a:avLst/>
            </a:prstGeom>
          </p:spPr>
        </p:pic>
        <p:pic>
          <p:nvPicPr>
            <p:cNvPr id="4" name="图片 18">
              <a:extLst>
                <a:ext uri="{FF2B5EF4-FFF2-40B4-BE49-F238E27FC236}">
                  <a16:creationId xmlns:a16="http://schemas.microsoft.com/office/drawing/2014/main" id="{961276D9-EDB5-CD14-1D61-75B4D46E680A}"/>
                </a:ext>
              </a:extLst>
            </p:cNvPr>
            <p:cNvPicPr>
              <a:picLocks noChangeAspect="1"/>
            </p:cNvPicPr>
            <p:nvPr/>
          </p:nvPicPr>
          <p:blipFill>
            <a:blip r:embed="rId7">
              <a:extLst>
                <a:ext uri="{28A0092B-C50C-407E-A947-70E740481C1C}">
                  <a14:useLocalDpi xmlns:a14="http://schemas.microsoft.com/office/drawing/2010/main" val="0"/>
                </a:ext>
              </a:extLst>
            </a:blip>
            <a:srcRect l="26251"/>
            <a:stretch>
              <a:fillRect/>
            </a:stretch>
          </p:blipFill>
          <p:spPr>
            <a:xfrm>
              <a:off x="6828342" y="1113818"/>
              <a:ext cx="4590074" cy="3716594"/>
            </a:xfrm>
            <a:prstGeom prst="rect">
              <a:avLst/>
            </a:prstGeom>
          </p:spPr>
        </p:pic>
      </p:grpSp>
      <p:sp>
        <p:nvSpPr>
          <p:cNvPr id="6" name="TextBox 5">
            <a:extLst>
              <a:ext uri="{FF2B5EF4-FFF2-40B4-BE49-F238E27FC236}">
                <a16:creationId xmlns:a16="http://schemas.microsoft.com/office/drawing/2014/main" id="{6EF19CAD-0F36-F2EE-5D55-04DA1A43BD10}"/>
              </a:ext>
            </a:extLst>
          </p:cNvPr>
          <p:cNvSpPr txBox="1"/>
          <p:nvPr/>
        </p:nvSpPr>
        <p:spPr>
          <a:xfrm>
            <a:off x="1246415" y="2007259"/>
            <a:ext cx="9530441" cy="3416320"/>
          </a:xfrm>
          <a:prstGeom prst="rect">
            <a:avLst/>
          </a:prstGeom>
          <a:noFill/>
        </p:spPr>
        <p:txBody>
          <a:bodyPr wrap="square">
            <a:spAutoFit/>
          </a:bodyPr>
          <a:lstStyle/>
          <a:p>
            <a:pPr algn="just">
              <a:spcAft>
                <a:spcPts val="800"/>
              </a:spcAft>
            </a:pPr>
            <a:r>
              <a:rPr lang="vi-VN" sz="3600" dirty="0">
                <a:effectLst/>
                <a:latin typeface="+mj-lt"/>
                <a:ea typeface="Calibri" panose="020F0502020204030204" pitchFamily="34" charset="0"/>
                <a:cs typeface="Times New Roman" panose="02020603050405020304" pitchFamily="18" charset="0"/>
              </a:rPr>
              <a:t>Yếu tố khẳng định chủ quyền trong một </a:t>
            </a:r>
            <a:r>
              <a:rPr lang="vi-VN" sz="3600" b="1" dirty="0">
                <a:effectLst/>
                <a:latin typeface="+mj-lt"/>
                <a:ea typeface="Calibri" panose="020F0502020204030204" pitchFamily="34" charset="0"/>
                <a:cs typeface="Times New Roman" panose="02020603050405020304" pitchFamily="18" charset="0"/>
              </a:rPr>
              <a:t>“bản Tuyên ngôn Độc lập” </a:t>
            </a:r>
            <a:r>
              <a:rPr lang="vi-VN" sz="3600" dirty="0">
                <a:effectLst/>
                <a:latin typeface="+mj-lt"/>
                <a:ea typeface="Calibri" panose="020F0502020204030204" pitchFamily="34" charset="0"/>
                <a:cs typeface="Times New Roman" panose="02020603050405020304" pitchFamily="18" charset="0"/>
              </a:rPr>
              <a:t>là được ghi ở sách trời - Giới phận lãnh thổ của người Nam được quy định ở sách trời, điều này trở thành chân lý không thể chối cãi và không bất cứ ai có thể thay đổi được điều đó.</a:t>
            </a:r>
            <a:endParaRPr lang="en-SG" sz="2800" dirty="0">
              <a:effectLst/>
              <a:latin typeface="+mj-lt"/>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23813574"/>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927D770-506C-20C8-4AB6-743AD1EBAF86}"/>
              </a:ext>
            </a:extLst>
          </p:cNvPr>
          <p:cNvGrpSpPr/>
          <p:nvPr/>
        </p:nvGrpSpPr>
        <p:grpSpPr>
          <a:xfrm rot="16200000">
            <a:off x="5987973" y="-2632935"/>
            <a:ext cx="846221" cy="6225426"/>
            <a:chOff x="982219" y="1975757"/>
            <a:chExt cx="846221" cy="7191716"/>
          </a:xfrm>
        </p:grpSpPr>
        <p:sp>
          <p:nvSpPr>
            <p:cNvPr id="20" name="矩形 15">
              <a:extLst>
                <a:ext uri="{FF2B5EF4-FFF2-40B4-BE49-F238E27FC236}">
                  <a16:creationId xmlns:a16="http://schemas.microsoft.com/office/drawing/2014/main" id="{8C766526-10A1-7F2B-10F8-0EB84A1FFFA4}"/>
                </a:ext>
              </a:extLst>
            </p:cNvPr>
            <p:cNvSpPr/>
            <p:nvPr/>
          </p:nvSpPr>
          <p:spPr>
            <a:xfrm>
              <a:off x="982219" y="1975757"/>
              <a:ext cx="749734" cy="7191716"/>
            </a:xfrm>
            <a:prstGeom prst="rect">
              <a:avLst/>
            </a:prstGeom>
            <a:solidFill>
              <a:srgbClr val="05777B"/>
            </a:solidFill>
            <a:ln w="57150">
              <a:solidFill>
                <a:srgbClr val="E1A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sp>
          <p:nvSpPr>
            <p:cNvPr id="21" name="矩形 16">
              <a:extLst>
                <a:ext uri="{FF2B5EF4-FFF2-40B4-BE49-F238E27FC236}">
                  <a16:creationId xmlns:a16="http://schemas.microsoft.com/office/drawing/2014/main" id="{0ED0B9FF-7C6D-523B-ADC3-78ACA4CDDD95}"/>
                </a:ext>
              </a:extLst>
            </p:cNvPr>
            <p:cNvSpPr/>
            <p:nvPr/>
          </p:nvSpPr>
          <p:spPr>
            <a:xfrm>
              <a:off x="1657131" y="3029168"/>
              <a:ext cx="171309" cy="171309"/>
            </a:xfrm>
            <a:prstGeom prst="rect">
              <a:avLst/>
            </a:prstGeom>
            <a:solidFill>
              <a:srgbClr val="E1A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grpSp>
      <p:pic>
        <p:nvPicPr>
          <p:cNvPr id="29" name="图片 20">
            <a:extLst>
              <a:ext uri="{FF2B5EF4-FFF2-40B4-BE49-F238E27FC236}">
                <a16:creationId xmlns:a16="http://schemas.microsoft.com/office/drawing/2014/main" id="{65AE8401-BACF-5E55-0CB1-3D9DA96D4C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523795" y="423412"/>
            <a:ext cx="3162416" cy="458421"/>
          </a:xfrm>
          <a:prstGeom prst="rect">
            <a:avLst/>
          </a:prstGeom>
        </p:spPr>
      </p:pic>
      <p:pic>
        <p:nvPicPr>
          <p:cNvPr id="30" name="图片 20">
            <a:extLst>
              <a:ext uri="{FF2B5EF4-FFF2-40B4-BE49-F238E27FC236}">
                <a16:creationId xmlns:a16="http://schemas.microsoft.com/office/drawing/2014/main" id="{23AA9CF8-8E35-943A-CAFD-1187CAAD2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71" y="190567"/>
            <a:ext cx="5172051" cy="749736"/>
          </a:xfrm>
          <a:prstGeom prst="rect">
            <a:avLst/>
          </a:prstGeom>
        </p:spPr>
      </p:pic>
      <p:pic>
        <p:nvPicPr>
          <p:cNvPr id="12" name="图片 3" descr="6">
            <a:extLst>
              <a:ext uri="{FF2B5EF4-FFF2-40B4-BE49-F238E27FC236}">
                <a16:creationId xmlns:a16="http://schemas.microsoft.com/office/drawing/2014/main" id="{372323A6-707A-C050-AE81-2123455994F9}"/>
              </a:ext>
            </a:extLst>
          </p:cNvPr>
          <p:cNvPicPr>
            <a:picLocks noChangeAspect="1"/>
          </p:cNvPicPr>
          <p:nvPr/>
        </p:nvPicPr>
        <p:blipFill>
          <a:blip r:embed="rId6"/>
          <a:srcRect r="71469" b="61454"/>
          <a:stretch>
            <a:fillRect/>
          </a:stretch>
        </p:blipFill>
        <p:spPr>
          <a:xfrm>
            <a:off x="0" y="0"/>
            <a:ext cx="1837055" cy="1396068"/>
          </a:xfrm>
          <a:prstGeom prst="rect">
            <a:avLst/>
          </a:prstGeom>
        </p:spPr>
      </p:pic>
      <p:sp>
        <p:nvSpPr>
          <p:cNvPr id="31" name="文本框 20">
            <a:extLst>
              <a:ext uri="{FF2B5EF4-FFF2-40B4-BE49-F238E27FC236}">
                <a16:creationId xmlns:a16="http://schemas.microsoft.com/office/drawing/2014/main" id="{E6C2E35B-04D3-A870-F05B-55EB2CA26B25}"/>
              </a:ext>
            </a:extLst>
          </p:cNvPr>
          <p:cNvSpPr txBox="1"/>
          <p:nvPr/>
        </p:nvSpPr>
        <p:spPr>
          <a:xfrm>
            <a:off x="2586026" y="33914"/>
            <a:ext cx="7119260" cy="618708"/>
          </a:xfrm>
          <a:prstGeom prst="rect">
            <a:avLst/>
          </a:prstGeom>
          <a:noFill/>
        </p:spPr>
        <p:txBody>
          <a:bodyPr vert="horz" wrap="square" rtlCol="0">
            <a:noAutofit/>
          </a:bodyPr>
          <a:lstStyle/>
          <a:p>
            <a:pPr algn="ctr">
              <a:lnSpc>
                <a:spcPct val="150000"/>
              </a:lnSpc>
              <a:spcAft>
                <a:spcPts val="800"/>
              </a:spcAft>
            </a:pPr>
            <a:r>
              <a:rPr lang="nl-NL" sz="3600" b="1" dirty="0">
                <a:solidFill>
                  <a:srgbClr val="FFF9F2"/>
                </a:solidFill>
                <a:effectLst/>
                <a:latin typeface="Times New Roman" panose="02020603050405020304" pitchFamily="18" charset="0"/>
                <a:ea typeface="Times New Roman" panose="02020603050405020304" pitchFamily="18" charset="0"/>
                <a:cs typeface="Times New Roman" panose="02020603050405020304" pitchFamily="18" charset="0"/>
              </a:rPr>
              <a:t>2. Tìm hiểu chung</a:t>
            </a:r>
            <a:endParaRPr lang="en-SG" sz="3600" dirty="0">
              <a:solidFill>
                <a:srgbClr val="FFF9F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6E20D48-BD0C-2042-785E-F88B4750F47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0000" b="56897" l="14650" r="51858">
                        <a14:foregroundMark x1="14650" y1="34253" x2="17622" y2="32414"/>
                        <a14:foregroundMark x1="51858" y1="42989" x2="49788" y2="40460"/>
                        <a14:foregroundMark x1="17516" y1="56897" x2="17516" y2="56897"/>
                        <a14:foregroundMark x1="29507" y1="54304" x2="29565" y2="55057"/>
                        <a14:foregroundMark x1="36890" y1="42644" x2="37261" y2="44253"/>
                        <a14:backgroundMark x1="17941" y1="48161" x2="17941" y2="48161"/>
                        <a14:backgroundMark x1="21497" y1="53103" x2="21497" y2="53103"/>
                        <a14:backgroundMark x1="27389" y1="51724" x2="27389" y2="51724"/>
                        <a14:backgroundMark x1="29883" y1="47011" x2="29883" y2="47011"/>
                        <a14:backgroundMark x1="30308" y1="44368" x2="34660" y2="54483"/>
                        <a14:backgroundMark x1="33386" y1="41609" x2="34023" y2="43678"/>
                        <a14:backgroundMark x1="42197" y1="51724" x2="42941" y2="54023"/>
                        <a14:backgroundMark x1="48461" y1="54023" x2="50531" y2="57816"/>
                        <a14:backgroundMark x1="49682" y1="45632" x2="51062" y2="47471"/>
                        <a14:backgroundMark x1="22824" y1="50115" x2="22824" y2="50115"/>
                        <a14:backgroundMark x1="20011" y1="51954" x2="22399" y2="57586"/>
                        <a14:backgroundMark x1="35032" y1="39195" x2="35987" y2="49885"/>
                        <a14:backgroundMark x1="36231" y1="45287" x2="35987" y2="48506"/>
                        <a14:backgroundMark x1="36571" y1="40805" x2="36394" y2="43141"/>
                        <a14:backgroundMark x1="37155" y1="49425" x2="38110" y2="51494"/>
                        <a14:backgroundMark x1="38163" y1="50460" x2="36040" y2="55632"/>
                        <a14:backgroundMark x1="36093" y1="48966" x2="35934" y2="56552"/>
                        <a14:backgroundMark x1="45860" y1="37241" x2="47877" y2="37126"/>
                        <a14:backgroundMark x1="30520" y1="39655" x2="32006" y2="40575"/>
                        <a14:backgroundMark x1="30096" y1="51264" x2="30361" y2="53908"/>
                        <a14:backgroundMark x1="48461" y1="45402" x2="47930" y2="50460"/>
                      </a14:backgroundRemoval>
                    </a14:imgEffect>
                  </a14:imgLayer>
                </a14:imgProps>
              </a:ext>
            </a:extLst>
          </a:blip>
          <a:srcRect l="13588" t="15457" r="46738" b="44999"/>
          <a:stretch/>
        </p:blipFill>
        <p:spPr>
          <a:xfrm>
            <a:off x="5718860" y="3528463"/>
            <a:ext cx="6967351" cy="3206894"/>
          </a:xfrm>
          <a:prstGeom prst="rect">
            <a:avLst/>
          </a:prstGeom>
        </p:spPr>
      </p:pic>
      <p:sp>
        <p:nvSpPr>
          <p:cNvPr id="9" name="Freeform 7">
            <a:extLst>
              <a:ext uri="{FF2B5EF4-FFF2-40B4-BE49-F238E27FC236}">
                <a16:creationId xmlns:a16="http://schemas.microsoft.com/office/drawing/2014/main" id="{7B9B4097-F12B-7165-6C01-F9CD772E32AD}"/>
              </a:ext>
            </a:extLst>
          </p:cNvPr>
          <p:cNvSpPr/>
          <p:nvPr/>
        </p:nvSpPr>
        <p:spPr>
          <a:xfrm>
            <a:off x="321129" y="1221921"/>
            <a:ext cx="5223560" cy="4166508"/>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0" name="TextBox 9">
            <a:extLst>
              <a:ext uri="{FF2B5EF4-FFF2-40B4-BE49-F238E27FC236}">
                <a16:creationId xmlns:a16="http://schemas.microsoft.com/office/drawing/2014/main" id="{00BD4628-202D-BE6E-733E-995F902C0136}"/>
              </a:ext>
            </a:extLst>
          </p:cNvPr>
          <p:cNvSpPr txBox="1"/>
          <p:nvPr/>
        </p:nvSpPr>
        <p:spPr>
          <a:xfrm flipH="1">
            <a:off x="744839" y="2107547"/>
            <a:ext cx="4167910" cy="2123658"/>
          </a:xfrm>
          <a:prstGeom prst="rect">
            <a:avLst/>
          </a:prstGeom>
          <a:noFill/>
        </p:spPr>
        <p:txBody>
          <a:bodyPr wrap="square">
            <a:spAutoFit/>
          </a:bodyPr>
          <a:lstStyle/>
          <a:p>
            <a:pPr algn="ctr"/>
            <a:r>
              <a:rPr lang="vi-VN" sz="4400" i="1" dirty="0">
                <a:latin typeface="+mj-lt"/>
              </a:rPr>
              <a:t>Hs giới thiệu về tác phẩm theo </a:t>
            </a:r>
            <a:r>
              <a:rPr lang="vi-VN" sz="4400" b="1" i="1" dirty="0">
                <a:latin typeface="+mj-lt"/>
              </a:rPr>
              <a:t>PHT số 3</a:t>
            </a:r>
            <a:endParaRPr lang="en-SG" sz="4400" dirty="0">
              <a:latin typeface="+mj-lt"/>
            </a:endParaRPr>
          </a:p>
        </p:txBody>
      </p:sp>
    </p:spTree>
    <p:custDataLst>
      <p:tags r:id="rId1"/>
    </p:custDataLst>
    <p:extLst>
      <p:ext uri="{BB962C8B-B14F-4D97-AF65-F5344CB8AC3E}">
        <p14:creationId xmlns:p14="http://schemas.microsoft.com/office/powerpoint/2010/main" val="536413804"/>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605D82-D76F-605E-6994-EA2EE8A45314}"/>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CDCBF6B-5097-1DE6-60D0-A9A0F5E5EFA2}"/>
              </a:ext>
            </a:extLst>
          </p:cNvPr>
          <p:cNvPicPr>
            <a:picLocks noChangeAspect="1"/>
          </p:cNvPicPr>
          <p:nvPr/>
        </p:nvPicPr>
        <p:blipFill rotWithShape="1">
          <a:blip r:embed="rId4">
            <a:clrChange>
              <a:clrFrom>
                <a:srgbClr val="FFFFFF"/>
              </a:clrFrom>
              <a:clrTo>
                <a:srgbClr val="FFFFFF">
                  <a:alpha val="0"/>
                </a:srgbClr>
              </a:clrTo>
            </a:clrChange>
          </a:blip>
          <a:srcRect t="44609" r="8125"/>
          <a:stretch/>
        </p:blipFill>
        <p:spPr>
          <a:xfrm>
            <a:off x="1230086" y="1256478"/>
            <a:ext cx="9993086" cy="3388926"/>
          </a:xfrm>
          <a:prstGeom prst="rect">
            <a:avLst/>
          </a:prstGeom>
        </p:spPr>
      </p:pic>
    </p:spTree>
    <p:custDataLst>
      <p:tags r:id="rId1"/>
    </p:custDataLst>
    <p:extLst>
      <p:ext uri="{BB962C8B-B14F-4D97-AF65-F5344CB8AC3E}">
        <p14:creationId xmlns:p14="http://schemas.microsoft.com/office/powerpoint/2010/main" val="400263026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927D770-506C-20C8-4AB6-743AD1EBAF86}"/>
              </a:ext>
            </a:extLst>
          </p:cNvPr>
          <p:cNvGrpSpPr/>
          <p:nvPr/>
        </p:nvGrpSpPr>
        <p:grpSpPr>
          <a:xfrm rot="16200000">
            <a:off x="5843742" y="-2662873"/>
            <a:ext cx="846221" cy="6285306"/>
            <a:chOff x="982219" y="1975757"/>
            <a:chExt cx="846221" cy="7191716"/>
          </a:xfrm>
        </p:grpSpPr>
        <p:sp>
          <p:nvSpPr>
            <p:cNvPr id="20" name="矩形 15">
              <a:extLst>
                <a:ext uri="{FF2B5EF4-FFF2-40B4-BE49-F238E27FC236}">
                  <a16:creationId xmlns:a16="http://schemas.microsoft.com/office/drawing/2014/main" id="{8C766526-10A1-7F2B-10F8-0EB84A1FFFA4}"/>
                </a:ext>
              </a:extLst>
            </p:cNvPr>
            <p:cNvSpPr/>
            <p:nvPr/>
          </p:nvSpPr>
          <p:spPr>
            <a:xfrm>
              <a:off x="982219" y="1975757"/>
              <a:ext cx="749734" cy="7191716"/>
            </a:xfrm>
            <a:prstGeom prst="rect">
              <a:avLst/>
            </a:prstGeom>
            <a:solidFill>
              <a:srgbClr val="05777B"/>
            </a:solidFill>
            <a:ln w="57150">
              <a:solidFill>
                <a:srgbClr val="E1A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sp>
          <p:nvSpPr>
            <p:cNvPr id="21" name="矩形 16">
              <a:extLst>
                <a:ext uri="{FF2B5EF4-FFF2-40B4-BE49-F238E27FC236}">
                  <a16:creationId xmlns:a16="http://schemas.microsoft.com/office/drawing/2014/main" id="{0ED0B9FF-7C6D-523B-ADC3-78ACA4CDDD95}"/>
                </a:ext>
              </a:extLst>
            </p:cNvPr>
            <p:cNvSpPr/>
            <p:nvPr/>
          </p:nvSpPr>
          <p:spPr>
            <a:xfrm>
              <a:off x="1657131" y="3029168"/>
              <a:ext cx="171309" cy="171309"/>
            </a:xfrm>
            <a:prstGeom prst="rect">
              <a:avLst/>
            </a:prstGeom>
            <a:solidFill>
              <a:srgbClr val="E1A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grpSp>
      <p:pic>
        <p:nvPicPr>
          <p:cNvPr id="29" name="图片 20">
            <a:extLst>
              <a:ext uri="{FF2B5EF4-FFF2-40B4-BE49-F238E27FC236}">
                <a16:creationId xmlns:a16="http://schemas.microsoft.com/office/drawing/2014/main" id="{65AE8401-BACF-5E55-0CB1-3D9DA96D4C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425823" y="96485"/>
            <a:ext cx="3162416" cy="458421"/>
          </a:xfrm>
          <a:prstGeom prst="rect">
            <a:avLst/>
          </a:prstGeom>
        </p:spPr>
      </p:pic>
      <p:pic>
        <p:nvPicPr>
          <p:cNvPr id="30" name="图片 20">
            <a:extLst>
              <a:ext uri="{FF2B5EF4-FFF2-40B4-BE49-F238E27FC236}">
                <a16:creationId xmlns:a16="http://schemas.microsoft.com/office/drawing/2014/main" id="{23AA9CF8-8E35-943A-CAFD-1187CAAD2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71" y="190567"/>
            <a:ext cx="5172051" cy="749736"/>
          </a:xfrm>
          <a:prstGeom prst="rect">
            <a:avLst/>
          </a:prstGeom>
        </p:spPr>
      </p:pic>
      <p:pic>
        <p:nvPicPr>
          <p:cNvPr id="12" name="图片 3" descr="6">
            <a:extLst>
              <a:ext uri="{FF2B5EF4-FFF2-40B4-BE49-F238E27FC236}">
                <a16:creationId xmlns:a16="http://schemas.microsoft.com/office/drawing/2014/main" id="{372323A6-707A-C050-AE81-2123455994F9}"/>
              </a:ext>
            </a:extLst>
          </p:cNvPr>
          <p:cNvPicPr>
            <a:picLocks noChangeAspect="1"/>
          </p:cNvPicPr>
          <p:nvPr/>
        </p:nvPicPr>
        <p:blipFill>
          <a:blip r:embed="rId6"/>
          <a:srcRect r="71469" b="61454"/>
          <a:stretch>
            <a:fillRect/>
          </a:stretch>
        </p:blipFill>
        <p:spPr>
          <a:xfrm>
            <a:off x="0" y="0"/>
            <a:ext cx="1837055" cy="1396068"/>
          </a:xfrm>
          <a:prstGeom prst="rect">
            <a:avLst/>
          </a:prstGeom>
        </p:spPr>
      </p:pic>
      <p:sp>
        <p:nvSpPr>
          <p:cNvPr id="31" name="文本框 20">
            <a:extLst>
              <a:ext uri="{FF2B5EF4-FFF2-40B4-BE49-F238E27FC236}">
                <a16:creationId xmlns:a16="http://schemas.microsoft.com/office/drawing/2014/main" id="{E6C2E35B-04D3-A870-F05B-55EB2CA26B25}"/>
              </a:ext>
            </a:extLst>
          </p:cNvPr>
          <p:cNvSpPr txBox="1"/>
          <p:nvPr/>
        </p:nvSpPr>
        <p:spPr>
          <a:xfrm>
            <a:off x="3055620" y="127720"/>
            <a:ext cx="6080759" cy="618708"/>
          </a:xfrm>
          <a:prstGeom prst="rect">
            <a:avLst/>
          </a:prstGeom>
          <a:noFill/>
        </p:spPr>
        <p:txBody>
          <a:bodyPr vert="horz"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Times New Roman" panose="02020603050405020304" pitchFamily="18" charset="0"/>
                <a:ea typeface="思源宋体 CN Light"/>
                <a:cs typeface="Times New Roman" panose="02020603050405020304" pitchFamily="18" charset="0"/>
              </a:rPr>
              <a:t>Hoạt</a:t>
            </a:r>
            <a:r>
              <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a:cs typeface="Times New Roman" panose="02020603050405020304" pitchFamily="18" charset="0"/>
              </a:rPr>
              <a:t> </a:t>
            </a:r>
            <a:r>
              <a:rPr kumimoji="0" lang="en-US" altLang="zh-CN" sz="4400" b="1" i="0" u="none" strike="noStrike" kern="1200" cap="none" spc="0" normalizeH="0" baseline="0" noProof="0" dirty="0" err="1">
                <a:ln>
                  <a:noFill/>
                </a:ln>
                <a:solidFill>
                  <a:prstClr val="white"/>
                </a:solidFill>
                <a:effectLst/>
                <a:uLnTx/>
                <a:uFillTx/>
                <a:latin typeface="Times New Roman" panose="02020603050405020304" pitchFamily="18" charset="0"/>
                <a:ea typeface="思源宋体 CN Light"/>
                <a:cs typeface="Times New Roman" panose="02020603050405020304" pitchFamily="18" charset="0"/>
              </a:rPr>
              <a:t>động</a:t>
            </a:r>
            <a:r>
              <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a:cs typeface="Times New Roman" panose="02020603050405020304" pitchFamily="18" charset="0"/>
              </a:rPr>
              <a:t> </a:t>
            </a:r>
            <a:r>
              <a:rPr kumimoji="0" lang="en-US" altLang="zh-CN" sz="4400" b="1" i="0" u="none" strike="noStrike" kern="1200" cap="none" spc="0" normalizeH="0" baseline="0" noProof="0" dirty="0" err="1">
                <a:ln>
                  <a:noFill/>
                </a:ln>
                <a:solidFill>
                  <a:prstClr val="white"/>
                </a:solidFill>
                <a:effectLst/>
                <a:uLnTx/>
                <a:uFillTx/>
                <a:latin typeface="Times New Roman" panose="02020603050405020304" pitchFamily="18" charset="0"/>
                <a:ea typeface="思源宋体 CN Light"/>
                <a:cs typeface="Times New Roman" panose="02020603050405020304" pitchFamily="18" charset="0"/>
              </a:rPr>
              <a:t>mở</a:t>
            </a:r>
            <a:r>
              <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a:cs typeface="Times New Roman" panose="02020603050405020304" pitchFamily="18" charset="0"/>
              </a:rPr>
              <a:t> </a:t>
            </a:r>
            <a:r>
              <a:rPr kumimoji="0" lang="en-US" altLang="zh-CN" sz="4400" b="1" i="0" u="none" strike="noStrike" kern="1200" cap="none" spc="0" normalizeH="0" baseline="0" noProof="0" dirty="0" err="1">
                <a:ln>
                  <a:noFill/>
                </a:ln>
                <a:solidFill>
                  <a:prstClr val="white"/>
                </a:solidFill>
                <a:effectLst/>
                <a:uLnTx/>
                <a:uFillTx/>
                <a:latin typeface="Times New Roman" panose="02020603050405020304" pitchFamily="18" charset="0"/>
                <a:ea typeface="思源宋体 CN Light"/>
                <a:cs typeface="Times New Roman" panose="02020603050405020304" pitchFamily="18" charset="0"/>
              </a:rPr>
              <a:t>đầu</a:t>
            </a:r>
            <a:endPar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a:cs typeface="Times New Roman" panose="02020603050405020304" pitchFamily="18" charset="0"/>
            </a:endParaRPr>
          </a:p>
        </p:txBody>
      </p:sp>
      <p:grpSp>
        <p:nvGrpSpPr>
          <p:cNvPr id="3" name="组合 10">
            <a:extLst>
              <a:ext uri="{FF2B5EF4-FFF2-40B4-BE49-F238E27FC236}">
                <a16:creationId xmlns:a16="http://schemas.microsoft.com/office/drawing/2014/main" id="{EB51D656-A563-FB55-183E-E3FCCE7FA3FC}"/>
              </a:ext>
            </a:extLst>
          </p:cNvPr>
          <p:cNvGrpSpPr/>
          <p:nvPr/>
        </p:nvGrpSpPr>
        <p:grpSpPr>
          <a:xfrm>
            <a:off x="1711737" y="1898115"/>
            <a:ext cx="9184420" cy="1323666"/>
            <a:chOff x="2522" y="6250"/>
            <a:chExt cx="14467" cy="2085"/>
          </a:xfrm>
        </p:grpSpPr>
        <p:grpSp>
          <p:nvGrpSpPr>
            <p:cNvPr id="4" name="组合 11">
              <a:extLst>
                <a:ext uri="{FF2B5EF4-FFF2-40B4-BE49-F238E27FC236}">
                  <a16:creationId xmlns:a16="http://schemas.microsoft.com/office/drawing/2014/main" id="{04795790-B64E-42D4-75F2-100304AFD556}"/>
                </a:ext>
              </a:extLst>
            </p:cNvPr>
            <p:cNvGrpSpPr/>
            <p:nvPr/>
          </p:nvGrpSpPr>
          <p:grpSpPr>
            <a:xfrm>
              <a:off x="2522" y="6427"/>
              <a:ext cx="1166" cy="1146"/>
              <a:chOff x="3250" y="6121"/>
              <a:chExt cx="1166" cy="1146"/>
            </a:xfrm>
          </p:grpSpPr>
          <p:sp>
            <p:nvSpPr>
              <p:cNvPr id="6" name="椭圆 1">
                <a:extLst>
                  <a:ext uri="{FF2B5EF4-FFF2-40B4-BE49-F238E27FC236}">
                    <a16:creationId xmlns:a16="http://schemas.microsoft.com/office/drawing/2014/main" id="{C7040FFF-8AD3-4FAD-9D0E-7C10446B1FF6}"/>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7" name="TextBox 32">
                <a:extLst>
                  <a:ext uri="{FF2B5EF4-FFF2-40B4-BE49-F238E27FC236}">
                    <a16:creationId xmlns:a16="http://schemas.microsoft.com/office/drawing/2014/main" id="{AF42163C-378F-85EF-93F0-E3CB2D13559A}"/>
                  </a:ext>
                </a:extLst>
              </p:cNvPr>
              <p:cNvSpPr txBox="1">
                <a:spLocks noChangeArrowheads="1"/>
              </p:cNvSpPr>
              <p:nvPr/>
            </p:nvSpPr>
            <p:spPr bwMode="auto">
              <a:xfrm>
                <a:off x="3398" y="6227"/>
                <a:ext cx="1018"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5" name="TextBox 76">
              <a:extLst>
                <a:ext uri="{FF2B5EF4-FFF2-40B4-BE49-F238E27FC236}">
                  <a16:creationId xmlns:a16="http://schemas.microsoft.com/office/drawing/2014/main" id="{47AD7D37-06DA-330E-2ADF-19401F05DAAA}"/>
                </a:ext>
              </a:extLst>
            </p:cNvPr>
            <p:cNvSpPr txBox="1"/>
            <p:nvPr/>
          </p:nvSpPr>
          <p:spPr>
            <a:xfrm>
              <a:off x="4882" y="6250"/>
              <a:ext cx="12107" cy="208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800"/>
                </a:spcAft>
                <a:buClrTx/>
                <a:buSzTx/>
                <a:buFontTx/>
                <a:buNone/>
                <a:tabLst/>
                <a:defRPr/>
              </a:pPr>
              <a:r>
                <a:rPr lang="vi-VN" sz="4000" dirty="0">
                  <a:solidFill>
                    <a:srgbClr val="000000"/>
                  </a:solidFill>
                  <a:effectLst/>
                  <a:latin typeface="Times New Roman" panose="02020603050405020304" pitchFamily="18" charset="0"/>
                  <a:ea typeface="Calibri" panose="020F0502020204030204" pitchFamily="34" charset="0"/>
                </a:rPr>
                <a:t>Kể tên các tác phẩm được coi như là tuyên ngôn độc lập của nước ta. </a:t>
              </a:r>
              <a:endParaRPr kumimoji="0" lang="en-SG" sz="6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 name="组合 33">
            <a:extLst>
              <a:ext uri="{FF2B5EF4-FFF2-40B4-BE49-F238E27FC236}">
                <a16:creationId xmlns:a16="http://schemas.microsoft.com/office/drawing/2014/main" id="{12D29D99-8F64-6FF4-D3B5-5AD39FAF0610}"/>
              </a:ext>
            </a:extLst>
          </p:cNvPr>
          <p:cNvGrpSpPr/>
          <p:nvPr/>
        </p:nvGrpSpPr>
        <p:grpSpPr>
          <a:xfrm>
            <a:off x="620076" y="4172563"/>
            <a:ext cx="7560465" cy="1938847"/>
            <a:chOff x="6744" y="6170"/>
            <a:chExt cx="11909" cy="3054"/>
          </a:xfrm>
        </p:grpSpPr>
        <p:grpSp>
          <p:nvGrpSpPr>
            <p:cNvPr id="9" name="组合 34">
              <a:extLst>
                <a:ext uri="{FF2B5EF4-FFF2-40B4-BE49-F238E27FC236}">
                  <a16:creationId xmlns:a16="http://schemas.microsoft.com/office/drawing/2014/main" id="{A3572FE3-A443-64A3-9C6F-BBADAEE4857F}"/>
                </a:ext>
              </a:extLst>
            </p:cNvPr>
            <p:cNvGrpSpPr/>
            <p:nvPr/>
          </p:nvGrpSpPr>
          <p:grpSpPr>
            <a:xfrm>
              <a:off x="6744" y="6427"/>
              <a:ext cx="1146" cy="1146"/>
              <a:chOff x="11167" y="6123"/>
              <a:chExt cx="1146" cy="1146"/>
            </a:xfrm>
          </p:grpSpPr>
          <p:sp>
            <p:nvSpPr>
              <p:cNvPr id="11" name="椭圆 1">
                <a:extLst>
                  <a:ext uri="{FF2B5EF4-FFF2-40B4-BE49-F238E27FC236}">
                    <a16:creationId xmlns:a16="http://schemas.microsoft.com/office/drawing/2014/main" id="{941858FA-401D-ECC5-5708-8D5759CC64EE}"/>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3" name="TextBox 32">
                <a:extLst>
                  <a:ext uri="{FF2B5EF4-FFF2-40B4-BE49-F238E27FC236}">
                    <a16:creationId xmlns:a16="http://schemas.microsoft.com/office/drawing/2014/main" id="{C620EB44-E235-88E6-CEA4-EF311BCFC306}"/>
                  </a:ext>
                </a:extLst>
              </p:cNvPr>
              <p:cNvSpPr txBox="1">
                <a:spLocks noChangeArrowheads="1"/>
              </p:cNvSpPr>
              <p:nvPr/>
            </p:nvSpPr>
            <p:spPr bwMode="auto">
              <a:xfrm>
                <a:off x="11266" y="6236"/>
                <a:ext cx="1018"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0" name="TextBox 76">
              <a:extLst>
                <a:ext uri="{FF2B5EF4-FFF2-40B4-BE49-F238E27FC236}">
                  <a16:creationId xmlns:a16="http://schemas.microsoft.com/office/drawing/2014/main" id="{EE70AFFB-6752-680E-D722-3B4F16711A52}"/>
                </a:ext>
              </a:extLst>
            </p:cNvPr>
            <p:cNvSpPr txBox="1"/>
            <p:nvPr/>
          </p:nvSpPr>
          <p:spPr>
            <a:xfrm>
              <a:off x="8880" y="6170"/>
              <a:ext cx="9773" cy="305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vi-VN"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 em, tại sao những tác phẩm đó được coi là tuyên ngôn độc lập của dân tộc?</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4" name="图片 40">
            <a:extLst>
              <a:ext uri="{FF2B5EF4-FFF2-40B4-BE49-F238E27FC236}">
                <a16:creationId xmlns:a16="http://schemas.microsoft.com/office/drawing/2014/main" id="{3CACDB5F-0CD7-25A1-2BF6-6EDFD52C98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36" y="3462305"/>
            <a:ext cx="1701283" cy="1701283"/>
          </a:xfrm>
          <a:prstGeom prst="rect">
            <a:avLst/>
          </a:prstGeom>
        </p:spPr>
      </p:pic>
      <p:pic>
        <p:nvPicPr>
          <p:cNvPr id="85" name="图片 40">
            <a:extLst>
              <a:ext uri="{FF2B5EF4-FFF2-40B4-BE49-F238E27FC236}">
                <a16:creationId xmlns:a16="http://schemas.microsoft.com/office/drawing/2014/main" id="{7117366D-FA42-C62A-F63F-FEFD3AE786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4866" y="1003150"/>
            <a:ext cx="1701283" cy="1701283"/>
          </a:xfrm>
          <a:prstGeom prst="rect">
            <a:avLst/>
          </a:prstGeom>
        </p:spPr>
      </p:pic>
      <p:pic>
        <p:nvPicPr>
          <p:cNvPr id="86" name="Picture 85">
            <a:extLst>
              <a:ext uri="{FF2B5EF4-FFF2-40B4-BE49-F238E27FC236}">
                <a16:creationId xmlns:a16="http://schemas.microsoft.com/office/drawing/2014/main" id="{AF0C593D-CF74-349B-EA98-16615AC629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632" b="97356" l="9979" r="89862">
                        <a14:foregroundMark x1="25311" y1="6406" x2="30202" y2="7931"/>
                        <a14:foregroundMark x1="23567" y1="5862" x2="25048" y2="6324"/>
                        <a14:foregroundMark x1="24443" y1="80932" x2="33546" y2="94368"/>
                        <a14:foregroundMark x1="13376" y1="64598" x2="22334" y2="77819"/>
                        <a14:foregroundMark x1="33546" y1="94368" x2="34766" y2="95057"/>
                        <a14:foregroundMark x1="50637" y1="94598" x2="61783" y2="93793"/>
                        <a14:foregroundMark x1="70252" y1="94103" x2="77495" y2="94368"/>
                        <a14:foregroundMark x1="61783" y1="93793" x2="70114" y2="94098"/>
                        <a14:foregroundMark x1="83068" y1="97356" x2="72081" y2="87241"/>
                        <a14:foregroundMark x1="44904" y1="83448" x2="51964" y2="93563"/>
                        <a14:foregroundMark x1="21430" y1="67456" x2="13800" y2="60920"/>
                        <a14:foregroundMark x1="31369" y1="75971" x2="23416" y2="69157"/>
                        <a14:foregroundMark x1="45329" y1="87931" x2="33582" y2="77867"/>
                        <a14:foregroundMark x1="59660" y1="49310" x2="65552" y2="62644"/>
                        <a14:foregroundMark x1="64809" y1="61954" x2="67197" y2="65057"/>
                        <a14:foregroundMark x1="48248" y1="58966" x2="48938" y2="66207"/>
                        <a14:backgroundMark x1="44108" y1="63333" x2="32272" y2="47586"/>
                        <a14:backgroundMark x1="84130" y1="65977" x2="72399" y2="39540"/>
                        <a14:backgroundMark x1="72399" y1="39540" x2="72293" y2="38851"/>
                        <a14:backgroundMark x1="62367" y1="78851" x2="60456" y2="70460"/>
                        <a14:backgroundMark x1="64225" y1="43103" x2="74894" y2="66437"/>
                        <a14:backgroundMark x1="60456" y1="45057" x2="65552" y2="51379"/>
                        <a14:backgroundMark x1="63907" y1="77471" x2="68684" y2="81724"/>
                        <a14:backgroundMark x1="75106" y1="83103" x2="78822" y2="83103"/>
                        <a14:backgroundMark x1="60775" y1="64828" x2="63057" y2="76322"/>
                        <a14:backgroundMark x1="46868" y1="56552" x2="43790" y2="65517"/>
                        <a14:backgroundMark x1="22718" y1="20805" x2="21868" y2="42184"/>
                        <a14:backgroundMark x1="24469" y1="7356" x2="39013" y2="36552"/>
                        <a14:backgroundMark x1="39013" y1="36552" x2="39013" y2="36552"/>
                        <a14:backgroundMark x1="26539" y1="12529" x2="31423" y2="50920"/>
                        <a14:backgroundMark x1="31423" y1="50920" x2="31741" y2="51839"/>
                        <a14:backgroundMark x1="22293" y1="13218" x2="34236" y2="87931"/>
                        <a14:backgroundMark x1="34236" y1="87931" x2="35987" y2="92989"/>
                        <a14:backgroundMark x1="18790" y1="26667" x2="24045" y2="86897"/>
                        <a14:backgroundMark x1="75955" y1="54368" x2="83386" y2="93448"/>
                        <a14:backgroundMark x1="83386" y1="93448" x2="83386" y2="93448"/>
                        <a14:backgroundMark x1="66129" y1="61139" x2="65127" y2="52989"/>
                        <a14:backgroundMark x1="70541" y1="97011" x2="66738" y2="66083"/>
                        <a14:backgroundMark x1="43259" y1="49770" x2="44374" y2="66207"/>
                        <a14:backgroundMark x1="46178" y1="54253" x2="47293" y2="66207"/>
                        <a14:backgroundMark x1="46497" y1="50690" x2="42728" y2="59655"/>
                        <a14:backgroundMark x1="46975" y1="51149" x2="47293" y2="61264"/>
                      </a14:backgroundRemoval>
                    </a14:imgEffect>
                  </a14:imgLayer>
                </a14:imgProps>
              </a:ext>
            </a:extLst>
          </a:blip>
          <a:srcRect l="33370" t="8755" r="25435" b="36165"/>
          <a:stretch/>
        </p:blipFill>
        <p:spPr>
          <a:xfrm>
            <a:off x="7691459" y="3265325"/>
            <a:ext cx="5338236" cy="3295903"/>
          </a:xfrm>
          <a:prstGeom prst="rect">
            <a:avLst/>
          </a:prstGeom>
        </p:spPr>
      </p:pic>
      <p:pic>
        <p:nvPicPr>
          <p:cNvPr id="87" name="图片 27">
            <a:extLst>
              <a:ext uri="{FF2B5EF4-FFF2-40B4-BE49-F238E27FC236}">
                <a16:creationId xmlns:a16="http://schemas.microsoft.com/office/drawing/2014/main" id="{7FD8D215-714A-BD69-708F-C207E078E0C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11051" r="54022"/>
          <a:stretch/>
        </p:blipFill>
        <p:spPr>
          <a:xfrm flipH="1">
            <a:off x="8338457" y="5369332"/>
            <a:ext cx="4010308" cy="148866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750" fill="hold"/>
                                        <p:tgtEl>
                                          <p:spTgt spid="85"/>
                                        </p:tgtEl>
                                        <p:attrNameLst>
                                          <p:attrName>ppt_x</p:attrName>
                                        </p:attrNameLst>
                                      </p:cBhvr>
                                      <p:tavLst>
                                        <p:tav tm="0">
                                          <p:val>
                                            <p:strVal val="1+#ppt_w/2"/>
                                          </p:val>
                                        </p:tav>
                                        <p:tav tm="100000">
                                          <p:val>
                                            <p:strVal val="#ppt_x"/>
                                          </p:val>
                                        </p:tav>
                                      </p:tavLst>
                                    </p:anim>
                                    <p:anim calcmode="lin" valueType="num">
                                      <p:cBhvr additive="base">
                                        <p:cTn id="8" dur="75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ppt_x"/>
                                          </p:val>
                                        </p:tav>
                                        <p:tav tm="100000">
                                          <p:val>
                                            <p:strVal val="#ppt_x"/>
                                          </p:val>
                                        </p:tav>
                                      </p:tavLst>
                                    </p:anim>
                                    <p:anim calcmode="lin" valueType="num">
                                      <p:cBhvr additive="base">
                                        <p:cTn id="14"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1+#ppt_w/2"/>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750" fill="hold"/>
                                        <p:tgtEl>
                                          <p:spTgt spid="8"/>
                                        </p:tgtEl>
                                        <p:attrNameLst>
                                          <p:attrName>ppt_x</p:attrName>
                                        </p:attrNameLst>
                                      </p:cBhvr>
                                      <p:tavLst>
                                        <p:tav tm="0">
                                          <p:val>
                                            <p:strVal val="#ppt_x"/>
                                          </p:val>
                                        </p:tav>
                                        <p:tav tm="100000">
                                          <p:val>
                                            <p:strVal val="#ppt_x"/>
                                          </p:val>
                                        </p:tav>
                                      </p:tavLst>
                                    </p:anim>
                                    <p:anim calcmode="lin" valueType="num">
                                      <p:cBhvr additive="base">
                                        <p:cTn id="2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7">
            <a:extLst>
              <a:ext uri="{FF2B5EF4-FFF2-40B4-BE49-F238E27FC236}">
                <a16:creationId xmlns:a16="http://schemas.microsoft.com/office/drawing/2014/main" id="{97E3BF44-32E0-E793-10C1-334D4BF0746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1051" r="54022"/>
          <a:stretch/>
        </p:blipFill>
        <p:spPr>
          <a:xfrm flipH="1">
            <a:off x="6598919" y="5369332"/>
            <a:ext cx="5749846" cy="1488668"/>
          </a:xfrm>
          <a:prstGeom prst="rect">
            <a:avLst/>
          </a:prstGeom>
        </p:spPr>
      </p:pic>
      <p:pic>
        <p:nvPicPr>
          <p:cNvPr id="15" name="图片 20" descr="6">
            <a:extLst>
              <a:ext uri="{FF2B5EF4-FFF2-40B4-BE49-F238E27FC236}">
                <a16:creationId xmlns:a16="http://schemas.microsoft.com/office/drawing/2014/main" id="{1502E142-C7F4-81FE-AFA4-A6E23D152757}"/>
              </a:ext>
            </a:extLst>
          </p:cNvPr>
          <p:cNvPicPr>
            <a:picLocks noChangeAspect="1"/>
          </p:cNvPicPr>
          <p:nvPr/>
        </p:nvPicPr>
        <p:blipFill>
          <a:blip r:embed="rId5"/>
          <a:srcRect l="75468" t="28111" r="-213" b="26538"/>
          <a:stretch>
            <a:fillRect/>
          </a:stretch>
        </p:blipFill>
        <p:spPr>
          <a:xfrm>
            <a:off x="10850881" y="5546497"/>
            <a:ext cx="1443990" cy="1488668"/>
          </a:xfrm>
          <a:prstGeom prst="rect">
            <a:avLst/>
          </a:prstGeom>
        </p:spPr>
      </p:pic>
      <p:grpSp>
        <p:nvGrpSpPr>
          <p:cNvPr id="19" name="Group 18">
            <a:extLst>
              <a:ext uri="{FF2B5EF4-FFF2-40B4-BE49-F238E27FC236}">
                <a16:creationId xmlns:a16="http://schemas.microsoft.com/office/drawing/2014/main" id="{8927D770-506C-20C8-4AB6-743AD1EBAF86}"/>
              </a:ext>
            </a:extLst>
          </p:cNvPr>
          <p:cNvGrpSpPr/>
          <p:nvPr/>
        </p:nvGrpSpPr>
        <p:grpSpPr>
          <a:xfrm rot="16200000">
            <a:off x="5843742" y="-2662873"/>
            <a:ext cx="846221" cy="6285306"/>
            <a:chOff x="982219" y="1975757"/>
            <a:chExt cx="846221" cy="7191716"/>
          </a:xfrm>
        </p:grpSpPr>
        <p:sp>
          <p:nvSpPr>
            <p:cNvPr id="20" name="矩形 15">
              <a:extLst>
                <a:ext uri="{FF2B5EF4-FFF2-40B4-BE49-F238E27FC236}">
                  <a16:creationId xmlns:a16="http://schemas.microsoft.com/office/drawing/2014/main" id="{8C766526-10A1-7F2B-10F8-0EB84A1FFFA4}"/>
                </a:ext>
              </a:extLst>
            </p:cNvPr>
            <p:cNvSpPr/>
            <p:nvPr/>
          </p:nvSpPr>
          <p:spPr>
            <a:xfrm>
              <a:off x="982219" y="1975757"/>
              <a:ext cx="749734" cy="7191716"/>
            </a:xfrm>
            <a:prstGeom prst="rect">
              <a:avLst/>
            </a:prstGeom>
            <a:solidFill>
              <a:srgbClr val="05777B"/>
            </a:solidFill>
            <a:ln w="57150">
              <a:solidFill>
                <a:srgbClr val="E1A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sp>
          <p:nvSpPr>
            <p:cNvPr id="21" name="矩形 16">
              <a:extLst>
                <a:ext uri="{FF2B5EF4-FFF2-40B4-BE49-F238E27FC236}">
                  <a16:creationId xmlns:a16="http://schemas.microsoft.com/office/drawing/2014/main" id="{0ED0B9FF-7C6D-523B-ADC3-78ACA4CDDD95}"/>
                </a:ext>
              </a:extLst>
            </p:cNvPr>
            <p:cNvSpPr/>
            <p:nvPr/>
          </p:nvSpPr>
          <p:spPr>
            <a:xfrm>
              <a:off x="1657131" y="3029168"/>
              <a:ext cx="171309" cy="171309"/>
            </a:xfrm>
            <a:prstGeom prst="rect">
              <a:avLst/>
            </a:prstGeom>
            <a:solidFill>
              <a:srgbClr val="E1A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grpSp>
      <p:pic>
        <p:nvPicPr>
          <p:cNvPr id="28" name="图片 27">
            <a:extLst>
              <a:ext uri="{FF2B5EF4-FFF2-40B4-BE49-F238E27FC236}">
                <a16:creationId xmlns:a16="http://schemas.microsoft.com/office/drawing/2014/main" id="{E17A0F34-4BD6-BE3F-39C7-46E0081846C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1051" r="54022"/>
          <a:stretch/>
        </p:blipFill>
        <p:spPr>
          <a:xfrm>
            <a:off x="0" y="5369332"/>
            <a:ext cx="5749846" cy="1488668"/>
          </a:xfrm>
          <a:prstGeom prst="rect">
            <a:avLst/>
          </a:prstGeom>
        </p:spPr>
      </p:pic>
      <p:pic>
        <p:nvPicPr>
          <p:cNvPr id="29" name="图片 20">
            <a:extLst>
              <a:ext uri="{FF2B5EF4-FFF2-40B4-BE49-F238E27FC236}">
                <a16:creationId xmlns:a16="http://schemas.microsoft.com/office/drawing/2014/main" id="{65AE8401-BACF-5E55-0CB1-3D9DA96D4CC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425823" y="96485"/>
            <a:ext cx="3162416" cy="458421"/>
          </a:xfrm>
          <a:prstGeom prst="rect">
            <a:avLst/>
          </a:prstGeom>
        </p:spPr>
      </p:pic>
      <p:pic>
        <p:nvPicPr>
          <p:cNvPr id="30" name="图片 20">
            <a:extLst>
              <a:ext uri="{FF2B5EF4-FFF2-40B4-BE49-F238E27FC236}">
                <a16:creationId xmlns:a16="http://schemas.microsoft.com/office/drawing/2014/main" id="{23AA9CF8-8E35-943A-CAFD-1187CAAD28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971" y="190567"/>
            <a:ext cx="5172051" cy="749736"/>
          </a:xfrm>
          <a:prstGeom prst="rect">
            <a:avLst/>
          </a:prstGeom>
        </p:spPr>
      </p:pic>
      <p:pic>
        <p:nvPicPr>
          <p:cNvPr id="12" name="图片 3" descr="6">
            <a:extLst>
              <a:ext uri="{FF2B5EF4-FFF2-40B4-BE49-F238E27FC236}">
                <a16:creationId xmlns:a16="http://schemas.microsoft.com/office/drawing/2014/main" id="{372323A6-707A-C050-AE81-2123455994F9}"/>
              </a:ext>
            </a:extLst>
          </p:cNvPr>
          <p:cNvPicPr>
            <a:picLocks noChangeAspect="1"/>
          </p:cNvPicPr>
          <p:nvPr/>
        </p:nvPicPr>
        <p:blipFill>
          <a:blip r:embed="rId5"/>
          <a:srcRect r="71469" b="61454"/>
          <a:stretch>
            <a:fillRect/>
          </a:stretch>
        </p:blipFill>
        <p:spPr>
          <a:xfrm>
            <a:off x="0" y="0"/>
            <a:ext cx="1837055" cy="1396068"/>
          </a:xfrm>
          <a:prstGeom prst="rect">
            <a:avLst/>
          </a:prstGeom>
        </p:spPr>
      </p:pic>
      <p:sp>
        <p:nvSpPr>
          <p:cNvPr id="31" name="文本框 20">
            <a:extLst>
              <a:ext uri="{FF2B5EF4-FFF2-40B4-BE49-F238E27FC236}">
                <a16:creationId xmlns:a16="http://schemas.microsoft.com/office/drawing/2014/main" id="{E6C2E35B-04D3-A870-F05B-55EB2CA26B25}"/>
              </a:ext>
            </a:extLst>
          </p:cNvPr>
          <p:cNvSpPr txBox="1"/>
          <p:nvPr/>
        </p:nvSpPr>
        <p:spPr>
          <a:xfrm>
            <a:off x="3055620" y="127720"/>
            <a:ext cx="6080759" cy="618708"/>
          </a:xfrm>
          <a:prstGeom prst="rect">
            <a:avLst/>
          </a:prstGeom>
          <a:noFill/>
        </p:spPr>
        <p:txBody>
          <a:bodyPr vert="horz"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Times New Roman" panose="02020603050405020304" pitchFamily="18" charset="0"/>
                <a:ea typeface="思源宋体 CN Light"/>
                <a:cs typeface="Times New Roman" panose="02020603050405020304" pitchFamily="18" charset="0"/>
              </a:rPr>
              <a:t>Hoạt</a:t>
            </a:r>
            <a:r>
              <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a:cs typeface="Times New Roman" panose="02020603050405020304" pitchFamily="18" charset="0"/>
              </a:rPr>
              <a:t> </a:t>
            </a:r>
            <a:r>
              <a:rPr kumimoji="0" lang="en-US" altLang="zh-CN" sz="4400" b="1" i="0" u="none" strike="noStrike" kern="1200" cap="none" spc="0" normalizeH="0" baseline="0" noProof="0" dirty="0" err="1">
                <a:ln>
                  <a:noFill/>
                </a:ln>
                <a:solidFill>
                  <a:prstClr val="white"/>
                </a:solidFill>
                <a:effectLst/>
                <a:uLnTx/>
                <a:uFillTx/>
                <a:latin typeface="Times New Roman" panose="02020603050405020304" pitchFamily="18" charset="0"/>
                <a:ea typeface="思源宋体 CN Light"/>
                <a:cs typeface="Times New Roman" panose="02020603050405020304" pitchFamily="18" charset="0"/>
              </a:rPr>
              <a:t>động</a:t>
            </a:r>
            <a:r>
              <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a:cs typeface="Times New Roman" panose="02020603050405020304" pitchFamily="18" charset="0"/>
              </a:rPr>
              <a:t> </a:t>
            </a:r>
            <a:r>
              <a:rPr kumimoji="0" lang="en-US" altLang="zh-CN" sz="4400" b="1" i="0" u="none" strike="noStrike" kern="1200" cap="none" spc="0" normalizeH="0" baseline="0" noProof="0" dirty="0" err="1">
                <a:ln>
                  <a:noFill/>
                </a:ln>
                <a:solidFill>
                  <a:prstClr val="white"/>
                </a:solidFill>
                <a:effectLst/>
                <a:uLnTx/>
                <a:uFillTx/>
                <a:latin typeface="Times New Roman" panose="02020603050405020304" pitchFamily="18" charset="0"/>
                <a:ea typeface="思源宋体 CN Light"/>
                <a:cs typeface="Times New Roman" panose="02020603050405020304" pitchFamily="18" charset="0"/>
              </a:rPr>
              <a:t>mở</a:t>
            </a:r>
            <a:r>
              <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a:cs typeface="Times New Roman" panose="02020603050405020304" pitchFamily="18" charset="0"/>
              </a:rPr>
              <a:t> </a:t>
            </a:r>
            <a:r>
              <a:rPr kumimoji="0" lang="en-US" altLang="zh-CN" sz="4400" b="1" i="0" u="none" strike="noStrike" kern="1200" cap="none" spc="0" normalizeH="0" baseline="0" noProof="0" dirty="0" err="1">
                <a:ln>
                  <a:noFill/>
                </a:ln>
                <a:solidFill>
                  <a:prstClr val="white"/>
                </a:solidFill>
                <a:effectLst/>
                <a:uLnTx/>
                <a:uFillTx/>
                <a:latin typeface="Times New Roman" panose="02020603050405020304" pitchFamily="18" charset="0"/>
                <a:ea typeface="思源宋体 CN Light"/>
                <a:cs typeface="Times New Roman" panose="02020603050405020304" pitchFamily="18" charset="0"/>
              </a:rPr>
              <a:t>đầu</a:t>
            </a:r>
            <a:endPar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a:cs typeface="Times New Roman" panose="02020603050405020304" pitchFamily="18" charset="0"/>
            </a:endParaRPr>
          </a:p>
        </p:txBody>
      </p:sp>
      <p:pic>
        <p:nvPicPr>
          <p:cNvPr id="2" name="图片 6">
            <a:extLst>
              <a:ext uri="{FF2B5EF4-FFF2-40B4-BE49-F238E27FC236}">
                <a16:creationId xmlns:a16="http://schemas.microsoft.com/office/drawing/2014/main" id="{61E5CB33-1768-82B4-0293-F08D04ABEB8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13509" y="6301700"/>
            <a:ext cx="414225" cy="153186"/>
          </a:xfrm>
          <a:prstGeom prst="rect">
            <a:avLst/>
          </a:prstGeom>
        </p:spPr>
      </p:pic>
      <p:sp>
        <p:nvSpPr>
          <p:cNvPr id="5" name="Freeform 3">
            <a:extLst>
              <a:ext uri="{FF2B5EF4-FFF2-40B4-BE49-F238E27FC236}">
                <a16:creationId xmlns:a16="http://schemas.microsoft.com/office/drawing/2014/main" id="{95632C1D-1332-FF4D-5A84-51B17DB01A66}"/>
              </a:ext>
            </a:extLst>
          </p:cNvPr>
          <p:cNvSpPr/>
          <p:nvPr/>
        </p:nvSpPr>
        <p:spPr>
          <a:xfrm rot="-5859846">
            <a:off x="592771" y="1201478"/>
            <a:ext cx="3242779" cy="3973711"/>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9"/>
            <a:stretch>
              <a:fillRect l="-4554" r="-2703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等线" panose="020F0502020204030204"/>
              <a:cs typeface="Arial"/>
            </a:endParaRPr>
          </a:p>
        </p:txBody>
      </p:sp>
      <p:sp>
        <p:nvSpPr>
          <p:cNvPr id="7" name="Freeform 4">
            <a:extLst>
              <a:ext uri="{FF2B5EF4-FFF2-40B4-BE49-F238E27FC236}">
                <a16:creationId xmlns:a16="http://schemas.microsoft.com/office/drawing/2014/main" id="{207AFD7A-0EE6-0AF1-3089-1C2DAB850B9C}"/>
              </a:ext>
            </a:extLst>
          </p:cNvPr>
          <p:cNvSpPr/>
          <p:nvPr/>
        </p:nvSpPr>
        <p:spPr>
          <a:xfrm>
            <a:off x="2862698" y="4234266"/>
            <a:ext cx="2563645" cy="27432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等线" panose="020F0502020204030204"/>
              <a:cs typeface="Arial"/>
            </a:endParaRPr>
          </a:p>
        </p:txBody>
      </p:sp>
      <p:sp>
        <p:nvSpPr>
          <p:cNvPr id="8" name="Freeform 5">
            <a:extLst>
              <a:ext uri="{FF2B5EF4-FFF2-40B4-BE49-F238E27FC236}">
                <a16:creationId xmlns:a16="http://schemas.microsoft.com/office/drawing/2014/main" id="{7067E8C6-985C-DE9A-26A2-BA3DF3BC1169}"/>
              </a:ext>
            </a:extLst>
          </p:cNvPr>
          <p:cNvSpPr/>
          <p:nvPr/>
        </p:nvSpPr>
        <p:spPr>
          <a:xfrm flipH="1">
            <a:off x="1312084" y="1307853"/>
            <a:ext cx="1450936" cy="376184"/>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12"/>
            <a:stretch>
              <a:fillRect l="-88701" t="-111098" r="-4196"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等线" panose="020F0502020204030204"/>
              <a:cs typeface="Arial"/>
            </a:endParaRPr>
          </a:p>
        </p:txBody>
      </p:sp>
      <p:sp>
        <p:nvSpPr>
          <p:cNvPr id="9" name="Freeform 6">
            <a:extLst>
              <a:ext uri="{FF2B5EF4-FFF2-40B4-BE49-F238E27FC236}">
                <a16:creationId xmlns:a16="http://schemas.microsoft.com/office/drawing/2014/main" id="{8B83CBBD-0074-FBD4-8339-F9AC34ADD62C}"/>
              </a:ext>
            </a:extLst>
          </p:cNvPr>
          <p:cNvSpPr/>
          <p:nvPr/>
        </p:nvSpPr>
        <p:spPr>
          <a:xfrm flipH="1" flipV="1">
            <a:off x="5359271" y="1780118"/>
            <a:ext cx="2913467" cy="4404708"/>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13"/>
            <a:stretch>
              <a:fillRect l="-161901" r="-177796" b="-33735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等线" panose="020F0502020204030204"/>
              <a:cs typeface="Arial"/>
            </a:endParaRPr>
          </a:p>
        </p:txBody>
      </p:sp>
      <p:sp>
        <p:nvSpPr>
          <p:cNvPr id="10" name="Freeform 9">
            <a:extLst>
              <a:ext uri="{FF2B5EF4-FFF2-40B4-BE49-F238E27FC236}">
                <a16:creationId xmlns:a16="http://schemas.microsoft.com/office/drawing/2014/main" id="{AFCBD8C0-BD8D-D70C-572C-9301DEACBF56}"/>
              </a:ext>
            </a:extLst>
          </p:cNvPr>
          <p:cNvSpPr/>
          <p:nvPr/>
        </p:nvSpPr>
        <p:spPr>
          <a:xfrm flipH="1" flipV="1">
            <a:off x="8783350" y="1801774"/>
            <a:ext cx="2953583" cy="4404708"/>
          </a:xfrm>
          <a:custGeom>
            <a:avLst/>
            <a:gdLst/>
            <a:ahLst/>
            <a:cxnLst/>
            <a:rect l="l" t="t" r="r" b="b"/>
            <a:pathLst>
              <a:path w="4398320" h="3896003">
                <a:moveTo>
                  <a:pt x="4398320" y="3896003"/>
                </a:moveTo>
                <a:lnTo>
                  <a:pt x="0" y="3896003"/>
                </a:lnTo>
                <a:lnTo>
                  <a:pt x="0" y="0"/>
                </a:lnTo>
                <a:lnTo>
                  <a:pt x="4398320" y="0"/>
                </a:lnTo>
                <a:lnTo>
                  <a:pt x="4398320" y="3896003"/>
                </a:lnTo>
                <a:close/>
              </a:path>
            </a:pathLst>
          </a:custGeom>
          <a:blipFill>
            <a:blip r:embed="rId13"/>
            <a:stretch>
              <a:fillRect l="-141292" r="-160056" b="-33214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等线" panose="020F0502020204030204"/>
              <a:cs typeface="Arial"/>
            </a:endParaRPr>
          </a:p>
        </p:txBody>
      </p:sp>
      <p:sp>
        <p:nvSpPr>
          <p:cNvPr id="11" name="TextBox 10">
            <a:extLst>
              <a:ext uri="{FF2B5EF4-FFF2-40B4-BE49-F238E27FC236}">
                <a16:creationId xmlns:a16="http://schemas.microsoft.com/office/drawing/2014/main" id="{572CA817-8C18-4219-5B88-4AC31500C0C0}"/>
              </a:ext>
            </a:extLst>
          </p:cNvPr>
          <p:cNvSpPr txBox="1"/>
          <p:nvPr/>
        </p:nvSpPr>
        <p:spPr>
          <a:xfrm>
            <a:off x="320726" y="1732993"/>
            <a:ext cx="3786868" cy="3046988"/>
          </a:xfrm>
          <a:prstGeom prst="rect">
            <a:avLst/>
          </a:prstGeom>
          <a:noFill/>
        </p:spPr>
        <p:txBody>
          <a:bodyPr wrap="square">
            <a:spAutoFit/>
          </a:bodyPr>
          <a:lstStyle/>
          <a:p>
            <a:pPr marL="285750" lvl="0" indent="-285750" algn="just">
              <a:buFont typeface="Wingdings" panose="05000000000000000000" pitchFamily="2" charset="2"/>
              <a:buChar char="Ø"/>
            </a:pPr>
            <a:r>
              <a:rPr lang="vi-VN" sz="3200" b="1" dirty="0">
                <a:latin typeface="+mj-lt"/>
              </a:rPr>
              <a:t>Sông núi nước Nam; </a:t>
            </a:r>
            <a:endParaRPr lang="en-US" sz="3200" b="1" dirty="0">
              <a:latin typeface="+mj-lt"/>
            </a:endParaRPr>
          </a:p>
          <a:p>
            <a:pPr marL="285750" lvl="0" indent="-285750" algn="just">
              <a:buFont typeface="Wingdings" panose="05000000000000000000" pitchFamily="2" charset="2"/>
              <a:buChar char="Ø"/>
            </a:pPr>
            <a:r>
              <a:rPr lang="vi-VN" sz="3200" b="1" dirty="0">
                <a:latin typeface="+mj-lt"/>
              </a:rPr>
              <a:t>Bình Ngô đại cáo (Nguyễn Trãi); </a:t>
            </a:r>
            <a:endParaRPr lang="en-US" sz="3200" b="1" dirty="0">
              <a:latin typeface="+mj-lt"/>
            </a:endParaRPr>
          </a:p>
          <a:p>
            <a:pPr marL="285750" lvl="0" indent="-285750" algn="just">
              <a:buFont typeface="Wingdings" panose="05000000000000000000" pitchFamily="2" charset="2"/>
              <a:buChar char="Ø"/>
            </a:pPr>
            <a:r>
              <a:rPr lang="vi-VN" sz="3200" b="1" dirty="0">
                <a:latin typeface="+mj-lt"/>
              </a:rPr>
              <a:t>Tuyên ngôn độc lập (Hồ Chí Minh</a:t>
            </a:r>
            <a:endParaRPr kumimoji="0" lang="en-SG" sz="4800" b="1" i="0" u="none" strike="noStrike" kern="1200" cap="none" spc="0" normalizeH="0" baseline="0" noProof="0" dirty="0">
              <a:ln>
                <a:noFill/>
              </a:ln>
              <a:solidFill>
                <a:prstClr val="black"/>
              </a:solidFill>
              <a:effectLst/>
              <a:uLnTx/>
              <a:uFillTx/>
              <a:latin typeface="+mj-lt"/>
              <a:ea typeface="等线" panose="020F0502020204030204"/>
              <a:cs typeface="Arial"/>
            </a:endParaRPr>
          </a:p>
        </p:txBody>
      </p:sp>
      <p:sp>
        <p:nvSpPr>
          <p:cNvPr id="13" name="TextBox 12">
            <a:extLst>
              <a:ext uri="{FF2B5EF4-FFF2-40B4-BE49-F238E27FC236}">
                <a16:creationId xmlns:a16="http://schemas.microsoft.com/office/drawing/2014/main" id="{AA98B758-E72B-EC25-0473-D12A6F44836C}"/>
              </a:ext>
            </a:extLst>
          </p:cNvPr>
          <p:cNvSpPr txBox="1"/>
          <p:nvPr/>
        </p:nvSpPr>
        <p:spPr>
          <a:xfrm>
            <a:off x="5359272" y="1825333"/>
            <a:ext cx="2812246" cy="3416320"/>
          </a:xfrm>
          <a:prstGeom prst="rect">
            <a:avLst/>
          </a:prstGeom>
          <a:noFill/>
        </p:spPr>
        <p:txBody>
          <a:bodyPr wrap="square">
            <a:spAutoFit/>
          </a:bodyPr>
          <a:lstStyle/>
          <a:p>
            <a:pPr lvl="0" algn="just"/>
            <a:r>
              <a:rPr lang="vi-VN" sz="3600" dirty="0">
                <a:latin typeface="Times New Roman" panose="02020603050405020304" pitchFamily="18" charset="0"/>
                <a:cs typeface="Times New Roman" panose="02020603050405020304" pitchFamily="18" charset="0"/>
              </a:rPr>
              <a:t>Những tác phẩm này khẳng định đanh thép chủ quyền lãnh thổ quốc gia</a:t>
            </a:r>
            <a:endParaRPr kumimoji="0" lang="en-SG" sz="5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endParaRPr>
          </a:p>
        </p:txBody>
      </p:sp>
      <p:sp>
        <p:nvSpPr>
          <p:cNvPr id="14" name="TextBox 13">
            <a:extLst>
              <a:ext uri="{FF2B5EF4-FFF2-40B4-BE49-F238E27FC236}">
                <a16:creationId xmlns:a16="http://schemas.microsoft.com/office/drawing/2014/main" id="{A4B57C91-222D-AD62-C0B5-213D17614240}"/>
              </a:ext>
            </a:extLst>
          </p:cNvPr>
          <p:cNvSpPr txBox="1"/>
          <p:nvPr/>
        </p:nvSpPr>
        <p:spPr>
          <a:xfrm>
            <a:off x="8834146" y="1812082"/>
            <a:ext cx="2802683" cy="3970318"/>
          </a:xfrm>
          <a:prstGeom prst="rect">
            <a:avLst/>
          </a:prstGeom>
          <a:noFill/>
        </p:spPr>
        <p:txBody>
          <a:bodyPr wrap="square">
            <a:spAutoFit/>
          </a:bodyPr>
          <a:lstStyle/>
          <a:p>
            <a:pPr algn="just"/>
            <a:r>
              <a:rPr lang="en-US" sz="3600" dirty="0">
                <a:latin typeface="Times New Roman" panose="02020603050405020304" pitchFamily="18" charset="0"/>
                <a:cs typeface="Times New Roman" panose="02020603050405020304" pitchFamily="18" charset="0"/>
              </a:rPr>
              <a:t>T</a:t>
            </a:r>
            <a:r>
              <a:rPr lang="vi-VN" sz="3600" dirty="0">
                <a:latin typeface="Times New Roman" panose="02020603050405020304" pitchFamily="18" charset="0"/>
                <a:cs typeface="Times New Roman" panose="02020603050405020304" pitchFamily="18" charset="0"/>
              </a:rPr>
              <a:t>hể</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hiện là khát vọng và tinh thần đấu tranh kiên cường để giữ vững chủ quyền.</a:t>
            </a:r>
            <a:endParaRPr lang="en-SG"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331601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barn(inVertical)">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barn(inVertical)">
                                      <p:cBhvr>
                                        <p:cTn id="28" dur="500"/>
                                        <p:tgtEl>
                                          <p:spTgt spid="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barn(inVertical)">
                                      <p:cBhvr>
                                        <p:cTn id="33" dur="500"/>
                                        <p:tgtEl>
                                          <p:spTgt spid="11">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203316" y="143915"/>
            <a:ext cx="9453800" cy="1119008"/>
            <a:chOff x="0" y="-38100"/>
            <a:chExt cx="1837740" cy="442077"/>
          </a:xfrm>
        </p:grpSpPr>
        <p:sp>
          <p:nvSpPr>
            <p:cNvPr id="24" name="Freeform 24"/>
            <p:cNvSpPr/>
            <p:nvPr/>
          </p:nvSpPr>
          <p:spPr>
            <a:xfrm>
              <a:off x="0" y="0"/>
              <a:ext cx="1837740" cy="34807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44207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1074967" y="173242"/>
            <a:ext cx="851964" cy="877307"/>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1302981" y="219111"/>
            <a:ext cx="9360654" cy="752065"/>
          </a:xfrm>
          <a:prstGeom prst="rect">
            <a:avLst/>
          </a:prstGeom>
          <a:noFill/>
        </p:spPr>
        <p:txBody>
          <a:bodyPr wrap="square">
            <a:spAutoFit/>
          </a:bodyPr>
          <a:lstStyle/>
          <a:p>
            <a:pPr algn="just">
              <a:lnSpc>
                <a:spcPct val="150000"/>
              </a:lnSpc>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Nối các vế ở cột A với các vế ở cột B sao cho phù hợp</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E9D5CA59-C230-6B34-3C33-059FCE4ECA4C}"/>
              </a:ext>
            </a:extLst>
          </p:cNvPr>
          <p:cNvGraphicFramePr>
            <a:graphicFrameLocks noGrp="1"/>
          </p:cNvGraphicFramePr>
          <p:nvPr>
            <p:extLst>
              <p:ext uri="{D42A27DB-BD31-4B8C-83A1-F6EECF244321}">
                <p14:modId xmlns:p14="http://schemas.microsoft.com/office/powerpoint/2010/main" val="3097723792"/>
              </p:ext>
            </p:extLst>
          </p:nvPr>
        </p:nvGraphicFramePr>
        <p:xfrm>
          <a:off x="202993" y="1308519"/>
          <a:ext cx="11684208" cy="5309125"/>
        </p:xfrm>
        <a:graphic>
          <a:graphicData uri="http://schemas.openxmlformats.org/drawingml/2006/table">
            <a:tbl>
              <a:tblPr firstRow="1" firstCol="1" bandRow="1">
                <a:tableStyleId>{5C22544A-7EE6-4342-B048-85BDC9FD1C3A}</a:tableStyleId>
              </a:tblPr>
              <a:tblGrid>
                <a:gridCol w="4118636">
                  <a:extLst>
                    <a:ext uri="{9D8B030D-6E8A-4147-A177-3AD203B41FA5}">
                      <a16:colId xmlns:a16="http://schemas.microsoft.com/office/drawing/2014/main" val="473416130"/>
                    </a:ext>
                  </a:extLst>
                </a:gridCol>
                <a:gridCol w="3048000">
                  <a:extLst>
                    <a:ext uri="{9D8B030D-6E8A-4147-A177-3AD203B41FA5}">
                      <a16:colId xmlns:a16="http://schemas.microsoft.com/office/drawing/2014/main" val="2689432723"/>
                    </a:ext>
                  </a:extLst>
                </a:gridCol>
                <a:gridCol w="4517572">
                  <a:extLst>
                    <a:ext uri="{9D8B030D-6E8A-4147-A177-3AD203B41FA5}">
                      <a16:colId xmlns:a16="http://schemas.microsoft.com/office/drawing/2014/main" val="338968512"/>
                    </a:ext>
                  </a:extLst>
                </a:gridCol>
              </a:tblGrid>
              <a:tr h="1061825">
                <a:tc>
                  <a:txBody>
                    <a:bodyPr/>
                    <a:lstStyle/>
                    <a:p>
                      <a:pPr algn="ctr">
                        <a:lnSpc>
                          <a:spcPct val="150000"/>
                        </a:lnSpc>
                        <a:spcAft>
                          <a:spcPts val="800"/>
                        </a:spcAft>
                      </a:pPr>
                      <a:r>
                        <a:rPr lang="vi-VN" sz="3600" dirty="0">
                          <a:solidFill>
                            <a:schemeClr val="tx1"/>
                          </a:solidFill>
                          <a:effectLst/>
                          <a:latin typeface="+mj-lt"/>
                        </a:rPr>
                        <a:t>A</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5">
                  <a:txBody>
                    <a:bodyPr/>
                    <a:lstStyle/>
                    <a:p>
                      <a:pPr algn="ctr">
                        <a:lnSpc>
                          <a:spcPct val="150000"/>
                        </a:lnSpc>
                        <a:spcAft>
                          <a:spcPts val="800"/>
                        </a:spcAft>
                      </a:pPr>
                      <a:r>
                        <a:rPr lang="vi-VN" sz="3600" dirty="0">
                          <a:solidFill>
                            <a:schemeClr val="tx1"/>
                          </a:solidFill>
                          <a:effectLst/>
                          <a:latin typeface="+mj-lt"/>
                        </a:rPr>
                        <a:t> </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50000"/>
                        </a:lnSpc>
                        <a:spcAft>
                          <a:spcPts val="800"/>
                        </a:spcAft>
                      </a:pPr>
                      <a:r>
                        <a:rPr lang="vi-VN" sz="3600" dirty="0">
                          <a:solidFill>
                            <a:schemeClr val="tx1"/>
                          </a:solidFill>
                          <a:effectLst/>
                          <a:latin typeface="+mj-lt"/>
                        </a:rPr>
                        <a:t>B</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004211154"/>
                  </a:ext>
                </a:extLst>
              </a:tr>
              <a:tr h="1061825">
                <a:tc>
                  <a:txBody>
                    <a:bodyPr/>
                    <a:lstStyle/>
                    <a:p>
                      <a:pPr algn="just">
                        <a:lnSpc>
                          <a:spcPct val="150000"/>
                        </a:lnSpc>
                        <a:spcAft>
                          <a:spcPts val="800"/>
                        </a:spcAft>
                      </a:pPr>
                      <a:r>
                        <a:rPr lang="vi-VN" sz="3600" dirty="0">
                          <a:solidFill>
                            <a:schemeClr val="tx1"/>
                          </a:solidFill>
                          <a:effectLst/>
                          <a:latin typeface="+mj-lt"/>
                        </a:rPr>
                        <a:t>Triều Trần (1)</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EADA"/>
                    </a:solidFill>
                  </a:tcPr>
                </a:tc>
                <a:tc vMerge="1">
                  <a:txBody>
                    <a:bodyPr/>
                    <a:lstStyle/>
                    <a:p>
                      <a:endParaRPr lang="en-SG"/>
                    </a:p>
                  </a:txBody>
                  <a:tcPr/>
                </a:tc>
                <a:tc>
                  <a:txBody>
                    <a:bodyPr/>
                    <a:lstStyle/>
                    <a:p>
                      <a:pPr algn="just">
                        <a:lnSpc>
                          <a:spcPct val="150000"/>
                        </a:lnSpc>
                        <a:spcAft>
                          <a:spcPts val="800"/>
                        </a:spcAft>
                      </a:pPr>
                      <a:r>
                        <a:rPr lang="vi-VN" sz="3600" dirty="0">
                          <a:solidFill>
                            <a:schemeClr val="tx1"/>
                          </a:solidFill>
                          <a:effectLst/>
                          <a:latin typeface="+mj-lt"/>
                        </a:rPr>
                        <a:t> Giặc Thanh (a)</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1DE"/>
                    </a:solidFill>
                  </a:tcPr>
                </a:tc>
                <a:extLst>
                  <a:ext uri="{0D108BD9-81ED-4DB2-BD59-A6C34878D82A}">
                    <a16:rowId xmlns:a16="http://schemas.microsoft.com/office/drawing/2014/main" val="623678322"/>
                  </a:ext>
                </a:extLst>
              </a:tr>
              <a:tr h="1061825">
                <a:tc>
                  <a:txBody>
                    <a:bodyPr/>
                    <a:lstStyle/>
                    <a:p>
                      <a:pPr algn="just">
                        <a:lnSpc>
                          <a:spcPct val="150000"/>
                        </a:lnSpc>
                        <a:spcAft>
                          <a:spcPts val="800"/>
                        </a:spcAft>
                      </a:pPr>
                      <a:r>
                        <a:rPr lang="vi-VN" sz="3600" dirty="0">
                          <a:solidFill>
                            <a:schemeClr val="tx1"/>
                          </a:solidFill>
                          <a:effectLst/>
                          <a:latin typeface="+mj-lt"/>
                        </a:rPr>
                        <a:t>Triều Hậu Lê (2)</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EADA"/>
                    </a:solidFill>
                  </a:tcPr>
                </a:tc>
                <a:tc vMerge="1">
                  <a:txBody>
                    <a:bodyPr/>
                    <a:lstStyle/>
                    <a:p>
                      <a:endParaRPr lang="en-SG"/>
                    </a:p>
                  </a:txBody>
                  <a:tcPr/>
                </a:tc>
                <a:tc>
                  <a:txBody>
                    <a:bodyPr/>
                    <a:lstStyle/>
                    <a:p>
                      <a:pPr algn="just">
                        <a:lnSpc>
                          <a:spcPct val="150000"/>
                        </a:lnSpc>
                        <a:spcAft>
                          <a:spcPts val="800"/>
                        </a:spcAft>
                      </a:pPr>
                      <a:r>
                        <a:rPr lang="vi-VN" sz="3600" dirty="0">
                          <a:solidFill>
                            <a:schemeClr val="tx1"/>
                          </a:solidFill>
                          <a:effectLst/>
                          <a:latin typeface="+mj-lt"/>
                        </a:rPr>
                        <a:t>Giặc Tống (b)</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1DE"/>
                    </a:solidFill>
                  </a:tcPr>
                </a:tc>
                <a:extLst>
                  <a:ext uri="{0D108BD9-81ED-4DB2-BD59-A6C34878D82A}">
                    <a16:rowId xmlns:a16="http://schemas.microsoft.com/office/drawing/2014/main" val="2758294849"/>
                  </a:ext>
                </a:extLst>
              </a:tr>
              <a:tr h="1061825">
                <a:tc>
                  <a:txBody>
                    <a:bodyPr/>
                    <a:lstStyle/>
                    <a:p>
                      <a:pPr algn="just">
                        <a:lnSpc>
                          <a:spcPct val="150000"/>
                        </a:lnSpc>
                        <a:spcAft>
                          <a:spcPts val="800"/>
                        </a:spcAft>
                      </a:pPr>
                      <a:r>
                        <a:rPr lang="vi-VN" sz="3600" dirty="0">
                          <a:solidFill>
                            <a:schemeClr val="tx1"/>
                          </a:solidFill>
                          <a:effectLst/>
                          <a:latin typeface="+mj-lt"/>
                        </a:rPr>
                        <a:t>Triều Lý (3)</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EADA"/>
                    </a:solidFill>
                  </a:tcPr>
                </a:tc>
                <a:tc vMerge="1">
                  <a:txBody>
                    <a:bodyPr/>
                    <a:lstStyle/>
                    <a:p>
                      <a:endParaRPr lang="en-SG"/>
                    </a:p>
                  </a:txBody>
                  <a:tcPr/>
                </a:tc>
                <a:tc>
                  <a:txBody>
                    <a:bodyPr/>
                    <a:lstStyle/>
                    <a:p>
                      <a:pPr algn="just">
                        <a:lnSpc>
                          <a:spcPct val="150000"/>
                        </a:lnSpc>
                        <a:spcAft>
                          <a:spcPts val="800"/>
                        </a:spcAft>
                      </a:pPr>
                      <a:r>
                        <a:rPr lang="vi-VN" sz="3600" dirty="0">
                          <a:solidFill>
                            <a:schemeClr val="tx1"/>
                          </a:solidFill>
                          <a:effectLst/>
                          <a:latin typeface="+mj-lt"/>
                        </a:rPr>
                        <a:t>Giặc Minh (c)</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1DE"/>
                    </a:solidFill>
                  </a:tcPr>
                </a:tc>
                <a:extLst>
                  <a:ext uri="{0D108BD9-81ED-4DB2-BD59-A6C34878D82A}">
                    <a16:rowId xmlns:a16="http://schemas.microsoft.com/office/drawing/2014/main" val="1632394465"/>
                  </a:ext>
                </a:extLst>
              </a:tr>
              <a:tr h="1061825">
                <a:tc>
                  <a:txBody>
                    <a:bodyPr/>
                    <a:lstStyle/>
                    <a:p>
                      <a:pPr algn="just">
                        <a:lnSpc>
                          <a:spcPct val="150000"/>
                        </a:lnSpc>
                        <a:spcAft>
                          <a:spcPts val="800"/>
                        </a:spcAft>
                      </a:pPr>
                      <a:r>
                        <a:rPr lang="vi-VN" sz="3600" dirty="0">
                          <a:solidFill>
                            <a:schemeClr val="tx1"/>
                          </a:solidFill>
                          <a:effectLst/>
                          <a:latin typeface="+mj-lt"/>
                        </a:rPr>
                        <a:t>Triều Tây Sơn (4)</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EADA"/>
                    </a:solidFill>
                  </a:tcPr>
                </a:tc>
                <a:tc vMerge="1">
                  <a:txBody>
                    <a:bodyPr/>
                    <a:lstStyle/>
                    <a:p>
                      <a:endParaRPr lang="en-SG"/>
                    </a:p>
                  </a:txBody>
                  <a:tcPr/>
                </a:tc>
                <a:tc>
                  <a:txBody>
                    <a:bodyPr/>
                    <a:lstStyle/>
                    <a:p>
                      <a:pPr algn="just">
                        <a:lnSpc>
                          <a:spcPct val="150000"/>
                        </a:lnSpc>
                        <a:spcAft>
                          <a:spcPts val="800"/>
                        </a:spcAft>
                      </a:pPr>
                      <a:r>
                        <a:rPr lang="vi-VN" sz="3600" dirty="0">
                          <a:solidFill>
                            <a:schemeClr val="tx1"/>
                          </a:solidFill>
                          <a:effectLst/>
                          <a:latin typeface="+mj-lt"/>
                        </a:rPr>
                        <a:t>Giặc Mông Nguyên (d)</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1DE"/>
                    </a:solidFill>
                  </a:tcPr>
                </a:tc>
                <a:extLst>
                  <a:ext uri="{0D108BD9-81ED-4DB2-BD59-A6C34878D82A}">
                    <a16:rowId xmlns:a16="http://schemas.microsoft.com/office/drawing/2014/main" val="147914603"/>
                  </a:ext>
                </a:extLst>
              </a:tr>
            </a:tbl>
          </a:graphicData>
        </a:graphic>
      </p:graphicFrame>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203316" y="143915"/>
            <a:ext cx="9453800" cy="1119008"/>
            <a:chOff x="0" y="-38100"/>
            <a:chExt cx="1837740" cy="442077"/>
          </a:xfrm>
        </p:grpSpPr>
        <p:sp>
          <p:nvSpPr>
            <p:cNvPr id="24" name="Freeform 24"/>
            <p:cNvSpPr/>
            <p:nvPr/>
          </p:nvSpPr>
          <p:spPr>
            <a:xfrm>
              <a:off x="0" y="0"/>
              <a:ext cx="1837740" cy="34807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44207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1074967" y="173242"/>
            <a:ext cx="851964" cy="877307"/>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1302981" y="219111"/>
            <a:ext cx="9360654" cy="752065"/>
          </a:xfrm>
          <a:prstGeom prst="rect">
            <a:avLst/>
          </a:prstGeom>
          <a:noFill/>
        </p:spPr>
        <p:txBody>
          <a:bodyPr wrap="square">
            <a:spAutoFit/>
          </a:bodyPr>
          <a:lstStyle/>
          <a:p>
            <a:pPr algn="just">
              <a:lnSpc>
                <a:spcPct val="150000"/>
              </a:lnSpc>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Nối các vế ở cột A với các vế ở cột B sao cho phù hợp</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E9D5CA59-C230-6B34-3C33-059FCE4ECA4C}"/>
              </a:ext>
            </a:extLst>
          </p:cNvPr>
          <p:cNvGraphicFramePr>
            <a:graphicFrameLocks noGrp="1"/>
          </p:cNvGraphicFramePr>
          <p:nvPr/>
        </p:nvGraphicFramePr>
        <p:xfrm>
          <a:off x="202993" y="1308519"/>
          <a:ext cx="11684208" cy="5309125"/>
        </p:xfrm>
        <a:graphic>
          <a:graphicData uri="http://schemas.openxmlformats.org/drawingml/2006/table">
            <a:tbl>
              <a:tblPr firstRow="1" firstCol="1" bandRow="1">
                <a:tableStyleId>{5C22544A-7EE6-4342-B048-85BDC9FD1C3A}</a:tableStyleId>
              </a:tblPr>
              <a:tblGrid>
                <a:gridCol w="4118636">
                  <a:extLst>
                    <a:ext uri="{9D8B030D-6E8A-4147-A177-3AD203B41FA5}">
                      <a16:colId xmlns:a16="http://schemas.microsoft.com/office/drawing/2014/main" val="473416130"/>
                    </a:ext>
                  </a:extLst>
                </a:gridCol>
                <a:gridCol w="3048000">
                  <a:extLst>
                    <a:ext uri="{9D8B030D-6E8A-4147-A177-3AD203B41FA5}">
                      <a16:colId xmlns:a16="http://schemas.microsoft.com/office/drawing/2014/main" val="2689432723"/>
                    </a:ext>
                  </a:extLst>
                </a:gridCol>
                <a:gridCol w="4517572">
                  <a:extLst>
                    <a:ext uri="{9D8B030D-6E8A-4147-A177-3AD203B41FA5}">
                      <a16:colId xmlns:a16="http://schemas.microsoft.com/office/drawing/2014/main" val="338968512"/>
                    </a:ext>
                  </a:extLst>
                </a:gridCol>
              </a:tblGrid>
              <a:tr h="1061825">
                <a:tc>
                  <a:txBody>
                    <a:bodyPr/>
                    <a:lstStyle/>
                    <a:p>
                      <a:pPr algn="ctr">
                        <a:lnSpc>
                          <a:spcPct val="150000"/>
                        </a:lnSpc>
                        <a:spcAft>
                          <a:spcPts val="800"/>
                        </a:spcAft>
                      </a:pPr>
                      <a:r>
                        <a:rPr lang="vi-VN" sz="3600" dirty="0">
                          <a:solidFill>
                            <a:schemeClr val="tx1"/>
                          </a:solidFill>
                          <a:effectLst/>
                          <a:latin typeface="+mj-lt"/>
                        </a:rPr>
                        <a:t>A</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5">
                  <a:txBody>
                    <a:bodyPr/>
                    <a:lstStyle/>
                    <a:p>
                      <a:pPr algn="ctr">
                        <a:lnSpc>
                          <a:spcPct val="150000"/>
                        </a:lnSpc>
                        <a:spcAft>
                          <a:spcPts val="800"/>
                        </a:spcAft>
                      </a:pPr>
                      <a:r>
                        <a:rPr lang="vi-VN" sz="3600" dirty="0">
                          <a:solidFill>
                            <a:schemeClr val="tx1"/>
                          </a:solidFill>
                          <a:effectLst/>
                          <a:latin typeface="+mj-lt"/>
                        </a:rPr>
                        <a:t> </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50000"/>
                        </a:lnSpc>
                        <a:spcAft>
                          <a:spcPts val="800"/>
                        </a:spcAft>
                      </a:pPr>
                      <a:r>
                        <a:rPr lang="vi-VN" sz="3600" dirty="0">
                          <a:solidFill>
                            <a:schemeClr val="tx1"/>
                          </a:solidFill>
                          <a:effectLst/>
                          <a:latin typeface="+mj-lt"/>
                        </a:rPr>
                        <a:t>B</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004211154"/>
                  </a:ext>
                </a:extLst>
              </a:tr>
              <a:tr h="1061825">
                <a:tc>
                  <a:txBody>
                    <a:bodyPr/>
                    <a:lstStyle/>
                    <a:p>
                      <a:pPr algn="just">
                        <a:lnSpc>
                          <a:spcPct val="150000"/>
                        </a:lnSpc>
                        <a:spcAft>
                          <a:spcPts val="800"/>
                        </a:spcAft>
                      </a:pPr>
                      <a:r>
                        <a:rPr lang="vi-VN" sz="3600" dirty="0">
                          <a:solidFill>
                            <a:schemeClr val="tx1"/>
                          </a:solidFill>
                          <a:effectLst/>
                          <a:latin typeface="+mj-lt"/>
                        </a:rPr>
                        <a:t>Triều Trần (1)</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EADA"/>
                    </a:solidFill>
                  </a:tcPr>
                </a:tc>
                <a:tc vMerge="1">
                  <a:txBody>
                    <a:bodyPr/>
                    <a:lstStyle/>
                    <a:p>
                      <a:endParaRPr lang="en-SG"/>
                    </a:p>
                  </a:txBody>
                  <a:tcPr/>
                </a:tc>
                <a:tc>
                  <a:txBody>
                    <a:bodyPr/>
                    <a:lstStyle/>
                    <a:p>
                      <a:pPr algn="just">
                        <a:lnSpc>
                          <a:spcPct val="150000"/>
                        </a:lnSpc>
                        <a:spcAft>
                          <a:spcPts val="800"/>
                        </a:spcAft>
                      </a:pPr>
                      <a:r>
                        <a:rPr lang="vi-VN" sz="3600" dirty="0">
                          <a:solidFill>
                            <a:schemeClr val="tx1"/>
                          </a:solidFill>
                          <a:effectLst/>
                          <a:latin typeface="+mj-lt"/>
                        </a:rPr>
                        <a:t> Giặc Thanh (a)</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1DE"/>
                    </a:solidFill>
                  </a:tcPr>
                </a:tc>
                <a:extLst>
                  <a:ext uri="{0D108BD9-81ED-4DB2-BD59-A6C34878D82A}">
                    <a16:rowId xmlns:a16="http://schemas.microsoft.com/office/drawing/2014/main" val="623678322"/>
                  </a:ext>
                </a:extLst>
              </a:tr>
              <a:tr h="1061825">
                <a:tc>
                  <a:txBody>
                    <a:bodyPr/>
                    <a:lstStyle/>
                    <a:p>
                      <a:pPr algn="just">
                        <a:lnSpc>
                          <a:spcPct val="150000"/>
                        </a:lnSpc>
                        <a:spcAft>
                          <a:spcPts val="800"/>
                        </a:spcAft>
                      </a:pPr>
                      <a:r>
                        <a:rPr lang="vi-VN" sz="3600" dirty="0">
                          <a:solidFill>
                            <a:schemeClr val="tx1"/>
                          </a:solidFill>
                          <a:effectLst/>
                          <a:latin typeface="+mj-lt"/>
                        </a:rPr>
                        <a:t>Triều Hậu Lê (2)</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EADA"/>
                    </a:solidFill>
                  </a:tcPr>
                </a:tc>
                <a:tc vMerge="1">
                  <a:txBody>
                    <a:bodyPr/>
                    <a:lstStyle/>
                    <a:p>
                      <a:endParaRPr lang="en-SG"/>
                    </a:p>
                  </a:txBody>
                  <a:tcPr/>
                </a:tc>
                <a:tc>
                  <a:txBody>
                    <a:bodyPr/>
                    <a:lstStyle/>
                    <a:p>
                      <a:pPr algn="just">
                        <a:lnSpc>
                          <a:spcPct val="150000"/>
                        </a:lnSpc>
                        <a:spcAft>
                          <a:spcPts val="800"/>
                        </a:spcAft>
                      </a:pPr>
                      <a:r>
                        <a:rPr lang="vi-VN" sz="3600" dirty="0">
                          <a:solidFill>
                            <a:schemeClr val="tx1"/>
                          </a:solidFill>
                          <a:effectLst/>
                          <a:latin typeface="+mj-lt"/>
                        </a:rPr>
                        <a:t>Giặc Tống (b)</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1DE"/>
                    </a:solidFill>
                  </a:tcPr>
                </a:tc>
                <a:extLst>
                  <a:ext uri="{0D108BD9-81ED-4DB2-BD59-A6C34878D82A}">
                    <a16:rowId xmlns:a16="http://schemas.microsoft.com/office/drawing/2014/main" val="2758294849"/>
                  </a:ext>
                </a:extLst>
              </a:tr>
              <a:tr h="1061825">
                <a:tc>
                  <a:txBody>
                    <a:bodyPr/>
                    <a:lstStyle/>
                    <a:p>
                      <a:pPr algn="just">
                        <a:lnSpc>
                          <a:spcPct val="150000"/>
                        </a:lnSpc>
                        <a:spcAft>
                          <a:spcPts val="800"/>
                        </a:spcAft>
                      </a:pPr>
                      <a:r>
                        <a:rPr lang="vi-VN" sz="3600" dirty="0">
                          <a:solidFill>
                            <a:schemeClr val="tx1"/>
                          </a:solidFill>
                          <a:effectLst/>
                          <a:latin typeface="+mj-lt"/>
                        </a:rPr>
                        <a:t>Triều Lý (3)</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EADA"/>
                    </a:solidFill>
                  </a:tcPr>
                </a:tc>
                <a:tc vMerge="1">
                  <a:txBody>
                    <a:bodyPr/>
                    <a:lstStyle/>
                    <a:p>
                      <a:endParaRPr lang="en-SG"/>
                    </a:p>
                  </a:txBody>
                  <a:tcPr/>
                </a:tc>
                <a:tc>
                  <a:txBody>
                    <a:bodyPr/>
                    <a:lstStyle/>
                    <a:p>
                      <a:pPr algn="just">
                        <a:lnSpc>
                          <a:spcPct val="150000"/>
                        </a:lnSpc>
                        <a:spcAft>
                          <a:spcPts val="800"/>
                        </a:spcAft>
                      </a:pPr>
                      <a:r>
                        <a:rPr lang="vi-VN" sz="3600" dirty="0">
                          <a:solidFill>
                            <a:schemeClr val="tx1"/>
                          </a:solidFill>
                          <a:effectLst/>
                          <a:latin typeface="+mj-lt"/>
                        </a:rPr>
                        <a:t>Giặc Minh (c)</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1DE"/>
                    </a:solidFill>
                  </a:tcPr>
                </a:tc>
                <a:extLst>
                  <a:ext uri="{0D108BD9-81ED-4DB2-BD59-A6C34878D82A}">
                    <a16:rowId xmlns:a16="http://schemas.microsoft.com/office/drawing/2014/main" val="1632394465"/>
                  </a:ext>
                </a:extLst>
              </a:tr>
              <a:tr h="1061825">
                <a:tc>
                  <a:txBody>
                    <a:bodyPr/>
                    <a:lstStyle/>
                    <a:p>
                      <a:pPr algn="just">
                        <a:lnSpc>
                          <a:spcPct val="150000"/>
                        </a:lnSpc>
                        <a:spcAft>
                          <a:spcPts val="800"/>
                        </a:spcAft>
                      </a:pPr>
                      <a:r>
                        <a:rPr lang="vi-VN" sz="3600" dirty="0">
                          <a:solidFill>
                            <a:schemeClr val="tx1"/>
                          </a:solidFill>
                          <a:effectLst/>
                          <a:latin typeface="+mj-lt"/>
                        </a:rPr>
                        <a:t>Triều Tây Sơn (4)</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EADA"/>
                    </a:solidFill>
                  </a:tcPr>
                </a:tc>
                <a:tc vMerge="1">
                  <a:txBody>
                    <a:bodyPr/>
                    <a:lstStyle/>
                    <a:p>
                      <a:endParaRPr lang="en-SG"/>
                    </a:p>
                  </a:txBody>
                  <a:tcPr/>
                </a:tc>
                <a:tc>
                  <a:txBody>
                    <a:bodyPr/>
                    <a:lstStyle/>
                    <a:p>
                      <a:pPr algn="just">
                        <a:lnSpc>
                          <a:spcPct val="150000"/>
                        </a:lnSpc>
                        <a:spcAft>
                          <a:spcPts val="800"/>
                        </a:spcAft>
                      </a:pPr>
                      <a:r>
                        <a:rPr lang="vi-VN" sz="3600" dirty="0">
                          <a:solidFill>
                            <a:schemeClr val="tx1"/>
                          </a:solidFill>
                          <a:effectLst/>
                          <a:latin typeface="+mj-lt"/>
                        </a:rPr>
                        <a:t>Giặc Mông Nguyên (d)</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1DE"/>
                    </a:solidFill>
                  </a:tcPr>
                </a:tc>
                <a:extLst>
                  <a:ext uri="{0D108BD9-81ED-4DB2-BD59-A6C34878D82A}">
                    <a16:rowId xmlns:a16="http://schemas.microsoft.com/office/drawing/2014/main" val="147914603"/>
                  </a:ext>
                </a:extLst>
              </a:tr>
            </a:tbl>
          </a:graphicData>
        </a:graphic>
      </p:graphicFrame>
      <p:cxnSp>
        <p:nvCxnSpPr>
          <p:cNvPr id="15" name="Straight Arrow Connector 14">
            <a:extLst>
              <a:ext uri="{FF2B5EF4-FFF2-40B4-BE49-F238E27FC236}">
                <a16:creationId xmlns:a16="http://schemas.microsoft.com/office/drawing/2014/main" id="{CB2A210E-9F83-9DC3-3B40-6353AB06857C}"/>
              </a:ext>
            </a:extLst>
          </p:cNvPr>
          <p:cNvCxnSpPr/>
          <p:nvPr/>
        </p:nvCxnSpPr>
        <p:spPr>
          <a:xfrm>
            <a:off x="4321629" y="2834670"/>
            <a:ext cx="3004457" cy="33701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0E1E49C-3212-C7B4-6E12-D2AB9CBB6E7A}"/>
              </a:ext>
            </a:extLst>
          </p:cNvPr>
          <p:cNvCxnSpPr>
            <a:cxnSpLocks/>
          </p:cNvCxnSpPr>
          <p:nvPr/>
        </p:nvCxnSpPr>
        <p:spPr>
          <a:xfrm>
            <a:off x="4321629" y="3963081"/>
            <a:ext cx="3004457" cy="10784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3E19E05-6D63-81E9-6C08-1B5DEB44F0F2}"/>
              </a:ext>
            </a:extLst>
          </p:cNvPr>
          <p:cNvCxnSpPr>
            <a:cxnSpLocks/>
          </p:cNvCxnSpPr>
          <p:nvPr/>
        </p:nvCxnSpPr>
        <p:spPr>
          <a:xfrm flipV="1">
            <a:off x="4321629" y="3878187"/>
            <a:ext cx="3080657" cy="12133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25CC13D-81C0-E821-0D63-5BEC99432D55}"/>
              </a:ext>
            </a:extLst>
          </p:cNvPr>
          <p:cNvCxnSpPr>
            <a:cxnSpLocks/>
          </p:cNvCxnSpPr>
          <p:nvPr/>
        </p:nvCxnSpPr>
        <p:spPr>
          <a:xfrm flipV="1">
            <a:off x="4321629" y="2798536"/>
            <a:ext cx="3004457" cy="33487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4699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A99E09-62A5-D629-9E9B-B62CABF8CDDE}"/>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7AF3D3D-4FFA-C258-8531-45F85A9D6DAF}"/>
              </a:ext>
            </a:extLst>
          </p:cNvPr>
          <p:cNvPicPr>
            <a:picLocks noChangeAspect="1"/>
          </p:cNvPicPr>
          <p:nvPr/>
        </p:nvPicPr>
        <p:blipFill rotWithShape="1">
          <a:blip r:embed="rId4">
            <a:clrChange>
              <a:clrFrom>
                <a:srgbClr val="FFFFFF"/>
              </a:clrFrom>
              <a:clrTo>
                <a:srgbClr val="FFFFFF">
                  <a:alpha val="0"/>
                </a:srgbClr>
              </a:clrTo>
            </a:clrChange>
          </a:blip>
          <a:srcRect t="38989" r="1250"/>
          <a:stretch/>
        </p:blipFill>
        <p:spPr>
          <a:xfrm>
            <a:off x="1197428" y="881277"/>
            <a:ext cx="10778236" cy="3745736"/>
          </a:xfrm>
          <a:prstGeom prst="rect">
            <a:avLst/>
          </a:prstGeom>
        </p:spPr>
      </p:pic>
      <p:sp>
        <p:nvSpPr>
          <p:cNvPr id="2" name="Rectangle 1"/>
          <p:cNvSpPr/>
          <p:nvPr/>
        </p:nvSpPr>
        <p:spPr>
          <a:xfrm>
            <a:off x="649842" y="1598414"/>
            <a:ext cx="301686" cy="369332"/>
          </a:xfrm>
          <a:prstGeom prst="rect">
            <a:avLst/>
          </a:prstGeom>
        </p:spPr>
        <p:txBody>
          <a:bodyPr wrap="none">
            <a:spAutoFit/>
          </a:bodyPr>
          <a:lstStyle/>
          <a:p>
            <a:r>
              <a:rPr lang="en-US" i="1" dirty="0">
                <a:solidFill>
                  <a:schemeClr val="accent2">
                    <a:lumMod val="20000"/>
                    <a:lumOff val="80000"/>
                  </a:schemeClr>
                </a:solidFill>
              </a:rPr>
              <a:t>1</a:t>
            </a:r>
            <a:endParaRPr lang="en-US" dirty="0">
              <a:solidFill>
                <a:schemeClr val="accent2">
                  <a:lumMod val="20000"/>
                  <a:lumOff val="80000"/>
                </a:schemeClr>
              </a:solidFill>
            </a:endParaRPr>
          </a:p>
        </p:txBody>
      </p:sp>
      <p:sp>
        <p:nvSpPr>
          <p:cNvPr id="5" name="Rectangle 4"/>
          <p:cNvSpPr/>
          <p:nvPr/>
        </p:nvSpPr>
        <p:spPr>
          <a:xfrm>
            <a:off x="802242" y="1750814"/>
            <a:ext cx="301686" cy="369332"/>
          </a:xfrm>
          <a:prstGeom prst="rect">
            <a:avLst/>
          </a:prstGeom>
        </p:spPr>
        <p:txBody>
          <a:bodyPr wrap="none">
            <a:spAutoFit/>
          </a:bodyPr>
          <a:lstStyle/>
          <a:p>
            <a:r>
              <a:rPr lang="en-US" i="1" dirty="0">
                <a:solidFill>
                  <a:schemeClr val="accent2">
                    <a:lumMod val="20000"/>
                    <a:lumOff val="80000"/>
                  </a:schemeClr>
                </a:solidFill>
              </a:rPr>
              <a:t>1</a:t>
            </a:r>
            <a:endParaRPr lang="en-US" dirty="0">
              <a:solidFill>
                <a:schemeClr val="accent2">
                  <a:lumMod val="20000"/>
                  <a:lumOff val="80000"/>
                </a:schemeClr>
              </a:solidFill>
            </a:endParaRPr>
          </a:p>
        </p:txBody>
      </p:sp>
      <p:sp>
        <p:nvSpPr>
          <p:cNvPr id="6" name="Rectangle 5"/>
          <p:cNvSpPr/>
          <p:nvPr/>
        </p:nvSpPr>
        <p:spPr>
          <a:xfrm>
            <a:off x="1755164" y="4908397"/>
            <a:ext cx="301686" cy="369332"/>
          </a:xfrm>
          <a:prstGeom prst="rect">
            <a:avLst/>
          </a:prstGeom>
        </p:spPr>
        <p:txBody>
          <a:bodyPr wrap="none">
            <a:spAutoFit/>
          </a:bodyPr>
          <a:lstStyle/>
          <a:p>
            <a:r>
              <a:rPr lang="en-US" i="1" dirty="0">
                <a:solidFill>
                  <a:schemeClr val="tx2">
                    <a:lumMod val="50000"/>
                  </a:schemeClr>
                </a:solidFill>
              </a:rPr>
              <a:t>1</a:t>
            </a:r>
            <a:endParaRPr lang="en-US" dirty="0">
              <a:solidFill>
                <a:schemeClr val="tx2">
                  <a:lumMod val="50000"/>
                </a:schemeClr>
              </a:solidFill>
            </a:endParaRPr>
          </a:p>
        </p:txBody>
      </p:sp>
    </p:spTree>
    <p:custDataLst>
      <p:tags r:id="rId1"/>
    </p:custDataLst>
    <p:extLst>
      <p:ext uri="{BB962C8B-B14F-4D97-AF65-F5344CB8AC3E}">
        <p14:creationId xmlns:p14="http://schemas.microsoft.com/office/powerpoint/2010/main" val="15462391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FFB515-3ECB-4B8B-985E-8DD7E266EDCB}"/>
              </a:ext>
            </a:extLst>
          </p:cNvPr>
          <p:cNvPicPr>
            <a:picLocks noChangeAspect="1"/>
          </p:cNvPicPr>
          <p:nvPr/>
        </p:nvPicPr>
        <p:blipFill>
          <a:blip r:embed="rId4">
            <a:extLst>
              <a:ext uri="{28A0092B-C50C-407E-A947-70E740481C1C}">
                <a14:useLocalDpi xmlns:a14="http://schemas.microsoft.com/office/drawing/2010/main" val="0"/>
              </a:ext>
            </a:extLst>
          </a:blip>
          <a:srcRect l="1513" t="7503" r="1664" b="13285"/>
          <a:stretch>
            <a:fillRect/>
          </a:stretch>
        </p:blipFill>
        <p:spPr>
          <a:xfrm>
            <a:off x="0" y="358656"/>
            <a:ext cx="12192000" cy="5841759"/>
          </a:xfrm>
          <a:prstGeom prst="rect">
            <a:avLst/>
          </a:prstGeom>
          <a:ln w="180975">
            <a:solidFill>
              <a:srgbClr val="B27B4F"/>
            </a:solidFill>
          </a:ln>
        </p:spPr>
      </p:pic>
      <p:pic>
        <p:nvPicPr>
          <p:cNvPr id="22" name="图片 35">
            <a:extLst>
              <a:ext uri="{FF2B5EF4-FFF2-40B4-BE49-F238E27FC236}">
                <a16:creationId xmlns:a16="http://schemas.microsoft.com/office/drawing/2014/main" id="{E5072BEC-2D29-3CDD-1655-645CD866414A}"/>
              </a:ext>
            </a:extLst>
          </p:cNvPr>
          <p:cNvPicPr>
            <a:picLocks noChangeAspect="1"/>
          </p:cNvPicPr>
          <p:nvPr/>
        </p:nvPicPr>
        <p:blipFill>
          <a:blip r:embed="rId5" cstate="hqprint">
            <a:extLst>
              <a:ext uri="{28A0092B-C50C-407E-A947-70E740481C1C}">
                <a14:useLocalDpi xmlns:a14="http://schemas.microsoft.com/office/drawing/2010/main" val="0"/>
              </a:ext>
            </a:extLst>
          </a:blip>
          <a:srcRect l="26589" t="-2052" b="-1"/>
          <a:stretch>
            <a:fillRect/>
          </a:stretch>
        </p:blipFill>
        <p:spPr>
          <a:xfrm flipH="1">
            <a:off x="5106549" y="2150089"/>
            <a:ext cx="3229581" cy="650815"/>
          </a:xfrm>
          <a:prstGeom prst="rect">
            <a:avLst/>
          </a:prstGeom>
        </p:spPr>
      </p:pic>
      <p:pic>
        <p:nvPicPr>
          <p:cNvPr id="16" name="图片 31">
            <a:extLst>
              <a:ext uri="{FF2B5EF4-FFF2-40B4-BE49-F238E27FC236}">
                <a16:creationId xmlns:a16="http://schemas.microsoft.com/office/drawing/2014/main" id="{4528468E-F360-5720-5DC1-EEEBA01E5A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2015" y="2104345"/>
            <a:ext cx="7676160" cy="4122723"/>
          </a:xfrm>
          <a:prstGeom prst="rect">
            <a:avLst/>
          </a:prstGeom>
        </p:spPr>
      </p:pic>
      <p:pic>
        <p:nvPicPr>
          <p:cNvPr id="8" name="图片 35">
            <a:extLst>
              <a:ext uri="{FF2B5EF4-FFF2-40B4-BE49-F238E27FC236}">
                <a16:creationId xmlns:a16="http://schemas.microsoft.com/office/drawing/2014/main" id="{73D68CB5-5BC3-7AEC-E04F-F3FEAF28A9E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977" t="-32005" b="-1"/>
          <a:stretch/>
        </p:blipFill>
        <p:spPr>
          <a:xfrm flipH="1">
            <a:off x="9003213" y="465173"/>
            <a:ext cx="4180351" cy="841830"/>
          </a:xfrm>
          <a:prstGeom prst="rect">
            <a:avLst/>
          </a:prstGeom>
        </p:spPr>
      </p:pic>
      <p:pic>
        <p:nvPicPr>
          <p:cNvPr id="14" name="图片 28">
            <a:extLst>
              <a:ext uri="{FF2B5EF4-FFF2-40B4-BE49-F238E27FC236}">
                <a16:creationId xmlns:a16="http://schemas.microsoft.com/office/drawing/2014/main" id="{ADC6EC46-3119-E09E-9142-325931D310D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44445" t="22329" b="19483"/>
          <a:stretch/>
        </p:blipFill>
        <p:spPr>
          <a:xfrm flipH="1">
            <a:off x="5978859" y="4753655"/>
            <a:ext cx="2649734" cy="1561825"/>
          </a:xfrm>
          <a:prstGeom prst="rect">
            <a:avLst/>
          </a:prstGeom>
        </p:spPr>
      </p:pic>
      <p:pic>
        <p:nvPicPr>
          <p:cNvPr id="17" name="图片 33">
            <a:extLst>
              <a:ext uri="{FF2B5EF4-FFF2-40B4-BE49-F238E27FC236}">
                <a16:creationId xmlns:a16="http://schemas.microsoft.com/office/drawing/2014/main" id="{194AB2B3-6482-61F3-9EB2-3E715D7827AA}"/>
              </a:ext>
            </a:extLst>
          </p:cNvPr>
          <p:cNvPicPr>
            <a:picLocks noChangeAspect="1"/>
          </p:cNvPicPr>
          <p:nvPr/>
        </p:nvPicPr>
        <p:blipFill>
          <a:blip r:embed="rId8" cstate="hqprint">
            <a:extLst>
              <a:ext uri="{28A0092B-C50C-407E-A947-70E740481C1C}">
                <a14:useLocalDpi xmlns:a14="http://schemas.microsoft.com/office/drawing/2010/main" val="0"/>
              </a:ext>
            </a:extLst>
          </a:blip>
          <a:srcRect l="26589" t="-2052" b="-1"/>
          <a:stretch>
            <a:fillRect/>
          </a:stretch>
        </p:blipFill>
        <p:spPr>
          <a:xfrm flipH="1">
            <a:off x="5065185" y="5965378"/>
            <a:ext cx="2649735" cy="533966"/>
          </a:xfrm>
          <a:prstGeom prst="rect">
            <a:avLst/>
          </a:prstGeom>
        </p:spPr>
      </p:pic>
      <p:pic>
        <p:nvPicPr>
          <p:cNvPr id="15" name="图片 20">
            <a:extLst>
              <a:ext uri="{FF2B5EF4-FFF2-40B4-BE49-F238E27FC236}">
                <a16:creationId xmlns:a16="http://schemas.microsoft.com/office/drawing/2014/main" id="{0A7B574A-157D-C7AE-FE07-DFD0FC50F56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6497651" y="5979678"/>
            <a:ext cx="2850113" cy="413150"/>
          </a:xfrm>
          <a:prstGeom prst="rect">
            <a:avLst/>
          </a:prstGeom>
        </p:spPr>
      </p:pic>
      <p:pic>
        <p:nvPicPr>
          <p:cNvPr id="32" name="图片 22">
            <a:extLst>
              <a:ext uri="{FF2B5EF4-FFF2-40B4-BE49-F238E27FC236}">
                <a16:creationId xmlns:a16="http://schemas.microsoft.com/office/drawing/2014/main" id="{A4E3633F-24C7-D64C-5FFC-B5EF54B655E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123595" y="619726"/>
            <a:ext cx="2069504" cy="1229734"/>
          </a:xfrm>
          <a:prstGeom prst="rect">
            <a:avLst/>
          </a:prstGeom>
        </p:spPr>
      </p:pic>
      <p:pic>
        <p:nvPicPr>
          <p:cNvPr id="50" name="图片 38" descr="582ed5f479338">
            <a:extLst>
              <a:ext uri="{FF2B5EF4-FFF2-40B4-BE49-F238E27FC236}">
                <a16:creationId xmlns:a16="http://schemas.microsoft.com/office/drawing/2014/main" id="{A5CD1BD6-FEA5-AF31-ADFB-70F23044F61F}"/>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flipH="1">
            <a:off x="372041" y="818206"/>
            <a:ext cx="2042104" cy="832774"/>
          </a:xfrm>
          <a:prstGeom prst="rect">
            <a:avLst/>
          </a:prstGeom>
        </p:spPr>
      </p:pic>
      <p:sp>
        <p:nvSpPr>
          <p:cNvPr id="51" name="TextBox 9">
            <a:extLst>
              <a:ext uri="{FF2B5EF4-FFF2-40B4-BE49-F238E27FC236}">
                <a16:creationId xmlns:a16="http://schemas.microsoft.com/office/drawing/2014/main" id="{FDA1754A-B5E8-F714-540A-0F5989F40884}"/>
              </a:ext>
            </a:extLst>
          </p:cNvPr>
          <p:cNvSpPr txBox="1"/>
          <p:nvPr/>
        </p:nvSpPr>
        <p:spPr>
          <a:xfrm>
            <a:off x="385984" y="2072729"/>
            <a:ext cx="5425771" cy="37856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vi-VN" sz="8000" b="1" dirty="0">
                <a:latin typeface="+mj-lt"/>
              </a:rPr>
              <a:t>Tìm hiểu kiến thức Ngữ văn</a:t>
            </a:r>
            <a:endParaRPr kumimoji="0" lang="en-SG" sz="34400" b="0" i="0" u="none" strike="noStrike" kern="1200" cap="none" spc="0" normalizeH="0" baseline="0" noProof="0" dirty="0">
              <a:ln>
                <a:noFill/>
              </a:ln>
              <a:solidFill>
                <a:srgbClr val="000000"/>
              </a:solidFill>
              <a:effectLst/>
              <a:uLnTx/>
              <a:uFillTx/>
              <a:latin typeface="+mj-lt"/>
              <a:sym typeface="Arial"/>
            </a:endParaRPr>
          </a:p>
        </p:txBody>
      </p:sp>
      <p:sp>
        <p:nvSpPr>
          <p:cNvPr id="60" name="TextBox 9">
            <a:extLst>
              <a:ext uri="{FF2B5EF4-FFF2-40B4-BE49-F238E27FC236}">
                <a16:creationId xmlns:a16="http://schemas.microsoft.com/office/drawing/2014/main" id="{00E27BE2-FD80-45C6-1CCF-86A47C4799A9}"/>
              </a:ext>
            </a:extLst>
          </p:cNvPr>
          <p:cNvSpPr txBox="1"/>
          <p:nvPr/>
        </p:nvSpPr>
        <p:spPr>
          <a:xfrm>
            <a:off x="2109408" y="526021"/>
            <a:ext cx="2084544" cy="132343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8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I</a:t>
            </a:r>
            <a:endParaRPr kumimoji="0" lang="en-SG" sz="8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E8A9421-144F-FE09-A21C-24A63813BBC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7011" b="99770" l="9979" r="89862">
                        <a14:foregroundMark x1="62951" y1="49540" x2="70223" y2="77356"/>
                        <a14:foregroundMark x1="70223" y1="77356" x2="70329" y2="77586"/>
                        <a14:foregroundMark x1="33068" y1="95057" x2="55786" y2="95287"/>
                        <a14:foregroundMark x1="50531" y1="94368" x2="50106" y2="81149"/>
                        <a14:foregroundMark x1="28238" y1="77126" x2="33758" y2="55057"/>
                        <a14:foregroundMark x1="33758" y1="55057" x2="33811" y2="55057"/>
                        <a14:foregroundMark x1="51327" y1="7126" x2="49363" y2="9885"/>
                        <a14:foregroundMark x1="48355" y1="24023" x2="46391" y2="83103"/>
                        <a14:foregroundMark x1="46391" y1="83103" x2="46391" y2="83103"/>
                        <a14:foregroundMark x1="40340" y1="53563" x2="43577" y2="62989"/>
                        <a14:foregroundMark x1="67728" y1="99770" x2="65234" y2="95977"/>
                        <a14:foregroundMark x1="48938" y1="15747" x2="48938" y2="15747"/>
                        <a14:foregroundMark x1="44586" y1="24598" x2="44586" y2="24598"/>
                        <a14:backgroundMark x1="22293" y1="39195" x2="16401" y2="88966"/>
                        <a14:backgroundMark x1="16401" y1="88966" x2="16720" y2="90115"/>
                        <a14:backgroundMark x1="29883" y1="58966" x2="20011" y2="89310"/>
                        <a14:backgroundMark x1="20011" y1="89310" x2="20011" y2="89310"/>
                        <a14:backgroundMark x1="30414" y1="59425" x2="26858" y2="73103"/>
                        <a14:backgroundMark x1="71072" y1="58736" x2="77707" y2="87241"/>
                        <a14:backgroundMark x1="77707" y1="87241" x2="77813" y2="87471"/>
                        <a14:backgroundMark x1="71285" y1="86092" x2="77707" y2="86092"/>
                        <a14:backgroundMark x1="27070" y1="90115" x2="23248" y2="77586"/>
                        <a14:backgroundMark x1="14013" y1="60230" x2="9448" y2="95057"/>
                        <a14:backgroundMark x1="27707" y1="98736" x2="10775" y2="97586"/>
                        <a14:backgroundMark x1="73673" y1="60000" x2="73779" y2="92184"/>
                        <a14:backgroundMark x1="73779" y1="92184" x2="73779" y2="92184"/>
                        <a14:backgroundMark x1="69374" y1="86092" x2="74894" y2="90805"/>
                      </a14:backgroundRemoval>
                    </a14:imgEffect>
                  </a14:imgLayer>
                </a14:imgProps>
              </a:ext>
            </a:extLst>
          </a:blip>
          <a:srcRect l="24433" t="2031" r="25108" b="-1"/>
          <a:stretch/>
        </p:blipFill>
        <p:spPr>
          <a:xfrm>
            <a:off x="7446438" y="1527859"/>
            <a:ext cx="4938740" cy="4699274"/>
          </a:xfrm>
          <a:prstGeom prst="rect">
            <a:avLst/>
          </a:prstGeom>
        </p:spPr>
      </p:pic>
      <p:pic>
        <p:nvPicPr>
          <p:cNvPr id="28" name="图片 27">
            <a:extLst>
              <a:ext uri="{FF2B5EF4-FFF2-40B4-BE49-F238E27FC236}">
                <a16:creationId xmlns:a16="http://schemas.microsoft.com/office/drawing/2014/main" id="{7F45E241-D55E-4F1B-A8E7-90429B8A6910}"/>
              </a:ext>
            </a:extLst>
          </p:cNvPr>
          <p:cNvPicPr>
            <a:picLocks noChangeAspect="1"/>
          </p:cNvPicPr>
          <p:nvPr/>
        </p:nvPicPr>
        <p:blipFill rotWithShape="1">
          <a:blip r:embed="rId14">
            <a:extLst>
              <a:ext uri="{28A0092B-C50C-407E-A947-70E740481C1C}">
                <a14:useLocalDpi xmlns:a14="http://schemas.microsoft.com/office/drawing/2010/main" val="0"/>
              </a:ext>
            </a:extLst>
          </a:blip>
          <a:srcRect t="11201" r="43849"/>
          <a:stretch/>
        </p:blipFill>
        <p:spPr>
          <a:xfrm flipH="1">
            <a:off x="6956380" y="4166887"/>
            <a:ext cx="5248703" cy="2711254"/>
          </a:xfrm>
          <a:prstGeom prst="rect">
            <a:avLst/>
          </a:prstGeom>
        </p:spPr>
      </p:pic>
      <p:pic>
        <p:nvPicPr>
          <p:cNvPr id="5" name="图片 35">
            <a:extLst>
              <a:ext uri="{FF2B5EF4-FFF2-40B4-BE49-F238E27FC236}">
                <a16:creationId xmlns:a16="http://schemas.microsoft.com/office/drawing/2014/main" id="{CA41806A-0E71-AA8F-9CB2-54EBD75BFCE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977" t="-32005" b="-1"/>
          <a:stretch/>
        </p:blipFill>
        <p:spPr>
          <a:xfrm flipH="1">
            <a:off x="2907332" y="6102775"/>
            <a:ext cx="4180351" cy="841830"/>
          </a:xfrm>
          <a:prstGeom prst="rect">
            <a:avLst/>
          </a:prstGeom>
        </p:spPr>
      </p:pic>
    </p:spTree>
    <p:custDataLst>
      <p:tags r:id="rId1"/>
    </p:custDataLst>
    <p:extLst>
      <p:ext uri="{BB962C8B-B14F-4D97-AF65-F5344CB8AC3E}">
        <p14:creationId xmlns:p14="http://schemas.microsoft.com/office/powerpoint/2010/main" val="10515724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927D770-506C-20C8-4AB6-743AD1EBAF86}"/>
              </a:ext>
            </a:extLst>
          </p:cNvPr>
          <p:cNvGrpSpPr/>
          <p:nvPr/>
        </p:nvGrpSpPr>
        <p:grpSpPr>
          <a:xfrm rot="16200000">
            <a:off x="5843742" y="-2662873"/>
            <a:ext cx="846221" cy="6285306"/>
            <a:chOff x="982219" y="1975757"/>
            <a:chExt cx="846221" cy="7191716"/>
          </a:xfrm>
        </p:grpSpPr>
        <p:sp>
          <p:nvSpPr>
            <p:cNvPr id="20" name="矩形 15">
              <a:extLst>
                <a:ext uri="{FF2B5EF4-FFF2-40B4-BE49-F238E27FC236}">
                  <a16:creationId xmlns:a16="http://schemas.microsoft.com/office/drawing/2014/main" id="{8C766526-10A1-7F2B-10F8-0EB84A1FFFA4}"/>
                </a:ext>
              </a:extLst>
            </p:cNvPr>
            <p:cNvSpPr/>
            <p:nvPr/>
          </p:nvSpPr>
          <p:spPr>
            <a:xfrm>
              <a:off x="982219" y="1975757"/>
              <a:ext cx="749734" cy="7191716"/>
            </a:xfrm>
            <a:prstGeom prst="rect">
              <a:avLst/>
            </a:prstGeom>
            <a:solidFill>
              <a:srgbClr val="05777B"/>
            </a:solidFill>
            <a:ln w="57150">
              <a:solidFill>
                <a:srgbClr val="E1A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sp>
          <p:nvSpPr>
            <p:cNvPr id="21" name="矩形 16">
              <a:extLst>
                <a:ext uri="{FF2B5EF4-FFF2-40B4-BE49-F238E27FC236}">
                  <a16:creationId xmlns:a16="http://schemas.microsoft.com/office/drawing/2014/main" id="{0ED0B9FF-7C6D-523B-ADC3-78ACA4CDDD95}"/>
                </a:ext>
              </a:extLst>
            </p:cNvPr>
            <p:cNvSpPr/>
            <p:nvPr/>
          </p:nvSpPr>
          <p:spPr>
            <a:xfrm>
              <a:off x="1657131" y="3029168"/>
              <a:ext cx="171309" cy="171309"/>
            </a:xfrm>
            <a:prstGeom prst="rect">
              <a:avLst/>
            </a:prstGeom>
            <a:solidFill>
              <a:srgbClr val="E1A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grpSp>
      <p:pic>
        <p:nvPicPr>
          <p:cNvPr id="29" name="图片 20">
            <a:extLst>
              <a:ext uri="{FF2B5EF4-FFF2-40B4-BE49-F238E27FC236}">
                <a16:creationId xmlns:a16="http://schemas.microsoft.com/office/drawing/2014/main" id="{65AE8401-BACF-5E55-0CB1-3D9DA96D4C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425823" y="96485"/>
            <a:ext cx="3162416" cy="458421"/>
          </a:xfrm>
          <a:prstGeom prst="rect">
            <a:avLst/>
          </a:prstGeom>
        </p:spPr>
      </p:pic>
      <p:pic>
        <p:nvPicPr>
          <p:cNvPr id="30" name="图片 20">
            <a:extLst>
              <a:ext uri="{FF2B5EF4-FFF2-40B4-BE49-F238E27FC236}">
                <a16:creationId xmlns:a16="http://schemas.microsoft.com/office/drawing/2014/main" id="{23AA9CF8-8E35-943A-CAFD-1187CAAD2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71" y="190567"/>
            <a:ext cx="5172051" cy="749736"/>
          </a:xfrm>
          <a:prstGeom prst="rect">
            <a:avLst/>
          </a:prstGeom>
        </p:spPr>
      </p:pic>
      <p:pic>
        <p:nvPicPr>
          <p:cNvPr id="12" name="图片 3" descr="6">
            <a:extLst>
              <a:ext uri="{FF2B5EF4-FFF2-40B4-BE49-F238E27FC236}">
                <a16:creationId xmlns:a16="http://schemas.microsoft.com/office/drawing/2014/main" id="{372323A6-707A-C050-AE81-2123455994F9}"/>
              </a:ext>
            </a:extLst>
          </p:cNvPr>
          <p:cNvPicPr>
            <a:picLocks noChangeAspect="1"/>
          </p:cNvPicPr>
          <p:nvPr/>
        </p:nvPicPr>
        <p:blipFill>
          <a:blip r:embed="rId6"/>
          <a:srcRect r="71469" b="61454"/>
          <a:stretch>
            <a:fillRect/>
          </a:stretch>
        </p:blipFill>
        <p:spPr>
          <a:xfrm>
            <a:off x="0" y="0"/>
            <a:ext cx="1837055" cy="1396068"/>
          </a:xfrm>
          <a:prstGeom prst="rect">
            <a:avLst/>
          </a:prstGeom>
        </p:spPr>
      </p:pic>
      <p:sp>
        <p:nvSpPr>
          <p:cNvPr id="31" name="文本框 20">
            <a:extLst>
              <a:ext uri="{FF2B5EF4-FFF2-40B4-BE49-F238E27FC236}">
                <a16:creationId xmlns:a16="http://schemas.microsoft.com/office/drawing/2014/main" id="{E6C2E35B-04D3-A870-F05B-55EB2CA26B25}"/>
              </a:ext>
            </a:extLst>
          </p:cNvPr>
          <p:cNvSpPr txBox="1"/>
          <p:nvPr/>
        </p:nvSpPr>
        <p:spPr>
          <a:xfrm>
            <a:off x="3055620" y="16341"/>
            <a:ext cx="6080759" cy="618708"/>
          </a:xfrm>
          <a:prstGeom prst="rect">
            <a:avLst/>
          </a:prstGeom>
          <a:noFill/>
        </p:spPr>
        <p:txBody>
          <a:bodyPr vert="horz" wrap="square" rtlCol="0">
            <a:noAutofit/>
          </a:bodyPr>
          <a:lstStyle/>
          <a:p>
            <a:pPr algn="ctr">
              <a:lnSpc>
                <a:spcPct val="150000"/>
              </a:lnSpc>
              <a:spcAft>
                <a:spcPts val="800"/>
              </a:spcAft>
            </a:pPr>
            <a:r>
              <a:rPr lang="vi-VN" sz="3600" b="1" dirty="0">
                <a:solidFill>
                  <a:schemeClr val="bg1"/>
                </a:solidFill>
                <a:effectLst/>
                <a:latin typeface="+mj-lt"/>
                <a:ea typeface="Calibri" panose="020F0502020204030204" pitchFamily="34" charset="0"/>
                <a:cs typeface="Times New Roman" panose="02020603050405020304" pitchFamily="18" charset="0"/>
              </a:rPr>
              <a:t>I. Kiến thức Ngữ văn</a:t>
            </a:r>
            <a:endParaRPr lang="en-SG" sz="3600" dirty="0">
              <a:solidFill>
                <a:schemeClr val="bg1"/>
              </a:solidFill>
              <a:effectLst/>
              <a:latin typeface="+mj-lt"/>
              <a:ea typeface="Calibri" panose="020F0502020204030204" pitchFamily="34" charset="0"/>
              <a:cs typeface="Times New Roman" panose="02020603050405020304" pitchFamily="18" charset="0"/>
            </a:endParaRPr>
          </a:p>
        </p:txBody>
      </p:sp>
      <p:sp>
        <p:nvSpPr>
          <p:cNvPr id="2" name="AutoShape 23">
            <a:extLst>
              <a:ext uri="{FF2B5EF4-FFF2-40B4-BE49-F238E27FC236}">
                <a16:creationId xmlns:a16="http://schemas.microsoft.com/office/drawing/2014/main" id="{4A919690-91AB-8203-9E2F-4FD76AAE2C6E}"/>
              </a:ext>
            </a:extLst>
          </p:cNvPr>
          <p:cNvSpPr>
            <a:spLocks noChangeArrowheads="1"/>
          </p:cNvSpPr>
          <p:nvPr/>
        </p:nvSpPr>
        <p:spPr bwMode="auto">
          <a:xfrm>
            <a:off x="4061330" y="1899165"/>
            <a:ext cx="3430994" cy="3243540"/>
          </a:xfrm>
          <a:prstGeom prst="diamond">
            <a:avLst/>
          </a:prstGeom>
          <a:noFill/>
          <a:ln w="190500" cmpd="thickThin">
            <a:solidFill>
              <a:srgbClr val="E3943C"/>
            </a:solidFill>
            <a:miter lim="800000"/>
          </a:ln>
        </p:spPr>
        <p:txBody>
          <a:bodyPr wrap="none" lIns="115160" tIns="57580" rIns="115160" bIns="5758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印品黑体" panose="00000500000000000000" pitchFamily="2" charset="-122"/>
              <a:ea typeface="印品黑体" panose="00000500000000000000" pitchFamily="2" charset="-122"/>
              <a:cs typeface="Arial"/>
              <a:sym typeface="Arial"/>
            </a:endParaRPr>
          </a:p>
        </p:txBody>
      </p:sp>
      <p:sp>
        <p:nvSpPr>
          <p:cNvPr id="3" name="AutoShape 26">
            <a:extLst>
              <a:ext uri="{FF2B5EF4-FFF2-40B4-BE49-F238E27FC236}">
                <a16:creationId xmlns:a16="http://schemas.microsoft.com/office/drawing/2014/main" id="{C202A1EB-0234-A914-0D5A-B9E36A6A499E}"/>
              </a:ext>
            </a:extLst>
          </p:cNvPr>
          <p:cNvSpPr>
            <a:spLocks noChangeArrowheads="1"/>
          </p:cNvSpPr>
          <p:nvPr/>
        </p:nvSpPr>
        <p:spPr bwMode="auto">
          <a:xfrm>
            <a:off x="3428466" y="2947419"/>
            <a:ext cx="1353293" cy="1278063"/>
          </a:xfrm>
          <a:prstGeom prst="diamond">
            <a:avLst/>
          </a:prstGeom>
          <a:noFill/>
          <a:ln w="190500" cmpd="thickThin">
            <a:solidFill>
              <a:srgbClr val="E3943C"/>
            </a:solidFill>
            <a:miter lim="800000"/>
          </a:ln>
        </p:spPr>
        <p:txBody>
          <a:bodyPr wrap="none" lIns="115160" tIns="57580" rIns="115160" bIns="5758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印品黑体" panose="00000500000000000000" pitchFamily="2" charset="-122"/>
              <a:ea typeface="印品黑体" panose="00000500000000000000" pitchFamily="2" charset="-122"/>
              <a:cs typeface="Arial"/>
              <a:sym typeface="Arial"/>
            </a:endParaRPr>
          </a:p>
        </p:txBody>
      </p:sp>
      <p:sp>
        <p:nvSpPr>
          <p:cNvPr id="4" name="AutoShape 27">
            <a:extLst>
              <a:ext uri="{FF2B5EF4-FFF2-40B4-BE49-F238E27FC236}">
                <a16:creationId xmlns:a16="http://schemas.microsoft.com/office/drawing/2014/main" id="{5944DF12-8ABA-86A7-8C58-28235B6A65B7}"/>
              </a:ext>
            </a:extLst>
          </p:cNvPr>
          <p:cNvSpPr>
            <a:spLocks noChangeArrowheads="1"/>
          </p:cNvSpPr>
          <p:nvPr/>
        </p:nvSpPr>
        <p:spPr bwMode="auto">
          <a:xfrm>
            <a:off x="6767914" y="2947419"/>
            <a:ext cx="1353293" cy="1278063"/>
          </a:xfrm>
          <a:prstGeom prst="diamond">
            <a:avLst/>
          </a:prstGeom>
          <a:noFill/>
          <a:ln w="190500" cmpd="thickThin">
            <a:solidFill>
              <a:srgbClr val="E3943C"/>
            </a:solidFill>
            <a:miter lim="800000"/>
          </a:ln>
        </p:spPr>
        <p:txBody>
          <a:bodyPr wrap="none" lIns="115160" tIns="57580" rIns="115160" bIns="5758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印品黑体" panose="00000500000000000000" pitchFamily="2" charset="-122"/>
              <a:ea typeface="印品黑体" panose="00000500000000000000" pitchFamily="2" charset="-122"/>
              <a:cs typeface="Arial"/>
              <a:sym typeface="Arial"/>
            </a:endParaRPr>
          </a:p>
        </p:txBody>
      </p:sp>
      <p:sp>
        <p:nvSpPr>
          <p:cNvPr id="5" name="TextBox 4">
            <a:extLst>
              <a:ext uri="{FF2B5EF4-FFF2-40B4-BE49-F238E27FC236}">
                <a16:creationId xmlns:a16="http://schemas.microsoft.com/office/drawing/2014/main" id="{D76AD666-EED8-2792-7E84-E8AB93460B4C}"/>
              </a:ext>
            </a:extLst>
          </p:cNvPr>
          <p:cNvSpPr txBox="1"/>
          <p:nvPr/>
        </p:nvSpPr>
        <p:spPr>
          <a:xfrm>
            <a:off x="250372" y="2051890"/>
            <a:ext cx="3073658" cy="4401205"/>
          </a:xfrm>
          <a:prstGeom prst="rect">
            <a:avLst/>
          </a:prstGeom>
          <a:noFill/>
        </p:spPr>
        <p:txBody>
          <a:bodyPr wrap="square">
            <a:spAutoFit/>
          </a:bodyPr>
          <a:lstStyle/>
          <a:p>
            <a:pPr algn="ctr"/>
            <a:r>
              <a:rPr lang="vi-VN" sz="4000" b="1" dirty="0">
                <a:solidFill>
                  <a:schemeClr val="bg1"/>
                </a:solidFill>
                <a:highlight>
                  <a:srgbClr val="800000"/>
                </a:highlight>
                <a:latin typeface="+mj-lt"/>
              </a:rPr>
              <a:t>Nhóm chẵn:</a:t>
            </a:r>
            <a:r>
              <a:rPr lang="vi-VN" sz="4000" b="1" i="1" dirty="0">
                <a:solidFill>
                  <a:schemeClr val="bg1"/>
                </a:solidFill>
                <a:highlight>
                  <a:srgbClr val="800000"/>
                </a:highlight>
                <a:latin typeface="+mj-lt"/>
              </a:rPr>
              <a:t> </a:t>
            </a:r>
            <a:r>
              <a:rPr lang="vi-VN" sz="4000" i="1" dirty="0">
                <a:latin typeface="+mj-lt"/>
              </a:rPr>
              <a:t>Tìm hiểu về thể thơ song thất lục bát theo </a:t>
            </a:r>
            <a:r>
              <a:rPr lang="vi-VN" sz="4000" b="1" i="1" dirty="0">
                <a:latin typeface="+mj-lt"/>
              </a:rPr>
              <a:t>PHT 1</a:t>
            </a:r>
            <a:r>
              <a:rPr lang="vi-VN" sz="4000" i="1" dirty="0">
                <a:latin typeface="+mj-lt"/>
              </a:rPr>
              <a:t> (lấy ví dụ minh họa)</a:t>
            </a:r>
            <a:endParaRPr lang="en-SG" sz="4000" dirty="0">
              <a:latin typeface="+mj-lt"/>
            </a:endParaRPr>
          </a:p>
        </p:txBody>
      </p:sp>
      <p:sp>
        <p:nvSpPr>
          <p:cNvPr id="6" name="TextBox 5">
            <a:extLst>
              <a:ext uri="{FF2B5EF4-FFF2-40B4-BE49-F238E27FC236}">
                <a16:creationId xmlns:a16="http://schemas.microsoft.com/office/drawing/2014/main" id="{BD089307-EF94-C2A3-9958-FB53C8A2DE02}"/>
              </a:ext>
            </a:extLst>
          </p:cNvPr>
          <p:cNvSpPr txBox="1"/>
          <p:nvPr/>
        </p:nvSpPr>
        <p:spPr>
          <a:xfrm>
            <a:off x="8550643" y="2342651"/>
            <a:ext cx="3293014" cy="3785652"/>
          </a:xfrm>
          <a:prstGeom prst="rect">
            <a:avLst/>
          </a:prstGeom>
          <a:noFill/>
        </p:spPr>
        <p:txBody>
          <a:bodyPr wrap="square">
            <a:spAutoFit/>
          </a:bodyPr>
          <a:lstStyle/>
          <a:p>
            <a:pPr lvl="0" algn="ctr">
              <a:defRPr/>
            </a:pPr>
            <a:r>
              <a:rPr lang="vi-VN" sz="4000" b="1" i="1" dirty="0">
                <a:solidFill>
                  <a:schemeClr val="bg1"/>
                </a:solidFill>
                <a:highlight>
                  <a:srgbClr val="800080"/>
                </a:highlight>
                <a:latin typeface="+mj-lt"/>
              </a:rPr>
              <a:t>Nhóm lẻ: </a:t>
            </a:r>
            <a:endParaRPr lang="en-US" sz="4000" b="1" i="1" dirty="0">
              <a:solidFill>
                <a:schemeClr val="bg1"/>
              </a:solidFill>
              <a:highlight>
                <a:srgbClr val="800080"/>
              </a:highlight>
              <a:latin typeface="+mj-lt"/>
            </a:endParaRPr>
          </a:p>
          <a:p>
            <a:pPr lvl="0" algn="ctr">
              <a:defRPr/>
            </a:pPr>
            <a:r>
              <a:rPr lang="vi-VN" sz="4000" i="1" dirty="0">
                <a:latin typeface="+mj-lt"/>
              </a:rPr>
              <a:t>So sánh thể thơ lục bát và song thất lục bát theo </a:t>
            </a:r>
            <a:r>
              <a:rPr lang="vi-VN" sz="4000" b="1" i="1" dirty="0">
                <a:latin typeface="+mj-lt"/>
              </a:rPr>
              <a:t>PHT số 2</a:t>
            </a:r>
            <a:r>
              <a:rPr lang="en-US" sz="4000" b="1" i="1" dirty="0">
                <a:latin typeface="+mj-lt"/>
              </a:rPr>
              <a:t>.</a:t>
            </a:r>
            <a:endParaRPr kumimoji="0" lang="en-US" sz="6000" b="0" i="0" u="none" strike="noStrike" kern="1200" cap="none" spc="0" normalizeH="0" baseline="0" noProof="0" dirty="0">
              <a:ln>
                <a:noFill/>
              </a:ln>
              <a:solidFill>
                <a:prstClr val="black"/>
              </a:solidFill>
              <a:effectLst/>
              <a:uLnTx/>
              <a:uFillTx/>
              <a:latin typeface="+mj-lt"/>
            </a:endParaRPr>
          </a:p>
        </p:txBody>
      </p:sp>
      <p:grpSp>
        <p:nvGrpSpPr>
          <p:cNvPr id="7" name="Google Shape;49;p15">
            <a:extLst>
              <a:ext uri="{FF2B5EF4-FFF2-40B4-BE49-F238E27FC236}">
                <a16:creationId xmlns:a16="http://schemas.microsoft.com/office/drawing/2014/main" id="{ACD5F106-B48F-B4A2-DD05-F1457D0C1293}"/>
              </a:ext>
            </a:extLst>
          </p:cNvPr>
          <p:cNvGrpSpPr/>
          <p:nvPr/>
        </p:nvGrpSpPr>
        <p:grpSpPr>
          <a:xfrm>
            <a:off x="4720682" y="3368334"/>
            <a:ext cx="3170301" cy="3539429"/>
            <a:chOff x="457200" y="1608525"/>
            <a:chExt cx="3653750" cy="3648425"/>
          </a:xfrm>
        </p:grpSpPr>
        <p:sp>
          <p:nvSpPr>
            <p:cNvPr id="8" name="Google Shape;50;p15">
              <a:extLst>
                <a:ext uri="{FF2B5EF4-FFF2-40B4-BE49-F238E27FC236}">
                  <a16:creationId xmlns:a16="http://schemas.microsoft.com/office/drawing/2014/main" id="{4A33A38A-3527-6FF7-A7C3-C7B86EAB616C}"/>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dirty="0"/>
            </a:p>
          </p:txBody>
        </p:sp>
        <p:sp>
          <p:nvSpPr>
            <p:cNvPr id="9" name="Google Shape;51;p15">
              <a:extLst>
                <a:ext uri="{FF2B5EF4-FFF2-40B4-BE49-F238E27FC236}">
                  <a16:creationId xmlns:a16="http://schemas.microsoft.com/office/drawing/2014/main" id="{DDCCA0A8-3527-8B14-847D-95A8257EC6F3}"/>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dirty="0"/>
            </a:p>
          </p:txBody>
        </p:sp>
        <p:sp>
          <p:nvSpPr>
            <p:cNvPr id="10" name="Google Shape;52;p15">
              <a:extLst>
                <a:ext uri="{FF2B5EF4-FFF2-40B4-BE49-F238E27FC236}">
                  <a16:creationId xmlns:a16="http://schemas.microsoft.com/office/drawing/2014/main" id="{647A1B34-13BA-6231-3EE9-FF9138E4335A}"/>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dirty="0"/>
            </a:p>
          </p:txBody>
        </p:sp>
        <p:sp>
          <p:nvSpPr>
            <p:cNvPr id="11" name="Google Shape;53;p15">
              <a:extLst>
                <a:ext uri="{FF2B5EF4-FFF2-40B4-BE49-F238E27FC236}">
                  <a16:creationId xmlns:a16="http://schemas.microsoft.com/office/drawing/2014/main" id="{9B8FD965-07AA-D2C4-6718-9EB00D622641}"/>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 name="Google Shape;54;p15">
              <a:extLst>
                <a:ext uri="{FF2B5EF4-FFF2-40B4-BE49-F238E27FC236}">
                  <a16:creationId xmlns:a16="http://schemas.microsoft.com/office/drawing/2014/main" id="{979E01DD-4F5C-2429-64D4-83D3517E04CD}"/>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 name="Google Shape;55;p15">
              <a:extLst>
                <a:ext uri="{FF2B5EF4-FFF2-40B4-BE49-F238E27FC236}">
                  <a16:creationId xmlns:a16="http://schemas.microsoft.com/office/drawing/2014/main" id="{30703482-C725-F385-19F4-8E1B83964808}"/>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5" name="Google Shape;56;p15">
              <a:extLst>
                <a:ext uri="{FF2B5EF4-FFF2-40B4-BE49-F238E27FC236}">
                  <a16:creationId xmlns:a16="http://schemas.microsoft.com/office/drawing/2014/main" id="{419E3FD0-110A-59B1-CBD0-E292FE7D0FB1}"/>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6" name="Google Shape;57;p15">
              <a:extLst>
                <a:ext uri="{FF2B5EF4-FFF2-40B4-BE49-F238E27FC236}">
                  <a16:creationId xmlns:a16="http://schemas.microsoft.com/office/drawing/2014/main" id="{F717B42E-05F8-1E4A-9A58-87C8B6EDB2EF}"/>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7" name="Google Shape;58;p15">
              <a:extLst>
                <a:ext uri="{FF2B5EF4-FFF2-40B4-BE49-F238E27FC236}">
                  <a16:creationId xmlns:a16="http://schemas.microsoft.com/office/drawing/2014/main" id="{66FA145E-377B-BBA6-8EAF-F785B257D9DC}"/>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dirty="0"/>
            </a:p>
          </p:txBody>
        </p:sp>
        <p:sp>
          <p:nvSpPr>
            <p:cNvPr id="18" name="Google Shape;59;p15">
              <a:extLst>
                <a:ext uri="{FF2B5EF4-FFF2-40B4-BE49-F238E27FC236}">
                  <a16:creationId xmlns:a16="http://schemas.microsoft.com/office/drawing/2014/main" id="{8D946914-A100-7A3B-3475-3D80146B5814}"/>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22" name="Google Shape;60;p15">
              <a:extLst>
                <a:ext uri="{FF2B5EF4-FFF2-40B4-BE49-F238E27FC236}">
                  <a16:creationId xmlns:a16="http://schemas.microsoft.com/office/drawing/2014/main" id="{2B127FD6-ECE6-2DA4-280E-5CC0B7024E8B}"/>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23" name="Google Shape;61;p15">
              <a:extLst>
                <a:ext uri="{FF2B5EF4-FFF2-40B4-BE49-F238E27FC236}">
                  <a16:creationId xmlns:a16="http://schemas.microsoft.com/office/drawing/2014/main" id="{3F6862D6-BF8A-6C9F-11F3-E04CBF1C8DEC}"/>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24" name="Google Shape;62;p15">
              <a:extLst>
                <a:ext uri="{FF2B5EF4-FFF2-40B4-BE49-F238E27FC236}">
                  <a16:creationId xmlns:a16="http://schemas.microsoft.com/office/drawing/2014/main" id="{61FC88C8-04A7-281E-9268-09BC5D1D3DA7}"/>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25" name="Google Shape;63;p15">
              <a:extLst>
                <a:ext uri="{FF2B5EF4-FFF2-40B4-BE49-F238E27FC236}">
                  <a16:creationId xmlns:a16="http://schemas.microsoft.com/office/drawing/2014/main" id="{757CDB0F-2BF9-B797-37F1-4398DB8EDDCD}"/>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26" name="Google Shape;64;p15">
              <a:extLst>
                <a:ext uri="{FF2B5EF4-FFF2-40B4-BE49-F238E27FC236}">
                  <a16:creationId xmlns:a16="http://schemas.microsoft.com/office/drawing/2014/main" id="{FB7094AE-A45C-8AA1-7FFD-2AFB35A35189}"/>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27" name="Google Shape;65;p15">
              <a:extLst>
                <a:ext uri="{FF2B5EF4-FFF2-40B4-BE49-F238E27FC236}">
                  <a16:creationId xmlns:a16="http://schemas.microsoft.com/office/drawing/2014/main" id="{4CEE6256-DDEF-A9CB-19FB-A175F1CC0ED9}"/>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28" name="Google Shape;66;p15">
              <a:extLst>
                <a:ext uri="{FF2B5EF4-FFF2-40B4-BE49-F238E27FC236}">
                  <a16:creationId xmlns:a16="http://schemas.microsoft.com/office/drawing/2014/main" id="{6EB896FF-844B-4DFE-7CD2-52CB9430D7F1}"/>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32" name="Google Shape;67;p15">
              <a:extLst>
                <a:ext uri="{FF2B5EF4-FFF2-40B4-BE49-F238E27FC236}">
                  <a16:creationId xmlns:a16="http://schemas.microsoft.com/office/drawing/2014/main" id="{87FB4D21-8FD3-E70B-DBD0-DAF685C78CB4}"/>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33" name="Google Shape;68;p15">
              <a:extLst>
                <a:ext uri="{FF2B5EF4-FFF2-40B4-BE49-F238E27FC236}">
                  <a16:creationId xmlns:a16="http://schemas.microsoft.com/office/drawing/2014/main" id="{08A42E27-AFEF-5A54-C107-38C4961F9E84}"/>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dirty="0"/>
            </a:p>
          </p:txBody>
        </p:sp>
        <p:sp>
          <p:nvSpPr>
            <p:cNvPr id="34" name="Google Shape;69;p15">
              <a:extLst>
                <a:ext uri="{FF2B5EF4-FFF2-40B4-BE49-F238E27FC236}">
                  <a16:creationId xmlns:a16="http://schemas.microsoft.com/office/drawing/2014/main" id="{78E0E53F-1FEB-D6F1-C59F-74DF7E525C64}"/>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35" name="Google Shape;70;p15">
              <a:extLst>
                <a:ext uri="{FF2B5EF4-FFF2-40B4-BE49-F238E27FC236}">
                  <a16:creationId xmlns:a16="http://schemas.microsoft.com/office/drawing/2014/main" id="{E16BA390-1539-EDA2-E953-359A9A2D2BEE}"/>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36" name="Google Shape;71;p15">
              <a:extLst>
                <a:ext uri="{FF2B5EF4-FFF2-40B4-BE49-F238E27FC236}">
                  <a16:creationId xmlns:a16="http://schemas.microsoft.com/office/drawing/2014/main" id="{6B3B0C06-1198-DFDC-1F45-D5D9D07F075E}"/>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37" name="Google Shape;72;p15">
              <a:extLst>
                <a:ext uri="{FF2B5EF4-FFF2-40B4-BE49-F238E27FC236}">
                  <a16:creationId xmlns:a16="http://schemas.microsoft.com/office/drawing/2014/main" id="{65867D91-792D-27A4-9B84-02D62D0F6138}"/>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38" name="Google Shape;73;p15">
              <a:extLst>
                <a:ext uri="{FF2B5EF4-FFF2-40B4-BE49-F238E27FC236}">
                  <a16:creationId xmlns:a16="http://schemas.microsoft.com/office/drawing/2014/main" id="{ECDE9998-078E-B63B-7C4B-C2DD2BE9D19D}"/>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39" name="Google Shape;74;p15">
              <a:extLst>
                <a:ext uri="{FF2B5EF4-FFF2-40B4-BE49-F238E27FC236}">
                  <a16:creationId xmlns:a16="http://schemas.microsoft.com/office/drawing/2014/main" id="{F476D3A8-A77B-1F25-1636-169ADCEEAE06}"/>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40" name="Google Shape;75;p15">
              <a:extLst>
                <a:ext uri="{FF2B5EF4-FFF2-40B4-BE49-F238E27FC236}">
                  <a16:creationId xmlns:a16="http://schemas.microsoft.com/office/drawing/2014/main" id="{E3D2FD39-EFA5-92FA-0626-1C53CEF0A829}"/>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41" name="Google Shape;76;p15">
              <a:extLst>
                <a:ext uri="{FF2B5EF4-FFF2-40B4-BE49-F238E27FC236}">
                  <a16:creationId xmlns:a16="http://schemas.microsoft.com/office/drawing/2014/main" id="{7C08E432-509B-1686-D6FF-ACDCCA8C6DF7}"/>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42" name="Google Shape;77;p15">
              <a:extLst>
                <a:ext uri="{FF2B5EF4-FFF2-40B4-BE49-F238E27FC236}">
                  <a16:creationId xmlns:a16="http://schemas.microsoft.com/office/drawing/2014/main" id="{6D8332A0-1C27-60CF-06C6-ACDE8551EE2F}"/>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43" name="Google Shape;83;p15">
              <a:extLst>
                <a:ext uri="{FF2B5EF4-FFF2-40B4-BE49-F238E27FC236}">
                  <a16:creationId xmlns:a16="http://schemas.microsoft.com/office/drawing/2014/main" id="{F6AF2EB4-D6CC-8D2D-586A-A202B90A5C32}"/>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dirty="0"/>
            </a:p>
          </p:txBody>
        </p:sp>
        <p:sp>
          <p:nvSpPr>
            <p:cNvPr id="44" name="Google Shape;84;p15">
              <a:extLst>
                <a:ext uri="{FF2B5EF4-FFF2-40B4-BE49-F238E27FC236}">
                  <a16:creationId xmlns:a16="http://schemas.microsoft.com/office/drawing/2014/main" id="{8145AB50-F92B-DD62-3057-3DDCB51DB3B1}"/>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45" name="Google Shape;85;p15">
              <a:extLst>
                <a:ext uri="{FF2B5EF4-FFF2-40B4-BE49-F238E27FC236}">
                  <a16:creationId xmlns:a16="http://schemas.microsoft.com/office/drawing/2014/main" id="{B1D85521-B6DF-EA02-FC48-3F9B3281F84E}"/>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46" name="Google Shape;86;p15">
              <a:extLst>
                <a:ext uri="{FF2B5EF4-FFF2-40B4-BE49-F238E27FC236}">
                  <a16:creationId xmlns:a16="http://schemas.microsoft.com/office/drawing/2014/main" id="{A1B09C5E-D819-6B04-7904-8C7EB6F57C58}"/>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47" name="Google Shape;87;p15">
              <a:extLst>
                <a:ext uri="{FF2B5EF4-FFF2-40B4-BE49-F238E27FC236}">
                  <a16:creationId xmlns:a16="http://schemas.microsoft.com/office/drawing/2014/main" id="{AFB42AF9-B0E7-BE8C-1615-DA2905CD009D}"/>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48" name="Google Shape;88;p15">
              <a:extLst>
                <a:ext uri="{FF2B5EF4-FFF2-40B4-BE49-F238E27FC236}">
                  <a16:creationId xmlns:a16="http://schemas.microsoft.com/office/drawing/2014/main" id="{91498C00-94DF-B74A-B888-D6C115B7B975}"/>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grpSp>
    </p:spTree>
    <p:custDataLst>
      <p:tags r:id="rId1"/>
    </p:custDataLst>
    <p:extLst>
      <p:ext uri="{BB962C8B-B14F-4D97-AF65-F5344CB8AC3E}">
        <p14:creationId xmlns:p14="http://schemas.microsoft.com/office/powerpoint/2010/main" val="3191886492"/>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E341EB6-F185-42FC-ADB3-8DABF59D5FEF"/>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0012{33B5FC41-7B2F-4838-B364-A87F45A65C02}&quot;,&quot;C:\\Users\\STD\\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1. TIẾT 4,5 NAM QUỐC SƠN HÀ-CD 9"/>
</p:tagLst>
</file>

<file path=ppt/tags/tag10.xml><?xml version="1.0" encoding="utf-8"?>
<p:tagLst xmlns:a="http://schemas.openxmlformats.org/drawingml/2006/main" xmlns:r="http://schemas.openxmlformats.org/officeDocument/2006/relationships" xmlns:p="http://schemas.openxmlformats.org/presentationml/2006/main">
  <p:tag name="GENSWF_SLIDE_UID" val="{4C9D9E14-CCDD-4D66-81BF-CD17F2F4ED12}:2007578334"/>
</p:tagLst>
</file>

<file path=ppt/tags/tag11.xml><?xml version="1.0" encoding="utf-8"?>
<p:tagLst xmlns:a="http://schemas.openxmlformats.org/drawingml/2006/main" xmlns:r="http://schemas.openxmlformats.org/officeDocument/2006/relationships" xmlns:p="http://schemas.openxmlformats.org/presentationml/2006/main">
  <p:tag name="GENSWF_SLIDE_UID" val="{85F0C413-326D-4F32-A44E-61D481AD9534}:2007578299"/>
</p:tagLst>
</file>

<file path=ppt/tags/tag12.xml><?xml version="1.0" encoding="utf-8"?>
<p:tagLst xmlns:a="http://schemas.openxmlformats.org/drawingml/2006/main" xmlns:r="http://schemas.openxmlformats.org/officeDocument/2006/relationships" xmlns:p="http://schemas.openxmlformats.org/presentationml/2006/main">
  <p:tag name="GENSWF_SLIDE_UID" val="{2A299302-36DB-4048-89AA-FF2A4EA4EB0E}:2007578348"/>
</p:tagLst>
</file>

<file path=ppt/tags/tag13.xml><?xml version="1.0" encoding="utf-8"?>
<p:tagLst xmlns:a="http://schemas.openxmlformats.org/drawingml/2006/main" xmlns:r="http://schemas.openxmlformats.org/officeDocument/2006/relationships" xmlns:p="http://schemas.openxmlformats.org/presentationml/2006/main">
  <p:tag name="GENSWF_SLIDE_UID" val="{4A26E126-213E-4DDE-92DA-D34570DA9AED}:2007578388"/>
</p:tagLst>
</file>

<file path=ppt/tags/tag14.xml><?xml version="1.0" encoding="utf-8"?>
<p:tagLst xmlns:a="http://schemas.openxmlformats.org/drawingml/2006/main" xmlns:r="http://schemas.openxmlformats.org/officeDocument/2006/relationships" xmlns:p="http://schemas.openxmlformats.org/presentationml/2006/main">
  <p:tag name="GENSWF_SLIDE_UID" val="{BA9458EB-1216-487C-8FF4-63359B4C7B7A}:2007578389"/>
</p:tagLst>
</file>

<file path=ppt/tags/tag15.xml><?xml version="1.0" encoding="utf-8"?>
<p:tagLst xmlns:a="http://schemas.openxmlformats.org/drawingml/2006/main" xmlns:r="http://schemas.openxmlformats.org/officeDocument/2006/relationships" xmlns:p="http://schemas.openxmlformats.org/presentationml/2006/main">
  <p:tag name="GENSWF_SLIDE_UID" val="{148207E2-45C4-41F7-8751-9E4FF21E1678}:268"/>
</p:tagLst>
</file>

<file path=ppt/tags/tag16.xml><?xml version="1.0" encoding="utf-8"?>
<p:tagLst xmlns:a="http://schemas.openxmlformats.org/drawingml/2006/main" xmlns:r="http://schemas.openxmlformats.org/officeDocument/2006/relationships" xmlns:p="http://schemas.openxmlformats.org/presentationml/2006/main">
  <p:tag name="GENSWF_SLIDE_UID" val="{538428E5-45DA-463A-8EE2-61D3BB4D506D}:2007578391"/>
</p:tagLst>
</file>

<file path=ppt/tags/tag17.xml><?xml version="1.0" encoding="utf-8"?>
<p:tagLst xmlns:a="http://schemas.openxmlformats.org/drawingml/2006/main" xmlns:r="http://schemas.openxmlformats.org/officeDocument/2006/relationships" xmlns:p="http://schemas.openxmlformats.org/presentationml/2006/main">
  <p:tag name="GENSWF_SLIDE_UID" val="{EC6D846D-00AD-410F-B408-841190D30BD0}:2007578392"/>
</p:tagLst>
</file>

<file path=ppt/tags/tag18.xml><?xml version="1.0" encoding="utf-8"?>
<p:tagLst xmlns:a="http://schemas.openxmlformats.org/drawingml/2006/main" xmlns:r="http://schemas.openxmlformats.org/officeDocument/2006/relationships" xmlns:p="http://schemas.openxmlformats.org/presentationml/2006/main">
  <p:tag name="GENSWF_SLIDE_UID" val="{F1229C0F-4AEA-4668-BA5B-37EAF2EA12E4}:2007578336"/>
</p:tagLst>
</file>

<file path=ppt/tags/tag19.xml><?xml version="1.0" encoding="utf-8"?>
<p:tagLst xmlns:a="http://schemas.openxmlformats.org/drawingml/2006/main" xmlns:r="http://schemas.openxmlformats.org/officeDocument/2006/relationships" xmlns:p="http://schemas.openxmlformats.org/presentationml/2006/main">
  <p:tag name="GENSWF_SLIDE_UID" val="{B2E857AF-BCBE-4FED-B9DC-929684785F1F}:2007578395"/>
</p:tagLst>
</file>

<file path=ppt/tags/tag2.xml><?xml version="1.0" encoding="utf-8"?>
<p:tagLst xmlns:a="http://schemas.openxmlformats.org/drawingml/2006/main" xmlns:r="http://schemas.openxmlformats.org/officeDocument/2006/relationships" xmlns:p="http://schemas.openxmlformats.org/presentationml/2006/main">
  <p:tag name="GENSWF_SLIDE_UID" val="{3B8DA2C8-581A-4326-90BC-3B13BE17F5FE}:312"/>
</p:tagLst>
</file>

<file path=ppt/tags/tag20.xml><?xml version="1.0" encoding="utf-8"?>
<p:tagLst xmlns:a="http://schemas.openxmlformats.org/drawingml/2006/main" xmlns:r="http://schemas.openxmlformats.org/officeDocument/2006/relationships" xmlns:p="http://schemas.openxmlformats.org/presentationml/2006/main">
  <p:tag name="GENSWF_SLIDE_UID" val="{1808BB2D-3B5F-4309-9F3C-46C1CCCD2990}:2007578393"/>
</p:tagLst>
</file>

<file path=ppt/tags/tag3.xml><?xml version="1.0" encoding="utf-8"?>
<p:tagLst xmlns:a="http://schemas.openxmlformats.org/drawingml/2006/main" xmlns:r="http://schemas.openxmlformats.org/officeDocument/2006/relationships" xmlns:p="http://schemas.openxmlformats.org/presentationml/2006/main">
  <p:tag name="GENSWF_SLIDE_UID" val="{C6F86F50-C80A-4A23-A30E-87FEADDD8013}:2007577659"/>
</p:tagLst>
</file>

<file path=ppt/tags/tag4.xml><?xml version="1.0" encoding="utf-8"?>
<p:tagLst xmlns:a="http://schemas.openxmlformats.org/drawingml/2006/main" xmlns:r="http://schemas.openxmlformats.org/officeDocument/2006/relationships" xmlns:p="http://schemas.openxmlformats.org/presentationml/2006/main">
  <p:tag name="GENSWF_SLIDE_UID" val="{6BCCDFF9-B7F3-42D9-83AB-4684A8AD459A}:330"/>
</p:tagLst>
</file>

<file path=ppt/tags/tag5.xml><?xml version="1.0" encoding="utf-8"?>
<p:tagLst xmlns:a="http://schemas.openxmlformats.org/drawingml/2006/main" xmlns:r="http://schemas.openxmlformats.org/officeDocument/2006/relationships" xmlns:p="http://schemas.openxmlformats.org/presentationml/2006/main">
  <p:tag name="GENSWF_SLIDE_UID" val="{53C0C75F-27B8-45B1-A09C-0F3EB63BECCC}:2007578250"/>
</p:tagLst>
</file>

<file path=ppt/tags/tag6.xml><?xml version="1.0" encoding="utf-8"?>
<p:tagLst xmlns:a="http://schemas.openxmlformats.org/drawingml/2006/main" xmlns:r="http://schemas.openxmlformats.org/officeDocument/2006/relationships" xmlns:p="http://schemas.openxmlformats.org/presentationml/2006/main">
  <p:tag name="GENSWF_SLIDE_UID" val="{7A7126C6-0057-4AA1-A549-F6303F715716}:261"/>
</p:tagLst>
</file>

<file path=ppt/tags/tag7.xml><?xml version="1.0" encoding="utf-8"?>
<p:tagLst xmlns:a="http://schemas.openxmlformats.org/drawingml/2006/main" xmlns:r="http://schemas.openxmlformats.org/officeDocument/2006/relationships" xmlns:p="http://schemas.openxmlformats.org/presentationml/2006/main">
  <p:tag name="GENSWF_SLIDE_UID" val="{66E470E8-A145-4312-B56A-BC5CA32E8649}:2007578335"/>
</p:tagLst>
</file>

<file path=ppt/tags/tag8.xml><?xml version="1.0" encoding="utf-8"?>
<p:tagLst xmlns:a="http://schemas.openxmlformats.org/drawingml/2006/main" xmlns:r="http://schemas.openxmlformats.org/officeDocument/2006/relationships" xmlns:p="http://schemas.openxmlformats.org/presentationml/2006/main">
  <p:tag name="GENSWF_SLIDE_UID" val="{8F6F1404-E97E-49E7-80B3-47B71A5E9E75}:2007577661"/>
</p:tagLst>
</file>

<file path=ppt/tags/tag9.xml><?xml version="1.0" encoding="utf-8"?>
<p:tagLst xmlns:a="http://schemas.openxmlformats.org/drawingml/2006/main" xmlns:r="http://schemas.openxmlformats.org/officeDocument/2006/relationships" xmlns:p="http://schemas.openxmlformats.org/presentationml/2006/main">
  <p:tag name="GENSWF_SLIDE_UID" val="{772D3DCD-A7C0-4B7C-BB02-9AD69DD7C64E}:313"/>
</p:tagLst>
</file>

<file path=ppt/theme/theme1.xml><?xml version="1.0" encoding="utf-8"?>
<a:theme xmlns:a="http://schemas.openxmlformats.org/drawingml/2006/main" name="4_Office 主题​​">
  <a:themeElements>
    <a:clrScheme name="自定义 353">
      <a:dk1>
        <a:sysClr val="windowText" lastClr="000000"/>
      </a:dk1>
      <a:lt1>
        <a:sysClr val="window" lastClr="FFFFFF"/>
      </a:lt1>
      <a:dk2>
        <a:srgbClr val="44546A"/>
      </a:dk2>
      <a:lt2>
        <a:srgbClr val="E7E6E6"/>
      </a:lt2>
      <a:accent1>
        <a:srgbClr val="B27B4F"/>
      </a:accent1>
      <a:accent2>
        <a:srgbClr val="B27B4F"/>
      </a:accent2>
      <a:accent3>
        <a:srgbClr val="B27B4F"/>
      </a:accent3>
      <a:accent4>
        <a:srgbClr val="B27B4F"/>
      </a:accent4>
      <a:accent5>
        <a:srgbClr val="B27B4F"/>
      </a:accent5>
      <a:accent6>
        <a:srgbClr val="B27B4F"/>
      </a:accent6>
      <a:hlink>
        <a:srgbClr val="0563C1"/>
      </a:hlink>
      <a:folHlink>
        <a:srgbClr val="954F72"/>
      </a:folHlink>
    </a:clrScheme>
    <a:fontScheme name="Office">
      <a:majorFont>
        <a:latin typeface="等线 Light" panose="020F0302020204030204"/>
        <a:ea typeface="等线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等线"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 Planning Infographics by Slidesgo">
  <a:themeElements>
    <a:clrScheme name="Simple Light">
      <a:dk1>
        <a:srgbClr val="000000"/>
      </a:dk1>
      <a:lt1>
        <a:srgbClr val="FFFFFF"/>
      </a:lt1>
      <a:dk2>
        <a:srgbClr val="595959"/>
      </a:dk2>
      <a:lt2>
        <a:srgbClr val="EEEEEE"/>
      </a:lt2>
      <a:accent1>
        <a:srgbClr val="4A74FF"/>
      </a:accent1>
      <a:accent2>
        <a:srgbClr val="EB1085"/>
      </a:accent2>
      <a:accent3>
        <a:srgbClr val="FFB12E"/>
      </a:accent3>
      <a:accent4>
        <a:srgbClr val="4EE27A"/>
      </a:accent4>
      <a:accent5>
        <a:srgbClr val="F5DA3E"/>
      </a:accent5>
      <a:accent6>
        <a:srgbClr val="FEDFB1"/>
      </a:accent6>
      <a:hlink>
        <a:srgbClr val="4A74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521</TotalTime>
  <Words>1335</Words>
  <Application>Microsoft Office PowerPoint</Application>
  <PresentationFormat>Widescreen</PresentationFormat>
  <Paragraphs>137</Paragraphs>
  <Slides>19</Slides>
  <Notes>11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等线</vt:lpstr>
      <vt:lpstr>Aptos</vt:lpstr>
      <vt:lpstr>Arial</vt:lpstr>
      <vt:lpstr>Calibri</vt:lpstr>
      <vt:lpstr>Fira Sans</vt:lpstr>
      <vt:lpstr>Fira Sans Extra Condensed</vt:lpstr>
      <vt:lpstr>Times New Roman</vt:lpstr>
      <vt:lpstr>Wingdings</vt:lpstr>
      <vt:lpstr>印品黑体</vt:lpstr>
      <vt:lpstr>4_Office 主题​​</vt:lpstr>
      <vt:lpstr>3_Office Theme</vt:lpstr>
      <vt:lpstr>Class Planning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TIẾT 4,5 NAM QUỐC SƠN HÀ-CD 9</dc:title>
  <dc:creator>admin</dc:creator>
  <cp:lastModifiedBy>STD</cp:lastModifiedBy>
  <cp:revision>20</cp:revision>
  <dcterms:created xsi:type="dcterms:W3CDTF">2024-06-26T09:02:02Z</dcterms:created>
  <dcterms:modified xsi:type="dcterms:W3CDTF">2025-08-28T08:31:58Z</dcterms:modified>
</cp:coreProperties>
</file>