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29"/>
  </p:notesMasterIdLst>
  <p:sldIdLst>
    <p:sldId id="465" r:id="rId2"/>
    <p:sldId id="464" r:id="rId3"/>
    <p:sldId id="392" r:id="rId4"/>
    <p:sldId id="387" r:id="rId5"/>
    <p:sldId id="382" r:id="rId6"/>
    <p:sldId id="466" r:id="rId7"/>
    <p:sldId id="468" r:id="rId8"/>
    <p:sldId id="388" r:id="rId9"/>
    <p:sldId id="380" r:id="rId10"/>
    <p:sldId id="390" r:id="rId11"/>
    <p:sldId id="279" r:id="rId12"/>
    <p:sldId id="489" r:id="rId13"/>
    <p:sldId id="462" r:id="rId14"/>
    <p:sldId id="490" r:id="rId15"/>
    <p:sldId id="281" r:id="rId16"/>
    <p:sldId id="469" r:id="rId17"/>
    <p:sldId id="435" r:id="rId18"/>
    <p:sldId id="284" r:id="rId19"/>
    <p:sldId id="470" r:id="rId20"/>
    <p:sldId id="471" r:id="rId21"/>
    <p:sldId id="479" r:id="rId22"/>
    <p:sldId id="473" r:id="rId23"/>
    <p:sldId id="480" r:id="rId24"/>
    <p:sldId id="482" r:id="rId25"/>
    <p:sldId id="483" r:id="rId26"/>
    <p:sldId id="484" r:id="rId27"/>
    <p:sldId id="28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89308" autoAdjust="0"/>
  </p:normalViewPr>
  <p:slideViewPr>
    <p:cSldViewPr snapToGrid="0">
      <p:cViewPr varScale="1">
        <p:scale>
          <a:sx n="97" d="100"/>
          <a:sy n="97" d="100"/>
        </p:scale>
        <p:origin x="96" y="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F49F7-067B-4511-9594-48881F2E492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671767F-9A4C-4C17-AA5C-3431784987AA}">
      <dgm:prSet phldrT="[Text]" custT="1"/>
      <dgm:spPr>
        <a:solidFill>
          <a:schemeClr val="accent2">
            <a:lumMod val="20000"/>
            <a:lumOff val="80000"/>
          </a:schemeClr>
        </a:solidFill>
        <a:ln w="28575"/>
      </dgm:spPr>
      <dgm:t>
        <a:bodyPr/>
        <a:lstStyle/>
        <a:p>
          <a:pPr rtl="0"/>
          <a:r>
            <a:rPr kumimoji="0" lang="pt-BR" sz="3200" b="1" i="0" u="none" strike="noStrike"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Nhân vật và sự việc:</a:t>
          </a:r>
          <a:endParaRPr lang="en-US" sz="3200" dirty="0"/>
        </a:p>
      </dgm:t>
    </dgm:pt>
    <dgm:pt modelId="{2FA107B0-720A-49E9-B8C3-53BE5DFBED09}" type="parTrans" cxnId="{2236A30E-6F87-480B-968B-85142E2230D9}">
      <dgm:prSet/>
      <dgm:spPr/>
      <dgm:t>
        <a:bodyPr/>
        <a:lstStyle/>
        <a:p>
          <a:endParaRPr lang="en-US"/>
        </a:p>
      </dgm:t>
    </dgm:pt>
    <dgm:pt modelId="{0BE8AD41-7673-458A-8BEE-B0A87E44DFBF}" type="sibTrans" cxnId="{2236A30E-6F87-480B-968B-85142E2230D9}">
      <dgm:prSet/>
      <dgm:spPr/>
      <dgm:t>
        <a:bodyPr/>
        <a:lstStyle/>
        <a:p>
          <a:endParaRPr lang="en-US"/>
        </a:p>
      </dgm:t>
    </dgm:pt>
    <dgm:pt modelId="{5B2706F8-C656-431E-B38A-BF0BA8FC9C0F}">
      <dgm:prSet phldrT="[Text]" custT="1"/>
      <dgm:spPr>
        <a:solidFill>
          <a:schemeClr val="accent4">
            <a:lumMod val="20000"/>
            <a:lumOff val="80000"/>
          </a:schemeClr>
        </a:solidFill>
        <a:ln w="19050"/>
      </dgm:spPr>
      <dgm:t>
        <a:bodyPr/>
        <a:lstStyle/>
        <a:p>
          <a:r>
            <a:rPr lang="pt-BR" sz="2800" dirty="0">
              <a:solidFill>
                <a:srgbClr val="0D0D0D"/>
              </a:solidFill>
              <a:latin typeface="Times New Roman" panose="02020603050405020304" pitchFamily="18" charset="0"/>
              <a:ea typeface="Times New Roman" panose="02020603050405020304" pitchFamily="18" charset="0"/>
            </a:rPr>
            <a:t>Nhận vật chính: Thánh Gióng</a:t>
          </a:r>
          <a:endParaRPr lang="en-US" sz="2800" dirty="0"/>
        </a:p>
      </dgm:t>
    </dgm:pt>
    <dgm:pt modelId="{C647D33E-4F1E-43DE-A313-DB00B2CE551A}" type="parTrans" cxnId="{B569A3BB-78B4-43C1-95C5-D376CA6E9904}">
      <dgm:prSet/>
      <dgm:spPr>
        <a:ln w="28575"/>
      </dgm:spPr>
      <dgm:t>
        <a:bodyPr/>
        <a:lstStyle/>
        <a:p>
          <a:endParaRPr lang="en-US"/>
        </a:p>
      </dgm:t>
    </dgm:pt>
    <dgm:pt modelId="{9CE8696E-AAEF-4A01-A808-E732C5A900A9}" type="sibTrans" cxnId="{B569A3BB-78B4-43C1-95C5-D376CA6E9904}">
      <dgm:prSet/>
      <dgm:spPr/>
      <dgm:t>
        <a:bodyPr/>
        <a:lstStyle/>
        <a:p>
          <a:endParaRPr lang="en-US"/>
        </a:p>
      </dgm:t>
    </dgm:pt>
    <dgm:pt modelId="{AB735018-8EFE-4E56-A760-81D248E5D963}">
      <dgm:prSet phldrT="[Text]" custT="1"/>
      <dgm:spPr>
        <a:solidFill>
          <a:schemeClr val="accent4">
            <a:lumMod val="20000"/>
            <a:lumOff val="80000"/>
          </a:schemeClr>
        </a:solidFill>
        <a:ln w="19050"/>
      </dgm:spPr>
      <dgm:t>
        <a:bodyPr/>
        <a:lstStyle/>
        <a:p>
          <a:r>
            <a:rPr lang="vi-VN" sz="2600" dirty="0">
              <a:solidFill>
                <a:srgbClr val="000000"/>
              </a:solidFill>
              <a:latin typeface="Times New Roman" panose="02020603050405020304" pitchFamily="18" charset="0"/>
              <a:ea typeface="Times New Roman" panose="02020603050405020304" pitchFamily="18" charset="0"/>
            </a:rPr>
            <a:t>Truyền thuyết Thánh Gióng liên quan đến sự thật lịch sử ở thời đại Hùng Vương:</a:t>
          </a:r>
          <a:endParaRPr lang="en-US" sz="2600" dirty="0"/>
        </a:p>
      </dgm:t>
    </dgm:pt>
    <dgm:pt modelId="{76EE48EC-626C-46EE-A1E2-9291C95E319C}" type="parTrans" cxnId="{63C3293F-43FC-4921-886C-5BC13AE92DAA}">
      <dgm:prSet/>
      <dgm:spPr>
        <a:ln w="28575"/>
      </dgm:spPr>
      <dgm:t>
        <a:bodyPr/>
        <a:lstStyle/>
        <a:p>
          <a:endParaRPr lang="en-US"/>
        </a:p>
      </dgm:t>
    </dgm:pt>
    <dgm:pt modelId="{81EEF63D-34CB-41DE-8C5B-251AD26305E5}" type="sibTrans" cxnId="{63C3293F-43FC-4921-886C-5BC13AE92DAA}">
      <dgm:prSet/>
      <dgm:spPr/>
      <dgm:t>
        <a:bodyPr/>
        <a:lstStyle/>
        <a:p>
          <a:endParaRPr lang="en-US"/>
        </a:p>
      </dgm:t>
    </dgm:pt>
    <dgm:pt modelId="{2B503457-AC6A-4A75-B356-AED75EC1E398}">
      <dgm:prSet phldrT="[Text]" custT="1"/>
      <dgm:spPr>
        <a:solidFill>
          <a:schemeClr val="accent2">
            <a:lumMod val="20000"/>
            <a:lumOff val="80000"/>
          </a:schemeClr>
        </a:solidFill>
        <a:ln w="19050"/>
      </dgm:spPr>
      <dgm:t>
        <a:bodyPr/>
        <a:lstStyle/>
        <a:p>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cuộc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diễn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giữa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tộc</a:t>
          </a:r>
          <a:r>
            <a:rPr lang="en-US" sz="2800" dirty="0">
              <a:solidFill>
                <a:srgbClr val="000000"/>
              </a:solidFill>
              <a:latin typeface="Times New Roman" panose="02020603050405020304" pitchFamily="18" charset="0"/>
              <a:ea typeface="Times New Roman" panose="02020603050405020304" pitchFamily="18" charset="0"/>
            </a:rPr>
            <a:t> ta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ngoại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Bắc</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p>
      </dgm:t>
    </dgm:pt>
    <dgm:pt modelId="{E3F19C2D-1DF7-4E54-B6D2-62A554554751}" type="sibTrans" cxnId="{E416AF30-D458-4A22-AA25-78600C636432}">
      <dgm:prSet/>
      <dgm:spPr/>
      <dgm:t>
        <a:bodyPr/>
        <a:lstStyle/>
        <a:p>
          <a:endParaRPr lang="en-US"/>
        </a:p>
      </dgm:t>
    </dgm:pt>
    <dgm:pt modelId="{7A8E8858-072A-4CE9-AB25-A8356084500D}" type="parTrans" cxnId="{E416AF30-D458-4A22-AA25-78600C636432}">
      <dgm:prSet/>
      <dgm:spPr>
        <a:ln w="28575"/>
      </dgm:spPr>
      <dgm:t>
        <a:bodyPr/>
        <a:lstStyle/>
        <a:p>
          <a:endParaRPr lang="en-US"/>
        </a:p>
      </dgm:t>
    </dgm:pt>
    <dgm:pt modelId="{E4EF1E59-7138-469E-968C-18A641A570FA}">
      <dgm:prSet custT="1"/>
      <dgm:spPr>
        <a:solidFill>
          <a:schemeClr val="accent2">
            <a:lumMod val="20000"/>
            <a:lumOff val="80000"/>
          </a:schemeClr>
        </a:solidFill>
        <a:ln w="28575"/>
      </dgm:spPr>
      <dgm:t>
        <a:bodyPr/>
        <a:lstStyle/>
        <a:p>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giờ</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chế</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sắt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thép</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dgm:t>
    </dgm:pt>
    <dgm:pt modelId="{8A98D4C3-85D0-4BD3-B5BE-9BBC4D4BAD78}" type="parTrans" cxnId="{78CF1179-0BED-4D81-A50F-D920B0CEB56F}">
      <dgm:prSet/>
      <dgm:spPr>
        <a:ln w="28575"/>
      </dgm:spPr>
      <dgm:t>
        <a:bodyPr/>
        <a:lstStyle/>
        <a:p>
          <a:endParaRPr lang="en-US"/>
        </a:p>
      </dgm:t>
    </dgm:pt>
    <dgm:pt modelId="{E44A6CB3-0A12-456B-98FC-EF3167E3C897}" type="sibTrans" cxnId="{78CF1179-0BED-4D81-A50F-D920B0CEB56F}">
      <dgm:prSet/>
      <dgm:spPr/>
      <dgm:t>
        <a:bodyPr/>
        <a:lstStyle/>
        <a:p>
          <a:endParaRPr lang="en-US"/>
        </a:p>
      </dgm:t>
    </dgm:pt>
    <dgm:pt modelId="{B313A2E6-E57C-42A6-9B4E-2EFC3A2034C0}">
      <dgm:prSet custT="1"/>
      <dgm:spPr>
        <a:solidFill>
          <a:schemeClr val="accent2">
            <a:lumMod val="20000"/>
            <a:lumOff val="80000"/>
          </a:schemeClr>
        </a:solidFill>
        <a:ln w="19050"/>
      </dgm:spPr>
      <dgm:t>
        <a:bodyPr/>
        <a:lstStyle/>
        <a:p>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đoàn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chống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giặc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ngoại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giặc</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dgm:t>
    </dgm:pt>
    <dgm:pt modelId="{91BC0331-37DD-46D9-9338-AA4CCF945FBA}" type="parTrans" cxnId="{F12405DC-4656-4C47-923A-F39E21B5BF8F}">
      <dgm:prSet/>
      <dgm:spPr>
        <a:ln w="19050"/>
      </dgm:spPr>
      <dgm:t>
        <a:bodyPr/>
        <a:lstStyle/>
        <a:p>
          <a:endParaRPr lang="en-US"/>
        </a:p>
      </dgm:t>
    </dgm:pt>
    <dgm:pt modelId="{00F13E3E-E968-4E8A-9C41-3FB0773E3F6D}" type="sibTrans" cxnId="{F12405DC-4656-4C47-923A-F39E21B5BF8F}">
      <dgm:prSet/>
      <dgm:spPr/>
      <dgm:t>
        <a:bodyPr/>
        <a:lstStyle/>
        <a:p>
          <a:endParaRPr lang="en-US"/>
        </a:p>
      </dgm:t>
    </dgm:pt>
    <dgm:pt modelId="{207FFE22-750D-4CB4-8B31-1DAB5CA3B05D}" type="pres">
      <dgm:prSet presAssocID="{721F49F7-067B-4511-9594-48881F2E4925}" presName="diagram" presStyleCnt="0">
        <dgm:presLayoutVars>
          <dgm:chPref val="1"/>
          <dgm:dir/>
          <dgm:animOne val="branch"/>
          <dgm:animLvl val="lvl"/>
          <dgm:resizeHandles val="exact"/>
        </dgm:presLayoutVars>
      </dgm:prSet>
      <dgm:spPr/>
    </dgm:pt>
    <dgm:pt modelId="{2132E6BC-2BB2-42A5-A373-23A5CB5648B0}" type="pres">
      <dgm:prSet presAssocID="{E671767F-9A4C-4C17-AA5C-3431784987AA}" presName="root1" presStyleCnt="0"/>
      <dgm:spPr/>
    </dgm:pt>
    <dgm:pt modelId="{16133F35-A1FF-494E-BF27-43028138EE7D}" type="pres">
      <dgm:prSet presAssocID="{E671767F-9A4C-4C17-AA5C-3431784987AA}" presName="LevelOneTextNode" presStyleLbl="node0" presStyleIdx="0" presStyleCnt="1" custScaleX="65472" custScaleY="157859" custLinFactNeighborX="8188">
        <dgm:presLayoutVars>
          <dgm:chPref val="3"/>
        </dgm:presLayoutVars>
      </dgm:prSet>
      <dgm:spPr/>
    </dgm:pt>
    <dgm:pt modelId="{7A84FB58-2C6B-4C66-B1BC-11F0C8AD1567}" type="pres">
      <dgm:prSet presAssocID="{E671767F-9A4C-4C17-AA5C-3431784987AA}" presName="level2hierChild" presStyleCnt="0"/>
      <dgm:spPr/>
    </dgm:pt>
    <dgm:pt modelId="{20FB4901-6C22-4D8D-92EF-5D3113844E16}" type="pres">
      <dgm:prSet presAssocID="{C647D33E-4F1E-43DE-A313-DB00B2CE551A}" presName="conn2-1" presStyleLbl="parChTrans1D2" presStyleIdx="0" presStyleCnt="2"/>
      <dgm:spPr/>
    </dgm:pt>
    <dgm:pt modelId="{6E270E25-F28E-4B91-B597-7AFC2FA168A9}" type="pres">
      <dgm:prSet presAssocID="{C647D33E-4F1E-43DE-A313-DB00B2CE551A}" presName="connTx" presStyleLbl="parChTrans1D2" presStyleIdx="0" presStyleCnt="2"/>
      <dgm:spPr/>
    </dgm:pt>
    <dgm:pt modelId="{9F05D8D2-4D16-4EFF-9F79-4CB57271ABED}" type="pres">
      <dgm:prSet presAssocID="{5B2706F8-C656-431E-B38A-BF0BA8FC9C0F}" presName="root2" presStyleCnt="0"/>
      <dgm:spPr/>
    </dgm:pt>
    <dgm:pt modelId="{52549840-DFF8-4112-AA86-8EE9B549F37A}" type="pres">
      <dgm:prSet presAssocID="{5B2706F8-C656-431E-B38A-BF0BA8FC9C0F}" presName="LevelTwoTextNode" presStyleLbl="node2" presStyleIdx="0" presStyleCnt="2" custScaleX="72004" custScaleY="97538">
        <dgm:presLayoutVars>
          <dgm:chPref val="3"/>
        </dgm:presLayoutVars>
      </dgm:prSet>
      <dgm:spPr/>
    </dgm:pt>
    <dgm:pt modelId="{9CBE5588-1A81-46C8-9C90-792F6DD4062B}" type="pres">
      <dgm:prSet presAssocID="{5B2706F8-C656-431E-B38A-BF0BA8FC9C0F}" presName="level3hierChild" presStyleCnt="0"/>
      <dgm:spPr/>
    </dgm:pt>
    <dgm:pt modelId="{E292A647-8968-443B-A0A6-EA24CDB1A5CA}" type="pres">
      <dgm:prSet presAssocID="{76EE48EC-626C-46EE-A1E2-9291C95E319C}" presName="conn2-1" presStyleLbl="parChTrans1D2" presStyleIdx="1" presStyleCnt="2"/>
      <dgm:spPr/>
    </dgm:pt>
    <dgm:pt modelId="{D8C04EE3-5071-4A49-B7EA-3A44EAA8AF85}" type="pres">
      <dgm:prSet presAssocID="{76EE48EC-626C-46EE-A1E2-9291C95E319C}" presName="connTx" presStyleLbl="parChTrans1D2" presStyleIdx="1" presStyleCnt="2"/>
      <dgm:spPr/>
    </dgm:pt>
    <dgm:pt modelId="{3194BAE5-687F-45EB-B23B-2F42312F5B1E}" type="pres">
      <dgm:prSet presAssocID="{AB735018-8EFE-4E56-A760-81D248E5D963}" presName="root2" presStyleCnt="0"/>
      <dgm:spPr/>
    </dgm:pt>
    <dgm:pt modelId="{238A3EB2-A5A6-4163-ACB0-439571175DA8}" type="pres">
      <dgm:prSet presAssocID="{AB735018-8EFE-4E56-A760-81D248E5D963}" presName="LevelTwoTextNode" presStyleLbl="node2" presStyleIdx="1" presStyleCnt="2" custScaleX="60015" custScaleY="139242">
        <dgm:presLayoutVars>
          <dgm:chPref val="3"/>
        </dgm:presLayoutVars>
      </dgm:prSet>
      <dgm:spPr/>
    </dgm:pt>
    <dgm:pt modelId="{67D5680A-644F-4B47-B68B-11566A90FC96}" type="pres">
      <dgm:prSet presAssocID="{AB735018-8EFE-4E56-A760-81D248E5D963}" presName="level3hierChild" presStyleCnt="0"/>
      <dgm:spPr/>
    </dgm:pt>
    <dgm:pt modelId="{F8E1822D-A086-4D02-B39C-622E688B0649}" type="pres">
      <dgm:prSet presAssocID="{7A8E8858-072A-4CE9-AB25-A8356084500D}" presName="conn2-1" presStyleLbl="parChTrans1D3" presStyleIdx="0" presStyleCnt="3"/>
      <dgm:spPr/>
    </dgm:pt>
    <dgm:pt modelId="{3DA447BD-53E6-46FD-AF3C-4B29548B83BD}" type="pres">
      <dgm:prSet presAssocID="{7A8E8858-072A-4CE9-AB25-A8356084500D}" presName="connTx" presStyleLbl="parChTrans1D3" presStyleIdx="0" presStyleCnt="3"/>
      <dgm:spPr/>
    </dgm:pt>
    <dgm:pt modelId="{F37C21C2-E1BE-453B-80FA-04A75BF07371}" type="pres">
      <dgm:prSet presAssocID="{2B503457-AC6A-4A75-B356-AED75EC1E398}" presName="root2" presStyleCnt="0"/>
      <dgm:spPr/>
    </dgm:pt>
    <dgm:pt modelId="{3B52D053-7CEF-4C7E-8567-8ED6B7EF6A1F}" type="pres">
      <dgm:prSet presAssocID="{2B503457-AC6A-4A75-B356-AED75EC1E398}" presName="LevelTwoTextNode" presStyleLbl="node3" presStyleIdx="0" presStyleCnt="3" custScaleX="120376" custScaleY="107906" custLinFactNeighborX="-6052">
        <dgm:presLayoutVars>
          <dgm:chPref val="3"/>
        </dgm:presLayoutVars>
      </dgm:prSet>
      <dgm:spPr/>
    </dgm:pt>
    <dgm:pt modelId="{9D1B86E4-1810-4113-9B68-3BA8F011BBBC}" type="pres">
      <dgm:prSet presAssocID="{2B503457-AC6A-4A75-B356-AED75EC1E398}" presName="level3hierChild" presStyleCnt="0"/>
      <dgm:spPr/>
    </dgm:pt>
    <dgm:pt modelId="{9441627B-571A-4A75-A807-DA87130AFB5C}" type="pres">
      <dgm:prSet presAssocID="{8A98D4C3-85D0-4BD3-B5BE-9BBC4D4BAD78}" presName="conn2-1" presStyleLbl="parChTrans1D3" presStyleIdx="1" presStyleCnt="3"/>
      <dgm:spPr/>
    </dgm:pt>
    <dgm:pt modelId="{54BBAD1B-F2B1-4B0D-8154-B825BAA0C355}" type="pres">
      <dgm:prSet presAssocID="{8A98D4C3-85D0-4BD3-B5BE-9BBC4D4BAD78}" presName="connTx" presStyleLbl="parChTrans1D3" presStyleIdx="1" presStyleCnt="3"/>
      <dgm:spPr/>
    </dgm:pt>
    <dgm:pt modelId="{0B97A296-1836-4ECF-815B-3D6676260E81}" type="pres">
      <dgm:prSet presAssocID="{E4EF1E59-7138-469E-968C-18A641A570FA}" presName="root2" presStyleCnt="0"/>
      <dgm:spPr/>
    </dgm:pt>
    <dgm:pt modelId="{DC7A84E5-7C4D-42A0-B594-B4082216892D}" type="pres">
      <dgm:prSet presAssocID="{E4EF1E59-7138-469E-968C-18A641A570FA}" presName="LevelTwoTextNode" presStyleLbl="node3" presStyleIdx="1" presStyleCnt="3" custScaleX="118545" custScaleY="91198" custLinFactNeighborX="-4272">
        <dgm:presLayoutVars>
          <dgm:chPref val="3"/>
        </dgm:presLayoutVars>
      </dgm:prSet>
      <dgm:spPr/>
    </dgm:pt>
    <dgm:pt modelId="{321ADA43-151D-4913-9AC9-3E49E1269BAC}" type="pres">
      <dgm:prSet presAssocID="{E4EF1E59-7138-469E-968C-18A641A570FA}" presName="level3hierChild" presStyleCnt="0"/>
      <dgm:spPr/>
    </dgm:pt>
    <dgm:pt modelId="{1ADF9EDC-63AF-4D74-B03B-7AC226E5C839}" type="pres">
      <dgm:prSet presAssocID="{91BC0331-37DD-46D9-9338-AA4CCF945FBA}" presName="conn2-1" presStyleLbl="parChTrans1D3" presStyleIdx="2" presStyleCnt="3"/>
      <dgm:spPr/>
    </dgm:pt>
    <dgm:pt modelId="{91A6C7E2-02BD-4D90-AB9B-7430E09B0DCD}" type="pres">
      <dgm:prSet presAssocID="{91BC0331-37DD-46D9-9338-AA4CCF945FBA}" presName="connTx" presStyleLbl="parChTrans1D3" presStyleIdx="2" presStyleCnt="3"/>
      <dgm:spPr/>
    </dgm:pt>
    <dgm:pt modelId="{B880B5C7-9A1D-46AE-8BC1-26516040A911}" type="pres">
      <dgm:prSet presAssocID="{B313A2E6-E57C-42A6-9B4E-2EFC3A2034C0}" presName="root2" presStyleCnt="0"/>
      <dgm:spPr/>
    </dgm:pt>
    <dgm:pt modelId="{A22F4F49-929F-4AF4-8EF8-198F3E7787A6}" type="pres">
      <dgm:prSet presAssocID="{B313A2E6-E57C-42A6-9B4E-2EFC3A2034C0}" presName="LevelTwoTextNode" presStyleLbl="node3" presStyleIdx="2" presStyleCnt="3" custScaleX="125866" custScaleY="103824" custLinFactNeighborX="-3204">
        <dgm:presLayoutVars>
          <dgm:chPref val="3"/>
        </dgm:presLayoutVars>
      </dgm:prSet>
      <dgm:spPr/>
    </dgm:pt>
    <dgm:pt modelId="{71F8E469-69D2-4724-805A-7D14ADB8296E}" type="pres">
      <dgm:prSet presAssocID="{B313A2E6-E57C-42A6-9B4E-2EFC3A2034C0}" presName="level3hierChild" presStyleCnt="0"/>
      <dgm:spPr/>
    </dgm:pt>
  </dgm:ptLst>
  <dgm:cxnLst>
    <dgm:cxn modelId="{2236A30E-6F87-480B-968B-85142E2230D9}" srcId="{721F49F7-067B-4511-9594-48881F2E4925}" destId="{E671767F-9A4C-4C17-AA5C-3431784987AA}" srcOrd="0" destOrd="0" parTransId="{2FA107B0-720A-49E9-B8C3-53BE5DFBED09}" sibTransId="{0BE8AD41-7673-458A-8BEE-B0A87E44DFBF}"/>
    <dgm:cxn modelId="{0F6D1E14-F722-480F-9A13-6CE6FE0734C3}" type="presOf" srcId="{721F49F7-067B-4511-9594-48881F2E4925}" destId="{207FFE22-750D-4CB4-8B31-1DAB5CA3B05D}" srcOrd="0" destOrd="0" presId="urn:microsoft.com/office/officeart/2005/8/layout/hierarchy2"/>
    <dgm:cxn modelId="{16738C22-3630-49EF-916E-44184FB37159}" type="presOf" srcId="{B313A2E6-E57C-42A6-9B4E-2EFC3A2034C0}" destId="{A22F4F49-929F-4AF4-8EF8-198F3E7787A6}" srcOrd="0" destOrd="0" presId="urn:microsoft.com/office/officeart/2005/8/layout/hierarchy2"/>
    <dgm:cxn modelId="{89DC932D-9728-47C4-B153-00EB878A2B76}" type="presOf" srcId="{7A8E8858-072A-4CE9-AB25-A8356084500D}" destId="{3DA447BD-53E6-46FD-AF3C-4B29548B83BD}" srcOrd="1" destOrd="0" presId="urn:microsoft.com/office/officeart/2005/8/layout/hierarchy2"/>
    <dgm:cxn modelId="{E416AF30-D458-4A22-AA25-78600C636432}" srcId="{AB735018-8EFE-4E56-A760-81D248E5D963}" destId="{2B503457-AC6A-4A75-B356-AED75EC1E398}" srcOrd="0" destOrd="0" parTransId="{7A8E8858-072A-4CE9-AB25-A8356084500D}" sibTransId="{E3F19C2D-1DF7-4E54-B6D2-62A554554751}"/>
    <dgm:cxn modelId="{44517738-F733-4DD9-81C5-6049731215DF}" type="presOf" srcId="{7A8E8858-072A-4CE9-AB25-A8356084500D}" destId="{F8E1822D-A086-4D02-B39C-622E688B0649}" srcOrd="0" destOrd="0" presId="urn:microsoft.com/office/officeart/2005/8/layout/hierarchy2"/>
    <dgm:cxn modelId="{63C3293F-43FC-4921-886C-5BC13AE92DAA}" srcId="{E671767F-9A4C-4C17-AA5C-3431784987AA}" destId="{AB735018-8EFE-4E56-A760-81D248E5D963}" srcOrd="1" destOrd="0" parTransId="{76EE48EC-626C-46EE-A1E2-9291C95E319C}" sibTransId="{81EEF63D-34CB-41DE-8C5B-251AD26305E5}"/>
    <dgm:cxn modelId="{8E26765D-2448-48F5-BE9C-F02C0F962C85}" type="presOf" srcId="{76EE48EC-626C-46EE-A1E2-9291C95E319C}" destId="{D8C04EE3-5071-4A49-B7EA-3A44EAA8AF85}" srcOrd="1" destOrd="0" presId="urn:microsoft.com/office/officeart/2005/8/layout/hierarchy2"/>
    <dgm:cxn modelId="{5839354A-8D38-4074-BAA4-35B05D457422}" type="presOf" srcId="{76EE48EC-626C-46EE-A1E2-9291C95E319C}" destId="{E292A647-8968-443B-A0A6-EA24CDB1A5CA}" srcOrd="0" destOrd="0" presId="urn:microsoft.com/office/officeart/2005/8/layout/hierarchy2"/>
    <dgm:cxn modelId="{10D9EB4A-8F69-46C4-9B19-2AFA51DDE3C0}" type="presOf" srcId="{91BC0331-37DD-46D9-9338-AA4CCF945FBA}" destId="{1ADF9EDC-63AF-4D74-B03B-7AC226E5C839}" srcOrd="0" destOrd="0" presId="urn:microsoft.com/office/officeart/2005/8/layout/hierarchy2"/>
    <dgm:cxn modelId="{27F0EE6C-CB12-4B48-B539-62A11E7C9F73}" type="presOf" srcId="{E671767F-9A4C-4C17-AA5C-3431784987AA}" destId="{16133F35-A1FF-494E-BF27-43028138EE7D}" srcOrd="0" destOrd="0" presId="urn:microsoft.com/office/officeart/2005/8/layout/hierarchy2"/>
    <dgm:cxn modelId="{78CF1179-0BED-4D81-A50F-D920B0CEB56F}" srcId="{AB735018-8EFE-4E56-A760-81D248E5D963}" destId="{E4EF1E59-7138-469E-968C-18A641A570FA}" srcOrd="1" destOrd="0" parTransId="{8A98D4C3-85D0-4BD3-B5BE-9BBC4D4BAD78}" sibTransId="{E44A6CB3-0A12-456B-98FC-EF3167E3C897}"/>
    <dgm:cxn modelId="{7957D886-0F0D-4AC6-9BCF-2D536EAC2628}" type="presOf" srcId="{8A98D4C3-85D0-4BD3-B5BE-9BBC4D4BAD78}" destId="{9441627B-571A-4A75-A807-DA87130AFB5C}" srcOrd="0" destOrd="0" presId="urn:microsoft.com/office/officeart/2005/8/layout/hierarchy2"/>
    <dgm:cxn modelId="{C22C1699-7710-4231-A7DC-008D174CD3BD}" type="presOf" srcId="{5B2706F8-C656-431E-B38A-BF0BA8FC9C0F}" destId="{52549840-DFF8-4112-AA86-8EE9B549F37A}" srcOrd="0" destOrd="0" presId="urn:microsoft.com/office/officeart/2005/8/layout/hierarchy2"/>
    <dgm:cxn modelId="{161AA2A1-94AB-4903-A0B7-F75F259B0EC6}" type="presOf" srcId="{E4EF1E59-7138-469E-968C-18A641A570FA}" destId="{DC7A84E5-7C4D-42A0-B594-B4082216892D}" srcOrd="0" destOrd="0" presId="urn:microsoft.com/office/officeart/2005/8/layout/hierarchy2"/>
    <dgm:cxn modelId="{C054C1B1-CC35-4BF6-A647-358AD302E6C5}" type="presOf" srcId="{8A98D4C3-85D0-4BD3-B5BE-9BBC4D4BAD78}" destId="{54BBAD1B-F2B1-4B0D-8154-B825BAA0C355}" srcOrd="1" destOrd="0" presId="urn:microsoft.com/office/officeart/2005/8/layout/hierarchy2"/>
    <dgm:cxn modelId="{B569A3BB-78B4-43C1-95C5-D376CA6E9904}" srcId="{E671767F-9A4C-4C17-AA5C-3431784987AA}" destId="{5B2706F8-C656-431E-B38A-BF0BA8FC9C0F}" srcOrd="0" destOrd="0" parTransId="{C647D33E-4F1E-43DE-A313-DB00B2CE551A}" sibTransId="{9CE8696E-AAEF-4A01-A808-E732C5A900A9}"/>
    <dgm:cxn modelId="{DFCBDEBE-7174-417D-8438-167D898B03BC}" type="presOf" srcId="{AB735018-8EFE-4E56-A760-81D248E5D963}" destId="{238A3EB2-A5A6-4163-ACB0-439571175DA8}" srcOrd="0" destOrd="0" presId="urn:microsoft.com/office/officeart/2005/8/layout/hierarchy2"/>
    <dgm:cxn modelId="{785CF4D6-154A-42E8-833B-43E478371D17}" type="presOf" srcId="{91BC0331-37DD-46D9-9338-AA4CCF945FBA}" destId="{91A6C7E2-02BD-4D90-AB9B-7430E09B0DCD}" srcOrd="1" destOrd="0" presId="urn:microsoft.com/office/officeart/2005/8/layout/hierarchy2"/>
    <dgm:cxn modelId="{F12405DC-4656-4C47-923A-F39E21B5BF8F}" srcId="{AB735018-8EFE-4E56-A760-81D248E5D963}" destId="{B313A2E6-E57C-42A6-9B4E-2EFC3A2034C0}" srcOrd="2" destOrd="0" parTransId="{91BC0331-37DD-46D9-9338-AA4CCF945FBA}" sibTransId="{00F13E3E-E968-4E8A-9C41-3FB0773E3F6D}"/>
    <dgm:cxn modelId="{C27823E5-9829-42E4-9ABE-70104B837BC5}" type="presOf" srcId="{2B503457-AC6A-4A75-B356-AED75EC1E398}" destId="{3B52D053-7CEF-4C7E-8567-8ED6B7EF6A1F}" srcOrd="0" destOrd="0" presId="urn:microsoft.com/office/officeart/2005/8/layout/hierarchy2"/>
    <dgm:cxn modelId="{AF0243F0-600A-4EEB-9E04-8CE1E97D8CE5}" type="presOf" srcId="{C647D33E-4F1E-43DE-A313-DB00B2CE551A}" destId="{20FB4901-6C22-4D8D-92EF-5D3113844E16}" srcOrd="0" destOrd="0" presId="urn:microsoft.com/office/officeart/2005/8/layout/hierarchy2"/>
    <dgm:cxn modelId="{D390BFF9-F80A-4010-8A56-AAB934DF0FD3}" type="presOf" srcId="{C647D33E-4F1E-43DE-A313-DB00B2CE551A}" destId="{6E270E25-F28E-4B91-B597-7AFC2FA168A9}" srcOrd="1" destOrd="0" presId="urn:microsoft.com/office/officeart/2005/8/layout/hierarchy2"/>
    <dgm:cxn modelId="{FE1949C0-E461-44BD-B73A-0666629B3F30}" type="presParOf" srcId="{207FFE22-750D-4CB4-8B31-1DAB5CA3B05D}" destId="{2132E6BC-2BB2-42A5-A373-23A5CB5648B0}" srcOrd="0" destOrd="0" presId="urn:microsoft.com/office/officeart/2005/8/layout/hierarchy2"/>
    <dgm:cxn modelId="{2E9A60DB-DB09-4610-B3D8-3D34516BF0A4}" type="presParOf" srcId="{2132E6BC-2BB2-42A5-A373-23A5CB5648B0}" destId="{16133F35-A1FF-494E-BF27-43028138EE7D}" srcOrd="0" destOrd="0" presId="urn:microsoft.com/office/officeart/2005/8/layout/hierarchy2"/>
    <dgm:cxn modelId="{ACC71C8A-8E52-43D5-8C6C-6732C439D3DD}" type="presParOf" srcId="{2132E6BC-2BB2-42A5-A373-23A5CB5648B0}" destId="{7A84FB58-2C6B-4C66-B1BC-11F0C8AD1567}" srcOrd="1" destOrd="0" presId="urn:microsoft.com/office/officeart/2005/8/layout/hierarchy2"/>
    <dgm:cxn modelId="{70E08545-9E9E-4CE9-B758-D76F631A896A}" type="presParOf" srcId="{7A84FB58-2C6B-4C66-B1BC-11F0C8AD1567}" destId="{20FB4901-6C22-4D8D-92EF-5D3113844E16}" srcOrd="0" destOrd="0" presId="urn:microsoft.com/office/officeart/2005/8/layout/hierarchy2"/>
    <dgm:cxn modelId="{3AC73749-8EB0-4B91-B43C-179ED1CE1855}" type="presParOf" srcId="{20FB4901-6C22-4D8D-92EF-5D3113844E16}" destId="{6E270E25-F28E-4B91-B597-7AFC2FA168A9}" srcOrd="0" destOrd="0" presId="urn:microsoft.com/office/officeart/2005/8/layout/hierarchy2"/>
    <dgm:cxn modelId="{9D5DC255-F229-4298-BB20-B6A283D13FCC}" type="presParOf" srcId="{7A84FB58-2C6B-4C66-B1BC-11F0C8AD1567}" destId="{9F05D8D2-4D16-4EFF-9F79-4CB57271ABED}" srcOrd="1" destOrd="0" presId="urn:microsoft.com/office/officeart/2005/8/layout/hierarchy2"/>
    <dgm:cxn modelId="{B9FE3F92-EF57-4FF1-9FC2-C329315EA5E3}" type="presParOf" srcId="{9F05D8D2-4D16-4EFF-9F79-4CB57271ABED}" destId="{52549840-DFF8-4112-AA86-8EE9B549F37A}" srcOrd="0" destOrd="0" presId="urn:microsoft.com/office/officeart/2005/8/layout/hierarchy2"/>
    <dgm:cxn modelId="{D56BADB2-D056-4290-AEC5-344308F01202}" type="presParOf" srcId="{9F05D8D2-4D16-4EFF-9F79-4CB57271ABED}" destId="{9CBE5588-1A81-46C8-9C90-792F6DD4062B}" srcOrd="1" destOrd="0" presId="urn:microsoft.com/office/officeart/2005/8/layout/hierarchy2"/>
    <dgm:cxn modelId="{2C7BFBC2-73FD-4CE7-87C9-C701BC5D8632}" type="presParOf" srcId="{7A84FB58-2C6B-4C66-B1BC-11F0C8AD1567}" destId="{E292A647-8968-443B-A0A6-EA24CDB1A5CA}" srcOrd="2" destOrd="0" presId="urn:microsoft.com/office/officeart/2005/8/layout/hierarchy2"/>
    <dgm:cxn modelId="{7FFB0B50-737C-4357-AD4B-36B48EB0640A}" type="presParOf" srcId="{E292A647-8968-443B-A0A6-EA24CDB1A5CA}" destId="{D8C04EE3-5071-4A49-B7EA-3A44EAA8AF85}" srcOrd="0" destOrd="0" presId="urn:microsoft.com/office/officeart/2005/8/layout/hierarchy2"/>
    <dgm:cxn modelId="{51B2BA9A-AD03-480D-B848-D31AD0245335}" type="presParOf" srcId="{7A84FB58-2C6B-4C66-B1BC-11F0C8AD1567}" destId="{3194BAE5-687F-45EB-B23B-2F42312F5B1E}" srcOrd="3" destOrd="0" presId="urn:microsoft.com/office/officeart/2005/8/layout/hierarchy2"/>
    <dgm:cxn modelId="{59FE88F4-6DF8-473F-98A1-E2E82A57ADBE}" type="presParOf" srcId="{3194BAE5-687F-45EB-B23B-2F42312F5B1E}" destId="{238A3EB2-A5A6-4163-ACB0-439571175DA8}" srcOrd="0" destOrd="0" presId="urn:microsoft.com/office/officeart/2005/8/layout/hierarchy2"/>
    <dgm:cxn modelId="{C04904BD-83B1-43D0-96FC-5192B73C564B}" type="presParOf" srcId="{3194BAE5-687F-45EB-B23B-2F42312F5B1E}" destId="{67D5680A-644F-4B47-B68B-11566A90FC96}" srcOrd="1" destOrd="0" presId="urn:microsoft.com/office/officeart/2005/8/layout/hierarchy2"/>
    <dgm:cxn modelId="{7AFF6F88-0561-4D92-86AD-A2DA8DA059D3}" type="presParOf" srcId="{67D5680A-644F-4B47-B68B-11566A90FC96}" destId="{F8E1822D-A086-4D02-B39C-622E688B0649}" srcOrd="0" destOrd="0" presId="urn:microsoft.com/office/officeart/2005/8/layout/hierarchy2"/>
    <dgm:cxn modelId="{13C78F01-E77C-4736-9395-5109ED0C0BA3}" type="presParOf" srcId="{F8E1822D-A086-4D02-B39C-622E688B0649}" destId="{3DA447BD-53E6-46FD-AF3C-4B29548B83BD}" srcOrd="0" destOrd="0" presId="urn:microsoft.com/office/officeart/2005/8/layout/hierarchy2"/>
    <dgm:cxn modelId="{CAE5AF35-C596-4E90-93DA-7E6EA4BC17B7}" type="presParOf" srcId="{67D5680A-644F-4B47-B68B-11566A90FC96}" destId="{F37C21C2-E1BE-453B-80FA-04A75BF07371}" srcOrd="1" destOrd="0" presId="urn:microsoft.com/office/officeart/2005/8/layout/hierarchy2"/>
    <dgm:cxn modelId="{E8BE7FA8-D4C8-41A8-906A-BB6EB049A6EC}" type="presParOf" srcId="{F37C21C2-E1BE-453B-80FA-04A75BF07371}" destId="{3B52D053-7CEF-4C7E-8567-8ED6B7EF6A1F}" srcOrd="0" destOrd="0" presId="urn:microsoft.com/office/officeart/2005/8/layout/hierarchy2"/>
    <dgm:cxn modelId="{88C563C4-AC3E-47F6-8DEC-68808D48AF93}" type="presParOf" srcId="{F37C21C2-E1BE-453B-80FA-04A75BF07371}" destId="{9D1B86E4-1810-4113-9B68-3BA8F011BBBC}" srcOrd="1" destOrd="0" presId="urn:microsoft.com/office/officeart/2005/8/layout/hierarchy2"/>
    <dgm:cxn modelId="{44CAE13D-2F67-4503-8147-458F21987FAD}" type="presParOf" srcId="{67D5680A-644F-4B47-B68B-11566A90FC96}" destId="{9441627B-571A-4A75-A807-DA87130AFB5C}" srcOrd="2" destOrd="0" presId="urn:microsoft.com/office/officeart/2005/8/layout/hierarchy2"/>
    <dgm:cxn modelId="{13A38F69-9EC9-49FC-8B99-0A8F59DE7D4D}" type="presParOf" srcId="{9441627B-571A-4A75-A807-DA87130AFB5C}" destId="{54BBAD1B-F2B1-4B0D-8154-B825BAA0C355}" srcOrd="0" destOrd="0" presId="urn:microsoft.com/office/officeart/2005/8/layout/hierarchy2"/>
    <dgm:cxn modelId="{D9CE766A-78DE-4A01-AFCA-2C1DD13EF34F}" type="presParOf" srcId="{67D5680A-644F-4B47-B68B-11566A90FC96}" destId="{0B97A296-1836-4ECF-815B-3D6676260E81}" srcOrd="3" destOrd="0" presId="urn:microsoft.com/office/officeart/2005/8/layout/hierarchy2"/>
    <dgm:cxn modelId="{09DAE4B3-74DA-4E2C-93ED-CDA80914690C}" type="presParOf" srcId="{0B97A296-1836-4ECF-815B-3D6676260E81}" destId="{DC7A84E5-7C4D-42A0-B594-B4082216892D}" srcOrd="0" destOrd="0" presId="urn:microsoft.com/office/officeart/2005/8/layout/hierarchy2"/>
    <dgm:cxn modelId="{9F8F5F91-6D21-4FA9-B776-1401B4FE823B}" type="presParOf" srcId="{0B97A296-1836-4ECF-815B-3D6676260E81}" destId="{321ADA43-151D-4913-9AC9-3E49E1269BAC}" srcOrd="1" destOrd="0" presId="urn:microsoft.com/office/officeart/2005/8/layout/hierarchy2"/>
    <dgm:cxn modelId="{1D8600E8-2658-4D80-8A67-65F428BB75C3}" type="presParOf" srcId="{67D5680A-644F-4B47-B68B-11566A90FC96}" destId="{1ADF9EDC-63AF-4D74-B03B-7AC226E5C839}" srcOrd="4" destOrd="0" presId="urn:microsoft.com/office/officeart/2005/8/layout/hierarchy2"/>
    <dgm:cxn modelId="{51113C3A-CD7F-49EC-86CC-9DB59A47F6E4}" type="presParOf" srcId="{1ADF9EDC-63AF-4D74-B03B-7AC226E5C839}" destId="{91A6C7E2-02BD-4D90-AB9B-7430E09B0DCD}" srcOrd="0" destOrd="0" presId="urn:microsoft.com/office/officeart/2005/8/layout/hierarchy2"/>
    <dgm:cxn modelId="{9A1A4A41-B38B-4AC3-93B6-A89A373981A7}" type="presParOf" srcId="{67D5680A-644F-4B47-B68B-11566A90FC96}" destId="{B880B5C7-9A1D-46AE-8BC1-26516040A911}" srcOrd="5" destOrd="0" presId="urn:microsoft.com/office/officeart/2005/8/layout/hierarchy2"/>
    <dgm:cxn modelId="{E0A72871-1CFD-4EB5-9E2A-200F5485A93C}" type="presParOf" srcId="{B880B5C7-9A1D-46AE-8BC1-26516040A911}" destId="{A22F4F49-929F-4AF4-8EF8-198F3E7787A6}" srcOrd="0" destOrd="0" presId="urn:microsoft.com/office/officeart/2005/8/layout/hierarchy2"/>
    <dgm:cxn modelId="{E4D70A20-341F-44F2-B185-540D7CB8107E}" type="presParOf" srcId="{B880B5C7-9A1D-46AE-8BC1-26516040A911}" destId="{71F8E469-69D2-4724-805A-7D14ADB8296E}"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CA2D5-C623-4A12-AE2A-26AE7D0401A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016E2A8-2612-4173-B5E2-5498611C6B0F}">
      <dgm:prSet phldrT="[Text]" custT="1"/>
      <dgm:spPr>
        <a:ln w="19050"/>
      </dgm:spPr>
      <dgm:t>
        <a:bodyPr lIns="20320"/>
        <a:lstStyle/>
        <a:p>
          <a:r>
            <a:rPr lang="pt-BR" sz="3200" b="1" dirty="0">
              <a:latin typeface="Times New Roman" panose="02020603050405020304" pitchFamily="18" charset="0"/>
              <a:cs typeface="Times New Roman" panose="02020603050405020304" pitchFamily="18" charset="0"/>
            </a:rPr>
            <a:t> Sự việc chính:</a:t>
          </a:r>
          <a:endParaRPr lang="en-US" sz="3200" b="1" dirty="0">
            <a:latin typeface="Times New Roman" panose="02020603050405020304" pitchFamily="18" charset="0"/>
            <a:cs typeface="Times New Roman" panose="02020603050405020304" pitchFamily="18" charset="0"/>
          </a:endParaRPr>
        </a:p>
      </dgm:t>
    </dgm:pt>
    <dgm:pt modelId="{99D1799C-15FB-47E3-97BB-5BB06AF66D0B}" type="parTrans" cxnId="{25D507CF-AF18-46F7-B2F5-DE8E1C17EFBD}">
      <dgm:prSet/>
      <dgm:spPr/>
      <dgm:t>
        <a:bodyPr/>
        <a:lstStyle/>
        <a:p>
          <a:endParaRPr lang="en-US"/>
        </a:p>
      </dgm:t>
    </dgm:pt>
    <dgm:pt modelId="{3AE1B481-B10A-455C-8B79-3868BD86B492}" type="sibTrans" cxnId="{25D507CF-AF18-46F7-B2F5-DE8E1C17EFBD}">
      <dgm:prSet/>
      <dgm:spPr/>
      <dgm:t>
        <a:bodyPr/>
        <a:lstStyle/>
        <a:p>
          <a:endParaRPr lang="en-US"/>
        </a:p>
      </dgm:t>
    </dgm:pt>
    <dgm:pt modelId="{A41BCD4A-7CDD-4995-9313-D84AE83A91E7}">
      <dgm:prSet phldrT="[Text]" custT="1"/>
      <dgm:spPr>
        <a:ln w="19050"/>
      </dgm:spPr>
      <dgm:t>
        <a:bodyPr/>
        <a:lstStyle/>
        <a:p>
          <a:r>
            <a:rPr lang="pt-BR" sz="3200" dirty="0">
              <a:latin typeface="Times New Roman" panose="02020603050405020304" pitchFamily="18" charset="0"/>
              <a:cs typeface="Times New Roman" panose="02020603050405020304" pitchFamily="18" charset="0"/>
            </a:rPr>
            <a:t>(1) </a:t>
          </a:r>
          <a:r>
            <a:rPr lang="pt-BR" sz="3200" i="1" dirty="0">
              <a:latin typeface="Times New Roman" panose="02020603050405020304" pitchFamily="18" charset="0"/>
              <a:cs typeface="Times New Roman" panose="02020603050405020304" pitchFamily="18" charset="0"/>
            </a:rPr>
            <a:t>Sự ra đời kì lạ</a:t>
          </a:r>
          <a:endParaRPr lang="en-US" sz="3200" dirty="0">
            <a:latin typeface="Times New Roman" panose="02020603050405020304" pitchFamily="18" charset="0"/>
            <a:cs typeface="Times New Roman" panose="02020603050405020304" pitchFamily="18" charset="0"/>
          </a:endParaRPr>
        </a:p>
      </dgm:t>
    </dgm:pt>
    <dgm:pt modelId="{A26AE29A-50B7-445E-8262-059FB80E928B}" type="parTrans" cxnId="{09A72985-92CF-4114-A90A-D6DE09DF8CD3}">
      <dgm:prSet/>
      <dgm:spPr>
        <a:ln w="19050"/>
      </dgm:spPr>
      <dgm:t>
        <a:bodyPr/>
        <a:lstStyle/>
        <a:p>
          <a:endParaRPr lang="en-US"/>
        </a:p>
      </dgm:t>
    </dgm:pt>
    <dgm:pt modelId="{4F913037-AD45-4124-9126-1F1639A3559B}" type="sibTrans" cxnId="{09A72985-92CF-4114-A90A-D6DE09DF8CD3}">
      <dgm:prSet/>
      <dgm:spPr/>
      <dgm:t>
        <a:bodyPr/>
        <a:lstStyle/>
        <a:p>
          <a:endParaRPr lang="en-US"/>
        </a:p>
      </dgm:t>
    </dgm:pt>
    <dgm:pt modelId="{C316DACE-5970-40A7-B06A-5433C202FA8F}">
      <dgm:prSet phldrT="[Text]" custT="1"/>
      <dgm:spPr>
        <a:ln w="19050"/>
      </dgm:spPr>
      <dgm:t>
        <a:bodyPr/>
        <a:lstStyle/>
        <a:p>
          <a:r>
            <a:rPr lang="pt-BR" sz="3200" i="1" dirty="0">
              <a:latin typeface="Times New Roman" panose="02020603050405020304" pitchFamily="18" charset="0"/>
              <a:cs typeface="Times New Roman" panose="02020603050405020304" pitchFamily="18" charset="0"/>
            </a:rPr>
            <a:t>(2)Tiếng nói đầu tiên xin đi đánh giặc</a:t>
          </a:r>
          <a:endParaRPr lang="en-US" sz="3200" dirty="0">
            <a:latin typeface="Times New Roman" panose="02020603050405020304" pitchFamily="18" charset="0"/>
            <a:cs typeface="Times New Roman" panose="02020603050405020304" pitchFamily="18" charset="0"/>
          </a:endParaRPr>
        </a:p>
      </dgm:t>
    </dgm:pt>
    <dgm:pt modelId="{D5CC5AD5-FF90-4FA7-98CE-E63631556FB8}" type="parTrans" cxnId="{2BD08CBB-A647-4125-B59A-92373113FABF}">
      <dgm:prSet/>
      <dgm:spPr/>
      <dgm:t>
        <a:bodyPr/>
        <a:lstStyle/>
        <a:p>
          <a:endParaRPr lang="en-US"/>
        </a:p>
      </dgm:t>
    </dgm:pt>
    <dgm:pt modelId="{479EB7F3-34B7-42B5-90A6-D203C9C25E1B}" type="sibTrans" cxnId="{2BD08CBB-A647-4125-B59A-92373113FABF}">
      <dgm:prSet/>
      <dgm:spPr/>
      <dgm:t>
        <a:bodyPr/>
        <a:lstStyle/>
        <a:p>
          <a:endParaRPr lang="en-US"/>
        </a:p>
      </dgm:t>
    </dgm:pt>
    <dgm:pt modelId="{39002E5A-4817-4DA0-BA89-7658E2728B74}">
      <dgm:prSet phldrT="[Text]" custT="1"/>
      <dgm:spPr>
        <a:ln w="28575"/>
      </dgm:spPr>
      <dgm:t>
        <a:bodyPr/>
        <a:lstStyle/>
        <a:p>
          <a:r>
            <a:rPr lang="pt-BR" sz="3200" i="1" dirty="0">
              <a:latin typeface="Times New Roman" panose="02020603050405020304" pitchFamily="18" charset="0"/>
              <a:cs typeface="Times New Roman" panose="02020603050405020304" pitchFamily="18" charset="0"/>
            </a:rPr>
            <a:t>(3) Gióng đòi roi sắt, ngựa sắt, giáp sắt</a:t>
          </a:r>
          <a:endParaRPr lang="en-US" sz="3200" dirty="0">
            <a:latin typeface="Times New Roman" panose="02020603050405020304" pitchFamily="18" charset="0"/>
            <a:cs typeface="Times New Roman" panose="02020603050405020304" pitchFamily="18" charset="0"/>
          </a:endParaRPr>
        </a:p>
      </dgm:t>
    </dgm:pt>
    <dgm:pt modelId="{B2D8A7D2-E74D-446A-AD65-D1AE36351E1E}" type="parTrans" cxnId="{0E656B05-819E-40A6-825D-B832314D154F}">
      <dgm:prSet/>
      <dgm:spPr/>
      <dgm:t>
        <a:bodyPr/>
        <a:lstStyle/>
        <a:p>
          <a:endParaRPr lang="en-US"/>
        </a:p>
      </dgm:t>
    </dgm:pt>
    <dgm:pt modelId="{909BD1FB-0027-4B16-8713-F80A6D5A01CC}" type="sibTrans" cxnId="{0E656B05-819E-40A6-825D-B832314D154F}">
      <dgm:prSet/>
      <dgm:spPr/>
      <dgm:t>
        <a:bodyPr/>
        <a:lstStyle/>
        <a:p>
          <a:endParaRPr lang="en-US"/>
        </a:p>
      </dgm:t>
    </dgm:pt>
    <dgm:pt modelId="{78C43CAF-434B-4018-B696-F65765213555}">
      <dgm:prSet phldrT="[Text]" custT="1"/>
      <dgm:spPr>
        <a:ln w="28575"/>
      </dgm:spPr>
      <dgm:t>
        <a:bodyPr/>
        <a:lstStyle/>
        <a:p>
          <a:r>
            <a:rPr lang="pt-BR" sz="3200" i="1" dirty="0">
              <a:latin typeface="Times New Roman" panose="02020603050405020304" pitchFamily="18" charset="0"/>
              <a:cs typeface="Times New Roman" panose="02020603050405020304" pitchFamily="18" charset="0"/>
            </a:rPr>
            <a:t>(6)Gióng bay về trời</a:t>
          </a:r>
          <a:endParaRPr lang="en-US" sz="3200" dirty="0">
            <a:latin typeface="Times New Roman" panose="02020603050405020304" pitchFamily="18" charset="0"/>
            <a:cs typeface="Times New Roman" panose="02020603050405020304" pitchFamily="18" charset="0"/>
          </a:endParaRPr>
        </a:p>
      </dgm:t>
    </dgm:pt>
    <dgm:pt modelId="{C73FC5A4-BF98-4AF6-93F7-A1C08A570E0E}" type="parTrans" cxnId="{CF7A0407-417C-4829-86E7-BF6E11968924}">
      <dgm:prSet/>
      <dgm:spPr>
        <a:ln w="19050"/>
      </dgm:spPr>
      <dgm:t>
        <a:bodyPr/>
        <a:lstStyle/>
        <a:p>
          <a:endParaRPr lang="en-US"/>
        </a:p>
      </dgm:t>
    </dgm:pt>
    <dgm:pt modelId="{94C15559-6FBB-418E-B96E-3978FC50BAF0}" type="sibTrans" cxnId="{CF7A0407-417C-4829-86E7-BF6E11968924}">
      <dgm:prSet/>
      <dgm:spPr/>
      <dgm:t>
        <a:bodyPr/>
        <a:lstStyle/>
        <a:p>
          <a:endParaRPr lang="en-US"/>
        </a:p>
      </dgm:t>
    </dgm:pt>
    <dgm:pt modelId="{82E903BB-EC2E-40FA-A2CD-61675327CCDB}">
      <dgm:prSet phldrT="[Text]" custT="1"/>
      <dgm:spPr>
        <a:ln w="28575"/>
      </dgm:spPr>
      <dgm:t>
        <a:bodyPr/>
        <a:lstStyle/>
        <a:p>
          <a:r>
            <a:rPr lang="pt-BR" sz="3200" i="1" dirty="0">
              <a:latin typeface="Times New Roman" panose="02020603050405020304" pitchFamily="18" charset="0"/>
              <a:cs typeface="Times New Roman" panose="02020603050405020304" pitchFamily="18" charset="0"/>
            </a:rPr>
            <a:t>(4)Gióng vươn vải trở thành tráng sĩ</a:t>
          </a:r>
          <a:endParaRPr lang="en-US" sz="3200" dirty="0">
            <a:latin typeface="Times New Roman" panose="02020603050405020304" pitchFamily="18" charset="0"/>
            <a:cs typeface="Times New Roman" panose="02020603050405020304" pitchFamily="18" charset="0"/>
          </a:endParaRPr>
        </a:p>
      </dgm:t>
    </dgm:pt>
    <dgm:pt modelId="{CD5BEC1A-A9A3-49EF-ADAD-0277925024B8}" type="parTrans" cxnId="{DA81DF35-CC8B-4708-8930-38DA2826F361}">
      <dgm:prSet/>
      <dgm:spPr/>
      <dgm:t>
        <a:bodyPr/>
        <a:lstStyle/>
        <a:p>
          <a:endParaRPr lang="en-US"/>
        </a:p>
      </dgm:t>
    </dgm:pt>
    <dgm:pt modelId="{A3E70B10-C415-45EA-8A06-0934327DE0E2}" type="sibTrans" cxnId="{DA81DF35-CC8B-4708-8930-38DA2826F361}">
      <dgm:prSet/>
      <dgm:spPr/>
      <dgm:t>
        <a:bodyPr/>
        <a:lstStyle/>
        <a:p>
          <a:endParaRPr lang="en-US"/>
        </a:p>
      </dgm:t>
    </dgm:pt>
    <dgm:pt modelId="{4E9ACBF0-09B6-4294-92E6-ED056666B2DD}">
      <dgm:prSet phldrT="[Text]" custT="1"/>
      <dgm:spPr>
        <a:ln w="28575"/>
      </dgm:spPr>
      <dgm:t>
        <a:bodyPr/>
        <a:lstStyle/>
        <a:p>
          <a:r>
            <a:rPr lang="pt-BR" sz="3200" i="1" dirty="0">
              <a:latin typeface="Times New Roman" panose="02020603050405020304" pitchFamily="18" charset="0"/>
              <a:cs typeface="Times New Roman" panose="02020603050405020304" pitchFamily="18" charset="0"/>
            </a:rPr>
            <a:t>(5) Gióng nhổ tre bên đường đánh giặc</a:t>
          </a:r>
          <a:endParaRPr lang="en-US" sz="3200" dirty="0">
            <a:latin typeface="Times New Roman" panose="02020603050405020304" pitchFamily="18" charset="0"/>
            <a:cs typeface="Times New Roman" panose="02020603050405020304" pitchFamily="18" charset="0"/>
          </a:endParaRPr>
        </a:p>
      </dgm:t>
    </dgm:pt>
    <dgm:pt modelId="{7F87B0F4-6560-44F3-909D-F1AF75661C3B}" type="parTrans" cxnId="{9803F8BC-E44B-4321-B50A-567718AD0037}">
      <dgm:prSet/>
      <dgm:spPr>
        <a:ln w="19050"/>
      </dgm:spPr>
      <dgm:t>
        <a:bodyPr/>
        <a:lstStyle/>
        <a:p>
          <a:endParaRPr lang="en-US"/>
        </a:p>
      </dgm:t>
    </dgm:pt>
    <dgm:pt modelId="{F66067A0-5B3B-4BFC-9BBB-995D5604D086}" type="sibTrans" cxnId="{9803F8BC-E44B-4321-B50A-567718AD0037}">
      <dgm:prSet/>
      <dgm:spPr/>
      <dgm:t>
        <a:bodyPr/>
        <a:lstStyle/>
        <a:p>
          <a:endParaRPr lang="en-US"/>
        </a:p>
      </dgm:t>
    </dgm:pt>
    <dgm:pt modelId="{E8AEE8F8-F687-4419-9D39-4B1A9D04EE28}" type="pres">
      <dgm:prSet presAssocID="{46ECA2D5-C623-4A12-AE2A-26AE7D0401AC}" presName="hierChild1" presStyleCnt="0">
        <dgm:presLayoutVars>
          <dgm:orgChart val="1"/>
          <dgm:chPref val="1"/>
          <dgm:dir/>
          <dgm:animOne val="branch"/>
          <dgm:animLvl val="lvl"/>
          <dgm:resizeHandles/>
        </dgm:presLayoutVars>
      </dgm:prSet>
      <dgm:spPr/>
    </dgm:pt>
    <dgm:pt modelId="{ECE11B7D-4711-46CF-9012-91D163376F38}" type="pres">
      <dgm:prSet presAssocID="{D016E2A8-2612-4173-B5E2-5498611C6B0F}" presName="hierRoot1" presStyleCnt="0">
        <dgm:presLayoutVars>
          <dgm:hierBranch val="init"/>
        </dgm:presLayoutVars>
      </dgm:prSet>
      <dgm:spPr/>
    </dgm:pt>
    <dgm:pt modelId="{0E65119F-090C-4504-BA22-11A0ACE6A021}" type="pres">
      <dgm:prSet presAssocID="{D016E2A8-2612-4173-B5E2-5498611C6B0F}" presName="rootComposite1" presStyleCnt="0"/>
      <dgm:spPr/>
    </dgm:pt>
    <dgm:pt modelId="{83907219-6C71-4766-B98D-AAD57FB34462}" type="pres">
      <dgm:prSet presAssocID="{D016E2A8-2612-4173-B5E2-5498611C6B0F}" presName="rootText1" presStyleLbl="node0" presStyleIdx="0" presStyleCnt="1" custScaleX="237880">
        <dgm:presLayoutVars>
          <dgm:chPref val="3"/>
        </dgm:presLayoutVars>
      </dgm:prSet>
      <dgm:spPr/>
    </dgm:pt>
    <dgm:pt modelId="{D3C07B4B-15CE-44AB-9506-2F5CF3231936}" type="pres">
      <dgm:prSet presAssocID="{D016E2A8-2612-4173-B5E2-5498611C6B0F}" presName="rootConnector1" presStyleLbl="node1" presStyleIdx="0" presStyleCnt="0"/>
      <dgm:spPr/>
    </dgm:pt>
    <dgm:pt modelId="{41F5520B-4CF4-4863-9C57-99ACD801F729}" type="pres">
      <dgm:prSet presAssocID="{D016E2A8-2612-4173-B5E2-5498611C6B0F}" presName="hierChild2" presStyleCnt="0"/>
      <dgm:spPr/>
    </dgm:pt>
    <dgm:pt modelId="{7D7F4CC2-28D7-4733-A0F6-4B16FAAE854D}" type="pres">
      <dgm:prSet presAssocID="{A26AE29A-50B7-445E-8262-059FB80E928B}" presName="Name37" presStyleLbl="parChTrans1D2" presStyleIdx="0" presStyleCnt="6"/>
      <dgm:spPr/>
    </dgm:pt>
    <dgm:pt modelId="{B80B2027-374B-40B3-9644-FF7AB6668628}" type="pres">
      <dgm:prSet presAssocID="{A41BCD4A-7CDD-4995-9313-D84AE83A91E7}" presName="hierRoot2" presStyleCnt="0">
        <dgm:presLayoutVars>
          <dgm:hierBranch val="init"/>
        </dgm:presLayoutVars>
      </dgm:prSet>
      <dgm:spPr/>
    </dgm:pt>
    <dgm:pt modelId="{ED42469C-E0A8-4A6F-9C06-A399C4A4D7E2}" type="pres">
      <dgm:prSet presAssocID="{A41BCD4A-7CDD-4995-9313-D84AE83A91E7}" presName="rootComposite" presStyleCnt="0"/>
      <dgm:spPr/>
    </dgm:pt>
    <dgm:pt modelId="{98602830-6AFC-48EE-A652-D08B2E9E61CA}" type="pres">
      <dgm:prSet presAssocID="{A41BCD4A-7CDD-4995-9313-D84AE83A91E7}" presName="rootText" presStyleLbl="node2" presStyleIdx="0" presStyleCnt="6" custScaleX="101074" custScaleY="339730" custLinFactNeighborX="19159">
        <dgm:presLayoutVars>
          <dgm:chPref val="3"/>
        </dgm:presLayoutVars>
      </dgm:prSet>
      <dgm:spPr/>
    </dgm:pt>
    <dgm:pt modelId="{D8A1BA5C-0081-409A-AC94-BB38BEA51E38}" type="pres">
      <dgm:prSet presAssocID="{A41BCD4A-7CDD-4995-9313-D84AE83A91E7}" presName="rootConnector" presStyleLbl="node2" presStyleIdx="0" presStyleCnt="6"/>
      <dgm:spPr/>
    </dgm:pt>
    <dgm:pt modelId="{3D44EF67-F5F0-4517-9088-742B73386AE5}" type="pres">
      <dgm:prSet presAssocID="{A41BCD4A-7CDD-4995-9313-D84AE83A91E7}" presName="hierChild4" presStyleCnt="0"/>
      <dgm:spPr/>
    </dgm:pt>
    <dgm:pt modelId="{EB314D87-8C3A-42C2-80CA-9E7D3340A252}" type="pres">
      <dgm:prSet presAssocID="{A41BCD4A-7CDD-4995-9313-D84AE83A91E7}" presName="hierChild5" presStyleCnt="0"/>
      <dgm:spPr/>
    </dgm:pt>
    <dgm:pt modelId="{019A6702-9CDF-41E4-B7EB-3CDB651EE53C}" type="pres">
      <dgm:prSet presAssocID="{D5CC5AD5-FF90-4FA7-98CE-E63631556FB8}" presName="Name37" presStyleLbl="parChTrans1D2" presStyleIdx="1" presStyleCnt="6"/>
      <dgm:spPr/>
    </dgm:pt>
    <dgm:pt modelId="{40991BED-F2C7-4F07-868C-AAFA9476533B}" type="pres">
      <dgm:prSet presAssocID="{C316DACE-5970-40A7-B06A-5433C202FA8F}" presName="hierRoot2" presStyleCnt="0">
        <dgm:presLayoutVars>
          <dgm:hierBranch val="init"/>
        </dgm:presLayoutVars>
      </dgm:prSet>
      <dgm:spPr/>
    </dgm:pt>
    <dgm:pt modelId="{143A2397-478C-4EDF-834C-7D07ADEA96E9}" type="pres">
      <dgm:prSet presAssocID="{C316DACE-5970-40A7-B06A-5433C202FA8F}" presName="rootComposite" presStyleCnt="0"/>
      <dgm:spPr/>
    </dgm:pt>
    <dgm:pt modelId="{0D010582-0A0B-4B21-8E43-C8828304F8E6}" type="pres">
      <dgm:prSet presAssocID="{C316DACE-5970-40A7-B06A-5433C202FA8F}" presName="rootText" presStyleLbl="node2" presStyleIdx="1" presStyleCnt="6" custScaleX="104499" custScaleY="340288" custLinFactNeighborX="10829">
        <dgm:presLayoutVars>
          <dgm:chPref val="3"/>
        </dgm:presLayoutVars>
      </dgm:prSet>
      <dgm:spPr/>
    </dgm:pt>
    <dgm:pt modelId="{3C84B526-63D3-4FF3-8DCC-3F369C90C919}" type="pres">
      <dgm:prSet presAssocID="{C316DACE-5970-40A7-B06A-5433C202FA8F}" presName="rootConnector" presStyleLbl="node2" presStyleIdx="1" presStyleCnt="6"/>
      <dgm:spPr/>
    </dgm:pt>
    <dgm:pt modelId="{F45B2E3C-8B20-4244-B7B0-7A7F6A093030}" type="pres">
      <dgm:prSet presAssocID="{C316DACE-5970-40A7-B06A-5433C202FA8F}" presName="hierChild4" presStyleCnt="0"/>
      <dgm:spPr/>
    </dgm:pt>
    <dgm:pt modelId="{8C602A41-D0F2-416B-ADF1-3E792FA381E5}" type="pres">
      <dgm:prSet presAssocID="{C316DACE-5970-40A7-B06A-5433C202FA8F}" presName="hierChild5" presStyleCnt="0"/>
      <dgm:spPr/>
    </dgm:pt>
    <dgm:pt modelId="{95EA2BF6-4FCA-48AD-8202-DAF6D8622BE2}" type="pres">
      <dgm:prSet presAssocID="{B2D8A7D2-E74D-446A-AD65-D1AE36351E1E}" presName="Name37" presStyleLbl="parChTrans1D2" presStyleIdx="2" presStyleCnt="6"/>
      <dgm:spPr/>
    </dgm:pt>
    <dgm:pt modelId="{82643CF7-7073-4D2F-AE29-8E6AA94C913E}" type="pres">
      <dgm:prSet presAssocID="{39002E5A-4817-4DA0-BA89-7658E2728B74}" presName="hierRoot2" presStyleCnt="0">
        <dgm:presLayoutVars>
          <dgm:hierBranch val="init"/>
        </dgm:presLayoutVars>
      </dgm:prSet>
      <dgm:spPr/>
    </dgm:pt>
    <dgm:pt modelId="{62DCFDDE-C936-4363-9140-34C7D3ACCED1}" type="pres">
      <dgm:prSet presAssocID="{39002E5A-4817-4DA0-BA89-7658E2728B74}" presName="rootComposite" presStyleCnt="0"/>
      <dgm:spPr/>
    </dgm:pt>
    <dgm:pt modelId="{4D29CF22-415F-4098-BB4C-5EF0263F5E72}" type="pres">
      <dgm:prSet presAssocID="{39002E5A-4817-4DA0-BA89-7658E2728B74}" presName="rootText" presStyleLbl="node2" presStyleIdx="2" presStyleCnt="6" custScaleX="114024" custScaleY="340606" custLinFactNeighborX="3332">
        <dgm:presLayoutVars>
          <dgm:chPref val="3"/>
        </dgm:presLayoutVars>
      </dgm:prSet>
      <dgm:spPr/>
    </dgm:pt>
    <dgm:pt modelId="{CE00B6D5-C705-4F91-8D39-A8A060B91319}" type="pres">
      <dgm:prSet presAssocID="{39002E5A-4817-4DA0-BA89-7658E2728B74}" presName="rootConnector" presStyleLbl="node2" presStyleIdx="2" presStyleCnt="6"/>
      <dgm:spPr/>
    </dgm:pt>
    <dgm:pt modelId="{287B2207-DBBB-416B-B5F8-BB611CC254A2}" type="pres">
      <dgm:prSet presAssocID="{39002E5A-4817-4DA0-BA89-7658E2728B74}" presName="hierChild4" presStyleCnt="0"/>
      <dgm:spPr/>
    </dgm:pt>
    <dgm:pt modelId="{9ABD48D8-78F8-40DC-99BA-17C306593AF1}" type="pres">
      <dgm:prSet presAssocID="{39002E5A-4817-4DA0-BA89-7658E2728B74}" presName="hierChild5" presStyleCnt="0"/>
      <dgm:spPr/>
    </dgm:pt>
    <dgm:pt modelId="{8E784608-F541-4FE5-8CD8-9FEC0F1766EC}" type="pres">
      <dgm:prSet presAssocID="{CD5BEC1A-A9A3-49EF-ADAD-0277925024B8}" presName="Name37" presStyleLbl="parChTrans1D2" presStyleIdx="3" presStyleCnt="6"/>
      <dgm:spPr/>
    </dgm:pt>
    <dgm:pt modelId="{B0EEA6C3-F7D1-4EB7-B1B9-F40A15BCC93A}" type="pres">
      <dgm:prSet presAssocID="{82E903BB-EC2E-40FA-A2CD-61675327CCDB}" presName="hierRoot2" presStyleCnt="0">
        <dgm:presLayoutVars>
          <dgm:hierBranch val="init"/>
        </dgm:presLayoutVars>
      </dgm:prSet>
      <dgm:spPr/>
    </dgm:pt>
    <dgm:pt modelId="{B447E748-D4E6-4B70-98B8-95824AFE9CE5}" type="pres">
      <dgm:prSet presAssocID="{82E903BB-EC2E-40FA-A2CD-61675327CCDB}" presName="rootComposite" presStyleCnt="0"/>
      <dgm:spPr/>
    </dgm:pt>
    <dgm:pt modelId="{601F345E-7823-40BF-82A7-7B4ED4B4E92E}" type="pres">
      <dgm:prSet presAssocID="{82E903BB-EC2E-40FA-A2CD-61675327CCDB}" presName="rootText" presStyleLbl="node2" presStyleIdx="3" presStyleCnt="6" custScaleX="112412" custScaleY="339376" custLinFactNeighborX="-4674">
        <dgm:presLayoutVars>
          <dgm:chPref val="3"/>
        </dgm:presLayoutVars>
      </dgm:prSet>
      <dgm:spPr/>
    </dgm:pt>
    <dgm:pt modelId="{E1FFC674-41EB-4DE4-809A-927D5FA5EA74}" type="pres">
      <dgm:prSet presAssocID="{82E903BB-EC2E-40FA-A2CD-61675327CCDB}" presName="rootConnector" presStyleLbl="node2" presStyleIdx="3" presStyleCnt="6"/>
      <dgm:spPr/>
    </dgm:pt>
    <dgm:pt modelId="{275DA556-3DE3-4392-B5D4-0A38EBEC658F}" type="pres">
      <dgm:prSet presAssocID="{82E903BB-EC2E-40FA-A2CD-61675327CCDB}" presName="hierChild4" presStyleCnt="0"/>
      <dgm:spPr/>
    </dgm:pt>
    <dgm:pt modelId="{F42419CF-AC40-46B5-B8B6-4988067E66FB}" type="pres">
      <dgm:prSet presAssocID="{82E903BB-EC2E-40FA-A2CD-61675327CCDB}" presName="hierChild5" presStyleCnt="0"/>
      <dgm:spPr/>
    </dgm:pt>
    <dgm:pt modelId="{4E1A5951-2BC6-43E6-8291-20A027345A67}" type="pres">
      <dgm:prSet presAssocID="{7F87B0F4-6560-44F3-909D-F1AF75661C3B}" presName="Name37" presStyleLbl="parChTrans1D2" presStyleIdx="4" presStyleCnt="6"/>
      <dgm:spPr/>
    </dgm:pt>
    <dgm:pt modelId="{342E0FCA-C18F-49C9-A2A7-165833C288C8}" type="pres">
      <dgm:prSet presAssocID="{4E9ACBF0-09B6-4294-92E6-ED056666B2DD}" presName="hierRoot2" presStyleCnt="0">
        <dgm:presLayoutVars>
          <dgm:hierBranch val="init"/>
        </dgm:presLayoutVars>
      </dgm:prSet>
      <dgm:spPr/>
    </dgm:pt>
    <dgm:pt modelId="{038BBAE6-EC7B-4BCB-8B41-5793C1FB965E}" type="pres">
      <dgm:prSet presAssocID="{4E9ACBF0-09B6-4294-92E6-ED056666B2DD}" presName="rootComposite" presStyleCnt="0"/>
      <dgm:spPr/>
    </dgm:pt>
    <dgm:pt modelId="{C596AD0B-AC80-4EE9-9511-64F97E75543E}" type="pres">
      <dgm:prSet presAssocID="{4E9ACBF0-09B6-4294-92E6-ED056666B2DD}" presName="rootText" presStyleLbl="node2" presStyleIdx="4" presStyleCnt="6" custScaleX="120939" custScaleY="339037" custLinFactNeighborX="-11847">
        <dgm:presLayoutVars>
          <dgm:chPref val="3"/>
        </dgm:presLayoutVars>
      </dgm:prSet>
      <dgm:spPr/>
    </dgm:pt>
    <dgm:pt modelId="{52B432F6-29E8-436B-BB16-ED79AA8A16C8}" type="pres">
      <dgm:prSet presAssocID="{4E9ACBF0-09B6-4294-92E6-ED056666B2DD}" presName="rootConnector" presStyleLbl="node2" presStyleIdx="4" presStyleCnt="6"/>
      <dgm:spPr/>
    </dgm:pt>
    <dgm:pt modelId="{B7780BD3-C8C0-4E48-BBAD-2A3602E1E19A}" type="pres">
      <dgm:prSet presAssocID="{4E9ACBF0-09B6-4294-92E6-ED056666B2DD}" presName="hierChild4" presStyleCnt="0"/>
      <dgm:spPr/>
    </dgm:pt>
    <dgm:pt modelId="{40F067BE-41DF-4AEF-BF71-5F52C1B7563C}" type="pres">
      <dgm:prSet presAssocID="{4E9ACBF0-09B6-4294-92E6-ED056666B2DD}" presName="hierChild5" presStyleCnt="0"/>
      <dgm:spPr/>
    </dgm:pt>
    <dgm:pt modelId="{2D5E7A9D-3BAA-470E-AD5F-FF07DD7942EF}" type="pres">
      <dgm:prSet presAssocID="{C73FC5A4-BF98-4AF6-93F7-A1C08A570E0E}" presName="Name37" presStyleLbl="parChTrans1D2" presStyleIdx="5" presStyleCnt="6"/>
      <dgm:spPr/>
    </dgm:pt>
    <dgm:pt modelId="{5510015C-226D-43F5-9B2F-7223399212DC}" type="pres">
      <dgm:prSet presAssocID="{78C43CAF-434B-4018-B696-F65765213555}" presName="hierRoot2" presStyleCnt="0">
        <dgm:presLayoutVars>
          <dgm:hierBranch val="init"/>
        </dgm:presLayoutVars>
      </dgm:prSet>
      <dgm:spPr/>
    </dgm:pt>
    <dgm:pt modelId="{BB20C85B-20A5-41FF-87A4-3367AA02CBDC}" type="pres">
      <dgm:prSet presAssocID="{78C43CAF-434B-4018-B696-F65765213555}" presName="rootComposite" presStyleCnt="0"/>
      <dgm:spPr/>
    </dgm:pt>
    <dgm:pt modelId="{00982432-40A8-46B4-BA2F-867C5C6348A8}" type="pres">
      <dgm:prSet presAssocID="{78C43CAF-434B-4018-B696-F65765213555}" presName="rootText" presStyleLbl="node2" presStyleIdx="5" presStyleCnt="6" custScaleX="108984" custScaleY="340606" custLinFactNeighborX="-21658">
        <dgm:presLayoutVars>
          <dgm:chPref val="3"/>
        </dgm:presLayoutVars>
      </dgm:prSet>
      <dgm:spPr/>
    </dgm:pt>
    <dgm:pt modelId="{EAE6A840-4212-4310-9893-0AAE41301CE1}" type="pres">
      <dgm:prSet presAssocID="{78C43CAF-434B-4018-B696-F65765213555}" presName="rootConnector" presStyleLbl="node2" presStyleIdx="5" presStyleCnt="6"/>
      <dgm:spPr/>
    </dgm:pt>
    <dgm:pt modelId="{4791368C-645F-41EB-BC3D-D4223F4126E7}" type="pres">
      <dgm:prSet presAssocID="{78C43CAF-434B-4018-B696-F65765213555}" presName="hierChild4" presStyleCnt="0"/>
      <dgm:spPr/>
    </dgm:pt>
    <dgm:pt modelId="{69713134-1223-4294-B2CD-80680525576A}" type="pres">
      <dgm:prSet presAssocID="{78C43CAF-434B-4018-B696-F65765213555}" presName="hierChild5" presStyleCnt="0"/>
      <dgm:spPr/>
    </dgm:pt>
    <dgm:pt modelId="{94A816ED-63F7-454F-A6AA-45DEE4BA99EB}" type="pres">
      <dgm:prSet presAssocID="{D016E2A8-2612-4173-B5E2-5498611C6B0F}" presName="hierChild3" presStyleCnt="0"/>
      <dgm:spPr/>
    </dgm:pt>
  </dgm:ptLst>
  <dgm:cxnLst>
    <dgm:cxn modelId="{0E656B05-819E-40A6-825D-B832314D154F}" srcId="{D016E2A8-2612-4173-B5E2-5498611C6B0F}" destId="{39002E5A-4817-4DA0-BA89-7658E2728B74}" srcOrd="2" destOrd="0" parTransId="{B2D8A7D2-E74D-446A-AD65-D1AE36351E1E}" sibTransId="{909BD1FB-0027-4B16-8713-F80A6D5A01CC}"/>
    <dgm:cxn modelId="{CF7A0407-417C-4829-86E7-BF6E11968924}" srcId="{D016E2A8-2612-4173-B5E2-5498611C6B0F}" destId="{78C43CAF-434B-4018-B696-F65765213555}" srcOrd="5" destOrd="0" parTransId="{C73FC5A4-BF98-4AF6-93F7-A1C08A570E0E}" sibTransId="{94C15559-6FBB-418E-B96E-3978FC50BAF0}"/>
    <dgm:cxn modelId="{09C3950F-F68B-4545-970B-4A5EFF4BE4E6}" type="presOf" srcId="{A41BCD4A-7CDD-4995-9313-D84AE83A91E7}" destId="{D8A1BA5C-0081-409A-AC94-BB38BEA51E38}" srcOrd="1" destOrd="0" presId="urn:microsoft.com/office/officeart/2005/8/layout/orgChart1"/>
    <dgm:cxn modelId="{76C1CD12-B59D-4C60-B8F8-412C59B55714}" type="presOf" srcId="{78C43CAF-434B-4018-B696-F65765213555}" destId="{EAE6A840-4212-4310-9893-0AAE41301CE1}" srcOrd="1" destOrd="0" presId="urn:microsoft.com/office/officeart/2005/8/layout/orgChart1"/>
    <dgm:cxn modelId="{C5AB4819-0A4E-4E4D-B816-495C8BD30B72}" type="presOf" srcId="{CD5BEC1A-A9A3-49EF-ADAD-0277925024B8}" destId="{8E784608-F541-4FE5-8CD8-9FEC0F1766EC}" srcOrd="0" destOrd="0" presId="urn:microsoft.com/office/officeart/2005/8/layout/orgChart1"/>
    <dgm:cxn modelId="{0F5F4D27-A55D-4FDF-AF3E-1D4B93EF155D}" type="presOf" srcId="{78C43CAF-434B-4018-B696-F65765213555}" destId="{00982432-40A8-46B4-BA2F-867C5C6348A8}" srcOrd="0" destOrd="0" presId="urn:microsoft.com/office/officeart/2005/8/layout/orgChart1"/>
    <dgm:cxn modelId="{C22A1D28-3C8F-4107-99DC-5C99E966AC41}" type="presOf" srcId="{C316DACE-5970-40A7-B06A-5433C202FA8F}" destId="{3C84B526-63D3-4FF3-8DCC-3F369C90C919}" srcOrd="1" destOrd="0" presId="urn:microsoft.com/office/officeart/2005/8/layout/orgChart1"/>
    <dgm:cxn modelId="{0313602A-14E6-4E06-B626-99D749F47B8D}" type="presOf" srcId="{B2D8A7D2-E74D-446A-AD65-D1AE36351E1E}" destId="{95EA2BF6-4FCA-48AD-8202-DAF6D8622BE2}" srcOrd="0" destOrd="0" presId="urn:microsoft.com/office/officeart/2005/8/layout/orgChart1"/>
    <dgm:cxn modelId="{DA81DF35-CC8B-4708-8930-38DA2826F361}" srcId="{D016E2A8-2612-4173-B5E2-5498611C6B0F}" destId="{82E903BB-EC2E-40FA-A2CD-61675327CCDB}" srcOrd="3" destOrd="0" parTransId="{CD5BEC1A-A9A3-49EF-ADAD-0277925024B8}" sibTransId="{A3E70B10-C415-45EA-8A06-0934327DE0E2}"/>
    <dgm:cxn modelId="{90E88B36-231B-4117-82A7-A7604CD01236}" type="presOf" srcId="{A26AE29A-50B7-445E-8262-059FB80E928B}" destId="{7D7F4CC2-28D7-4733-A0F6-4B16FAAE854D}" srcOrd="0" destOrd="0" presId="urn:microsoft.com/office/officeart/2005/8/layout/orgChart1"/>
    <dgm:cxn modelId="{16DB5E3A-738E-4823-AC83-E3D150B5C6E1}" type="presOf" srcId="{A41BCD4A-7CDD-4995-9313-D84AE83A91E7}" destId="{98602830-6AFC-48EE-A652-D08B2E9E61CA}" srcOrd="0" destOrd="0" presId="urn:microsoft.com/office/officeart/2005/8/layout/orgChart1"/>
    <dgm:cxn modelId="{D241305B-22B7-4AB6-870E-7133A4EA4CCC}" type="presOf" srcId="{7F87B0F4-6560-44F3-909D-F1AF75661C3B}" destId="{4E1A5951-2BC6-43E6-8291-20A027345A67}" srcOrd="0" destOrd="0" presId="urn:microsoft.com/office/officeart/2005/8/layout/orgChart1"/>
    <dgm:cxn modelId="{B1EB4B61-FAFA-4926-8119-BEF40A234571}" type="presOf" srcId="{C73FC5A4-BF98-4AF6-93F7-A1C08A570E0E}" destId="{2D5E7A9D-3BAA-470E-AD5F-FF07DD7942EF}" srcOrd="0" destOrd="0" presId="urn:microsoft.com/office/officeart/2005/8/layout/orgChart1"/>
    <dgm:cxn modelId="{2125F94A-9734-489E-8C40-3358CF038D35}" type="presOf" srcId="{4E9ACBF0-09B6-4294-92E6-ED056666B2DD}" destId="{C596AD0B-AC80-4EE9-9511-64F97E75543E}" srcOrd="0" destOrd="0" presId="urn:microsoft.com/office/officeart/2005/8/layout/orgChart1"/>
    <dgm:cxn modelId="{EDAB2C72-ABB5-45A0-BB1A-FF735E0122B2}" type="presOf" srcId="{46ECA2D5-C623-4A12-AE2A-26AE7D0401AC}" destId="{E8AEE8F8-F687-4419-9D39-4B1A9D04EE28}" srcOrd="0" destOrd="0" presId="urn:microsoft.com/office/officeart/2005/8/layout/orgChart1"/>
    <dgm:cxn modelId="{09A72985-92CF-4114-A90A-D6DE09DF8CD3}" srcId="{D016E2A8-2612-4173-B5E2-5498611C6B0F}" destId="{A41BCD4A-7CDD-4995-9313-D84AE83A91E7}" srcOrd="0" destOrd="0" parTransId="{A26AE29A-50B7-445E-8262-059FB80E928B}" sibTransId="{4F913037-AD45-4124-9126-1F1639A3559B}"/>
    <dgm:cxn modelId="{E1C43796-0227-4D1F-97B0-03FE4441EF38}" type="presOf" srcId="{39002E5A-4817-4DA0-BA89-7658E2728B74}" destId="{CE00B6D5-C705-4F91-8D39-A8A060B91319}" srcOrd="1" destOrd="0" presId="urn:microsoft.com/office/officeart/2005/8/layout/orgChart1"/>
    <dgm:cxn modelId="{27D71BA0-10A5-4A79-8A9D-5E32E27D493D}" type="presOf" srcId="{D016E2A8-2612-4173-B5E2-5498611C6B0F}" destId="{D3C07B4B-15CE-44AB-9506-2F5CF3231936}" srcOrd="1" destOrd="0" presId="urn:microsoft.com/office/officeart/2005/8/layout/orgChart1"/>
    <dgm:cxn modelId="{C6EE10A5-24FC-471D-A3B5-F70BB9961B1F}" type="presOf" srcId="{39002E5A-4817-4DA0-BA89-7658E2728B74}" destId="{4D29CF22-415F-4098-BB4C-5EF0263F5E72}" srcOrd="0" destOrd="0" presId="urn:microsoft.com/office/officeart/2005/8/layout/orgChart1"/>
    <dgm:cxn modelId="{993D62B1-0C36-4AF1-AD89-D5B7138476DB}" type="presOf" srcId="{D016E2A8-2612-4173-B5E2-5498611C6B0F}" destId="{83907219-6C71-4766-B98D-AAD57FB34462}" srcOrd="0" destOrd="0" presId="urn:microsoft.com/office/officeart/2005/8/layout/orgChart1"/>
    <dgm:cxn modelId="{54FE20B4-2C28-47BE-898E-6C6C2CBCE727}" type="presOf" srcId="{C316DACE-5970-40A7-B06A-5433C202FA8F}" destId="{0D010582-0A0B-4B21-8E43-C8828304F8E6}" srcOrd="0" destOrd="0" presId="urn:microsoft.com/office/officeart/2005/8/layout/orgChart1"/>
    <dgm:cxn modelId="{2BD08CBB-A647-4125-B59A-92373113FABF}" srcId="{D016E2A8-2612-4173-B5E2-5498611C6B0F}" destId="{C316DACE-5970-40A7-B06A-5433C202FA8F}" srcOrd="1" destOrd="0" parTransId="{D5CC5AD5-FF90-4FA7-98CE-E63631556FB8}" sibTransId="{479EB7F3-34B7-42B5-90A6-D203C9C25E1B}"/>
    <dgm:cxn modelId="{9803F8BC-E44B-4321-B50A-567718AD0037}" srcId="{D016E2A8-2612-4173-B5E2-5498611C6B0F}" destId="{4E9ACBF0-09B6-4294-92E6-ED056666B2DD}" srcOrd="4" destOrd="0" parTransId="{7F87B0F4-6560-44F3-909D-F1AF75661C3B}" sibTransId="{F66067A0-5B3B-4BFC-9BBB-995D5604D086}"/>
    <dgm:cxn modelId="{25D507CF-AF18-46F7-B2F5-DE8E1C17EFBD}" srcId="{46ECA2D5-C623-4A12-AE2A-26AE7D0401AC}" destId="{D016E2A8-2612-4173-B5E2-5498611C6B0F}" srcOrd="0" destOrd="0" parTransId="{99D1799C-15FB-47E3-97BB-5BB06AF66D0B}" sibTransId="{3AE1B481-B10A-455C-8B79-3868BD86B492}"/>
    <dgm:cxn modelId="{93A89CD1-1FF5-4A12-AAB0-4A7A28059ADF}" type="presOf" srcId="{82E903BB-EC2E-40FA-A2CD-61675327CCDB}" destId="{601F345E-7823-40BF-82A7-7B4ED4B4E92E}" srcOrd="0" destOrd="0" presId="urn:microsoft.com/office/officeart/2005/8/layout/orgChart1"/>
    <dgm:cxn modelId="{3FF8F5D4-4625-4981-AAD0-014226438317}" type="presOf" srcId="{4E9ACBF0-09B6-4294-92E6-ED056666B2DD}" destId="{52B432F6-29E8-436B-BB16-ED79AA8A16C8}" srcOrd="1" destOrd="0" presId="urn:microsoft.com/office/officeart/2005/8/layout/orgChart1"/>
    <dgm:cxn modelId="{4B9861F0-EB4F-4E46-9BE2-868132EB1E91}" type="presOf" srcId="{82E903BB-EC2E-40FA-A2CD-61675327CCDB}" destId="{E1FFC674-41EB-4DE4-809A-927D5FA5EA74}" srcOrd="1" destOrd="0" presId="urn:microsoft.com/office/officeart/2005/8/layout/orgChart1"/>
    <dgm:cxn modelId="{49958FF9-F04D-492C-94F3-B2948BEE43EB}" type="presOf" srcId="{D5CC5AD5-FF90-4FA7-98CE-E63631556FB8}" destId="{019A6702-9CDF-41E4-B7EB-3CDB651EE53C}" srcOrd="0" destOrd="0" presId="urn:microsoft.com/office/officeart/2005/8/layout/orgChart1"/>
    <dgm:cxn modelId="{C0E680B4-4E3F-466E-95F8-6E4D27E57E02}" type="presParOf" srcId="{E8AEE8F8-F687-4419-9D39-4B1A9D04EE28}" destId="{ECE11B7D-4711-46CF-9012-91D163376F38}" srcOrd="0" destOrd="0" presId="urn:microsoft.com/office/officeart/2005/8/layout/orgChart1"/>
    <dgm:cxn modelId="{AE2AF031-DC8A-40C5-8D52-90E9914B7216}" type="presParOf" srcId="{ECE11B7D-4711-46CF-9012-91D163376F38}" destId="{0E65119F-090C-4504-BA22-11A0ACE6A021}" srcOrd="0" destOrd="0" presId="urn:microsoft.com/office/officeart/2005/8/layout/orgChart1"/>
    <dgm:cxn modelId="{E6CD65AB-793F-4DCF-9F17-AC6E4A6965B9}" type="presParOf" srcId="{0E65119F-090C-4504-BA22-11A0ACE6A021}" destId="{83907219-6C71-4766-B98D-AAD57FB34462}" srcOrd="0" destOrd="0" presId="urn:microsoft.com/office/officeart/2005/8/layout/orgChart1"/>
    <dgm:cxn modelId="{EA230B1E-0A22-4C12-B34D-7B02A3B6A4F3}" type="presParOf" srcId="{0E65119F-090C-4504-BA22-11A0ACE6A021}" destId="{D3C07B4B-15CE-44AB-9506-2F5CF3231936}" srcOrd="1" destOrd="0" presId="urn:microsoft.com/office/officeart/2005/8/layout/orgChart1"/>
    <dgm:cxn modelId="{A86CEB52-D548-4636-9C64-D74C499B82F9}" type="presParOf" srcId="{ECE11B7D-4711-46CF-9012-91D163376F38}" destId="{41F5520B-4CF4-4863-9C57-99ACD801F729}" srcOrd="1" destOrd="0" presId="urn:microsoft.com/office/officeart/2005/8/layout/orgChart1"/>
    <dgm:cxn modelId="{B7AB7C57-0AC6-40D1-95C2-F31414513CDC}" type="presParOf" srcId="{41F5520B-4CF4-4863-9C57-99ACD801F729}" destId="{7D7F4CC2-28D7-4733-A0F6-4B16FAAE854D}" srcOrd="0" destOrd="0" presId="urn:microsoft.com/office/officeart/2005/8/layout/orgChart1"/>
    <dgm:cxn modelId="{ADEFDFCB-00EB-410D-B859-8F452D4781AC}" type="presParOf" srcId="{41F5520B-4CF4-4863-9C57-99ACD801F729}" destId="{B80B2027-374B-40B3-9644-FF7AB6668628}" srcOrd="1" destOrd="0" presId="urn:microsoft.com/office/officeart/2005/8/layout/orgChart1"/>
    <dgm:cxn modelId="{D18C8DBC-6A03-4B03-8490-40EA5A6DA5AC}" type="presParOf" srcId="{B80B2027-374B-40B3-9644-FF7AB6668628}" destId="{ED42469C-E0A8-4A6F-9C06-A399C4A4D7E2}" srcOrd="0" destOrd="0" presId="urn:microsoft.com/office/officeart/2005/8/layout/orgChart1"/>
    <dgm:cxn modelId="{FC6A0B6B-B830-41C9-93C9-71229FD03BA2}" type="presParOf" srcId="{ED42469C-E0A8-4A6F-9C06-A399C4A4D7E2}" destId="{98602830-6AFC-48EE-A652-D08B2E9E61CA}" srcOrd="0" destOrd="0" presId="urn:microsoft.com/office/officeart/2005/8/layout/orgChart1"/>
    <dgm:cxn modelId="{02A45F43-4082-4481-A3FA-500621480F6B}" type="presParOf" srcId="{ED42469C-E0A8-4A6F-9C06-A399C4A4D7E2}" destId="{D8A1BA5C-0081-409A-AC94-BB38BEA51E38}" srcOrd="1" destOrd="0" presId="urn:microsoft.com/office/officeart/2005/8/layout/orgChart1"/>
    <dgm:cxn modelId="{DDF4A5DF-A87D-4F3D-B86F-417E3DA64E16}" type="presParOf" srcId="{B80B2027-374B-40B3-9644-FF7AB6668628}" destId="{3D44EF67-F5F0-4517-9088-742B73386AE5}" srcOrd="1" destOrd="0" presId="urn:microsoft.com/office/officeart/2005/8/layout/orgChart1"/>
    <dgm:cxn modelId="{438375B3-757C-4C00-8FAB-07CF10D554CB}" type="presParOf" srcId="{B80B2027-374B-40B3-9644-FF7AB6668628}" destId="{EB314D87-8C3A-42C2-80CA-9E7D3340A252}" srcOrd="2" destOrd="0" presId="urn:microsoft.com/office/officeart/2005/8/layout/orgChart1"/>
    <dgm:cxn modelId="{A12225AA-427D-4D77-8E2F-F4362811226A}" type="presParOf" srcId="{41F5520B-4CF4-4863-9C57-99ACD801F729}" destId="{019A6702-9CDF-41E4-B7EB-3CDB651EE53C}" srcOrd="2" destOrd="0" presId="urn:microsoft.com/office/officeart/2005/8/layout/orgChart1"/>
    <dgm:cxn modelId="{6CC3361C-8434-41A6-8D85-470C3E14680B}" type="presParOf" srcId="{41F5520B-4CF4-4863-9C57-99ACD801F729}" destId="{40991BED-F2C7-4F07-868C-AAFA9476533B}" srcOrd="3" destOrd="0" presId="urn:microsoft.com/office/officeart/2005/8/layout/orgChart1"/>
    <dgm:cxn modelId="{4FE439CF-4DFF-4922-9BCE-CC34BD392A32}" type="presParOf" srcId="{40991BED-F2C7-4F07-868C-AAFA9476533B}" destId="{143A2397-478C-4EDF-834C-7D07ADEA96E9}" srcOrd="0" destOrd="0" presId="urn:microsoft.com/office/officeart/2005/8/layout/orgChart1"/>
    <dgm:cxn modelId="{211FA8A0-D15D-491A-9E24-C18C76113ACF}" type="presParOf" srcId="{143A2397-478C-4EDF-834C-7D07ADEA96E9}" destId="{0D010582-0A0B-4B21-8E43-C8828304F8E6}" srcOrd="0" destOrd="0" presId="urn:microsoft.com/office/officeart/2005/8/layout/orgChart1"/>
    <dgm:cxn modelId="{55BBCB3D-A1A0-4140-B1B0-150833250894}" type="presParOf" srcId="{143A2397-478C-4EDF-834C-7D07ADEA96E9}" destId="{3C84B526-63D3-4FF3-8DCC-3F369C90C919}" srcOrd="1" destOrd="0" presId="urn:microsoft.com/office/officeart/2005/8/layout/orgChart1"/>
    <dgm:cxn modelId="{3B507EA5-E970-407D-89B2-4AFB45420BC8}" type="presParOf" srcId="{40991BED-F2C7-4F07-868C-AAFA9476533B}" destId="{F45B2E3C-8B20-4244-B7B0-7A7F6A093030}" srcOrd="1" destOrd="0" presId="urn:microsoft.com/office/officeart/2005/8/layout/orgChart1"/>
    <dgm:cxn modelId="{B4C5D646-3EA2-4C1B-8656-7FE05B7C65E9}" type="presParOf" srcId="{40991BED-F2C7-4F07-868C-AAFA9476533B}" destId="{8C602A41-D0F2-416B-ADF1-3E792FA381E5}" srcOrd="2" destOrd="0" presId="urn:microsoft.com/office/officeart/2005/8/layout/orgChart1"/>
    <dgm:cxn modelId="{561BD865-5E9B-4A20-9CAA-8B88D5FE09F4}" type="presParOf" srcId="{41F5520B-4CF4-4863-9C57-99ACD801F729}" destId="{95EA2BF6-4FCA-48AD-8202-DAF6D8622BE2}" srcOrd="4" destOrd="0" presId="urn:microsoft.com/office/officeart/2005/8/layout/orgChart1"/>
    <dgm:cxn modelId="{BABF5D89-A223-45B2-8F33-6CB40E2CB9EE}" type="presParOf" srcId="{41F5520B-4CF4-4863-9C57-99ACD801F729}" destId="{82643CF7-7073-4D2F-AE29-8E6AA94C913E}" srcOrd="5" destOrd="0" presId="urn:microsoft.com/office/officeart/2005/8/layout/orgChart1"/>
    <dgm:cxn modelId="{34942B7F-BF77-4679-BC2A-86188F9FD64F}" type="presParOf" srcId="{82643CF7-7073-4D2F-AE29-8E6AA94C913E}" destId="{62DCFDDE-C936-4363-9140-34C7D3ACCED1}" srcOrd="0" destOrd="0" presId="urn:microsoft.com/office/officeart/2005/8/layout/orgChart1"/>
    <dgm:cxn modelId="{773A29EA-97C5-4FD1-9391-0FE0335983BB}" type="presParOf" srcId="{62DCFDDE-C936-4363-9140-34C7D3ACCED1}" destId="{4D29CF22-415F-4098-BB4C-5EF0263F5E72}" srcOrd="0" destOrd="0" presId="urn:microsoft.com/office/officeart/2005/8/layout/orgChart1"/>
    <dgm:cxn modelId="{1B77C387-682E-40CF-9832-A749CA486E26}" type="presParOf" srcId="{62DCFDDE-C936-4363-9140-34C7D3ACCED1}" destId="{CE00B6D5-C705-4F91-8D39-A8A060B91319}" srcOrd="1" destOrd="0" presId="urn:microsoft.com/office/officeart/2005/8/layout/orgChart1"/>
    <dgm:cxn modelId="{5B9A30AF-B60B-49F8-896A-150A47C270B3}" type="presParOf" srcId="{82643CF7-7073-4D2F-AE29-8E6AA94C913E}" destId="{287B2207-DBBB-416B-B5F8-BB611CC254A2}" srcOrd="1" destOrd="0" presId="urn:microsoft.com/office/officeart/2005/8/layout/orgChart1"/>
    <dgm:cxn modelId="{98F94910-35E1-4BEE-BA30-493B0A8FDAF0}" type="presParOf" srcId="{82643CF7-7073-4D2F-AE29-8E6AA94C913E}" destId="{9ABD48D8-78F8-40DC-99BA-17C306593AF1}" srcOrd="2" destOrd="0" presId="urn:microsoft.com/office/officeart/2005/8/layout/orgChart1"/>
    <dgm:cxn modelId="{C0A85A42-B5D3-43FC-933A-153C0DD416B1}" type="presParOf" srcId="{41F5520B-4CF4-4863-9C57-99ACD801F729}" destId="{8E784608-F541-4FE5-8CD8-9FEC0F1766EC}" srcOrd="6" destOrd="0" presId="urn:microsoft.com/office/officeart/2005/8/layout/orgChart1"/>
    <dgm:cxn modelId="{26ED67C9-F877-4EFB-8C4A-51987BAF60EC}" type="presParOf" srcId="{41F5520B-4CF4-4863-9C57-99ACD801F729}" destId="{B0EEA6C3-F7D1-4EB7-B1B9-F40A15BCC93A}" srcOrd="7" destOrd="0" presId="urn:microsoft.com/office/officeart/2005/8/layout/orgChart1"/>
    <dgm:cxn modelId="{F3749240-5582-49DE-8ADA-78E2C41B392C}" type="presParOf" srcId="{B0EEA6C3-F7D1-4EB7-B1B9-F40A15BCC93A}" destId="{B447E748-D4E6-4B70-98B8-95824AFE9CE5}" srcOrd="0" destOrd="0" presId="urn:microsoft.com/office/officeart/2005/8/layout/orgChart1"/>
    <dgm:cxn modelId="{CDC13C63-2AA2-43BE-BD62-4B5DDDF89528}" type="presParOf" srcId="{B447E748-D4E6-4B70-98B8-95824AFE9CE5}" destId="{601F345E-7823-40BF-82A7-7B4ED4B4E92E}" srcOrd="0" destOrd="0" presId="urn:microsoft.com/office/officeart/2005/8/layout/orgChart1"/>
    <dgm:cxn modelId="{B8D56B6A-70A5-4878-A58B-E799004DAC74}" type="presParOf" srcId="{B447E748-D4E6-4B70-98B8-95824AFE9CE5}" destId="{E1FFC674-41EB-4DE4-809A-927D5FA5EA74}" srcOrd="1" destOrd="0" presId="urn:microsoft.com/office/officeart/2005/8/layout/orgChart1"/>
    <dgm:cxn modelId="{3A5ABF32-D9DA-4ED7-90FE-A30C9C9DEDBD}" type="presParOf" srcId="{B0EEA6C3-F7D1-4EB7-B1B9-F40A15BCC93A}" destId="{275DA556-3DE3-4392-B5D4-0A38EBEC658F}" srcOrd="1" destOrd="0" presId="urn:microsoft.com/office/officeart/2005/8/layout/orgChart1"/>
    <dgm:cxn modelId="{D3DE5646-E9AB-41E3-A11B-5FDD8AF3EFF7}" type="presParOf" srcId="{B0EEA6C3-F7D1-4EB7-B1B9-F40A15BCC93A}" destId="{F42419CF-AC40-46B5-B8B6-4988067E66FB}" srcOrd="2" destOrd="0" presId="urn:microsoft.com/office/officeart/2005/8/layout/orgChart1"/>
    <dgm:cxn modelId="{72F1BBBE-3720-423E-A5CB-78E627218232}" type="presParOf" srcId="{41F5520B-4CF4-4863-9C57-99ACD801F729}" destId="{4E1A5951-2BC6-43E6-8291-20A027345A67}" srcOrd="8" destOrd="0" presId="urn:microsoft.com/office/officeart/2005/8/layout/orgChart1"/>
    <dgm:cxn modelId="{EF823A1E-2891-44B4-BFF3-E1482D075F62}" type="presParOf" srcId="{41F5520B-4CF4-4863-9C57-99ACD801F729}" destId="{342E0FCA-C18F-49C9-A2A7-165833C288C8}" srcOrd="9" destOrd="0" presId="urn:microsoft.com/office/officeart/2005/8/layout/orgChart1"/>
    <dgm:cxn modelId="{944F7C63-CE59-468D-9134-5685C076957E}" type="presParOf" srcId="{342E0FCA-C18F-49C9-A2A7-165833C288C8}" destId="{038BBAE6-EC7B-4BCB-8B41-5793C1FB965E}" srcOrd="0" destOrd="0" presId="urn:microsoft.com/office/officeart/2005/8/layout/orgChart1"/>
    <dgm:cxn modelId="{9E9FA5B2-AC85-4D08-9641-D21854430F8C}" type="presParOf" srcId="{038BBAE6-EC7B-4BCB-8B41-5793C1FB965E}" destId="{C596AD0B-AC80-4EE9-9511-64F97E75543E}" srcOrd="0" destOrd="0" presId="urn:microsoft.com/office/officeart/2005/8/layout/orgChart1"/>
    <dgm:cxn modelId="{1CF2AB47-52A8-499A-AFDF-1FA9C84CA81E}" type="presParOf" srcId="{038BBAE6-EC7B-4BCB-8B41-5793C1FB965E}" destId="{52B432F6-29E8-436B-BB16-ED79AA8A16C8}" srcOrd="1" destOrd="0" presId="urn:microsoft.com/office/officeart/2005/8/layout/orgChart1"/>
    <dgm:cxn modelId="{FB4D3482-A701-492C-B242-B52F86BE3B79}" type="presParOf" srcId="{342E0FCA-C18F-49C9-A2A7-165833C288C8}" destId="{B7780BD3-C8C0-4E48-BBAD-2A3602E1E19A}" srcOrd="1" destOrd="0" presId="urn:microsoft.com/office/officeart/2005/8/layout/orgChart1"/>
    <dgm:cxn modelId="{EC0401A3-4565-49A3-995B-3C60EB6B875E}" type="presParOf" srcId="{342E0FCA-C18F-49C9-A2A7-165833C288C8}" destId="{40F067BE-41DF-4AEF-BF71-5F52C1B7563C}" srcOrd="2" destOrd="0" presId="urn:microsoft.com/office/officeart/2005/8/layout/orgChart1"/>
    <dgm:cxn modelId="{095B6B64-F4C8-4683-BC52-7B636223C4BB}" type="presParOf" srcId="{41F5520B-4CF4-4863-9C57-99ACD801F729}" destId="{2D5E7A9D-3BAA-470E-AD5F-FF07DD7942EF}" srcOrd="10" destOrd="0" presId="urn:microsoft.com/office/officeart/2005/8/layout/orgChart1"/>
    <dgm:cxn modelId="{5D18BAB9-9711-4EE2-A0EE-8C16874416BD}" type="presParOf" srcId="{41F5520B-4CF4-4863-9C57-99ACD801F729}" destId="{5510015C-226D-43F5-9B2F-7223399212DC}" srcOrd="11" destOrd="0" presId="urn:microsoft.com/office/officeart/2005/8/layout/orgChart1"/>
    <dgm:cxn modelId="{E45FA70A-D75D-4590-B27D-B869232DE540}" type="presParOf" srcId="{5510015C-226D-43F5-9B2F-7223399212DC}" destId="{BB20C85B-20A5-41FF-87A4-3367AA02CBDC}" srcOrd="0" destOrd="0" presId="urn:microsoft.com/office/officeart/2005/8/layout/orgChart1"/>
    <dgm:cxn modelId="{38CD269E-EC37-4E19-99C9-082D2E3AE0FB}" type="presParOf" srcId="{BB20C85B-20A5-41FF-87A4-3367AA02CBDC}" destId="{00982432-40A8-46B4-BA2F-867C5C6348A8}" srcOrd="0" destOrd="0" presId="urn:microsoft.com/office/officeart/2005/8/layout/orgChart1"/>
    <dgm:cxn modelId="{012175FC-6A68-447A-A964-C356465A3F1D}" type="presParOf" srcId="{BB20C85B-20A5-41FF-87A4-3367AA02CBDC}" destId="{EAE6A840-4212-4310-9893-0AAE41301CE1}" srcOrd="1" destOrd="0" presId="urn:microsoft.com/office/officeart/2005/8/layout/orgChart1"/>
    <dgm:cxn modelId="{88998A4C-7148-4BFC-BB2A-B49A0C85121E}" type="presParOf" srcId="{5510015C-226D-43F5-9B2F-7223399212DC}" destId="{4791368C-645F-41EB-BC3D-D4223F4126E7}" srcOrd="1" destOrd="0" presId="urn:microsoft.com/office/officeart/2005/8/layout/orgChart1"/>
    <dgm:cxn modelId="{C469AADB-CD1D-4846-8DAF-E3A48743B469}" type="presParOf" srcId="{5510015C-226D-43F5-9B2F-7223399212DC}" destId="{69713134-1223-4294-B2CD-80680525576A}" srcOrd="2" destOrd="0" presId="urn:microsoft.com/office/officeart/2005/8/layout/orgChart1"/>
    <dgm:cxn modelId="{D4C80BAD-46FA-4D3A-B459-F3C60B478F4F}" type="presParOf" srcId="{ECE11B7D-4711-46CF-9012-91D163376F38}" destId="{94A816ED-63F7-454F-A6AA-45DEE4BA99EB}"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428C56-ED74-451E-9B28-B25BF909293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EB0C0D0-5C08-432F-B6EA-869ECB679947}">
      <dgm:prSet phldrT="[Text]" custT="1"/>
      <dgm:spPr>
        <a:solidFill>
          <a:schemeClr val="accent4">
            <a:lumMod val="20000"/>
            <a:lumOff val="80000"/>
          </a:schemeClr>
        </a:solidFill>
        <a:ln w="19050"/>
      </dgm:spPr>
      <dgm:t>
        <a:bodyPr lIns="68580"/>
        <a:lstStyle/>
        <a:p>
          <a:r>
            <a:rPr lang="en-US" sz="3600" dirty="0">
              <a:solidFill>
                <a:schemeClr val="tx1"/>
              </a:solidFill>
              <a:latin typeface="Times New Roman" panose="02020603050405020304" pitchFamily="18" charset="0"/>
              <a:cs typeface="Times New Roman" panose="02020603050405020304" pitchFamily="18" charset="0"/>
            </a:rPr>
            <a:t>HĐ </a:t>
          </a:r>
          <a:r>
            <a:rPr lang="en-US" sz="3600" dirty="0" err="1">
              <a:solidFill>
                <a:schemeClr val="tx1"/>
              </a:solidFill>
              <a:latin typeface="Times New Roman" panose="02020603050405020304" pitchFamily="18" charset="0"/>
              <a:cs typeface="Times New Roman" panose="02020603050405020304" pitchFamily="18" charset="0"/>
            </a:rPr>
            <a:t>nhóm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và</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thực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hiện</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nhiệm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vụ</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sau</a:t>
          </a:r>
          <a:r>
            <a:rPr lang="en-US" sz="3600" dirty="0">
              <a:solidFill>
                <a:schemeClr val="tx1"/>
              </a:solidFill>
              <a:latin typeface="Times New Roman" panose="02020603050405020304" pitchFamily="18" charset="0"/>
              <a:cs typeface="Times New Roman" panose="02020603050405020304" pitchFamily="18" charset="0"/>
            </a:rPr>
            <a:t>:</a:t>
          </a:r>
        </a:p>
      </dgm:t>
    </dgm:pt>
    <dgm:pt modelId="{6CBEDCBE-AA3D-4F4E-8701-97BFD5B3D6C8}" type="parTrans" cxnId="{6EF8B297-749F-4A41-A0A7-1CABEBBE7EA5}">
      <dgm:prSet/>
      <dgm:spPr/>
      <dgm:t>
        <a:bodyPr/>
        <a:lstStyle/>
        <a:p>
          <a:endParaRPr lang="en-US"/>
        </a:p>
      </dgm:t>
    </dgm:pt>
    <dgm:pt modelId="{5EF91DCC-D8B7-4161-B441-11B93E319499}" type="sibTrans" cxnId="{6EF8B297-749F-4A41-A0A7-1CABEBBE7EA5}">
      <dgm:prSet/>
      <dgm:spPr/>
      <dgm:t>
        <a:bodyPr/>
        <a:lstStyle/>
        <a:p>
          <a:endParaRPr lang="en-US"/>
        </a:p>
      </dgm:t>
    </dgm:pt>
    <dgm:pt modelId="{2619238D-3EEE-416D-8053-44F6CE487227}">
      <dgm:prSet phldrT="[Text]" custT="1"/>
      <dgm:spPr>
        <a:ln w="19050"/>
      </dgm:spPr>
      <dgm:t>
        <a:bodyPr/>
        <a:lstStyle/>
        <a:p>
          <a:r>
            <a:rPr lang="pt-BR" sz="3600" dirty="0">
              <a:latin typeface="Times New Roman" panose="02020603050405020304" pitchFamily="18" charset="0"/>
              <a:cs typeface="Times New Roman" panose="02020603050405020304" pitchFamily="18" charset="0"/>
            </a:rPr>
            <a:t>+ Đọc thầm phần1 của văn bản truyện: từ đầu đến “…</a:t>
          </a:r>
          <a:r>
            <a:rPr lang="pt-BR" sz="3600" i="1" dirty="0">
              <a:latin typeface="Times New Roman" panose="02020603050405020304" pitchFamily="18" charset="0"/>
              <a:cs typeface="Times New Roman" panose="02020603050405020304" pitchFamily="18" charset="0"/>
            </a:rPr>
            <a:t>nằm đấy</a:t>
          </a:r>
          <a:r>
            <a:rPr lang="pt-BR" sz="3600"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dgm:t>
    </dgm:pt>
    <dgm:pt modelId="{617B3FBF-3B74-4F63-8D82-9421871AFDC2}" type="parTrans" cxnId="{AD7955A4-BD85-4E88-A0A5-5989FFFBBF9C}">
      <dgm:prSet/>
      <dgm:spPr>
        <a:ln w="19050"/>
      </dgm:spPr>
      <dgm:t>
        <a:bodyPr/>
        <a:lstStyle/>
        <a:p>
          <a:endParaRPr lang="en-US"/>
        </a:p>
      </dgm:t>
    </dgm:pt>
    <dgm:pt modelId="{A01B60D0-392A-4043-BBAE-6C1E37C64606}" type="sibTrans" cxnId="{AD7955A4-BD85-4E88-A0A5-5989FFFBBF9C}">
      <dgm:prSet/>
      <dgm:spPr/>
      <dgm:t>
        <a:bodyPr/>
        <a:lstStyle/>
        <a:p>
          <a:endParaRPr lang="en-US"/>
        </a:p>
      </dgm:t>
    </dgm:pt>
    <dgm:pt modelId="{96A47A2D-99DA-4F7C-AC66-1E092BDF1FE3}">
      <dgm:prSet phldrT="[Text]" custT="1"/>
      <dgm:spPr>
        <a:ln w="19050"/>
      </dgm:spPr>
      <dgm:t>
        <a:bodyPr/>
        <a:lstStyle/>
        <a:p>
          <a:r>
            <a:rPr lang="pt-BR" sz="3600" dirty="0">
              <a:latin typeface="Times New Roman" panose="02020603050405020304" pitchFamily="18" charset="0"/>
              <a:cs typeface="Times New Roman" panose="02020603050405020304" pitchFamily="18" charset="0"/>
            </a:rPr>
            <a:t>+ Thảo luận nhóm, thời gian 3 phút: </a:t>
          </a:r>
          <a:r>
            <a:rPr lang="pt-BR" sz="3600" dirty="0">
              <a:solidFill>
                <a:srgbClr val="C00000"/>
              </a:solidFill>
              <a:latin typeface="Times New Roman" panose="02020603050405020304" pitchFamily="18" charset="0"/>
              <a:cs typeface="Times New Roman" panose="02020603050405020304" pitchFamily="18" charset="0"/>
            </a:rPr>
            <a:t>Hoàn thành phiếu HT 2:</a:t>
          </a:r>
          <a:endParaRPr lang="en-US" sz="3600" dirty="0">
            <a:solidFill>
              <a:srgbClr val="C00000"/>
            </a:solidFill>
            <a:latin typeface="Times New Roman" panose="02020603050405020304" pitchFamily="18" charset="0"/>
            <a:cs typeface="Times New Roman" panose="02020603050405020304" pitchFamily="18" charset="0"/>
          </a:endParaRPr>
        </a:p>
      </dgm:t>
    </dgm:pt>
    <dgm:pt modelId="{021B0BDB-B3D7-4358-B1A5-E10672E8846B}" type="parTrans" cxnId="{E0A5C3B2-E6BA-4DE2-9073-AC94C4556A46}">
      <dgm:prSet/>
      <dgm:spPr>
        <a:ln w="19050"/>
      </dgm:spPr>
      <dgm:t>
        <a:bodyPr/>
        <a:lstStyle/>
        <a:p>
          <a:endParaRPr lang="en-US"/>
        </a:p>
      </dgm:t>
    </dgm:pt>
    <dgm:pt modelId="{9EBAA21C-FA10-49C7-A23A-44FA6B628529}" type="sibTrans" cxnId="{E0A5C3B2-E6BA-4DE2-9073-AC94C4556A46}">
      <dgm:prSet/>
      <dgm:spPr/>
      <dgm:t>
        <a:bodyPr/>
        <a:lstStyle/>
        <a:p>
          <a:endParaRPr lang="en-US"/>
        </a:p>
      </dgm:t>
    </dgm:pt>
    <dgm:pt modelId="{8E25AC76-B332-4B9A-9D9E-D60841A5FA9A}" type="pres">
      <dgm:prSet presAssocID="{E0428C56-ED74-451E-9B28-B25BF909293C}" presName="diagram" presStyleCnt="0">
        <dgm:presLayoutVars>
          <dgm:chPref val="1"/>
          <dgm:dir/>
          <dgm:animOne val="branch"/>
          <dgm:animLvl val="lvl"/>
          <dgm:resizeHandles/>
        </dgm:presLayoutVars>
      </dgm:prSet>
      <dgm:spPr/>
    </dgm:pt>
    <dgm:pt modelId="{1B3F1566-BEDD-40CC-84E5-9B593BCA8CF1}" type="pres">
      <dgm:prSet presAssocID="{5EB0C0D0-5C08-432F-B6EA-869ECB679947}" presName="root" presStyleCnt="0"/>
      <dgm:spPr/>
    </dgm:pt>
    <dgm:pt modelId="{F91AB5C0-6A7B-402C-8535-CB53893D3D51}" type="pres">
      <dgm:prSet presAssocID="{5EB0C0D0-5C08-432F-B6EA-869ECB679947}" presName="rootComposite" presStyleCnt="0"/>
      <dgm:spPr/>
    </dgm:pt>
    <dgm:pt modelId="{DF46566A-D2C3-4B10-936B-A5C9D547831C}" type="pres">
      <dgm:prSet presAssocID="{5EB0C0D0-5C08-432F-B6EA-869ECB679947}" presName="rootText" presStyleLbl="node1" presStyleIdx="0" presStyleCnt="1" custScaleX="163804" custScaleY="67996" custLinFactNeighborY="22678"/>
      <dgm:spPr/>
    </dgm:pt>
    <dgm:pt modelId="{2A032713-29BA-4652-BEB3-387509A9FF79}" type="pres">
      <dgm:prSet presAssocID="{5EB0C0D0-5C08-432F-B6EA-869ECB679947}" presName="rootConnector" presStyleLbl="node1" presStyleIdx="0" presStyleCnt="1"/>
      <dgm:spPr/>
    </dgm:pt>
    <dgm:pt modelId="{B6005DDD-A522-415A-9357-89186CCDC439}" type="pres">
      <dgm:prSet presAssocID="{5EB0C0D0-5C08-432F-B6EA-869ECB679947}" presName="childShape" presStyleCnt="0"/>
      <dgm:spPr/>
    </dgm:pt>
    <dgm:pt modelId="{86F1920E-52F8-4DBE-B985-A25967A8ADB1}" type="pres">
      <dgm:prSet presAssocID="{617B3FBF-3B74-4F63-8D82-9421871AFDC2}" presName="Name13" presStyleLbl="parChTrans1D2" presStyleIdx="0" presStyleCnt="2"/>
      <dgm:spPr/>
    </dgm:pt>
    <dgm:pt modelId="{8F156322-B6A7-4B36-9C60-89ACA77A9E16}" type="pres">
      <dgm:prSet presAssocID="{2619238D-3EEE-416D-8053-44F6CE487227}" presName="childText" presStyleLbl="bgAcc1" presStyleIdx="0" presStyleCnt="2" custScaleX="200744" custLinFactNeighborY="14076">
        <dgm:presLayoutVars>
          <dgm:bulletEnabled val="1"/>
        </dgm:presLayoutVars>
      </dgm:prSet>
      <dgm:spPr/>
    </dgm:pt>
    <dgm:pt modelId="{D78752E0-C8D4-4282-B21D-ED9043028FB6}" type="pres">
      <dgm:prSet presAssocID="{021B0BDB-B3D7-4358-B1A5-E10672E8846B}" presName="Name13" presStyleLbl="parChTrans1D2" presStyleIdx="1" presStyleCnt="2"/>
      <dgm:spPr/>
    </dgm:pt>
    <dgm:pt modelId="{69617981-F2CA-4875-879F-231804C45B42}" type="pres">
      <dgm:prSet presAssocID="{96A47A2D-99DA-4F7C-AC66-1E092BDF1FE3}" presName="childText" presStyleLbl="bgAcc1" presStyleIdx="1" presStyleCnt="2" custScaleX="202668">
        <dgm:presLayoutVars>
          <dgm:bulletEnabled val="1"/>
        </dgm:presLayoutVars>
      </dgm:prSet>
      <dgm:spPr/>
    </dgm:pt>
  </dgm:ptLst>
  <dgm:cxnLst>
    <dgm:cxn modelId="{2D9C4923-671A-48F5-ABE9-DADDA8CCFB4C}" type="presOf" srcId="{5EB0C0D0-5C08-432F-B6EA-869ECB679947}" destId="{2A032713-29BA-4652-BEB3-387509A9FF79}" srcOrd="1" destOrd="0" presId="urn:microsoft.com/office/officeart/2005/8/layout/hierarchy3"/>
    <dgm:cxn modelId="{DF2D5B34-9C5F-4165-AEE3-D6EB4CE1F189}" type="presOf" srcId="{96A47A2D-99DA-4F7C-AC66-1E092BDF1FE3}" destId="{69617981-F2CA-4875-879F-231804C45B42}" srcOrd="0" destOrd="0" presId="urn:microsoft.com/office/officeart/2005/8/layout/hierarchy3"/>
    <dgm:cxn modelId="{3D1B0F97-812F-49EC-982A-ED7480951B73}" type="presOf" srcId="{E0428C56-ED74-451E-9B28-B25BF909293C}" destId="{8E25AC76-B332-4B9A-9D9E-D60841A5FA9A}" srcOrd="0" destOrd="0" presId="urn:microsoft.com/office/officeart/2005/8/layout/hierarchy3"/>
    <dgm:cxn modelId="{6EF8B297-749F-4A41-A0A7-1CABEBBE7EA5}" srcId="{E0428C56-ED74-451E-9B28-B25BF909293C}" destId="{5EB0C0D0-5C08-432F-B6EA-869ECB679947}" srcOrd="0" destOrd="0" parTransId="{6CBEDCBE-AA3D-4F4E-8701-97BFD5B3D6C8}" sibTransId="{5EF91DCC-D8B7-4161-B441-11B93E319499}"/>
    <dgm:cxn modelId="{AD7955A4-BD85-4E88-A0A5-5989FFFBBF9C}" srcId="{5EB0C0D0-5C08-432F-B6EA-869ECB679947}" destId="{2619238D-3EEE-416D-8053-44F6CE487227}" srcOrd="0" destOrd="0" parTransId="{617B3FBF-3B74-4F63-8D82-9421871AFDC2}" sibTransId="{A01B60D0-392A-4043-BBAE-6C1E37C64606}"/>
    <dgm:cxn modelId="{37C713B2-5330-4BF0-B4EA-3B67B9E29A8F}" type="presOf" srcId="{2619238D-3EEE-416D-8053-44F6CE487227}" destId="{8F156322-B6A7-4B36-9C60-89ACA77A9E16}" srcOrd="0" destOrd="0" presId="urn:microsoft.com/office/officeart/2005/8/layout/hierarchy3"/>
    <dgm:cxn modelId="{E0A5C3B2-E6BA-4DE2-9073-AC94C4556A46}" srcId="{5EB0C0D0-5C08-432F-B6EA-869ECB679947}" destId="{96A47A2D-99DA-4F7C-AC66-1E092BDF1FE3}" srcOrd="1" destOrd="0" parTransId="{021B0BDB-B3D7-4358-B1A5-E10672E8846B}" sibTransId="{9EBAA21C-FA10-49C7-A23A-44FA6B628529}"/>
    <dgm:cxn modelId="{2B932ACD-B825-4E49-9A3F-69045E185FEB}" type="presOf" srcId="{617B3FBF-3B74-4F63-8D82-9421871AFDC2}" destId="{86F1920E-52F8-4DBE-B985-A25967A8ADB1}" srcOrd="0" destOrd="0" presId="urn:microsoft.com/office/officeart/2005/8/layout/hierarchy3"/>
    <dgm:cxn modelId="{3275E6D7-BB67-4908-8BE2-4CC2DCE0CEC3}" type="presOf" srcId="{021B0BDB-B3D7-4358-B1A5-E10672E8846B}" destId="{D78752E0-C8D4-4282-B21D-ED9043028FB6}" srcOrd="0" destOrd="0" presId="urn:microsoft.com/office/officeart/2005/8/layout/hierarchy3"/>
    <dgm:cxn modelId="{A51349F5-F473-4DD7-AE1A-4C4EF199120B}" type="presOf" srcId="{5EB0C0D0-5C08-432F-B6EA-869ECB679947}" destId="{DF46566A-D2C3-4B10-936B-A5C9D547831C}" srcOrd="0" destOrd="0" presId="urn:microsoft.com/office/officeart/2005/8/layout/hierarchy3"/>
    <dgm:cxn modelId="{F4B744D2-8AF3-4FD1-8675-77A98F05F22F}" type="presParOf" srcId="{8E25AC76-B332-4B9A-9D9E-D60841A5FA9A}" destId="{1B3F1566-BEDD-40CC-84E5-9B593BCA8CF1}" srcOrd="0" destOrd="0" presId="urn:microsoft.com/office/officeart/2005/8/layout/hierarchy3"/>
    <dgm:cxn modelId="{C8063B68-2EE6-46A4-854D-ECCD75A75331}" type="presParOf" srcId="{1B3F1566-BEDD-40CC-84E5-9B593BCA8CF1}" destId="{F91AB5C0-6A7B-402C-8535-CB53893D3D51}" srcOrd="0" destOrd="0" presId="urn:microsoft.com/office/officeart/2005/8/layout/hierarchy3"/>
    <dgm:cxn modelId="{EAE0D63B-B674-4805-B885-D6BCAE2E08E7}" type="presParOf" srcId="{F91AB5C0-6A7B-402C-8535-CB53893D3D51}" destId="{DF46566A-D2C3-4B10-936B-A5C9D547831C}" srcOrd="0" destOrd="0" presId="urn:microsoft.com/office/officeart/2005/8/layout/hierarchy3"/>
    <dgm:cxn modelId="{0477E635-C5E0-4361-8A56-9C4A46D11ADF}" type="presParOf" srcId="{F91AB5C0-6A7B-402C-8535-CB53893D3D51}" destId="{2A032713-29BA-4652-BEB3-387509A9FF79}" srcOrd="1" destOrd="0" presId="urn:microsoft.com/office/officeart/2005/8/layout/hierarchy3"/>
    <dgm:cxn modelId="{6367611D-8561-40C0-97F8-3B3FFBA8FD85}" type="presParOf" srcId="{1B3F1566-BEDD-40CC-84E5-9B593BCA8CF1}" destId="{B6005DDD-A522-415A-9357-89186CCDC439}" srcOrd="1" destOrd="0" presId="urn:microsoft.com/office/officeart/2005/8/layout/hierarchy3"/>
    <dgm:cxn modelId="{4F2D5E5E-BC55-4732-8E4E-48A400885216}" type="presParOf" srcId="{B6005DDD-A522-415A-9357-89186CCDC439}" destId="{86F1920E-52F8-4DBE-B985-A25967A8ADB1}" srcOrd="0" destOrd="0" presId="urn:microsoft.com/office/officeart/2005/8/layout/hierarchy3"/>
    <dgm:cxn modelId="{851EDB57-1EF9-44AB-BFDB-21C365855D84}" type="presParOf" srcId="{B6005DDD-A522-415A-9357-89186CCDC439}" destId="{8F156322-B6A7-4B36-9C60-89ACA77A9E16}" srcOrd="1" destOrd="0" presId="urn:microsoft.com/office/officeart/2005/8/layout/hierarchy3"/>
    <dgm:cxn modelId="{4E1FAC55-F266-4124-9522-E924FF34381B}" type="presParOf" srcId="{B6005DDD-A522-415A-9357-89186CCDC439}" destId="{D78752E0-C8D4-4282-B21D-ED9043028FB6}" srcOrd="2" destOrd="0" presId="urn:microsoft.com/office/officeart/2005/8/layout/hierarchy3"/>
    <dgm:cxn modelId="{E48BCC3A-7803-4A81-9491-0AD359CFDB50}" type="presParOf" srcId="{B6005DDD-A522-415A-9357-89186CCDC439}" destId="{69617981-F2CA-4875-879F-231804C45B42}"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BC12ED-B310-4CF5-BE37-7F3AF05F51CB}"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8B5EDC27-89FA-40D8-89B2-2965C5EF64D6}">
      <dgm:prSet phldrT="[Text]"/>
      <dgm:spPr>
        <a:solidFill>
          <a:schemeClr val="accent3">
            <a:lumMod val="20000"/>
            <a:lumOff val="80000"/>
          </a:schemeClr>
        </a:solidFill>
        <a:ln w="28575"/>
      </dgm:spPr>
      <dgm:t>
        <a:bodyPr/>
        <a:lstStyle/>
        <a:p>
          <a:r>
            <a:rPr lang="en-US" dirty="0" err="1">
              <a:solidFill>
                <a:schemeClr val="tx1"/>
              </a:solidFill>
              <a:latin typeface="Times New Roman" panose="02020603050405020304" pitchFamily="18" charset="0"/>
              <a:cs typeface="Times New Roman" panose="02020603050405020304" pitchFamily="18" charset="0"/>
            </a:rPr>
            <a:t>Thảo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luận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theo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cặp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trong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thời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gian</a:t>
          </a:r>
          <a:r>
            <a:rPr lang="en-US" dirty="0">
              <a:solidFill>
                <a:schemeClr val="tx1"/>
              </a:solidFill>
              <a:latin typeface="Times New Roman" panose="02020603050405020304" pitchFamily="18" charset="0"/>
              <a:cs typeface="Times New Roman" panose="02020603050405020304" pitchFamily="18" charset="0"/>
            </a:rPr>
            <a:t> 3 </a:t>
          </a:r>
          <a:r>
            <a:rPr lang="en-US" dirty="0" err="1">
              <a:solidFill>
                <a:schemeClr val="tx1"/>
              </a:solidFill>
              <a:latin typeface="Times New Roman" panose="02020603050405020304" pitchFamily="18" charset="0"/>
              <a:cs typeface="Times New Roman" panose="02020603050405020304" pitchFamily="18" charset="0"/>
            </a:rPr>
            <a:t>phút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trả</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lời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câu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hỏi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sau</a:t>
          </a:r>
          <a:r>
            <a:rPr lang="en-US" dirty="0">
              <a:solidFill>
                <a:schemeClr val="tx1"/>
              </a:solidFill>
              <a:latin typeface="Times New Roman" panose="02020603050405020304" pitchFamily="18" charset="0"/>
              <a:cs typeface="Times New Roman" panose="02020603050405020304" pitchFamily="18" charset="0"/>
            </a:rPr>
            <a:t>:</a:t>
          </a:r>
        </a:p>
      </dgm:t>
    </dgm:pt>
    <dgm:pt modelId="{DE7D0DBE-E33B-4DE9-85E9-8F14FFA2109F}" type="parTrans" cxnId="{C8FFE7BA-D02F-43D1-BB3E-0BF2B0650D57}">
      <dgm:prSet/>
      <dgm:spPr/>
      <dgm:t>
        <a:bodyPr/>
        <a:lstStyle/>
        <a:p>
          <a:endParaRPr lang="en-US"/>
        </a:p>
      </dgm:t>
    </dgm:pt>
    <dgm:pt modelId="{09C56F2C-0AAC-46F6-9B0B-9ACA4796BCA3}" type="sibTrans" cxnId="{C8FFE7BA-D02F-43D1-BB3E-0BF2B0650D57}">
      <dgm:prSet/>
      <dgm:spPr/>
      <dgm:t>
        <a:bodyPr/>
        <a:lstStyle/>
        <a:p>
          <a:endParaRPr lang="en-US"/>
        </a:p>
      </dgm:t>
    </dgm:pt>
    <dgm:pt modelId="{9FCAAEF2-B2F4-4F70-8204-90E29A07FD2B}">
      <dgm:prSet phldrT="[Text]"/>
      <dgm:spPr>
        <a:solidFill>
          <a:schemeClr val="accent6">
            <a:lumMod val="20000"/>
            <a:lumOff val="80000"/>
          </a:schemeClr>
        </a:solidFill>
        <a:ln w="19050"/>
      </dgm:spPr>
      <dgm:t>
        <a:bodyPr/>
        <a:lstStyle/>
        <a:p>
          <a:pPr algn="l"/>
          <a:r>
            <a:rPr lang="en-US" dirty="0">
              <a:solidFill>
                <a:schemeClr val="tx1"/>
              </a:solidFill>
              <a:latin typeface="Times New Roman" panose="02020603050405020304" pitchFamily="18" charset="0"/>
              <a:cs typeface="Times New Roman" panose="02020603050405020304" pitchFamily="18" charset="0"/>
            </a:rPr>
            <a:t>1. </a:t>
          </a:r>
          <a:r>
            <a:rPr lang="en-US" dirty="0" err="1">
              <a:solidFill>
                <a:schemeClr val="tx1"/>
              </a:solidFill>
              <a:latin typeface="Times New Roman" panose="02020603050405020304" pitchFamily="18" charset="0"/>
              <a:cs typeface="Times New Roman" panose="02020603050405020304" pitchFamily="18" charset="0"/>
            </a:rPr>
            <a:t>Việc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lập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đền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thờ</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hàng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năm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mở</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hội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Gióng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hiện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điều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gì</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Nêu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một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hiểu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biết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của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em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về</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hội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Gióng</a:t>
          </a:r>
          <a:r>
            <a:rPr lang="en-US" dirty="0">
              <a:solidFill>
                <a:schemeClr val="tx1"/>
              </a:solidFill>
              <a:latin typeface="Times New Roman" panose="02020603050405020304" pitchFamily="18" charset="0"/>
              <a:cs typeface="Times New Roman" panose="02020603050405020304" pitchFamily="18" charset="0"/>
            </a:rPr>
            <a:t>?</a:t>
          </a:r>
        </a:p>
      </dgm:t>
    </dgm:pt>
    <dgm:pt modelId="{1809C6F7-9273-4A89-AF2D-9E656B3D01B2}" type="parTrans" cxnId="{5AB07551-3D28-482C-BD5F-E68D7BA092AD}">
      <dgm:prSet/>
      <dgm:spPr/>
      <dgm:t>
        <a:bodyPr/>
        <a:lstStyle/>
        <a:p>
          <a:endParaRPr lang="en-US"/>
        </a:p>
      </dgm:t>
    </dgm:pt>
    <dgm:pt modelId="{004E8640-BDB3-42D3-A984-C04AAF189587}" type="sibTrans" cxnId="{5AB07551-3D28-482C-BD5F-E68D7BA092AD}">
      <dgm:prSet/>
      <dgm:spPr/>
      <dgm:t>
        <a:bodyPr/>
        <a:lstStyle/>
        <a:p>
          <a:endParaRPr lang="en-US"/>
        </a:p>
      </dgm:t>
    </dgm:pt>
    <dgm:pt modelId="{FF45921B-4C27-4D88-9822-F34073C38823}">
      <dgm:prSet phldrT="[Text]"/>
      <dgm:spPr>
        <a:solidFill>
          <a:schemeClr val="accent6">
            <a:lumMod val="20000"/>
            <a:lumOff val="80000"/>
          </a:schemeClr>
        </a:solidFill>
        <a:ln w="19050"/>
      </dgm:spPr>
      <dgm:t>
        <a:bodyPr/>
        <a:lstStyle/>
        <a:p>
          <a:pPr algn="l"/>
          <a:r>
            <a:rPr lang="pt-BR" dirty="0">
              <a:solidFill>
                <a:schemeClr val="tx1"/>
              </a:solidFill>
              <a:latin typeface="Times New Roman" panose="02020603050405020304" pitchFamily="18" charset="0"/>
              <a:cs typeface="Times New Roman" panose="02020603050405020304" pitchFamily="18" charset="0"/>
            </a:rPr>
            <a:t>2. Tại sao hội thi thể thao trong nhà trường mang tên“</a:t>
          </a:r>
          <a:r>
            <a:rPr lang="pt-BR" b="1" i="1" dirty="0">
              <a:solidFill>
                <a:schemeClr val="tx1"/>
              </a:solidFill>
              <a:latin typeface="Times New Roman" panose="02020603050405020304" pitchFamily="18" charset="0"/>
              <a:cs typeface="Times New Roman" panose="02020603050405020304" pitchFamily="18" charset="0"/>
            </a:rPr>
            <a:t>Hội khỏe Phù Đổng”?</a:t>
          </a:r>
          <a:endParaRPr lang="en-US" dirty="0">
            <a:solidFill>
              <a:schemeClr val="tx1"/>
            </a:solidFill>
            <a:latin typeface="Times New Roman" panose="02020603050405020304" pitchFamily="18" charset="0"/>
            <a:cs typeface="Times New Roman" panose="02020603050405020304" pitchFamily="18" charset="0"/>
          </a:endParaRPr>
        </a:p>
      </dgm:t>
    </dgm:pt>
    <dgm:pt modelId="{34D070C8-9693-45C5-8D09-6AB341A209CA}" type="parTrans" cxnId="{F1417A1B-B7B8-4C31-B2DE-51AFA7C836B5}">
      <dgm:prSet/>
      <dgm:spPr/>
      <dgm:t>
        <a:bodyPr/>
        <a:lstStyle/>
        <a:p>
          <a:endParaRPr lang="en-US"/>
        </a:p>
      </dgm:t>
    </dgm:pt>
    <dgm:pt modelId="{BC2B1F0C-0E74-4854-804C-E35B43E1910B}" type="sibTrans" cxnId="{F1417A1B-B7B8-4C31-B2DE-51AFA7C836B5}">
      <dgm:prSet/>
      <dgm:spPr/>
      <dgm:t>
        <a:bodyPr/>
        <a:lstStyle/>
        <a:p>
          <a:endParaRPr lang="en-US"/>
        </a:p>
      </dgm:t>
    </dgm:pt>
    <dgm:pt modelId="{766FC66E-822D-4E5D-AA98-A9426064763A}" type="pres">
      <dgm:prSet presAssocID="{EABC12ED-B310-4CF5-BE37-7F3AF05F51CB}" presName="Name0" presStyleCnt="0">
        <dgm:presLayoutVars>
          <dgm:chPref val="1"/>
          <dgm:dir/>
          <dgm:animOne val="branch"/>
          <dgm:animLvl val="lvl"/>
          <dgm:resizeHandles/>
        </dgm:presLayoutVars>
      </dgm:prSet>
      <dgm:spPr/>
    </dgm:pt>
    <dgm:pt modelId="{91919050-2BC6-46F8-AE44-D96C40618564}" type="pres">
      <dgm:prSet presAssocID="{8B5EDC27-89FA-40D8-89B2-2965C5EF64D6}" presName="vertOne" presStyleCnt="0"/>
      <dgm:spPr/>
    </dgm:pt>
    <dgm:pt modelId="{F1845CAC-8E02-460F-8A45-36A31913C8DF}" type="pres">
      <dgm:prSet presAssocID="{8B5EDC27-89FA-40D8-89B2-2965C5EF64D6}" presName="txOne" presStyleLbl="node0" presStyleIdx="0" presStyleCnt="1" custScaleY="45406" custLinFactNeighborX="688" custLinFactNeighborY="27792">
        <dgm:presLayoutVars>
          <dgm:chPref val="3"/>
        </dgm:presLayoutVars>
      </dgm:prSet>
      <dgm:spPr/>
    </dgm:pt>
    <dgm:pt modelId="{04E07F88-4BED-498E-8226-C85F457C2D2E}" type="pres">
      <dgm:prSet presAssocID="{8B5EDC27-89FA-40D8-89B2-2965C5EF64D6}" presName="parTransOne" presStyleCnt="0"/>
      <dgm:spPr/>
    </dgm:pt>
    <dgm:pt modelId="{F5DFD39B-22D0-4DD4-BA69-502079CA0BED}" type="pres">
      <dgm:prSet presAssocID="{8B5EDC27-89FA-40D8-89B2-2965C5EF64D6}" presName="horzOne" presStyleCnt="0"/>
      <dgm:spPr/>
    </dgm:pt>
    <dgm:pt modelId="{2082FCC0-90E0-4DA8-90CC-4DAADCF0C67F}" type="pres">
      <dgm:prSet presAssocID="{9FCAAEF2-B2F4-4F70-8204-90E29A07FD2B}" presName="vertTwo" presStyleCnt="0"/>
      <dgm:spPr/>
    </dgm:pt>
    <dgm:pt modelId="{C8C66FD7-40A3-4630-B249-7A5CDB30F0C9}" type="pres">
      <dgm:prSet presAssocID="{9FCAAEF2-B2F4-4F70-8204-90E29A07FD2B}" presName="txTwo" presStyleLbl="node2" presStyleIdx="0" presStyleCnt="2" custScaleY="75227" custLinFactNeighborX="-77" custLinFactNeighborY="-2681">
        <dgm:presLayoutVars>
          <dgm:chPref val="3"/>
        </dgm:presLayoutVars>
      </dgm:prSet>
      <dgm:spPr/>
    </dgm:pt>
    <dgm:pt modelId="{8B8B0654-0908-419C-8E07-D75DCD12BF9C}" type="pres">
      <dgm:prSet presAssocID="{9FCAAEF2-B2F4-4F70-8204-90E29A07FD2B}" presName="horzTwo" presStyleCnt="0"/>
      <dgm:spPr/>
    </dgm:pt>
    <dgm:pt modelId="{58C433C5-713F-481D-8064-57886ACBA932}" type="pres">
      <dgm:prSet presAssocID="{004E8640-BDB3-42D3-A984-C04AAF189587}" presName="sibSpaceTwo" presStyleCnt="0"/>
      <dgm:spPr/>
    </dgm:pt>
    <dgm:pt modelId="{BBDD532E-C9A1-4D42-A920-4A5837100BAF}" type="pres">
      <dgm:prSet presAssocID="{FF45921B-4C27-4D88-9822-F34073C38823}" presName="vertTwo" presStyleCnt="0"/>
      <dgm:spPr/>
    </dgm:pt>
    <dgm:pt modelId="{71FC26A9-273F-4CE8-BCB9-EC97A2CB0BBC}" type="pres">
      <dgm:prSet presAssocID="{FF45921B-4C27-4D88-9822-F34073C38823}" presName="txTwo" presStyleLbl="node2" presStyleIdx="1" presStyleCnt="2" custScaleY="75900" custLinFactNeighborX="-271" custLinFactNeighborY="-2681">
        <dgm:presLayoutVars>
          <dgm:chPref val="3"/>
        </dgm:presLayoutVars>
      </dgm:prSet>
      <dgm:spPr/>
    </dgm:pt>
    <dgm:pt modelId="{DFBEE800-76CC-42EA-8A21-AC0DB4A72D33}" type="pres">
      <dgm:prSet presAssocID="{FF45921B-4C27-4D88-9822-F34073C38823}" presName="horzTwo" presStyleCnt="0"/>
      <dgm:spPr/>
    </dgm:pt>
  </dgm:ptLst>
  <dgm:cxnLst>
    <dgm:cxn modelId="{F1417A1B-B7B8-4C31-B2DE-51AFA7C836B5}" srcId="{8B5EDC27-89FA-40D8-89B2-2965C5EF64D6}" destId="{FF45921B-4C27-4D88-9822-F34073C38823}" srcOrd="1" destOrd="0" parTransId="{34D070C8-9693-45C5-8D09-6AB341A209CA}" sibTransId="{BC2B1F0C-0E74-4854-804C-E35B43E1910B}"/>
    <dgm:cxn modelId="{7D4B173D-C8F3-4216-BDE9-94BB3708641C}" type="presOf" srcId="{9FCAAEF2-B2F4-4F70-8204-90E29A07FD2B}" destId="{C8C66FD7-40A3-4630-B249-7A5CDB30F0C9}" srcOrd="0" destOrd="0" presId="urn:microsoft.com/office/officeart/2005/8/layout/hierarchy4"/>
    <dgm:cxn modelId="{5AB07551-3D28-482C-BD5F-E68D7BA092AD}" srcId="{8B5EDC27-89FA-40D8-89B2-2965C5EF64D6}" destId="{9FCAAEF2-B2F4-4F70-8204-90E29A07FD2B}" srcOrd="0" destOrd="0" parTransId="{1809C6F7-9273-4A89-AF2D-9E656B3D01B2}" sibTransId="{004E8640-BDB3-42D3-A984-C04AAF189587}"/>
    <dgm:cxn modelId="{46C8D0B9-89AD-484D-9C0D-B504E2B2A9AB}" type="presOf" srcId="{EABC12ED-B310-4CF5-BE37-7F3AF05F51CB}" destId="{766FC66E-822D-4E5D-AA98-A9426064763A}" srcOrd="0" destOrd="0" presId="urn:microsoft.com/office/officeart/2005/8/layout/hierarchy4"/>
    <dgm:cxn modelId="{C8FFE7BA-D02F-43D1-BB3E-0BF2B0650D57}" srcId="{EABC12ED-B310-4CF5-BE37-7F3AF05F51CB}" destId="{8B5EDC27-89FA-40D8-89B2-2965C5EF64D6}" srcOrd="0" destOrd="0" parTransId="{DE7D0DBE-E33B-4DE9-85E9-8F14FFA2109F}" sibTransId="{09C56F2C-0AAC-46F6-9B0B-9ACA4796BCA3}"/>
    <dgm:cxn modelId="{C39D1DC0-C4BE-47ED-914E-A9E91C14141A}" type="presOf" srcId="{FF45921B-4C27-4D88-9822-F34073C38823}" destId="{71FC26A9-273F-4CE8-BCB9-EC97A2CB0BBC}" srcOrd="0" destOrd="0" presId="urn:microsoft.com/office/officeart/2005/8/layout/hierarchy4"/>
    <dgm:cxn modelId="{FC64E5CD-6077-413C-8151-94D8A92135D5}" type="presOf" srcId="{8B5EDC27-89FA-40D8-89B2-2965C5EF64D6}" destId="{F1845CAC-8E02-460F-8A45-36A31913C8DF}" srcOrd="0" destOrd="0" presId="urn:microsoft.com/office/officeart/2005/8/layout/hierarchy4"/>
    <dgm:cxn modelId="{F15DA009-FA3C-4430-A170-20A69396D732}" type="presParOf" srcId="{766FC66E-822D-4E5D-AA98-A9426064763A}" destId="{91919050-2BC6-46F8-AE44-D96C40618564}" srcOrd="0" destOrd="0" presId="urn:microsoft.com/office/officeart/2005/8/layout/hierarchy4"/>
    <dgm:cxn modelId="{B65CC8A3-01A5-40AE-B62A-1328C3213FB1}" type="presParOf" srcId="{91919050-2BC6-46F8-AE44-D96C40618564}" destId="{F1845CAC-8E02-460F-8A45-36A31913C8DF}" srcOrd="0" destOrd="0" presId="urn:microsoft.com/office/officeart/2005/8/layout/hierarchy4"/>
    <dgm:cxn modelId="{28BB094B-F62B-4CD5-9A96-7253E98E18A1}" type="presParOf" srcId="{91919050-2BC6-46F8-AE44-D96C40618564}" destId="{04E07F88-4BED-498E-8226-C85F457C2D2E}" srcOrd="1" destOrd="0" presId="urn:microsoft.com/office/officeart/2005/8/layout/hierarchy4"/>
    <dgm:cxn modelId="{BAE69A57-D9A4-4028-B9CB-0BA676AF5A6E}" type="presParOf" srcId="{91919050-2BC6-46F8-AE44-D96C40618564}" destId="{F5DFD39B-22D0-4DD4-BA69-502079CA0BED}" srcOrd="2" destOrd="0" presId="urn:microsoft.com/office/officeart/2005/8/layout/hierarchy4"/>
    <dgm:cxn modelId="{4ECC960E-30DC-4D76-BB68-F481C9202968}" type="presParOf" srcId="{F5DFD39B-22D0-4DD4-BA69-502079CA0BED}" destId="{2082FCC0-90E0-4DA8-90CC-4DAADCF0C67F}" srcOrd="0" destOrd="0" presId="urn:microsoft.com/office/officeart/2005/8/layout/hierarchy4"/>
    <dgm:cxn modelId="{3A30F8EB-C1AB-4DC9-AFC6-6F3F1B22B642}" type="presParOf" srcId="{2082FCC0-90E0-4DA8-90CC-4DAADCF0C67F}" destId="{C8C66FD7-40A3-4630-B249-7A5CDB30F0C9}" srcOrd="0" destOrd="0" presId="urn:microsoft.com/office/officeart/2005/8/layout/hierarchy4"/>
    <dgm:cxn modelId="{C67B33A4-B5F8-47F2-A2EE-830B6AB96A79}" type="presParOf" srcId="{2082FCC0-90E0-4DA8-90CC-4DAADCF0C67F}" destId="{8B8B0654-0908-419C-8E07-D75DCD12BF9C}" srcOrd="1" destOrd="0" presId="urn:microsoft.com/office/officeart/2005/8/layout/hierarchy4"/>
    <dgm:cxn modelId="{3C42B35A-4D4F-4DA0-8D45-09A828816E18}" type="presParOf" srcId="{F5DFD39B-22D0-4DD4-BA69-502079CA0BED}" destId="{58C433C5-713F-481D-8064-57886ACBA932}" srcOrd="1" destOrd="0" presId="urn:microsoft.com/office/officeart/2005/8/layout/hierarchy4"/>
    <dgm:cxn modelId="{910E11E4-8AA9-422A-9CCA-954B53CFEA7D}" type="presParOf" srcId="{F5DFD39B-22D0-4DD4-BA69-502079CA0BED}" destId="{BBDD532E-C9A1-4D42-A920-4A5837100BAF}" srcOrd="2" destOrd="0" presId="urn:microsoft.com/office/officeart/2005/8/layout/hierarchy4"/>
    <dgm:cxn modelId="{F856A070-9214-4945-B952-0603D88136A1}" type="presParOf" srcId="{BBDD532E-C9A1-4D42-A920-4A5837100BAF}" destId="{71FC26A9-273F-4CE8-BCB9-EC97A2CB0BBC}" srcOrd="0" destOrd="0" presId="urn:microsoft.com/office/officeart/2005/8/layout/hierarchy4"/>
    <dgm:cxn modelId="{5FBCF22C-11E9-4659-9733-A11DA46E5610}" type="presParOf" srcId="{BBDD532E-C9A1-4D42-A920-4A5837100BAF}" destId="{DFBEE800-76CC-42EA-8A21-AC0DB4A72D33}"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33F35-A1FF-494E-BF27-43028138EE7D}">
      <dsp:nvSpPr>
        <dsp:cNvPr id="0" name=""/>
        <dsp:cNvSpPr/>
      </dsp:nvSpPr>
      <dsp:spPr>
        <a:xfrm>
          <a:off x="301913" y="1158231"/>
          <a:ext cx="2334834" cy="2814749"/>
        </a:xfrm>
        <a:prstGeom prst="roundRect">
          <a:avLst>
            <a:gd name="adj" fmla="val 10000"/>
          </a:avLst>
        </a:prstGeom>
        <a:solidFill>
          <a:schemeClr val="accent2">
            <a:lumMod val="20000"/>
            <a:lumOff val="8000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kumimoji="0" lang="pt-BR"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Nhân vật và sự việc:</a:t>
          </a:r>
          <a:endParaRPr lang="en-US" sz="3200" kern="1200" dirty="0"/>
        </a:p>
      </dsp:txBody>
      <dsp:txXfrm>
        <a:off x="370298" y="1226616"/>
        <a:ext cx="2198064" cy="2677979"/>
      </dsp:txXfrm>
    </dsp:sp>
    <dsp:sp modelId="{20FB4901-6C22-4D8D-92EF-5D3113844E16}">
      <dsp:nvSpPr>
        <dsp:cNvPr id="0" name=""/>
        <dsp:cNvSpPr/>
      </dsp:nvSpPr>
      <dsp:spPr>
        <a:xfrm rot="18571336">
          <a:off x="2312634" y="1854642"/>
          <a:ext cx="1782691" cy="46799"/>
        </a:xfrm>
        <a:custGeom>
          <a:avLst/>
          <a:gdLst/>
          <a:ahLst/>
          <a:cxnLst/>
          <a:rect l="0" t="0" r="0" b="0"/>
          <a:pathLst>
            <a:path>
              <a:moveTo>
                <a:pt x="0" y="23399"/>
              </a:moveTo>
              <a:lnTo>
                <a:pt x="1782691" y="23399"/>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159413" y="1833475"/>
        <a:ext cx="89134" cy="89134"/>
      </dsp:txXfrm>
    </dsp:sp>
    <dsp:sp modelId="{52549840-DFF8-4112-AA86-8EE9B549F37A}">
      <dsp:nvSpPr>
        <dsp:cNvPr id="0" name=""/>
        <dsp:cNvSpPr/>
      </dsp:nvSpPr>
      <dsp:spPr>
        <a:xfrm>
          <a:off x="3771213" y="320889"/>
          <a:ext cx="2567775" cy="1739178"/>
        </a:xfrm>
        <a:prstGeom prst="roundRect">
          <a:avLst>
            <a:gd name="adj" fmla="val 10000"/>
          </a:avLst>
        </a:prstGeom>
        <a:solidFill>
          <a:schemeClr val="accent4">
            <a:lumMod val="20000"/>
            <a:lumOff val="8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solidFill>
                <a:srgbClr val="0D0D0D"/>
              </a:solidFill>
              <a:latin typeface="Times New Roman" panose="02020603050405020304" pitchFamily="18" charset="0"/>
              <a:ea typeface="Times New Roman" panose="02020603050405020304" pitchFamily="18" charset="0"/>
            </a:rPr>
            <a:t>Nhận vật chính: Thánh Gióng</a:t>
          </a:r>
          <a:endParaRPr lang="en-US" sz="2800" kern="1200" dirty="0"/>
        </a:p>
      </dsp:txBody>
      <dsp:txXfrm>
        <a:off x="3822152" y="371828"/>
        <a:ext cx="2465897" cy="1637300"/>
      </dsp:txXfrm>
    </dsp:sp>
    <dsp:sp modelId="{E292A647-8968-443B-A0A6-EA24CDB1A5CA}">
      <dsp:nvSpPr>
        <dsp:cNvPr id="0" name=""/>
        <dsp:cNvSpPr/>
      </dsp:nvSpPr>
      <dsp:spPr>
        <a:xfrm rot="2489371">
          <a:off x="2446737" y="3043866"/>
          <a:ext cx="1514484" cy="46799"/>
        </a:xfrm>
        <a:custGeom>
          <a:avLst/>
          <a:gdLst/>
          <a:ahLst/>
          <a:cxnLst/>
          <a:rect l="0" t="0" r="0" b="0"/>
          <a:pathLst>
            <a:path>
              <a:moveTo>
                <a:pt x="0" y="23399"/>
              </a:moveTo>
              <a:lnTo>
                <a:pt x="1514484" y="23399"/>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6118" y="3029404"/>
        <a:ext cx="75724" cy="75724"/>
      </dsp:txXfrm>
    </dsp:sp>
    <dsp:sp modelId="{238A3EB2-A5A6-4163-ACB0-439571175DA8}">
      <dsp:nvSpPr>
        <dsp:cNvPr id="0" name=""/>
        <dsp:cNvSpPr/>
      </dsp:nvSpPr>
      <dsp:spPr>
        <a:xfrm>
          <a:off x="3771213" y="2327530"/>
          <a:ext cx="2140228" cy="2482793"/>
        </a:xfrm>
        <a:prstGeom prst="roundRect">
          <a:avLst>
            <a:gd name="adj" fmla="val 10000"/>
          </a:avLst>
        </a:prstGeom>
        <a:solidFill>
          <a:schemeClr val="accent4">
            <a:lumMod val="20000"/>
            <a:lumOff val="8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vi-VN" sz="2600" kern="1200" dirty="0">
              <a:solidFill>
                <a:srgbClr val="000000"/>
              </a:solidFill>
              <a:latin typeface="Times New Roman" panose="02020603050405020304" pitchFamily="18" charset="0"/>
              <a:ea typeface="Times New Roman" panose="02020603050405020304" pitchFamily="18" charset="0"/>
            </a:rPr>
            <a:t>Truyền thuyết Thánh Gióng liên quan đến sự thật lịch sử ở thời đại Hùng Vương:</a:t>
          </a:r>
          <a:endParaRPr lang="en-US" sz="2600" kern="1200" dirty="0"/>
        </a:p>
      </dsp:txBody>
      <dsp:txXfrm>
        <a:off x="3833898" y="2390215"/>
        <a:ext cx="2014858" cy="2357423"/>
      </dsp:txXfrm>
    </dsp:sp>
    <dsp:sp modelId="{F8E1822D-A086-4D02-B39C-622E688B0649}">
      <dsp:nvSpPr>
        <dsp:cNvPr id="0" name=""/>
        <dsp:cNvSpPr/>
      </dsp:nvSpPr>
      <dsp:spPr>
        <a:xfrm rot="18066561">
          <a:off x="5345189" y="2542447"/>
          <a:ext cx="2343143" cy="46799"/>
        </a:xfrm>
        <a:custGeom>
          <a:avLst/>
          <a:gdLst/>
          <a:ahLst/>
          <a:cxnLst/>
          <a:rect l="0" t="0" r="0" b="0"/>
          <a:pathLst>
            <a:path>
              <a:moveTo>
                <a:pt x="0" y="23399"/>
              </a:moveTo>
              <a:lnTo>
                <a:pt x="2343143" y="23399"/>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458182" y="2507268"/>
        <a:ext cx="117157" cy="117157"/>
      </dsp:txXfrm>
    </dsp:sp>
    <dsp:sp modelId="{3B52D053-7CEF-4C7E-8567-8ED6B7EF6A1F}">
      <dsp:nvSpPr>
        <dsp:cNvPr id="0" name=""/>
        <dsp:cNvSpPr/>
      </dsp:nvSpPr>
      <dsp:spPr>
        <a:xfrm>
          <a:off x="7122080" y="600743"/>
          <a:ext cx="4292796" cy="1924048"/>
        </a:xfrm>
        <a:prstGeom prst="roundRect">
          <a:avLst>
            <a:gd name="adj" fmla="val 10000"/>
          </a:avLst>
        </a:prstGeom>
        <a:solidFill>
          <a:schemeClr val="accent2">
            <a:lumMod val="20000"/>
            <a:lumOff val="8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Đã</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có</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những</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cuộc</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chiến</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tranh</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ác</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liệt</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diễn</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ra</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giữa</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dân</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tộc</a:t>
          </a:r>
          <a:r>
            <a:rPr lang="en-US" sz="2800" kern="1200" dirty="0">
              <a:solidFill>
                <a:srgbClr val="000000"/>
              </a:solidFill>
              <a:latin typeface="Times New Roman" panose="02020603050405020304" pitchFamily="18" charset="0"/>
              <a:ea typeface="Times New Roman" panose="02020603050405020304" pitchFamily="18" charset="0"/>
            </a:rPr>
            <a:t> ta </a:t>
          </a:r>
          <a:r>
            <a:rPr lang="en-US" sz="2800" kern="1200" dirty="0" err="1">
              <a:solidFill>
                <a:srgbClr val="000000"/>
              </a:solidFill>
              <a:latin typeface="Times New Roman" panose="02020603050405020304" pitchFamily="18" charset="0"/>
              <a:ea typeface="Times New Roman" panose="02020603050405020304" pitchFamily="18" charset="0"/>
            </a:rPr>
            <a:t>và</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giặc</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ngoại</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xâm</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từ</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phương</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Bắc</a:t>
          </a:r>
          <a:r>
            <a:rPr lang="en-US" sz="2800" kern="1200" dirty="0">
              <a:solidFill>
                <a:srgbClr val="000000"/>
              </a:solidFill>
              <a:latin typeface="Times New Roman" panose="02020603050405020304" pitchFamily="18" charset="0"/>
              <a:ea typeface="Times New Roman" panose="02020603050405020304" pitchFamily="18" charset="0"/>
            </a:rPr>
            <a:t>.</a:t>
          </a:r>
          <a:endParaRPr lang="en-US" sz="2800" kern="1200" dirty="0"/>
        </a:p>
      </dsp:txBody>
      <dsp:txXfrm>
        <a:off x="7178433" y="657096"/>
        <a:ext cx="4180090" cy="1811342"/>
      </dsp:txXfrm>
    </dsp:sp>
    <dsp:sp modelId="{9441627B-571A-4A75-A807-DA87130AFB5C}">
      <dsp:nvSpPr>
        <dsp:cNvPr id="0" name=""/>
        <dsp:cNvSpPr/>
      </dsp:nvSpPr>
      <dsp:spPr>
        <a:xfrm rot="98166">
          <a:off x="5911182" y="3563723"/>
          <a:ext cx="1274636" cy="46799"/>
        </a:xfrm>
        <a:custGeom>
          <a:avLst/>
          <a:gdLst/>
          <a:ahLst/>
          <a:cxnLst/>
          <a:rect l="0" t="0" r="0" b="0"/>
          <a:pathLst>
            <a:path>
              <a:moveTo>
                <a:pt x="0" y="23399"/>
              </a:moveTo>
              <a:lnTo>
                <a:pt x="1274636" y="23399"/>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16634" y="3555257"/>
        <a:ext cx="63731" cy="63731"/>
      </dsp:txXfrm>
    </dsp:sp>
    <dsp:sp modelId="{DC7A84E5-7C4D-42A0-B594-B4082216892D}">
      <dsp:nvSpPr>
        <dsp:cNvPr id="0" name=""/>
        <dsp:cNvSpPr/>
      </dsp:nvSpPr>
      <dsp:spPr>
        <a:xfrm>
          <a:off x="7185558" y="2792253"/>
          <a:ext cx="4227500" cy="1626131"/>
        </a:xfrm>
        <a:prstGeom prst="roundRect">
          <a:avLst>
            <a:gd name="adj" fmla="val 10000"/>
          </a:avLst>
        </a:prstGeom>
        <a:solidFill>
          <a:schemeClr val="accent2">
            <a:lumMod val="20000"/>
            <a:lumOff val="8000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Người</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Việt</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thời</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bấy</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giờ</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đã</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chế</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tạo</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ra</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vũ</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khí</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bằng</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sắt</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thép</a:t>
          </a:r>
          <a:r>
            <a:rPr lang="en-US" sz="2800" kern="1200" dirty="0">
              <a:solidFill>
                <a:srgbClr val="000000"/>
              </a:solidFill>
              <a:latin typeface="Times New Roman" panose="02020603050405020304" pitchFamily="18" charset="0"/>
              <a:ea typeface="Times New Roman" panose="02020603050405020304" pitchFamily="18" charset="0"/>
            </a:rPr>
            <a:t>.</a:t>
          </a:r>
          <a:endParaRPr lang="en-US" sz="2800" kern="1200" dirty="0">
            <a:latin typeface="Times New Roman" panose="02020603050405020304" pitchFamily="18" charset="0"/>
            <a:ea typeface="Times New Roman" panose="02020603050405020304" pitchFamily="18" charset="0"/>
          </a:endParaRPr>
        </a:p>
      </dsp:txBody>
      <dsp:txXfrm>
        <a:off x="7233186" y="2839881"/>
        <a:ext cx="4132244" cy="1530875"/>
      </dsp:txXfrm>
    </dsp:sp>
    <dsp:sp modelId="{1ADF9EDC-63AF-4D74-B03B-7AC226E5C839}">
      <dsp:nvSpPr>
        <dsp:cNvPr id="0" name=""/>
        <dsp:cNvSpPr/>
      </dsp:nvSpPr>
      <dsp:spPr>
        <a:xfrm rot="3436918">
          <a:off x="5353676" y="4566803"/>
          <a:ext cx="2427734" cy="46799"/>
        </a:xfrm>
        <a:custGeom>
          <a:avLst/>
          <a:gdLst/>
          <a:ahLst/>
          <a:cxnLst/>
          <a:rect l="0" t="0" r="0" b="0"/>
          <a:pathLst>
            <a:path>
              <a:moveTo>
                <a:pt x="0" y="23399"/>
              </a:moveTo>
              <a:lnTo>
                <a:pt x="2427734" y="23399"/>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506850" y="4529509"/>
        <a:ext cx="121386" cy="121386"/>
      </dsp:txXfrm>
    </dsp:sp>
    <dsp:sp modelId="{A22F4F49-929F-4AF4-8EF8-198F3E7787A6}">
      <dsp:nvSpPr>
        <dsp:cNvPr id="0" name=""/>
        <dsp:cNvSpPr/>
      </dsp:nvSpPr>
      <dsp:spPr>
        <a:xfrm>
          <a:off x="7223645" y="4685847"/>
          <a:ext cx="4488578" cy="1851263"/>
        </a:xfrm>
        <a:prstGeom prst="roundRect">
          <a:avLst>
            <a:gd name="adj" fmla="val 10000"/>
          </a:avLst>
        </a:prstGeom>
        <a:solidFill>
          <a:schemeClr val="accent2">
            <a:lumMod val="20000"/>
            <a:lumOff val="8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Người</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Việt</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cổ</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đã</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cùng</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đoàn</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kết</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đứng</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lên</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chống</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giặc</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ngoại</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xâm</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dùng</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tất</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cả</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các</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phương</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tiện</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để</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đánh</a:t>
          </a:r>
          <a:r>
            <a:rPr lang="en-US" sz="2800" kern="1200" dirty="0">
              <a:solidFill>
                <a:srgbClr val="000000"/>
              </a:solidFill>
              <a:latin typeface="Times New Roman" panose="02020603050405020304" pitchFamily="18" charset="0"/>
              <a:ea typeface="Times New Roman" panose="02020603050405020304" pitchFamily="18" charset="0"/>
            </a:rPr>
            <a:t> </a:t>
          </a:r>
          <a:r>
            <a:rPr lang="en-US" sz="2800" kern="1200" dirty="0" err="1">
              <a:solidFill>
                <a:srgbClr val="000000"/>
              </a:solidFill>
              <a:latin typeface="Times New Roman" panose="02020603050405020304" pitchFamily="18" charset="0"/>
              <a:ea typeface="Times New Roman" panose="02020603050405020304" pitchFamily="18" charset="0"/>
            </a:rPr>
            <a:t>giặc</a:t>
          </a:r>
          <a:r>
            <a:rPr lang="en-US" sz="2800" kern="1200" dirty="0">
              <a:solidFill>
                <a:srgbClr val="000000"/>
              </a:solidFill>
              <a:latin typeface="Times New Roman" panose="02020603050405020304" pitchFamily="18" charset="0"/>
              <a:ea typeface="Times New Roman" panose="02020603050405020304" pitchFamily="18" charset="0"/>
            </a:rPr>
            <a:t>.</a:t>
          </a:r>
          <a:endParaRPr lang="en-US" sz="2800" kern="1200" dirty="0">
            <a:latin typeface="Times New Roman" panose="02020603050405020304" pitchFamily="18" charset="0"/>
            <a:ea typeface="Times New Roman" panose="02020603050405020304" pitchFamily="18" charset="0"/>
          </a:endParaRPr>
        </a:p>
      </dsp:txBody>
      <dsp:txXfrm>
        <a:off x="7277867" y="4740069"/>
        <a:ext cx="4380134" cy="1742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E7A9D-3BAA-470E-AD5F-FF07DD7942EF}">
      <dsp:nvSpPr>
        <dsp:cNvPr id="0" name=""/>
        <dsp:cNvSpPr/>
      </dsp:nvSpPr>
      <dsp:spPr>
        <a:xfrm>
          <a:off x="5757334" y="2163000"/>
          <a:ext cx="4611206" cy="315100"/>
        </a:xfrm>
        <a:custGeom>
          <a:avLst/>
          <a:gdLst/>
          <a:ahLst/>
          <a:cxnLst/>
          <a:rect l="0" t="0" r="0" b="0"/>
          <a:pathLst>
            <a:path>
              <a:moveTo>
                <a:pt x="0" y="0"/>
              </a:moveTo>
              <a:lnTo>
                <a:pt x="0" y="157550"/>
              </a:lnTo>
              <a:lnTo>
                <a:pt x="4611206" y="157550"/>
              </a:lnTo>
              <a:lnTo>
                <a:pt x="4611206" y="315100"/>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4E1A5951-2BC6-43E6-8291-20A027345A67}">
      <dsp:nvSpPr>
        <dsp:cNvPr id="0" name=""/>
        <dsp:cNvSpPr/>
      </dsp:nvSpPr>
      <dsp:spPr>
        <a:xfrm>
          <a:off x="5757334" y="2163000"/>
          <a:ext cx="2718346" cy="315100"/>
        </a:xfrm>
        <a:custGeom>
          <a:avLst/>
          <a:gdLst/>
          <a:ahLst/>
          <a:cxnLst/>
          <a:rect l="0" t="0" r="0" b="0"/>
          <a:pathLst>
            <a:path>
              <a:moveTo>
                <a:pt x="0" y="0"/>
              </a:moveTo>
              <a:lnTo>
                <a:pt x="0" y="157550"/>
              </a:lnTo>
              <a:lnTo>
                <a:pt x="2718346" y="157550"/>
              </a:lnTo>
              <a:lnTo>
                <a:pt x="2718346" y="315100"/>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8E784608-F541-4FE5-8CD8-9FEC0F1766EC}">
      <dsp:nvSpPr>
        <dsp:cNvPr id="0" name=""/>
        <dsp:cNvSpPr/>
      </dsp:nvSpPr>
      <dsp:spPr>
        <a:xfrm>
          <a:off x="5757334" y="2163000"/>
          <a:ext cx="760186" cy="315100"/>
        </a:xfrm>
        <a:custGeom>
          <a:avLst/>
          <a:gdLst/>
          <a:ahLst/>
          <a:cxnLst/>
          <a:rect l="0" t="0" r="0" b="0"/>
          <a:pathLst>
            <a:path>
              <a:moveTo>
                <a:pt x="0" y="0"/>
              </a:moveTo>
              <a:lnTo>
                <a:pt x="0" y="157550"/>
              </a:lnTo>
              <a:lnTo>
                <a:pt x="760186" y="157550"/>
              </a:lnTo>
              <a:lnTo>
                <a:pt x="760186" y="3151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EA2BF6-4FCA-48AD-8202-DAF6D8622BE2}">
      <dsp:nvSpPr>
        <dsp:cNvPr id="0" name=""/>
        <dsp:cNvSpPr/>
      </dsp:nvSpPr>
      <dsp:spPr>
        <a:xfrm>
          <a:off x="4623738" y="2163000"/>
          <a:ext cx="1133595" cy="315100"/>
        </a:xfrm>
        <a:custGeom>
          <a:avLst/>
          <a:gdLst/>
          <a:ahLst/>
          <a:cxnLst/>
          <a:rect l="0" t="0" r="0" b="0"/>
          <a:pathLst>
            <a:path>
              <a:moveTo>
                <a:pt x="1133595" y="0"/>
              </a:moveTo>
              <a:lnTo>
                <a:pt x="1133595" y="157550"/>
              </a:lnTo>
              <a:lnTo>
                <a:pt x="0" y="157550"/>
              </a:lnTo>
              <a:lnTo>
                <a:pt x="0" y="3151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9A6702-9CDF-41E4-B7EB-3CDB651EE53C}">
      <dsp:nvSpPr>
        <dsp:cNvPr id="0" name=""/>
        <dsp:cNvSpPr/>
      </dsp:nvSpPr>
      <dsp:spPr>
        <a:xfrm>
          <a:off x="2781685" y="2163000"/>
          <a:ext cx="2975648" cy="315100"/>
        </a:xfrm>
        <a:custGeom>
          <a:avLst/>
          <a:gdLst/>
          <a:ahLst/>
          <a:cxnLst/>
          <a:rect l="0" t="0" r="0" b="0"/>
          <a:pathLst>
            <a:path>
              <a:moveTo>
                <a:pt x="2975648" y="0"/>
              </a:moveTo>
              <a:lnTo>
                <a:pt x="2975648" y="157550"/>
              </a:lnTo>
              <a:lnTo>
                <a:pt x="0" y="157550"/>
              </a:lnTo>
              <a:lnTo>
                <a:pt x="0" y="3151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F4CC2-28D7-4733-A0F6-4B16FAAE854D}">
      <dsp:nvSpPr>
        <dsp:cNvPr id="0" name=""/>
        <dsp:cNvSpPr/>
      </dsp:nvSpPr>
      <dsp:spPr>
        <a:xfrm>
          <a:off x="1049287" y="2163000"/>
          <a:ext cx="4708046" cy="315100"/>
        </a:xfrm>
        <a:custGeom>
          <a:avLst/>
          <a:gdLst/>
          <a:ahLst/>
          <a:cxnLst/>
          <a:rect l="0" t="0" r="0" b="0"/>
          <a:pathLst>
            <a:path>
              <a:moveTo>
                <a:pt x="4708046" y="0"/>
              </a:moveTo>
              <a:lnTo>
                <a:pt x="4708046" y="157550"/>
              </a:lnTo>
              <a:lnTo>
                <a:pt x="0" y="157550"/>
              </a:lnTo>
              <a:lnTo>
                <a:pt x="0" y="315100"/>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83907219-6C71-4766-B98D-AAD57FB34462}">
      <dsp:nvSpPr>
        <dsp:cNvPr id="0" name=""/>
        <dsp:cNvSpPr/>
      </dsp:nvSpPr>
      <dsp:spPr>
        <a:xfrm>
          <a:off x="3972666" y="1412762"/>
          <a:ext cx="3569334" cy="750238"/>
        </a:xfrm>
        <a:prstGeom prst="rect">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t-BR" sz="3200" b="1" kern="1200" dirty="0">
              <a:latin typeface="Times New Roman" panose="02020603050405020304" pitchFamily="18" charset="0"/>
              <a:cs typeface="Times New Roman" panose="02020603050405020304" pitchFamily="18" charset="0"/>
            </a:rPr>
            <a:t> Sự việc chính:</a:t>
          </a:r>
          <a:endParaRPr lang="en-US" sz="3200" b="1" kern="1200" dirty="0">
            <a:latin typeface="Times New Roman" panose="02020603050405020304" pitchFamily="18" charset="0"/>
            <a:cs typeface="Times New Roman" panose="02020603050405020304" pitchFamily="18" charset="0"/>
          </a:endParaRPr>
        </a:p>
      </dsp:txBody>
      <dsp:txXfrm>
        <a:off x="3972666" y="1412762"/>
        <a:ext cx="3569334" cy="750238"/>
      </dsp:txXfrm>
    </dsp:sp>
    <dsp:sp modelId="{98602830-6AFC-48EE-A652-D08B2E9E61CA}">
      <dsp:nvSpPr>
        <dsp:cNvPr id="0" name=""/>
        <dsp:cNvSpPr/>
      </dsp:nvSpPr>
      <dsp:spPr>
        <a:xfrm>
          <a:off x="290991" y="2478101"/>
          <a:ext cx="1516592" cy="2548785"/>
        </a:xfrm>
        <a:prstGeom prst="rect">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t-BR" sz="3200" kern="1200" dirty="0">
              <a:latin typeface="Times New Roman" panose="02020603050405020304" pitchFamily="18" charset="0"/>
              <a:cs typeface="Times New Roman" panose="02020603050405020304" pitchFamily="18" charset="0"/>
            </a:rPr>
            <a:t>(1) </a:t>
          </a:r>
          <a:r>
            <a:rPr lang="pt-BR" sz="3200" i="1" kern="1200" dirty="0">
              <a:latin typeface="Times New Roman" panose="02020603050405020304" pitchFamily="18" charset="0"/>
              <a:cs typeface="Times New Roman" panose="02020603050405020304" pitchFamily="18" charset="0"/>
            </a:rPr>
            <a:t>Sự ra đời kì lạ</a:t>
          </a:r>
          <a:endParaRPr lang="en-US" sz="3200" kern="1200" dirty="0">
            <a:latin typeface="Times New Roman" panose="02020603050405020304" pitchFamily="18" charset="0"/>
            <a:cs typeface="Times New Roman" panose="02020603050405020304" pitchFamily="18" charset="0"/>
          </a:endParaRPr>
        </a:p>
      </dsp:txBody>
      <dsp:txXfrm>
        <a:off x="290991" y="2478101"/>
        <a:ext cx="1516592" cy="2548785"/>
      </dsp:txXfrm>
    </dsp:sp>
    <dsp:sp modelId="{0D010582-0A0B-4B21-8E43-C8828304F8E6}">
      <dsp:nvSpPr>
        <dsp:cNvPr id="0" name=""/>
        <dsp:cNvSpPr/>
      </dsp:nvSpPr>
      <dsp:spPr>
        <a:xfrm>
          <a:off x="1997693" y="2478101"/>
          <a:ext cx="1567983" cy="2552971"/>
        </a:xfrm>
        <a:prstGeom prst="rect">
          <a:avLst/>
        </a:prstGeom>
        <a:solidFill>
          <a:schemeClr val="accent1">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t-BR" sz="3200" i="1" kern="1200" dirty="0">
              <a:latin typeface="Times New Roman" panose="02020603050405020304" pitchFamily="18" charset="0"/>
              <a:cs typeface="Times New Roman" panose="02020603050405020304" pitchFamily="18" charset="0"/>
            </a:rPr>
            <a:t>(2)Tiếng nói đầu tiên xin đi đánh giặc</a:t>
          </a:r>
          <a:endParaRPr lang="en-US" sz="3200" kern="1200" dirty="0">
            <a:latin typeface="Times New Roman" panose="02020603050405020304" pitchFamily="18" charset="0"/>
            <a:cs typeface="Times New Roman" panose="02020603050405020304" pitchFamily="18" charset="0"/>
          </a:endParaRPr>
        </a:p>
      </dsp:txBody>
      <dsp:txXfrm>
        <a:off x="1997693" y="2478101"/>
        <a:ext cx="1567983" cy="2552971"/>
      </dsp:txXfrm>
    </dsp:sp>
    <dsp:sp modelId="{4D29CF22-415F-4098-BB4C-5EF0263F5E72}">
      <dsp:nvSpPr>
        <dsp:cNvPr id="0" name=""/>
        <dsp:cNvSpPr/>
      </dsp:nvSpPr>
      <dsp:spPr>
        <a:xfrm>
          <a:off x="3768286" y="2478101"/>
          <a:ext cx="1710903" cy="2555357"/>
        </a:xfrm>
        <a:prstGeom prst="rect">
          <a:avLst/>
        </a:prstGeom>
        <a:solidFill>
          <a:schemeClr val="accen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t-BR" sz="3200" i="1" kern="1200" dirty="0">
              <a:latin typeface="Times New Roman" panose="02020603050405020304" pitchFamily="18" charset="0"/>
              <a:cs typeface="Times New Roman" panose="02020603050405020304" pitchFamily="18" charset="0"/>
            </a:rPr>
            <a:t>(3) Gióng đòi roi sắt, ngựa sắt, giáp sắt</a:t>
          </a:r>
          <a:endParaRPr lang="en-US" sz="3200" kern="1200" dirty="0">
            <a:latin typeface="Times New Roman" panose="02020603050405020304" pitchFamily="18" charset="0"/>
            <a:cs typeface="Times New Roman" panose="02020603050405020304" pitchFamily="18" charset="0"/>
          </a:endParaRPr>
        </a:p>
      </dsp:txBody>
      <dsp:txXfrm>
        <a:off x="3768286" y="2478101"/>
        <a:ext cx="1710903" cy="2555357"/>
      </dsp:txXfrm>
    </dsp:sp>
    <dsp:sp modelId="{601F345E-7823-40BF-82A7-7B4ED4B4E92E}">
      <dsp:nvSpPr>
        <dsp:cNvPr id="0" name=""/>
        <dsp:cNvSpPr/>
      </dsp:nvSpPr>
      <dsp:spPr>
        <a:xfrm>
          <a:off x="5674162" y="2478101"/>
          <a:ext cx="1686716" cy="2546129"/>
        </a:xfrm>
        <a:prstGeom prst="rect">
          <a:avLst/>
        </a:prstGeom>
        <a:solidFill>
          <a:schemeClr val="accen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t-BR" sz="3200" i="1" kern="1200" dirty="0">
              <a:latin typeface="Times New Roman" panose="02020603050405020304" pitchFamily="18" charset="0"/>
              <a:cs typeface="Times New Roman" panose="02020603050405020304" pitchFamily="18" charset="0"/>
            </a:rPr>
            <a:t>(4)Gióng vươn vải trở thành tráng sĩ</a:t>
          </a:r>
          <a:endParaRPr lang="en-US" sz="3200" kern="1200" dirty="0">
            <a:latin typeface="Times New Roman" panose="02020603050405020304" pitchFamily="18" charset="0"/>
            <a:cs typeface="Times New Roman" panose="02020603050405020304" pitchFamily="18" charset="0"/>
          </a:endParaRPr>
        </a:p>
      </dsp:txBody>
      <dsp:txXfrm>
        <a:off x="5674162" y="2478101"/>
        <a:ext cx="1686716" cy="2546129"/>
      </dsp:txXfrm>
    </dsp:sp>
    <dsp:sp modelId="{C596AD0B-AC80-4EE9-9511-64F97E75543E}">
      <dsp:nvSpPr>
        <dsp:cNvPr id="0" name=""/>
        <dsp:cNvSpPr/>
      </dsp:nvSpPr>
      <dsp:spPr>
        <a:xfrm>
          <a:off x="7568349" y="2478101"/>
          <a:ext cx="1814661" cy="2543586"/>
        </a:xfrm>
        <a:prstGeom prst="rect">
          <a:avLst/>
        </a:prstGeom>
        <a:solidFill>
          <a:schemeClr val="accen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t-BR" sz="3200" i="1" kern="1200" dirty="0">
              <a:latin typeface="Times New Roman" panose="02020603050405020304" pitchFamily="18" charset="0"/>
              <a:cs typeface="Times New Roman" panose="02020603050405020304" pitchFamily="18" charset="0"/>
            </a:rPr>
            <a:t>(5) Gióng nhổ tre bên đường đánh giặc</a:t>
          </a:r>
          <a:endParaRPr lang="en-US" sz="3200" kern="1200" dirty="0">
            <a:latin typeface="Times New Roman" panose="02020603050405020304" pitchFamily="18" charset="0"/>
            <a:cs typeface="Times New Roman" panose="02020603050405020304" pitchFamily="18" charset="0"/>
          </a:endParaRPr>
        </a:p>
      </dsp:txBody>
      <dsp:txXfrm>
        <a:off x="7568349" y="2478101"/>
        <a:ext cx="1814661" cy="2543586"/>
      </dsp:txXfrm>
    </dsp:sp>
    <dsp:sp modelId="{00982432-40A8-46B4-BA2F-867C5C6348A8}">
      <dsp:nvSpPr>
        <dsp:cNvPr id="0" name=""/>
        <dsp:cNvSpPr/>
      </dsp:nvSpPr>
      <dsp:spPr>
        <a:xfrm>
          <a:off x="9550900" y="2478101"/>
          <a:ext cx="1635279" cy="2555357"/>
        </a:xfrm>
        <a:prstGeom prst="rect">
          <a:avLst/>
        </a:prstGeom>
        <a:solidFill>
          <a:schemeClr val="accent1">
            <a:hueOff val="0"/>
            <a:satOff val="0"/>
            <a:lumOff val="0"/>
            <a:alphaOff val="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pt-BR" sz="3200" i="1" kern="1200" dirty="0">
              <a:latin typeface="Times New Roman" panose="02020603050405020304" pitchFamily="18" charset="0"/>
              <a:cs typeface="Times New Roman" panose="02020603050405020304" pitchFamily="18" charset="0"/>
            </a:rPr>
            <a:t>(6)Gióng bay về trời</a:t>
          </a:r>
          <a:endParaRPr lang="en-US" sz="3200" kern="1200" dirty="0">
            <a:latin typeface="Times New Roman" panose="02020603050405020304" pitchFamily="18" charset="0"/>
            <a:cs typeface="Times New Roman" panose="02020603050405020304" pitchFamily="18" charset="0"/>
          </a:endParaRPr>
        </a:p>
      </dsp:txBody>
      <dsp:txXfrm>
        <a:off x="9550900" y="2478101"/>
        <a:ext cx="1635279" cy="2555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6566A-D2C3-4B10-936B-A5C9D547831C}">
      <dsp:nvSpPr>
        <dsp:cNvPr id="0" name=""/>
        <dsp:cNvSpPr/>
      </dsp:nvSpPr>
      <dsp:spPr>
        <a:xfrm>
          <a:off x="1804331" y="357919"/>
          <a:ext cx="5121952" cy="1063076"/>
        </a:xfrm>
        <a:prstGeom prst="roundRect">
          <a:avLst>
            <a:gd name="adj" fmla="val 10000"/>
          </a:avLst>
        </a:prstGeom>
        <a:solidFill>
          <a:schemeClr val="accent4">
            <a:lumMod val="20000"/>
            <a:lumOff val="8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latin typeface="Times New Roman" panose="02020603050405020304" pitchFamily="18" charset="0"/>
              <a:cs typeface="Times New Roman" panose="02020603050405020304" pitchFamily="18" charset="0"/>
            </a:rPr>
            <a:t>HĐ </a:t>
          </a:r>
          <a:r>
            <a:rPr lang="en-US" sz="3600" kern="1200" dirty="0" err="1">
              <a:solidFill>
                <a:schemeClr val="tx1"/>
              </a:solidFill>
              <a:latin typeface="Times New Roman" panose="02020603050405020304" pitchFamily="18" charset="0"/>
              <a:cs typeface="Times New Roman" panose="02020603050405020304" pitchFamily="18" charset="0"/>
            </a:rPr>
            <a:t>nhóm</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và</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thực</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hiện</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nhiệm</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vụ</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sau</a:t>
          </a:r>
          <a:r>
            <a:rPr lang="en-US" sz="3600" kern="1200" dirty="0">
              <a:solidFill>
                <a:schemeClr val="tx1"/>
              </a:solidFill>
              <a:latin typeface="Times New Roman" panose="02020603050405020304" pitchFamily="18" charset="0"/>
              <a:cs typeface="Times New Roman" panose="02020603050405020304" pitchFamily="18" charset="0"/>
            </a:rPr>
            <a:t>:</a:t>
          </a:r>
        </a:p>
      </dsp:txBody>
      <dsp:txXfrm>
        <a:off x="1835467" y="389055"/>
        <a:ext cx="5059680" cy="1000804"/>
      </dsp:txXfrm>
    </dsp:sp>
    <dsp:sp modelId="{86F1920E-52F8-4DBE-B985-A25967A8ADB1}">
      <dsp:nvSpPr>
        <dsp:cNvPr id="0" name=""/>
        <dsp:cNvSpPr/>
      </dsp:nvSpPr>
      <dsp:spPr>
        <a:xfrm>
          <a:off x="2316526" y="1420995"/>
          <a:ext cx="512195" cy="1038092"/>
        </a:xfrm>
        <a:custGeom>
          <a:avLst/>
          <a:gdLst/>
          <a:ahLst/>
          <a:cxnLst/>
          <a:rect l="0" t="0" r="0" b="0"/>
          <a:pathLst>
            <a:path>
              <a:moveTo>
                <a:pt x="0" y="0"/>
              </a:moveTo>
              <a:lnTo>
                <a:pt x="0" y="1038092"/>
              </a:lnTo>
              <a:lnTo>
                <a:pt x="512195" y="103809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8F156322-B6A7-4B36-9C60-89ACA77A9E16}">
      <dsp:nvSpPr>
        <dsp:cNvPr id="0" name=""/>
        <dsp:cNvSpPr/>
      </dsp:nvSpPr>
      <dsp:spPr>
        <a:xfrm>
          <a:off x="2828722" y="1677368"/>
          <a:ext cx="5021617" cy="1563439"/>
        </a:xfrm>
        <a:prstGeom prst="roundRect">
          <a:avLst>
            <a:gd name="adj" fmla="val 10000"/>
          </a:avLst>
        </a:prstGeom>
        <a:solidFill>
          <a:schemeClr val="lt1">
            <a:alpha val="90000"/>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pt-BR" sz="3600" kern="1200" dirty="0">
              <a:latin typeface="Times New Roman" panose="02020603050405020304" pitchFamily="18" charset="0"/>
              <a:cs typeface="Times New Roman" panose="02020603050405020304" pitchFamily="18" charset="0"/>
            </a:rPr>
            <a:t>+ Đọc thầm phần1 của văn bản truyện: từ đầu đến “…</a:t>
          </a:r>
          <a:r>
            <a:rPr lang="pt-BR" sz="3600" i="1" kern="1200" dirty="0">
              <a:latin typeface="Times New Roman" panose="02020603050405020304" pitchFamily="18" charset="0"/>
              <a:cs typeface="Times New Roman" panose="02020603050405020304" pitchFamily="18" charset="0"/>
            </a:rPr>
            <a:t>nằm đấy</a:t>
          </a:r>
          <a:r>
            <a:rPr lang="pt-BR" sz="3600" kern="1200" dirty="0">
              <a:latin typeface="Times New Roman" panose="02020603050405020304" pitchFamily="18" charset="0"/>
              <a:cs typeface="Times New Roman" panose="02020603050405020304" pitchFamily="18" charset="0"/>
            </a:rPr>
            <a:t>”. </a:t>
          </a:r>
          <a:endParaRPr lang="en-US" sz="3600" kern="1200" dirty="0">
            <a:latin typeface="Times New Roman" panose="02020603050405020304" pitchFamily="18" charset="0"/>
            <a:cs typeface="Times New Roman" panose="02020603050405020304" pitchFamily="18" charset="0"/>
          </a:endParaRPr>
        </a:p>
      </dsp:txBody>
      <dsp:txXfrm>
        <a:off x="2874514" y="1723160"/>
        <a:ext cx="4930033" cy="1471855"/>
      </dsp:txXfrm>
    </dsp:sp>
    <dsp:sp modelId="{D78752E0-C8D4-4282-B21D-ED9043028FB6}">
      <dsp:nvSpPr>
        <dsp:cNvPr id="0" name=""/>
        <dsp:cNvSpPr/>
      </dsp:nvSpPr>
      <dsp:spPr>
        <a:xfrm>
          <a:off x="2316526" y="1420995"/>
          <a:ext cx="512195" cy="2772322"/>
        </a:xfrm>
        <a:custGeom>
          <a:avLst/>
          <a:gdLst/>
          <a:ahLst/>
          <a:cxnLst/>
          <a:rect l="0" t="0" r="0" b="0"/>
          <a:pathLst>
            <a:path>
              <a:moveTo>
                <a:pt x="0" y="0"/>
              </a:moveTo>
              <a:lnTo>
                <a:pt x="0" y="2772322"/>
              </a:lnTo>
              <a:lnTo>
                <a:pt x="512195" y="2772322"/>
              </a:lnTo>
            </a:path>
          </a:pathLst>
        </a:custGeom>
        <a:noFill/>
        <a:ln w="1905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9617981-F2CA-4875-879F-231804C45B42}">
      <dsp:nvSpPr>
        <dsp:cNvPr id="0" name=""/>
        <dsp:cNvSpPr/>
      </dsp:nvSpPr>
      <dsp:spPr>
        <a:xfrm>
          <a:off x="2828722" y="3411598"/>
          <a:ext cx="5069746" cy="1563439"/>
        </a:xfrm>
        <a:prstGeom prst="roundRect">
          <a:avLst>
            <a:gd name="adj" fmla="val 10000"/>
          </a:avLst>
        </a:prstGeom>
        <a:solidFill>
          <a:schemeClr val="lt1">
            <a:alpha val="90000"/>
            <a:hueOff val="0"/>
            <a:satOff val="0"/>
            <a:lumOff val="0"/>
            <a:alphaOff val="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pt-BR" sz="3600" kern="1200" dirty="0">
              <a:latin typeface="Times New Roman" panose="02020603050405020304" pitchFamily="18" charset="0"/>
              <a:cs typeface="Times New Roman" panose="02020603050405020304" pitchFamily="18" charset="0"/>
            </a:rPr>
            <a:t>+ Thảo luận nhóm, thời gian 3 phút: </a:t>
          </a:r>
          <a:r>
            <a:rPr lang="pt-BR" sz="3600" kern="1200" dirty="0">
              <a:solidFill>
                <a:srgbClr val="C00000"/>
              </a:solidFill>
              <a:latin typeface="Times New Roman" panose="02020603050405020304" pitchFamily="18" charset="0"/>
              <a:cs typeface="Times New Roman" panose="02020603050405020304" pitchFamily="18" charset="0"/>
            </a:rPr>
            <a:t>Hoàn thành phiếu HT 2:</a:t>
          </a:r>
          <a:endParaRPr lang="en-US" sz="3600" kern="1200" dirty="0">
            <a:solidFill>
              <a:srgbClr val="C00000"/>
            </a:solidFill>
            <a:latin typeface="Times New Roman" panose="02020603050405020304" pitchFamily="18" charset="0"/>
            <a:cs typeface="Times New Roman" panose="02020603050405020304" pitchFamily="18" charset="0"/>
          </a:endParaRPr>
        </a:p>
      </dsp:txBody>
      <dsp:txXfrm>
        <a:off x="2874514" y="3457390"/>
        <a:ext cx="4978162" cy="14718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45CAC-8E02-460F-8A45-36A31913C8DF}">
      <dsp:nvSpPr>
        <dsp:cNvPr id="0" name=""/>
        <dsp:cNvSpPr/>
      </dsp:nvSpPr>
      <dsp:spPr>
        <a:xfrm>
          <a:off x="7210" y="114301"/>
          <a:ext cx="9759089" cy="1505467"/>
        </a:xfrm>
        <a:prstGeom prst="roundRect">
          <a:avLst>
            <a:gd name="adj" fmla="val 10000"/>
          </a:avLst>
        </a:prstGeom>
        <a:solidFill>
          <a:schemeClr val="accent3">
            <a:lumMod val="20000"/>
            <a:lumOff val="80000"/>
          </a:schemeClr>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err="1">
              <a:solidFill>
                <a:schemeClr val="tx1"/>
              </a:solidFill>
              <a:latin typeface="Times New Roman" panose="02020603050405020304" pitchFamily="18" charset="0"/>
              <a:cs typeface="Times New Roman" panose="02020603050405020304" pitchFamily="18" charset="0"/>
            </a:rPr>
            <a:t>Thảo</a:t>
          </a:r>
          <a:r>
            <a:rPr lang="en-US" sz="4100" kern="1200" dirty="0">
              <a:solidFill>
                <a:schemeClr val="tx1"/>
              </a:solidFill>
              <a:latin typeface="Times New Roman" panose="02020603050405020304" pitchFamily="18" charset="0"/>
              <a:cs typeface="Times New Roman" panose="02020603050405020304" pitchFamily="18" charset="0"/>
            </a:rPr>
            <a:t> </a:t>
          </a:r>
          <a:r>
            <a:rPr lang="en-US" sz="4100" kern="1200" dirty="0" err="1">
              <a:solidFill>
                <a:schemeClr val="tx1"/>
              </a:solidFill>
              <a:latin typeface="Times New Roman" panose="02020603050405020304" pitchFamily="18" charset="0"/>
              <a:cs typeface="Times New Roman" panose="02020603050405020304" pitchFamily="18" charset="0"/>
            </a:rPr>
            <a:t>luận</a:t>
          </a:r>
          <a:r>
            <a:rPr lang="en-US" sz="4100" kern="1200" dirty="0">
              <a:solidFill>
                <a:schemeClr val="tx1"/>
              </a:solidFill>
              <a:latin typeface="Times New Roman" panose="02020603050405020304" pitchFamily="18" charset="0"/>
              <a:cs typeface="Times New Roman" panose="02020603050405020304" pitchFamily="18" charset="0"/>
            </a:rPr>
            <a:t> </a:t>
          </a:r>
          <a:r>
            <a:rPr lang="en-US" sz="4100" kern="1200" dirty="0" err="1">
              <a:solidFill>
                <a:schemeClr val="tx1"/>
              </a:solidFill>
              <a:latin typeface="Times New Roman" panose="02020603050405020304" pitchFamily="18" charset="0"/>
              <a:cs typeface="Times New Roman" panose="02020603050405020304" pitchFamily="18" charset="0"/>
            </a:rPr>
            <a:t>theo</a:t>
          </a:r>
          <a:r>
            <a:rPr lang="en-US" sz="4100" kern="1200" dirty="0">
              <a:solidFill>
                <a:schemeClr val="tx1"/>
              </a:solidFill>
              <a:latin typeface="Times New Roman" panose="02020603050405020304" pitchFamily="18" charset="0"/>
              <a:cs typeface="Times New Roman" panose="02020603050405020304" pitchFamily="18" charset="0"/>
            </a:rPr>
            <a:t> </a:t>
          </a:r>
          <a:r>
            <a:rPr lang="en-US" sz="4100" kern="1200" dirty="0" err="1">
              <a:solidFill>
                <a:schemeClr val="tx1"/>
              </a:solidFill>
              <a:latin typeface="Times New Roman" panose="02020603050405020304" pitchFamily="18" charset="0"/>
              <a:cs typeface="Times New Roman" panose="02020603050405020304" pitchFamily="18" charset="0"/>
            </a:rPr>
            <a:t>cặp</a:t>
          </a:r>
          <a:r>
            <a:rPr lang="en-US" sz="4100" kern="1200" dirty="0">
              <a:solidFill>
                <a:schemeClr val="tx1"/>
              </a:solidFill>
              <a:latin typeface="Times New Roman" panose="02020603050405020304" pitchFamily="18" charset="0"/>
              <a:cs typeface="Times New Roman" panose="02020603050405020304" pitchFamily="18" charset="0"/>
            </a:rPr>
            <a:t> </a:t>
          </a:r>
          <a:r>
            <a:rPr lang="en-US" sz="4100" kern="1200" dirty="0" err="1">
              <a:solidFill>
                <a:schemeClr val="tx1"/>
              </a:solidFill>
              <a:latin typeface="Times New Roman" panose="02020603050405020304" pitchFamily="18" charset="0"/>
              <a:cs typeface="Times New Roman" panose="02020603050405020304" pitchFamily="18" charset="0"/>
            </a:rPr>
            <a:t>trong</a:t>
          </a:r>
          <a:r>
            <a:rPr lang="en-US" sz="4100" kern="1200" dirty="0">
              <a:solidFill>
                <a:schemeClr val="tx1"/>
              </a:solidFill>
              <a:latin typeface="Times New Roman" panose="02020603050405020304" pitchFamily="18" charset="0"/>
              <a:cs typeface="Times New Roman" panose="02020603050405020304" pitchFamily="18" charset="0"/>
            </a:rPr>
            <a:t> </a:t>
          </a:r>
          <a:r>
            <a:rPr lang="en-US" sz="4100" kern="1200" dirty="0" err="1">
              <a:solidFill>
                <a:schemeClr val="tx1"/>
              </a:solidFill>
              <a:latin typeface="Times New Roman" panose="02020603050405020304" pitchFamily="18" charset="0"/>
              <a:cs typeface="Times New Roman" panose="02020603050405020304" pitchFamily="18" charset="0"/>
            </a:rPr>
            <a:t>thời</a:t>
          </a:r>
          <a:r>
            <a:rPr lang="en-US" sz="4100" kern="1200" dirty="0">
              <a:solidFill>
                <a:schemeClr val="tx1"/>
              </a:solidFill>
              <a:latin typeface="Times New Roman" panose="02020603050405020304" pitchFamily="18" charset="0"/>
              <a:cs typeface="Times New Roman" panose="02020603050405020304" pitchFamily="18" charset="0"/>
            </a:rPr>
            <a:t> </a:t>
          </a:r>
          <a:r>
            <a:rPr lang="en-US" sz="4100" kern="1200" dirty="0" err="1">
              <a:solidFill>
                <a:schemeClr val="tx1"/>
              </a:solidFill>
              <a:latin typeface="Times New Roman" panose="02020603050405020304" pitchFamily="18" charset="0"/>
              <a:cs typeface="Times New Roman" panose="02020603050405020304" pitchFamily="18" charset="0"/>
            </a:rPr>
            <a:t>gian</a:t>
          </a:r>
          <a:r>
            <a:rPr lang="en-US" sz="4100" kern="1200" dirty="0">
              <a:solidFill>
                <a:schemeClr val="tx1"/>
              </a:solidFill>
              <a:latin typeface="Times New Roman" panose="02020603050405020304" pitchFamily="18" charset="0"/>
              <a:cs typeface="Times New Roman" panose="02020603050405020304" pitchFamily="18" charset="0"/>
            </a:rPr>
            <a:t> 3 </a:t>
          </a:r>
          <a:r>
            <a:rPr lang="en-US" sz="4100" kern="1200" dirty="0" err="1">
              <a:solidFill>
                <a:schemeClr val="tx1"/>
              </a:solidFill>
              <a:latin typeface="Times New Roman" panose="02020603050405020304" pitchFamily="18" charset="0"/>
              <a:cs typeface="Times New Roman" panose="02020603050405020304" pitchFamily="18" charset="0"/>
            </a:rPr>
            <a:t>phút</a:t>
          </a:r>
          <a:r>
            <a:rPr lang="en-US" sz="4100" kern="1200" dirty="0">
              <a:solidFill>
                <a:schemeClr val="tx1"/>
              </a:solidFill>
              <a:latin typeface="Times New Roman" panose="02020603050405020304" pitchFamily="18" charset="0"/>
              <a:cs typeface="Times New Roman" panose="02020603050405020304" pitchFamily="18" charset="0"/>
            </a:rPr>
            <a:t>; </a:t>
          </a:r>
          <a:r>
            <a:rPr lang="en-US" sz="4100" kern="1200" dirty="0" err="1">
              <a:solidFill>
                <a:schemeClr val="tx1"/>
              </a:solidFill>
              <a:latin typeface="Times New Roman" panose="02020603050405020304" pitchFamily="18" charset="0"/>
              <a:cs typeface="Times New Roman" panose="02020603050405020304" pitchFamily="18" charset="0"/>
            </a:rPr>
            <a:t>trả</a:t>
          </a:r>
          <a:r>
            <a:rPr lang="en-US" sz="4100" kern="1200" dirty="0">
              <a:solidFill>
                <a:schemeClr val="tx1"/>
              </a:solidFill>
              <a:latin typeface="Times New Roman" panose="02020603050405020304" pitchFamily="18" charset="0"/>
              <a:cs typeface="Times New Roman" panose="02020603050405020304" pitchFamily="18" charset="0"/>
            </a:rPr>
            <a:t> </a:t>
          </a:r>
          <a:r>
            <a:rPr lang="en-US" sz="4100" kern="1200" dirty="0" err="1">
              <a:solidFill>
                <a:schemeClr val="tx1"/>
              </a:solidFill>
              <a:latin typeface="Times New Roman" panose="02020603050405020304" pitchFamily="18" charset="0"/>
              <a:cs typeface="Times New Roman" panose="02020603050405020304" pitchFamily="18" charset="0"/>
            </a:rPr>
            <a:t>lời</a:t>
          </a:r>
          <a:r>
            <a:rPr lang="en-US" sz="4100" kern="1200" dirty="0">
              <a:solidFill>
                <a:schemeClr val="tx1"/>
              </a:solidFill>
              <a:latin typeface="Times New Roman" panose="02020603050405020304" pitchFamily="18" charset="0"/>
              <a:cs typeface="Times New Roman" panose="02020603050405020304" pitchFamily="18" charset="0"/>
            </a:rPr>
            <a:t> </a:t>
          </a:r>
          <a:r>
            <a:rPr lang="en-US" sz="4100" kern="1200" dirty="0" err="1">
              <a:solidFill>
                <a:schemeClr val="tx1"/>
              </a:solidFill>
              <a:latin typeface="Times New Roman" panose="02020603050405020304" pitchFamily="18" charset="0"/>
              <a:cs typeface="Times New Roman" panose="02020603050405020304" pitchFamily="18" charset="0"/>
            </a:rPr>
            <a:t>câu</a:t>
          </a:r>
          <a:r>
            <a:rPr lang="en-US" sz="4100" kern="1200" dirty="0">
              <a:solidFill>
                <a:schemeClr val="tx1"/>
              </a:solidFill>
              <a:latin typeface="Times New Roman" panose="02020603050405020304" pitchFamily="18" charset="0"/>
              <a:cs typeface="Times New Roman" panose="02020603050405020304" pitchFamily="18" charset="0"/>
            </a:rPr>
            <a:t> </a:t>
          </a:r>
          <a:r>
            <a:rPr lang="en-US" sz="4100" kern="1200" dirty="0" err="1">
              <a:solidFill>
                <a:schemeClr val="tx1"/>
              </a:solidFill>
              <a:latin typeface="Times New Roman" panose="02020603050405020304" pitchFamily="18" charset="0"/>
              <a:cs typeface="Times New Roman" panose="02020603050405020304" pitchFamily="18" charset="0"/>
            </a:rPr>
            <a:t>hỏi</a:t>
          </a:r>
          <a:r>
            <a:rPr lang="en-US" sz="4100" kern="1200" dirty="0">
              <a:solidFill>
                <a:schemeClr val="tx1"/>
              </a:solidFill>
              <a:latin typeface="Times New Roman" panose="02020603050405020304" pitchFamily="18" charset="0"/>
              <a:cs typeface="Times New Roman" panose="02020603050405020304" pitchFamily="18" charset="0"/>
            </a:rPr>
            <a:t> </a:t>
          </a:r>
          <a:r>
            <a:rPr lang="en-US" sz="4100" kern="1200" dirty="0" err="1">
              <a:solidFill>
                <a:schemeClr val="tx1"/>
              </a:solidFill>
              <a:latin typeface="Times New Roman" panose="02020603050405020304" pitchFamily="18" charset="0"/>
              <a:cs typeface="Times New Roman" panose="02020603050405020304" pitchFamily="18" charset="0"/>
            </a:rPr>
            <a:t>sau</a:t>
          </a:r>
          <a:r>
            <a:rPr lang="en-US" sz="4100" kern="1200" dirty="0">
              <a:solidFill>
                <a:schemeClr val="tx1"/>
              </a:solidFill>
              <a:latin typeface="Times New Roman" panose="02020603050405020304" pitchFamily="18" charset="0"/>
              <a:cs typeface="Times New Roman" panose="02020603050405020304" pitchFamily="18" charset="0"/>
            </a:rPr>
            <a:t>:</a:t>
          </a:r>
        </a:p>
      </dsp:txBody>
      <dsp:txXfrm>
        <a:off x="51304" y="158395"/>
        <a:ext cx="9670901" cy="1417279"/>
      </dsp:txXfrm>
    </dsp:sp>
    <dsp:sp modelId="{C8C66FD7-40A3-4630-B249-7A5CDB30F0C9}">
      <dsp:nvSpPr>
        <dsp:cNvPr id="0" name=""/>
        <dsp:cNvSpPr/>
      </dsp:nvSpPr>
      <dsp:spPr>
        <a:xfrm>
          <a:off x="0" y="1826293"/>
          <a:ext cx="4682864" cy="2494203"/>
        </a:xfrm>
        <a:prstGeom prst="roundRect">
          <a:avLst>
            <a:gd name="adj" fmla="val 10000"/>
          </a:avLst>
        </a:prstGeom>
        <a:solidFill>
          <a:schemeClr val="accent6">
            <a:lumMod val="20000"/>
            <a:lumOff val="8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latin typeface="Times New Roman" panose="02020603050405020304" pitchFamily="18" charset="0"/>
              <a:cs typeface="Times New Roman" panose="02020603050405020304" pitchFamily="18" charset="0"/>
            </a:rPr>
            <a:t>1. </a:t>
          </a:r>
          <a:r>
            <a:rPr lang="en-US" sz="3200" kern="1200" dirty="0" err="1">
              <a:solidFill>
                <a:schemeClr val="tx1"/>
              </a:solidFill>
              <a:latin typeface="Times New Roman" panose="02020603050405020304" pitchFamily="18" charset="0"/>
              <a:cs typeface="Times New Roman" panose="02020603050405020304" pitchFamily="18" charset="0"/>
            </a:rPr>
            <a:t>Việc</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lập</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đền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thờ</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và</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hàng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năm</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mở</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hội</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Gióng</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thể</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hiện</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điều</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gì</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Nêu</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một</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vài</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hiểu</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biết</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của</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em</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về</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hội</a:t>
          </a:r>
          <a:r>
            <a:rPr lang="en-US" sz="3200" kern="1200" dirty="0">
              <a:solidFill>
                <a:schemeClr val="tx1"/>
              </a:solidFill>
              <a:latin typeface="Times New Roman" panose="02020603050405020304" pitchFamily="18" charset="0"/>
              <a:cs typeface="Times New Roman" panose="02020603050405020304" pitchFamily="18" charset="0"/>
            </a:rPr>
            <a:t> </a:t>
          </a:r>
          <a:r>
            <a:rPr lang="en-US" sz="3200" kern="1200" dirty="0" err="1">
              <a:solidFill>
                <a:schemeClr val="tx1"/>
              </a:solidFill>
              <a:latin typeface="Times New Roman" panose="02020603050405020304" pitchFamily="18" charset="0"/>
              <a:cs typeface="Times New Roman" panose="02020603050405020304" pitchFamily="18" charset="0"/>
            </a:rPr>
            <a:t>Gióng</a:t>
          </a:r>
          <a:r>
            <a:rPr lang="en-US" sz="3200" kern="1200" dirty="0">
              <a:solidFill>
                <a:schemeClr val="tx1"/>
              </a:solidFill>
              <a:latin typeface="Times New Roman" panose="02020603050405020304" pitchFamily="18" charset="0"/>
              <a:cs typeface="Times New Roman" panose="02020603050405020304" pitchFamily="18" charset="0"/>
            </a:rPr>
            <a:t>?</a:t>
          </a:r>
        </a:p>
      </dsp:txBody>
      <dsp:txXfrm>
        <a:off x="73053" y="1899346"/>
        <a:ext cx="4536758" cy="2348097"/>
      </dsp:txXfrm>
    </dsp:sp>
    <dsp:sp modelId="{71FC26A9-273F-4CE8-BCB9-EC97A2CB0BBC}">
      <dsp:nvSpPr>
        <dsp:cNvPr id="0" name=""/>
        <dsp:cNvSpPr/>
      </dsp:nvSpPr>
      <dsp:spPr>
        <a:xfrm>
          <a:off x="5067139" y="1826293"/>
          <a:ext cx="4682864" cy="2516516"/>
        </a:xfrm>
        <a:prstGeom prst="roundRect">
          <a:avLst>
            <a:gd name="adj" fmla="val 10000"/>
          </a:avLst>
        </a:prstGeom>
        <a:solidFill>
          <a:schemeClr val="accent6">
            <a:lumMod val="20000"/>
            <a:lumOff val="80000"/>
          </a:schemeClr>
        </a:solidFill>
        <a:ln w="190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pt-BR" sz="3200" kern="1200" dirty="0">
              <a:solidFill>
                <a:schemeClr val="tx1"/>
              </a:solidFill>
              <a:latin typeface="Times New Roman" panose="02020603050405020304" pitchFamily="18" charset="0"/>
              <a:cs typeface="Times New Roman" panose="02020603050405020304" pitchFamily="18" charset="0"/>
            </a:rPr>
            <a:t>2. Tại sao hội thi thể thao trong nhà trường mang tên“</a:t>
          </a:r>
          <a:r>
            <a:rPr lang="pt-BR" sz="3200" b="1" i="1" kern="1200" dirty="0">
              <a:solidFill>
                <a:schemeClr val="tx1"/>
              </a:solidFill>
              <a:latin typeface="Times New Roman" panose="02020603050405020304" pitchFamily="18" charset="0"/>
              <a:cs typeface="Times New Roman" panose="02020603050405020304" pitchFamily="18" charset="0"/>
            </a:rPr>
            <a:t>Hội khỏe Phù Đổng”?</a:t>
          </a:r>
          <a:endParaRPr lang="en-US" sz="3200" kern="1200" dirty="0">
            <a:solidFill>
              <a:schemeClr val="tx1"/>
            </a:solidFill>
            <a:latin typeface="Times New Roman" panose="02020603050405020304" pitchFamily="18" charset="0"/>
            <a:cs typeface="Times New Roman" panose="02020603050405020304" pitchFamily="18" charset="0"/>
          </a:endParaRPr>
        </a:p>
      </dsp:txBody>
      <dsp:txXfrm>
        <a:off x="5140845" y="1899999"/>
        <a:ext cx="4535452" cy="23691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DD5F5-5F2D-4809-B2A9-7C71360D53D6}"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B1982-32B2-4B30-A9AD-7E346788C8A1}" type="slidenum">
              <a:rPr lang="en-US" smtClean="0"/>
              <a:t>‹#›</a:t>
            </a:fld>
            <a:endParaRPr lang="en-US"/>
          </a:p>
        </p:txBody>
      </p:sp>
    </p:spTree>
    <p:extLst>
      <p:ext uri="{BB962C8B-B14F-4D97-AF65-F5344CB8AC3E}">
        <p14:creationId xmlns:p14="http://schemas.microsoft.com/office/powerpoint/2010/main" val="15325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1</a:t>
            </a:fld>
            <a:endParaRPr lang="en-US"/>
          </a:p>
        </p:txBody>
      </p:sp>
    </p:spTree>
    <p:extLst>
      <p:ext uri="{BB962C8B-B14F-4D97-AF65-F5344CB8AC3E}">
        <p14:creationId xmlns:p14="http://schemas.microsoft.com/office/powerpoint/2010/main" val="144623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pPr lvl="0" algn="r"/>
              <a:t>10</a:t>
            </a:fld>
            <a:endParaRPr lang="zh-CN" sz="1200" dirty="0"/>
          </a:p>
        </p:txBody>
      </p:sp>
    </p:spTree>
    <p:extLst>
      <p:ext uri="{BB962C8B-B14F-4D97-AF65-F5344CB8AC3E}">
        <p14:creationId xmlns:p14="http://schemas.microsoft.com/office/powerpoint/2010/main" val="1800600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B1982-32B2-4B30-A9AD-7E346788C8A1}" type="slidenum">
              <a:rPr lang="en-US" smtClean="0"/>
              <a:t>11</a:t>
            </a:fld>
            <a:endParaRPr lang="en-US"/>
          </a:p>
        </p:txBody>
      </p:sp>
    </p:spTree>
    <p:extLst>
      <p:ext uri="{BB962C8B-B14F-4D97-AF65-F5344CB8AC3E}">
        <p14:creationId xmlns:p14="http://schemas.microsoft.com/office/powerpoint/2010/main" val="868638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B1982-32B2-4B30-A9AD-7E346788C8A1}" type="slidenum">
              <a:rPr lang="en-US" smtClean="0"/>
              <a:t>12</a:t>
            </a:fld>
            <a:endParaRPr lang="en-US"/>
          </a:p>
        </p:txBody>
      </p:sp>
    </p:spTree>
    <p:extLst>
      <p:ext uri="{BB962C8B-B14F-4D97-AF65-F5344CB8AC3E}">
        <p14:creationId xmlns:p14="http://schemas.microsoft.com/office/powerpoint/2010/main" val="2219584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13</a:t>
            </a:fld>
            <a:endParaRPr lang="en-US"/>
          </a:p>
        </p:txBody>
      </p:sp>
    </p:spTree>
    <p:extLst>
      <p:ext uri="{BB962C8B-B14F-4D97-AF65-F5344CB8AC3E}">
        <p14:creationId xmlns:p14="http://schemas.microsoft.com/office/powerpoint/2010/main" val="1111405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14</a:t>
            </a:fld>
            <a:endParaRPr lang="en-US"/>
          </a:p>
        </p:txBody>
      </p:sp>
    </p:spTree>
    <p:extLst>
      <p:ext uri="{BB962C8B-B14F-4D97-AF65-F5344CB8AC3E}">
        <p14:creationId xmlns:p14="http://schemas.microsoft.com/office/powerpoint/2010/main" val="733192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15</a:t>
            </a:fld>
            <a:endParaRPr lang="en-US"/>
          </a:p>
        </p:txBody>
      </p:sp>
    </p:spTree>
    <p:extLst>
      <p:ext uri="{BB962C8B-B14F-4D97-AF65-F5344CB8AC3E}">
        <p14:creationId xmlns:p14="http://schemas.microsoft.com/office/powerpoint/2010/main" val="1039749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16</a:t>
            </a:fld>
            <a:endParaRPr lang="en-US"/>
          </a:p>
        </p:txBody>
      </p:sp>
    </p:spTree>
    <p:extLst>
      <p:ext uri="{BB962C8B-B14F-4D97-AF65-F5344CB8AC3E}">
        <p14:creationId xmlns:p14="http://schemas.microsoft.com/office/powerpoint/2010/main" val="3315926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17</a:t>
            </a:fld>
            <a:endParaRPr lang="en-US"/>
          </a:p>
        </p:txBody>
      </p:sp>
    </p:spTree>
    <p:extLst>
      <p:ext uri="{BB962C8B-B14F-4D97-AF65-F5344CB8AC3E}">
        <p14:creationId xmlns:p14="http://schemas.microsoft.com/office/powerpoint/2010/main" val="2758938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18</a:t>
            </a:fld>
            <a:endParaRPr lang="en-US"/>
          </a:p>
        </p:txBody>
      </p:sp>
    </p:spTree>
    <p:extLst>
      <p:ext uri="{BB962C8B-B14F-4D97-AF65-F5344CB8AC3E}">
        <p14:creationId xmlns:p14="http://schemas.microsoft.com/office/powerpoint/2010/main" val="2500482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19</a:t>
            </a:fld>
            <a:endParaRPr lang="en-US"/>
          </a:p>
        </p:txBody>
      </p:sp>
    </p:spTree>
    <p:extLst>
      <p:ext uri="{BB962C8B-B14F-4D97-AF65-F5344CB8AC3E}">
        <p14:creationId xmlns:p14="http://schemas.microsoft.com/office/powerpoint/2010/main" val="154903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2</a:t>
            </a:fld>
            <a:endParaRPr lang="en-US"/>
          </a:p>
        </p:txBody>
      </p:sp>
    </p:spTree>
    <p:extLst>
      <p:ext uri="{BB962C8B-B14F-4D97-AF65-F5344CB8AC3E}">
        <p14:creationId xmlns:p14="http://schemas.microsoft.com/office/powerpoint/2010/main" val="320272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20</a:t>
            </a:fld>
            <a:endParaRPr lang="en-US"/>
          </a:p>
        </p:txBody>
      </p:sp>
    </p:spTree>
    <p:extLst>
      <p:ext uri="{BB962C8B-B14F-4D97-AF65-F5344CB8AC3E}">
        <p14:creationId xmlns:p14="http://schemas.microsoft.com/office/powerpoint/2010/main" val="1218867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21</a:t>
            </a:fld>
            <a:endParaRPr lang="en-US"/>
          </a:p>
        </p:txBody>
      </p:sp>
    </p:spTree>
    <p:extLst>
      <p:ext uri="{BB962C8B-B14F-4D97-AF65-F5344CB8AC3E}">
        <p14:creationId xmlns:p14="http://schemas.microsoft.com/office/powerpoint/2010/main" val="1398344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22</a:t>
            </a:fld>
            <a:endParaRPr lang="en-US"/>
          </a:p>
        </p:txBody>
      </p:sp>
    </p:spTree>
    <p:extLst>
      <p:ext uri="{BB962C8B-B14F-4D97-AF65-F5344CB8AC3E}">
        <p14:creationId xmlns:p14="http://schemas.microsoft.com/office/powerpoint/2010/main" val="3940582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23</a:t>
            </a:fld>
            <a:endParaRPr lang="en-US"/>
          </a:p>
        </p:txBody>
      </p:sp>
    </p:spTree>
    <p:extLst>
      <p:ext uri="{BB962C8B-B14F-4D97-AF65-F5344CB8AC3E}">
        <p14:creationId xmlns:p14="http://schemas.microsoft.com/office/powerpoint/2010/main" val="180462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24</a:t>
            </a:fld>
            <a:endParaRPr lang="en-US"/>
          </a:p>
        </p:txBody>
      </p:sp>
    </p:spTree>
    <p:extLst>
      <p:ext uri="{BB962C8B-B14F-4D97-AF65-F5344CB8AC3E}">
        <p14:creationId xmlns:p14="http://schemas.microsoft.com/office/powerpoint/2010/main" val="3295065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25</a:t>
            </a:fld>
            <a:endParaRPr lang="en-US"/>
          </a:p>
        </p:txBody>
      </p:sp>
    </p:spTree>
    <p:extLst>
      <p:ext uri="{BB962C8B-B14F-4D97-AF65-F5344CB8AC3E}">
        <p14:creationId xmlns:p14="http://schemas.microsoft.com/office/powerpoint/2010/main" val="243709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26</a:t>
            </a:fld>
            <a:endParaRPr lang="en-US"/>
          </a:p>
        </p:txBody>
      </p:sp>
    </p:spTree>
    <p:extLst>
      <p:ext uri="{BB962C8B-B14F-4D97-AF65-F5344CB8AC3E}">
        <p14:creationId xmlns:p14="http://schemas.microsoft.com/office/powerpoint/2010/main" val="3831114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B1982-32B2-4B30-A9AD-7E346788C8A1}" type="slidenum">
              <a:rPr lang="en-US" smtClean="0"/>
              <a:t>27</a:t>
            </a:fld>
            <a:endParaRPr lang="en-US"/>
          </a:p>
        </p:txBody>
      </p:sp>
    </p:spTree>
    <p:extLst>
      <p:ext uri="{BB962C8B-B14F-4D97-AF65-F5344CB8AC3E}">
        <p14:creationId xmlns:p14="http://schemas.microsoft.com/office/powerpoint/2010/main" val="323736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3</a:t>
            </a:fld>
            <a:endParaRPr lang="en-US"/>
          </a:p>
        </p:txBody>
      </p:sp>
    </p:spTree>
    <p:extLst>
      <p:ext uri="{BB962C8B-B14F-4D97-AF65-F5344CB8AC3E}">
        <p14:creationId xmlns:p14="http://schemas.microsoft.com/office/powerpoint/2010/main" val="246427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4</a:t>
            </a:fld>
            <a:endParaRPr lang="en-US"/>
          </a:p>
        </p:txBody>
      </p:sp>
    </p:spTree>
    <p:extLst>
      <p:ext uri="{BB962C8B-B14F-4D97-AF65-F5344CB8AC3E}">
        <p14:creationId xmlns:p14="http://schemas.microsoft.com/office/powerpoint/2010/main" val="298243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5</a:t>
            </a:fld>
            <a:endParaRPr lang="en-US"/>
          </a:p>
        </p:txBody>
      </p:sp>
    </p:spTree>
    <p:extLst>
      <p:ext uri="{BB962C8B-B14F-4D97-AF65-F5344CB8AC3E}">
        <p14:creationId xmlns:p14="http://schemas.microsoft.com/office/powerpoint/2010/main" val="231697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6</a:t>
            </a:fld>
            <a:endParaRPr lang="en-US"/>
          </a:p>
        </p:txBody>
      </p:sp>
    </p:spTree>
    <p:extLst>
      <p:ext uri="{BB962C8B-B14F-4D97-AF65-F5344CB8AC3E}">
        <p14:creationId xmlns:p14="http://schemas.microsoft.com/office/powerpoint/2010/main" val="250539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7</a:t>
            </a:fld>
            <a:endParaRPr lang="en-US"/>
          </a:p>
        </p:txBody>
      </p:sp>
    </p:spTree>
    <p:extLst>
      <p:ext uri="{BB962C8B-B14F-4D97-AF65-F5344CB8AC3E}">
        <p14:creationId xmlns:p14="http://schemas.microsoft.com/office/powerpoint/2010/main" val="2688111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8</a:t>
            </a:fld>
            <a:endParaRPr lang="en-US"/>
          </a:p>
        </p:txBody>
      </p:sp>
    </p:spTree>
    <p:extLst>
      <p:ext uri="{BB962C8B-B14F-4D97-AF65-F5344CB8AC3E}">
        <p14:creationId xmlns:p14="http://schemas.microsoft.com/office/powerpoint/2010/main" val="3774573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E57B1982-32B2-4B30-A9AD-7E346788C8A1}" type="slidenum">
              <a:rPr lang="en-US" smtClean="0"/>
              <a:t>9</a:t>
            </a:fld>
            <a:endParaRPr lang="en-US"/>
          </a:p>
        </p:txBody>
      </p:sp>
    </p:spTree>
    <p:extLst>
      <p:ext uri="{BB962C8B-B14F-4D97-AF65-F5344CB8AC3E}">
        <p14:creationId xmlns:p14="http://schemas.microsoft.com/office/powerpoint/2010/main" val="1846852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BAC54D-9949-44C8-95C1-F0F4AF37D8CC}"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325723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AC54D-9949-44C8-95C1-F0F4AF37D8CC}"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179946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AC54D-9949-44C8-95C1-F0F4AF37D8CC}"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51307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8DF62A1-07F9-4A5F-B15F-9696546EEEA8}" type="slidenum">
              <a:rPr lang="en-US"/>
              <a:pPr>
                <a:defRPr/>
              </a:pPr>
              <a:t>‹#›</a:t>
            </a:fld>
            <a:endParaRPr lang="en-US"/>
          </a:p>
        </p:txBody>
      </p:sp>
    </p:spTree>
    <p:extLst>
      <p:ext uri="{BB962C8B-B14F-4D97-AF65-F5344CB8AC3E}">
        <p14:creationId xmlns:p14="http://schemas.microsoft.com/office/powerpoint/2010/main" val="159342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AC54D-9949-44C8-95C1-F0F4AF37D8CC}"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26073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BAC54D-9949-44C8-95C1-F0F4AF37D8CC}"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12764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BAC54D-9949-44C8-95C1-F0F4AF37D8CC}"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4008014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BAC54D-9949-44C8-95C1-F0F4AF37D8CC}" type="datetimeFigureOut">
              <a:rPr lang="en-US" smtClean="0"/>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392597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BAC54D-9949-44C8-95C1-F0F4AF37D8CC}"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146966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AC54D-9949-44C8-95C1-F0F4AF37D8CC}"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67147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3195314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BAC54D-9949-44C8-95C1-F0F4AF37D8CC}"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1AEBDF-79D5-4CA6-8037-4D34F43F8B8B}" type="slidenum">
              <a:rPr lang="en-US" smtClean="0"/>
              <a:t>‹#›</a:t>
            </a:fld>
            <a:endParaRPr lang="en-US"/>
          </a:p>
        </p:txBody>
      </p:sp>
    </p:spTree>
    <p:extLst>
      <p:ext uri="{BB962C8B-B14F-4D97-AF65-F5344CB8AC3E}">
        <p14:creationId xmlns:p14="http://schemas.microsoft.com/office/powerpoint/2010/main" val="231342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AC54D-9949-44C8-95C1-F0F4AF37D8CC}" type="datetimeFigureOut">
              <a:rPr lang="en-US" smtClean="0"/>
              <a:t>8/28/2025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EBDF-79D5-4CA6-8037-4D34F43F8B8B}" type="slidenum">
              <a:rPr lang="en-US" smtClean="0"/>
              <a:t>‹#›</a:t>
            </a:fld>
            <a:endParaRPr lang="en-US"/>
          </a:p>
        </p:txBody>
      </p:sp>
    </p:spTree>
    <p:extLst>
      <p:ext uri="{BB962C8B-B14F-4D97-AF65-F5344CB8AC3E}">
        <p14:creationId xmlns:p14="http://schemas.microsoft.com/office/powerpoint/2010/main" val="89112965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3.png"/><Relationship Id="rId3" Type="http://schemas.openxmlformats.org/officeDocument/2006/relationships/notesSlide" Target="../notesSlides/notesSlide12.xml"/><Relationship Id="rId7" Type="http://schemas.openxmlformats.org/officeDocument/2006/relationships/diagramColors" Target="../diagrams/colors2.xml"/><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2.xml"/><Relationship Id="rId11" Type="http://schemas.openxmlformats.org/officeDocument/2006/relationships/image" Target="../media/image21.png"/><Relationship Id="rId5" Type="http://schemas.openxmlformats.org/officeDocument/2006/relationships/diagramLayout" Target="../diagrams/layout2.xml"/><Relationship Id="rId10" Type="http://schemas.openxmlformats.org/officeDocument/2006/relationships/image" Target="../media/image20.png"/><Relationship Id="rId4" Type="http://schemas.openxmlformats.org/officeDocument/2006/relationships/diagramData" Target="../diagrams/data2.xml"/><Relationship Id="rId9" Type="http://schemas.openxmlformats.org/officeDocument/2006/relationships/image" Target="../media/image19.png"/><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4.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7.xml"/><Relationship Id="rId7" Type="http://schemas.openxmlformats.org/officeDocument/2006/relationships/diagramColors" Target="../diagrams/colors4.xml"/><Relationship Id="rId12"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QuickStyle" Target="../diagrams/quickStyle4.xml"/><Relationship Id="rId11" Type="http://schemas.openxmlformats.org/officeDocument/2006/relationships/image" Target="../media/image29.png"/><Relationship Id="rId5" Type="http://schemas.openxmlformats.org/officeDocument/2006/relationships/diagramLayout" Target="../diagrams/layout4.xml"/><Relationship Id="rId10" Type="http://schemas.openxmlformats.org/officeDocument/2006/relationships/image" Target="../media/image28.png"/><Relationship Id="rId4" Type="http://schemas.openxmlformats.org/officeDocument/2006/relationships/diagramData" Target="../diagrams/data4.xml"/><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vi.wikipedia.org/wiki/V%C4%83n_Lang"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vi.wikipedia.org/wiki/Th%C3%A1nh_Gi%C3%B3ng" TargetMode="External"/><Relationship Id="rId5" Type="http://schemas.openxmlformats.org/officeDocument/2006/relationships/hyperlink" Target="https://vi.wikipedia.org/w/index.php?title=Gi%C3%B3ng&amp;action=edit&amp;redlink=1"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2"/>
          <p:cNvSpPr>
            <a:spLocks noChangeArrowheads="1" noChangeShapeType="1" noTextEdit="1"/>
          </p:cNvSpPr>
          <p:nvPr/>
        </p:nvSpPr>
        <p:spPr bwMode="auto">
          <a:xfrm>
            <a:off x="1727200" y="914400"/>
            <a:ext cx="8229600" cy="2590800"/>
          </a:xfrm>
          <a:prstGeom prst="rect">
            <a:avLst/>
          </a:prstGeom>
        </p:spPr>
        <p:txBody>
          <a:bodyPr wrap="none" fromWordArt="1">
            <a:prstTxWarp prst="textDeflate">
              <a:avLst>
                <a:gd name="adj" fmla="val 26227"/>
              </a:avLst>
            </a:prstTxWarp>
          </a:bodyPr>
          <a:lstStyle/>
          <a:p>
            <a:pPr algn="ctr"/>
            <a:r>
              <a:rPr lang="en-US" sz="2800" kern="10">
                <a:ln w="9525">
                  <a:solidFill>
                    <a:srgbClr val="FF66FF"/>
                  </a:solidFill>
                  <a:round/>
                  <a:headEnd/>
                  <a:tailEnd/>
                </a:ln>
                <a:solidFill>
                  <a:srgbClr val="000000"/>
                </a:solidFill>
                <a:latin typeface="Times New Roman"/>
                <a:cs typeface="Times New Roman"/>
              </a:rPr>
              <a:t>CHÀO CÁC EM</a:t>
            </a:r>
          </a:p>
        </p:txBody>
      </p:sp>
      <p:sp>
        <p:nvSpPr>
          <p:cNvPr id="16389" name="Text Box 5"/>
          <p:cNvSpPr txBox="1">
            <a:spLocks noChangeArrowheads="1"/>
          </p:cNvSpPr>
          <p:nvPr/>
        </p:nvSpPr>
        <p:spPr bwMode="auto">
          <a:xfrm>
            <a:off x="1422400" y="6858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b="1">
                <a:solidFill>
                  <a:srgbClr val="0000FF"/>
                </a:solidFill>
                <a:latin typeface="Times New Roman" pitchFamily="18" charset="0"/>
                <a:cs typeface="Times New Roman" pitchFamily="18" charset="0"/>
              </a:rPr>
              <a:t>TRƯỜNG </a:t>
            </a:r>
            <a:r>
              <a:rPr lang="en-US" sz="3200" b="1">
                <a:solidFill>
                  <a:srgbClr val="0000FF"/>
                </a:solidFill>
                <a:latin typeface=".VnTime" pitchFamily="34" charset="0"/>
              </a:rPr>
              <a:t>THCS ………</a:t>
            </a:r>
            <a:endParaRPr lang="en-US" sz="3200" b="1">
              <a:solidFill>
                <a:srgbClr val="0000FF"/>
              </a:solidFill>
              <a:latin typeface="Times New Roman" pitchFamily="18" charset="0"/>
            </a:endParaRPr>
          </a:p>
        </p:txBody>
      </p:sp>
      <p:pic>
        <p:nvPicPr>
          <p:cNvPr id="16390" name="Picture 6" descr="bar01"/>
          <p:cNvPicPr>
            <a:picLocks noChangeAspect="1" noChangeArrowheads="1"/>
          </p:cNvPicPr>
          <p:nvPr/>
        </p:nvPicPr>
        <p:blipFill>
          <a:blip r:embed="rId4">
            <a:lum bright="30000" contrast="20000"/>
            <a:extLst>
              <a:ext uri="{28A0092B-C50C-407E-A947-70E740481C1C}">
                <a14:useLocalDpi xmlns:a14="http://schemas.microsoft.com/office/drawing/2010/main" val="0"/>
              </a:ext>
            </a:extLst>
          </a:blip>
          <a:srcRect/>
          <a:stretch>
            <a:fillRect/>
          </a:stretch>
        </p:blipFill>
        <p:spPr bwMode="auto">
          <a:xfrm>
            <a:off x="0" y="0"/>
            <a:ext cx="121920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bar01"/>
          <p:cNvPicPr>
            <a:picLocks noChangeAspect="1" noChangeArrowheads="1"/>
          </p:cNvPicPr>
          <p:nvPr/>
        </p:nvPicPr>
        <p:blipFill>
          <a:blip r:embed="rId5">
            <a:lum bright="30000" contrast="20000"/>
            <a:extLst>
              <a:ext uri="{28A0092B-C50C-407E-A947-70E740481C1C}">
                <a14:useLocalDpi xmlns:a14="http://schemas.microsoft.com/office/drawing/2010/main" val="0"/>
              </a:ext>
            </a:extLst>
          </a:blip>
          <a:srcRect/>
          <a:stretch>
            <a:fillRect/>
          </a:stretch>
        </p:blipFill>
        <p:spPr bwMode="auto">
          <a:xfrm>
            <a:off x="11410952" y="533400"/>
            <a:ext cx="781049"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descr="pink_white_flower_div_a_ha"/>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304800" y="5486400"/>
            <a:ext cx="11582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descr="bar01"/>
          <p:cNvPicPr>
            <a:picLocks noChangeAspect="1" noChangeArrowheads="1"/>
          </p:cNvPicPr>
          <p:nvPr/>
        </p:nvPicPr>
        <p:blipFill>
          <a:blip r:embed="rId5">
            <a:lum bright="30000" contrast="20000"/>
            <a:extLst>
              <a:ext uri="{28A0092B-C50C-407E-A947-70E740481C1C}">
                <a14:useLocalDpi xmlns:a14="http://schemas.microsoft.com/office/drawing/2010/main" val="0"/>
              </a:ext>
            </a:extLst>
          </a:blip>
          <a:srcRect/>
          <a:stretch>
            <a:fillRect/>
          </a:stretch>
        </p:blipFill>
        <p:spPr bwMode="auto">
          <a:xfrm>
            <a:off x="133352" y="838200"/>
            <a:ext cx="781049"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1" y="3200400"/>
            <a:ext cx="5283200" cy="259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91905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1000" fill="hold"/>
                                        <p:tgtEl>
                                          <p:spTgt spid="78850"/>
                                        </p:tgtEl>
                                        <p:attrNameLst>
                                          <p:attrName>stroke.color</p:attrName>
                                        </p:attrNameLst>
                                      </p:cBhvr>
                                      <p:to>
                                        <a:srgbClr val="FFFF99"/>
                                      </p:to>
                                    </p:animClr>
                                    <p:set>
                                      <p:cBhvr>
                                        <p:cTn id="7" dur="1000" fill="hold"/>
                                        <p:tgtEl>
                                          <p:spTgt spid="7885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4"/>
          <a:stretch>
            <a:fillRect/>
          </a:stretch>
        </p:blipFill>
        <p:spPr>
          <a:xfrm>
            <a:off x="716994" y="322851"/>
            <a:ext cx="10883860" cy="6535149"/>
          </a:xfrm>
          <a:prstGeom prst="rect">
            <a:avLst/>
          </a:prstGeom>
          <a:noFill/>
          <a:ln w="9525">
            <a:noFill/>
          </a:ln>
        </p:spPr>
      </p:pic>
      <p:pic>
        <p:nvPicPr>
          <p:cNvPr id="3078" name="图片 3077" descr="7"/>
          <p:cNvPicPr>
            <a:picLocks noChangeAspect="1"/>
          </p:cNvPicPr>
          <p:nvPr/>
        </p:nvPicPr>
        <p:blipFill>
          <a:blip r:embed="rId5"/>
          <a:stretch>
            <a:fillRect/>
          </a:stretch>
        </p:blipFill>
        <p:spPr>
          <a:xfrm>
            <a:off x="2064534" y="347874"/>
            <a:ext cx="843376" cy="1211301"/>
          </a:xfrm>
          <a:prstGeom prst="rect">
            <a:avLst/>
          </a:prstGeom>
          <a:noFill/>
          <a:ln w="9525">
            <a:noFill/>
          </a:ln>
        </p:spPr>
      </p:pic>
      <p:pic>
        <p:nvPicPr>
          <p:cNvPr id="3079" name="图片 3078" descr="11"/>
          <p:cNvPicPr>
            <a:picLocks noChangeAspect="1"/>
          </p:cNvPicPr>
          <p:nvPr/>
        </p:nvPicPr>
        <p:blipFill>
          <a:blip r:embed="rId6"/>
          <a:stretch>
            <a:fillRect/>
          </a:stretch>
        </p:blipFill>
        <p:spPr>
          <a:xfrm>
            <a:off x="1973487" y="3425700"/>
            <a:ext cx="9260371" cy="1122483"/>
          </a:xfrm>
          <a:prstGeom prst="rect">
            <a:avLst/>
          </a:prstGeom>
          <a:noFill/>
          <a:ln w="9525">
            <a:noFill/>
          </a:ln>
        </p:spPr>
      </p:pic>
      <p:pic>
        <p:nvPicPr>
          <p:cNvPr id="3080" name="图片 3079" descr="8"/>
          <p:cNvPicPr>
            <a:picLocks noChangeAspect="1"/>
          </p:cNvPicPr>
          <p:nvPr/>
        </p:nvPicPr>
        <p:blipFill>
          <a:blip r:embed="rId7"/>
          <a:stretch>
            <a:fillRect/>
          </a:stretch>
        </p:blipFill>
        <p:spPr>
          <a:xfrm>
            <a:off x="1853182" y="1136936"/>
            <a:ext cx="9380677" cy="1171915"/>
          </a:xfrm>
          <a:prstGeom prst="rect">
            <a:avLst/>
          </a:prstGeom>
          <a:noFill/>
          <a:ln w="9525">
            <a:noFill/>
          </a:ln>
        </p:spPr>
      </p:pic>
      <p:pic>
        <p:nvPicPr>
          <p:cNvPr id="3082" name="图片 3081" descr="10"/>
          <p:cNvPicPr>
            <a:picLocks noChangeAspect="1"/>
          </p:cNvPicPr>
          <p:nvPr/>
        </p:nvPicPr>
        <p:blipFill>
          <a:blip r:embed="rId8"/>
          <a:stretch>
            <a:fillRect/>
          </a:stretch>
        </p:blipFill>
        <p:spPr>
          <a:xfrm>
            <a:off x="1845086" y="2124832"/>
            <a:ext cx="9388772" cy="1171915"/>
          </a:xfrm>
          <a:prstGeom prst="rect">
            <a:avLst/>
          </a:prstGeom>
          <a:noFill/>
          <a:ln w="9525">
            <a:noFill/>
          </a:ln>
        </p:spPr>
      </p:pic>
      <p:pic>
        <p:nvPicPr>
          <p:cNvPr id="3077" name="图片 3076" descr="6"/>
          <p:cNvPicPr>
            <a:picLocks noChangeAspect="1"/>
          </p:cNvPicPr>
          <p:nvPr/>
        </p:nvPicPr>
        <p:blipFill>
          <a:blip r:embed="rId9"/>
          <a:stretch>
            <a:fillRect/>
          </a:stretch>
        </p:blipFill>
        <p:spPr>
          <a:xfrm>
            <a:off x="8293644" y="4472547"/>
            <a:ext cx="3896858" cy="2385453"/>
          </a:xfrm>
          <a:prstGeom prst="rect">
            <a:avLst/>
          </a:prstGeom>
          <a:noFill/>
          <a:ln w="9525">
            <a:noFill/>
          </a:ln>
        </p:spPr>
      </p:pic>
      <p:sp>
        <p:nvSpPr>
          <p:cNvPr id="3083" name="文本框 3082"/>
          <p:cNvSpPr txBox="1"/>
          <p:nvPr/>
        </p:nvSpPr>
        <p:spPr>
          <a:xfrm>
            <a:off x="1933198" y="1358447"/>
            <a:ext cx="9220645" cy="374772"/>
          </a:xfrm>
          <a:prstGeom prst="rect">
            <a:avLst/>
          </a:prstGeom>
          <a:noFill/>
          <a:ln w="9525">
            <a:noFill/>
          </a:ln>
        </p:spPr>
        <p:txBody>
          <a:bodyPr wrap="square" lIns="66349" tIns="33174" rIns="66349" bIns="33174">
            <a:spAutoFit/>
          </a:bodyPr>
          <a:lstStyle/>
          <a:p>
            <a:r>
              <a:rPr lang="en-US" altLang="zh-CN" sz="20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sym typeface="Wingdings"/>
              </a:rPr>
              <a:t> </a:t>
            </a:r>
            <a:r>
              <a:rPr lang="en-US" altLang="zh-CN" sz="2000" b="1" u="sng"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Phần 1</a:t>
            </a:r>
            <a:r>
              <a:rPr lang="en-US" altLang="zh-CN" sz="20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pt-BR" b="1" i="1" dirty="0"/>
              <a:t>Từ đầu đến “…đặt đâu nằm đấy” (Sự ra đời  của  Thánh Gióng)</a:t>
            </a:r>
            <a:endParaRPr lang="en-US" b="1" dirty="0"/>
          </a:p>
        </p:txBody>
      </p:sp>
      <p:sp>
        <p:nvSpPr>
          <p:cNvPr id="3086" name="文本框 3085"/>
          <p:cNvSpPr txBox="1"/>
          <p:nvPr/>
        </p:nvSpPr>
        <p:spPr>
          <a:xfrm>
            <a:off x="2133386" y="2364025"/>
            <a:ext cx="9086594" cy="374772"/>
          </a:xfrm>
          <a:prstGeom prst="rect">
            <a:avLst/>
          </a:prstGeom>
          <a:noFill/>
          <a:ln w="9525">
            <a:noFill/>
          </a:ln>
        </p:spPr>
        <p:txBody>
          <a:bodyPr wrap="square" lIns="66349" tIns="33174" rIns="66349" bIns="33174">
            <a:spAutoFit/>
          </a:bodyPr>
          <a:lstStyle/>
          <a:p>
            <a:r>
              <a:rPr lang="en-US" altLang="zh-CN" sz="20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sym typeface="Wingdings"/>
              </a:rPr>
              <a:t> </a:t>
            </a:r>
            <a:r>
              <a:rPr lang="en-US" altLang="zh-CN" sz="2000" b="1" u="sng"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Phần 2</a:t>
            </a:r>
            <a:r>
              <a:rPr lang="en-US" altLang="zh-CN" sz="20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pt-BR" sz="2000" b="1" i="1" dirty="0"/>
              <a:t>Tiếp đến“…cứu nước”(Sự lớn lên của Thánh Gióng)</a:t>
            </a:r>
            <a:endParaRPr lang="en-US" sz="2000" b="1" dirty="0"/>
          </a:p>
        </p:txBody>
      </p:sp>
      <p:sp>
        <p:nvSpPr>
          <p:cNvPr id="3087" name="文本框 3086"/>
          <p:cNvSpPr txBox="1"/>
          <p:nvPr/>
        </p:nvSpPr>
        <p:spPr>
          <a:xfrm>
            <a:off x="2133386" y="3668700"/>
            <a:ext cx="8646862" cy="378675"/>
          </a:xfrm>
          <a:prstGeom prst="rect">
            <a:avLst/>
          </a:prstGeom>
          <a:noFill/>
          <a:ln w="9525">
            <a:noFill/>
          </a:ln>
        </p:spPr>
        <p:txBody>
          <a:bodyPr wrap="square" lIns="66349" tIns="33174" rIns="66349" bIns="33174">
            <a:spAutoFit/>
          </a:bodyPr>
          <a:lstStyle/>
          <a:p>
            <a:pPr defTabSz="1088766">
              <a:spcBef>
                <a:spcPct val="50000"/>
              </a:spcBef>
            </a:pPr>
            <a:r>
              <a:rPr lang="en-US" altLang="zh-CN" sz="20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sym typeface="Wingdings"/>
              </a:rPr>
              <a:t> </a:t>
            </a:r>
            <a:r>
              <a:rPr lang="en-US" altLang="zh-CN" sz="2000" b="1" u="sng"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Phần 3</a:t>
            </a:r>
            <a:r>
              <a:rPr lang="en-US" altLang="zh-CN" sz="2000"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pt-BR" sz="2000" b="1" i="1" dirty="0"/>
              <a:t>Tiếp đến“...bay lên trời” (Thánh Gióng đánh giặc và về trời)</a:t>
            </a:r>
            <a:endParaRPr lang="zh-CN" altLang="en-US" sz="2000" b="1" kern="0" dirty="0">
              <a:ln/>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 name="图片 31753" descr="1-20"/>
          <p:cNvPicPr>
            <a:picLocks noChangeAspect="1"/>
          </p:cNvPicPr>
          <p:nvPr/>
        </p:nvPicPr>
        <p:blipFill>
          <a:blip r:embed="rId10"/>
          <a:stretch>
            <a:fillRect/>
          </a:stretch>
        </p:blipFill>
        <p:spPr>
          <a:xfrm>
            <a:off x="0" y="4455861"/>
            <a:ext cx="2863181" cy="2402139"/>
          </a:xfrm>
          <a:prstGeom prst="rect">
            <a:avLst/>
          </a:prstGeom>
          <a:noFill/>
          <a:ln w="9525">
            <a:noFill/>
          </a:ln>
        </p:spPr>
      </p:pic>
      <p:pic>
        <p:nvPicPr>
          <p:cNvPr id="15" name="图片 71695" descr="2"/>
          <p:cNvPicPr>
            <a:picLocks noChangeAspect="1"/>
          </p:cNvPicPr>
          <p:nvPr/>
        </p:nvPicPr>
        <p:blipFill>
          <a:blip r:embed="rId11"/>
          <a:stretch>
            <a:fillRect/>
          </a:stretch>
        </p:blipFill>
        <p:spPr>
          <a:xfrm>
            <a:off x="2882743" y="-5939"/>
            <a:ext cx="2491629" cy="1494565"/>
          </a:xfrm>
          <a:prstGeom prst="rect">
            <a:avLst/>
          </a:prstGeom>
          <a:noFill/>
          <a:ln w="9525">
            <a:noFill/>
          </a:ln>
        </p:spPr>
      </p:pic>
      <p:sp>
        <p:nvSpPr>
          <p:cNvPr id="16" name="TextBox 15"/>
          <p:cNvSpPr txBox="1"/>
          <p:nvPr/>
        </p:nvSpPr>
        <p:spPr>
          <a:xfrm>
            <a:off x="3165808" y="529731"/>
            <a:ext cx="1744140" cy="467764"/>
          </a:xfrm>
          <a:prstGeom prst="rect">
            <a:avLst/>
          </a:prstGeom>
          <a:noFill/>
        </p:spPr>
        <p:txBody>
          <a:bodyPr wrap="square" lIns="66338" tIns="33169" rIns="66338" bIns="33169" rtlCol="0">
            <a:spAutoFit/>
          </a:bodyPr>
          <a:lstStyle/>
          <a:p>
            <a:pPr>
              <a:defRPr/>
            </a:pPr>
            <a:r>
              <a:rPr lang="en-US" sz="2600" b="1" kern="0" dirty="0">
                <a:ln/>
                <a:solidFill>
                  <a:srgbClr val="FC043F"/>
                </a:solidFill>
                <a:latin typeface="UVN Chim Bien Nang" panose="0209080305050A020404" pitchFamily="18" charset="0"/>
              </a:rPr>
              <a:t> </a:t>
            </a:r>
            <a:r>
              <a:rPr lang="en-US" sz="2600" b="1" kern="0" dirty="0" err="1">
                <a:ln/>
                <a:solidFill>
                  <a:srgbClr val="FC043F"/>
                </a:solidFill>
                <a:latin typeface="UVN Chim Bien Nang" panose="0209080305050A020404" pitchFamily="18" charset="0"/>
              </a:rPr>
              <a:t>Bố</a:t>
            </a:r>
            <a:r>
              <a:rPr lang="en-US" sz="2600" b="1" kern="0" dirty="0">
                <a:ln/>
                <a:solidFill>
                  <a:srgbClr val="FC043F"/>
                </a:solidFill>
                <a:latin typeface="UVN Chim Bien Nang" panose="0209080305050A020404" pitchFamily="18" charset="0"/>
              </a:rPr>
              <a:t> cục</a:t>
            </a:r>
            <a:endParaRPr lang="en-US" sz="2600" b="1" kern="0" dirty="0">
              <a:ln/>
              <a:solidFill>
                <a:srgbClr val="FC043F"/>
              </a:solidFill>
            </a:endParaRPr>
          </a:p>
        </p:txBody>
      </p:sp>
      <p:pic>
        <p:nvPicPr>
          <p:cNvPr id="17" name="图片 3078" descr="11"/>
          <p:cNvPicPr>
            <a:picLocks noChangeAspect="1"/>
          </p:cNvPicPr>
          <p:nvPr/>
        </p:nvPicPr>
        <p:blipFill>
          <a:blip r:embed="rId6"/>
          <a:stretch>
            <a:fillRect/>
          </a:stretch>
        </p:blipFill>
        <p:spPr>
          <a:xfrm>
            <a:off x="1950042" y="4562832"/>
            <a:ext cx="9260371" cy="1122483"/>
          </a:xfrm>
          <a:prstGeom prst="rect">
            <a:avLst/>
          </a:prstGeom>
          <a:noFill/>
          <a:ln w="9525">
            <a:noFill/>
          </a:ln>
        </p:spPr>
      </p:pic>
      <p:sp>
        <p:nvSpPr>
          <p:cNvPr id="2" name="Rectangle 1"/>
          <p:cNvSpPr/>
          <p:nvPr/>
        </p:nvSpPr>
        <p:spPr>
          <a:xfrm>
            <a:off x="2332892" y="4770501"/>
            <a:ext cx="6811108" cy="369332"/>
          </a:xfrm>
          <a:prstGeom prst="rect">
            <a:avLst/>
          </a:prstGeom>
        </p:spPr>
        <p:txBody>
          <a:bodyPr wrap="square">
            <a:spAutoFit/>
          </a:bodyPr>
          <a:lstStyle/>
          <a:p>
            <a:r>
              <a:rPr lang="en-US" altLang="zh-CN"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sym typeface="Wingdings"/>
              </a:rPr>
              <a:t> </a:t>
            </a:r>
            <a:r>
              <a:rPr lang="en-US" altLang="zh-CN" b="1" u="sng" dirty="0" err="1">
                <a:solidFill>
                  <a:srgbClr val="FF0066"/>
                </a:solidFill>
                <a:latin typeface="Times New Roman" panose="02020603050405020304" pitchFamily="18" charset="0"/>
                <a:ea typeface="黑体" panose="02010609060101010101" pitchFamily="2" charset="-122"/>
                <a:cs typeface="Times New Roman" panose="02020603050405020304" pitchFamily="18" charset="0"/>
              </a:rPr>
              <a:t>Phần</a:t>
            </a:r>
            <a:r>
              <a:rPr lang="en-US" altLang="zh-CN" b="1" u="sng"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4</a:t>
            </a:r>
            <a:r>
              <a:rPr lang="en-US" altLang="zh-CN" b="1" dirty="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pt-BR" b="1" i="1" dirty="0"/>
              <a:t>Còn lại ( các dấu tích còn lại)</a:t>
            </a:r>
            <a:endParaRPr lang="en-US" b="1" dirty="0"/>
          </a:p>
        </p:txBody>
      </p:sp>
    </p:spTree>
    <p:custDataLst>
      <p:tags r:id="rId1"/>
    </p:custDataLst>
    <p:extLst>
      <p:ext uri="{BB962C8B-B14F-4D97-AF65-F5344CB8AC3E}">
        <p14:creationId xmlns:p14="http://schemas.microsoft.com/office/powerpoint/2010/main" val="43342414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1000"/>
                                        <p:tgtEl>
                                          <p:spTgt spid="3078"/>
                                        </p:tgtEl>
                                      </p:cBhvr>
                                    </p:animEffect>
                                    <p:anim calcmode="lin" valueType="num">
                                      <p:cBhvr>
                                        <p:cTn id="13" dur="1000" fill="hold"/>
                                        <p:tgtEl>
                                          <p:spTgt spid="3078"/>
                                        </p:tgtEl>
                                        <p:attrNameLst>
                                          <p:attrName>ppt_x</p:attrName>
                                        </p:attrNameLst>
                                      </p:cBhvr>
                                      <p:tavLst>
                                        <p:tav tm="0">
                                          <p:val>
                                            <p:strVal val="#ppt_x"/>
                                          </p:val>
                                        </p:tav>
                                        <p:tav tm="100000">
                                          <p:val>
                                            <p:strVal val="#ppt_x"/>
                                          </p:val>
                                        </p:tav>
                                      </p:tavLst>
                                    </p:anim>
                                    <p:anim calcmode="lin" valueType="num">
                                      <p:cBhvr>
                                        <p:cTn id="14" dur="1000" fill="hold"/>
                                        <p:tgtEl>
                                          <p:spTgt spid="307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1000"/>
                                        <p:tgtEl>
                                          <p:spTgt spid="3077"/>
                                        </p:tgtEl>
                                      </p:cBhvr>
                                    </p:animEffect>
                                    <p:anim calcmode="lin" valueType="num">
                                      <p:cBhvr>
                                        <p:cTn id="18" dur="1000" fill="hold"/>
                                        <p:tgtEl>
                                          <p:spTgt spid="3077"/>
                                        </p:tgtEl>
                                        <p:attrNameLst>
                                          <p:attrName>ppt_x</p:attrName>
                                        </p:attrNameLst>
                                      </p:cBhvr>
                                      <p:tavLst>
                                        <p:tav tm="0">
                                          <p:val>
                                            <p:strVal val="#ppt_x"/>
                                          </p:val>
                                        </p:tav>
                                        <p:tav tm="100000">
                                          <p:val>
                                            <p:strVal val="#ppt_x"/>
                                          </p:val>
                                        </p:tav>
                                      </p:tavLst>
                                    </p:anim>
                                    <p:anim calcmode="lin" valueType="num">
                                      <p:cBhvr>
                                        <p:cTn id="19" dur="1000" fill="hold"/>
                                        <p:tgtEl>
                                          <p:spTgt spid="307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1000"/>
                                        <p:tgtEl>
                                          <p:spTgt spid="3076"/>
                                        </p:tgtEl>
                                      </p:cBhvr>
                                    </p:animEffect>
                                    <p:anim calcmode="lin" valueType="num">
                                      <p:cBhvr>
                                        <p:cTn id="23" dur="1000" fill="hold"/>
                                        <p:tgtEl>
                                          <p:spTgt spid="3076"/>
                                        </p:tgtEl>
                                        <p:attrNameLst>
                                          <p:attrName>ppt_x</p:attrName>
                                        </p:attrNameLst>
                                      </p:cBhvr>
                                      <p:tavLst>
                                        <p:tav tm="0">
                                          <p:val>
                                            <p:strVal val="#ppt_x"/>
                                          </p:val>
                                        </p:tav>
                                        <p:tav tm="100000">
                                          <p:val>
                                            <p:strVal val="#ppt_x"/>
                                          </p:val>
                                        </p:tav>
                                      </p:tavLst>
                                    </p:anim>
                                    <p:anim calcmode="lin" valueType="num">
                                      <p:cBhvr>
                                        <p:cTn id="2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080"/>
                                        </p:tgtEl>
                                        <p:attrNameLst>
                                          <p:attrName>style.visibility</p:attrName>
                                        </p:attrNameLst>
                                      </p:cBhvr>
                                      <p:to>
                                        <p:strVal val="visible"/>
                                      </p:to>
                                    </p:set>
                                    <p:animEffect transition="in" filter="fade">
                                      <p:cBhvr>
                                        <p:cTn id="40" dur="1000"/>
                                        <p:tgtEl>
                                          <p:spTgt spid="3080"/>
                                        </p:tgtEl>
                                      </p:cBhvr>
                                    </p:animEffect>
                                    <p:anim calcmode="lin" valueType="num">
                                      <p:cBhvr>
                                        <p:cTn id="41" dur="1000" fill="hold"/>
                                        <p:tgtEl>
                                          <p:spTgt spid="3080"/>
                                        </p:tgtEl>
                                        <p:attrNameLst>
                                          <p:attrName>ppt_x</p:attrName>
                                        </p:attrNameLst>
                                      </p:cBhvr>
                                      <p:tavLst>
                                        <p:tav tm="0">
                                          <p:val>
                                            <p:strVal val="#ppt_x"/>
                                          </p:val>
                                        </p:tav>
                                        <p:tav tm="100000">
                                          <p:val>
                                            <p:strVal val="#ppt_x"/>
                                          </p:val>
                                        </p:tav>
                                      </p:tavLst>
                                    </p:anim>
                                    <p:anim calcmode="lin" valueType="num">
                                      <p:cBhvr>
                                        <p:cTn id="42" dur="1000" fill="hold"/>
                                        <p:tgtEl>
                                          <p:spTgt spid="308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083"/>
                                        </p:tgtEl>
                                        <p:attrNameLst>
                                          <p:attrName>style.visibility</p:attrName>
                                        </p:attrNameLst>
                                      </p:cBhvr>
                                      <p:to>
                                        <p:strVal val="visible"/>
                                      </p:to>
                                    </p:set>
                                    <p:animEffect transition="in" filter="fade">
                                      <p:cBhvr>
                                        <p:cTn id="45" dur="1000"/>
                                        <p:tgtEl>
                                          <p:spTgt spid="3083"/>
                                        </p:tgtEl>
                                      </p:cBhvr>
                                    </p:animEffect>
                                    <p:anim calcmode="lin" valueType="num">
                                      <p:cBhvr>
                                        <p:cTn id="46" dur="1000" fill="hold"/>
                                        <p:tgtEl>
                                          <p:spTgt spid="3083"/>
                                        </p:tgtEl>
                                        <p:attrNameLst>
                                          <p:attrName>ppt_x</p:attrName>
                                        </p:attrNameLst>
                                      </p:cBhvr>
                                      <p:tavLst>
                                        <p:tav tm="0">
                                          <p:val>
                                            <p:strVal val="#ppt_x"/>
                                          </p:val>
                                        </p:tav>
                                        <p:tav tm="100000">
                                          <p:val>
                                            <p:strVal val="#ppt_x"/>
                                          </p:val>
                                        </p:tav>
                                      </p:tavLst>
                                    </p:anim>
                                    <p:anim calcmode="lin" valueType="num">
                                      <p:cBhvr>
                                        <p:cTn id="47" dur="1000" fill="hold"/>
                                        <p:tgtEl>
                                          <p:spTgt spid="308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082"/>
                                        </p:tgtEl>
                                        <p:attrNameLst>
                                          <p:attrName>style.visibility</p:attrName>
                                        </p:attrNameLst>
                                      </p:cBhvr>
                                      <p:to>
                                        <p:strVal val="visible"/>
                                      </p:to>
                                    </p:set>
                                    <p:animEffect transition="in" filter="fade">
                                      <p:cBhvr>
                                        <p:cTn id="52" dur="1000"/>
                                        <p:tgtEl>
                                          <p:spTgt spid="3082"/>
                                        </p:tgtEl>
                                      </p:cBhvr>
                                    </p:animEffect>
                                    <p:anim calcmode="lin" valueType="num">
                                      <p:cBhvr>
                                        <p:cTn id="53" dur="1000" fill="hold"/>
                                        <p:tgtEl>
                                          <p:spTgt spid="3082"/>
                                        </p:tgtEl>
                                        <p:attrNameLst>
                                          <p:attrName>ppt_x</p:attrName>
                                        </p:attrNameLst>
                                      </p:cBhvr>
                                      <p:tavLst>
                                        <p:tav tm="0">
                                          <p:val>
                                            <p:strVal val="#ppt_x"/>
                                          </p:val>
                                        </p:tav>
                                        <p:tav tm="100000">
                                          <p:val>
                                            <p:strVal val="#ppt_x"/>
                                          </p:val>
                                        </p:tav>
                                      </p:tavLst>
                                    </p:anim>
                                    <p:anim calcmode="lin" valueType="num">
                                      <p:cBhvr>
                                        <p:cTn id="54" dur="1000" fill="hold"/>
                                        <p:tgtEl>
                                          <p:spTgt spid="308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086"/>
                                        </p:tgtEl>
                                        <p:attrNameLst>
                                          <p:attrName>style.visibility</p:attrName>
                                        </p:attrNameLst>
                                      </p:cBhvr>
                                      <p:to>
                                        <p:strVal val="visible"/>
                                      </p:to>
                                    </p:set>
                                    <p:animEffect transition="in" filter="fade">
                                      <p:cBhvr>
                                        <p:cTn id="57" dur="1000"/>
                                        <p:tgtEl>
                                          <p:spTgt spid="3086"/>
                                        </p:tgtEl>
                                      </p:cBhvr>
                                    </p:animEffect>
                                    <p:anim calcmode="lin" valueType="num">
                                      <p:cBhvr>
                                        <p:cTn id="58" dur="1000" fill="hold"/>
                                        <p:tgtEl>
                                          <p:spTgt spid="3086"/>
                                        </p:tgtEl>
                                        <p:attrNameLst>
                                          <p:attrName>ppt_x</p:attrName>
                                        </p:attrNameLst>
                                      </p:cBhvr>
                                      <p:tavLst>
                                        <p:tav tm="0">
                                          <p:val>
                                            <p:strVal val="#ppt_x"/>
                                          </p:val>
                                        </p:tav>
                                        <p:tav tm="100000">
                                          <p:val>
                                            <p:strVal val="#ppt_x"/>
                                          </p:val>
                                        </p:tav>
                                      </p:tavLst>
                                    </p:anim>
                                    <p:anim calcmode="lin" valueType="num">
                                      <p:cBhvr>
                                        <p:cTn id="59" dur="1000" fill="hold"/>
                                        <p:tgtEl>
                                          <p:spTgt spid="308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079"/>
                                        </p:tgtEl>
                                        <p:attrNameLst>
                                          <p:attrName>style.visibility</p:attrName>
                                        </p:attrNameLst>
                                      </p:cBhvr>
                                      <p:to>
                                        <p:strVal val="visible"/>
                                      </p:to>
                                    </p:set>
                                    <p:animEffect transition="in" filter="fade">
                                      <p:cBhvr>
                                        <p:cTn id="64" dur="1000"/>
                                        <p:tgtEl>
                                          <p:spTgt spid="3079"/>
                                        </p:tgtEl>
                                      </p:cBhvr>
                                    </p:animEffect>
                                    <p:anim calcmode="lin" valueType="num">
                                      <p:cBhvr>
                                        <p:cTn id="65" dur="1000" fill="hold"/>
                                        <p:tgtEl>
                                          <p:spTgt spid="3079"/>
                                        </p:tgtEl>
                                        <p:attrNameLst>
                                          <p:attrName>ppt_x</p:attrName>
                                        </p:attrNameLst>
                                      </p:cBhvr>
                                      <p:tavLst>
                                        <p:tav tm="0">
                                          <p:val>
                                            <p:strVal val="#ppt_x"/>
                                          </p:val>
                                        </p:tav>
                                        <p:tav tm="100000">
                                          <p:val>
                                            <p:strVal val="#ppt_x"/>
                                          </p:val>
                                        </p:tav>
                                      </p:tavLst>
                                    </p:anim>
                                    <p:anim calcmode="lin" valueType="num">
                                      <p:cBhvr>
                                        <p:cTn id="66" dur="1000" fill="hold"/>
                                        <p:tgtEl>
                                          <p:spTgt spid="307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087"/>
                                        </p:tgtEl>
                                        <p:attrNameLst>
                                          <p:attrName>style.visibility</p:attrName>
                                        </p:attrNameLst>
                                      </p:cBhvr>
                                      <p:to>
                                        <p:strVal val="visible"/>
                                      </p:to>
                                    </p:set>
                                    <p:animEffect transition="in" filter="fade">
                                      <p:cBhvr>
                                        <p:cTn id="69" dur="1000"/>
                                        <p:tgtEl>
                                          <p:spTgt spid="3087"/>
                                        </p:tgtEl>
                                      </p:cBhvr>
                                    </p:animEffect>
                                    <p:anim calcmode="lin" valueType="num">
                                      <p:cBhvr>
                                        <p:cTn id="70" dur="1000" fill="hold"/>
                                        <p:tgtEl>
                                          <p:spTgt spid="3087"/>
                                        </p:tgtEl>
                                        <p:attrNameLst>
                                          <p:attrName>ppt_x</p:attrName>
                                        </p:attrNameLst>
                                      </p:cBhvr>
                                      <p:tavLst>
                                        <p:tav tm="0">
                                          <p:val>
                                            <p:strVal val="#ppt_x"/>
                                          </p:val>
                                        </p:tav>
                                        <p:tav tm="100000">
                                          <p:val>
                                            <p:strVal val="#ppt_x"/>
                                          </p:val>
                                        </p:tav>
                                      </p:tavLst>
                                    </p:anim>
                                    <p:anim calcmode="lin" valueType="num">
                                      <p:cBhvr>
                                        <p:cTn id="71" dur="1000" fill="hold"/>
                                        <p:tgtEl>
                                          <p:spTgt spid="308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barn(inVertical)">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1000"/>
                                        <p:tgtEl>
                                          <p:spTgt spid="2"/>
                                        </p:tgtEl>
                                      </p:cBhvr>
                                    </p:animEffect>
                                    <p:anim calcmode="lin" valueType="num">
                                      <p:cBhvr>
                                        <p:cTn id="82" dur="1000" fill="hold"/>
                                        <p:tgtEl>
                                          <p:spTgt spid="2"/>
                                        </p:tgtEl>
                                        <p:attrNameLst>
                                          <p:attrName>ppt_x</p:attrName>
                                        </p:attrNameLst>
                                      </p:cBhvr>
                                      <p:tavLst>
                                        <p:tav tm="0">
                                          <p:val>
                                            <p:strVal val="#ppt_x"/>
                                          </p:val>
                                        </p:tav>
                                        <p:tav tm="100000">
                                          <p:val>
                                            <p:strVal val="#ppt_x"/>
                                          </p:val>
                                        </p:tav>
                                      </p:tavLst>
                                    </p:anim>
                                    <p:anim calcmode="lin" valueType="num">
                                      <p:cBhvr>
                                        <p:cTn id="8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6" grpId="0"/>
      <p:bldP spid="3087" grpId="0"/>
      <p:bldP spid="1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87655544"/>
              </p:ext>
            </p:extLst>
          </p:nvPr>
        </p:nvGraphicFramePr>
        <p:xfrm>
          <a:off x="165100" y="0"/>
          <a:ext cx="118364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a:stretch>
            <a:fillRect/>
          </a:stretch>
        </p:blipFill>
        <p:spPr>
          <a:xfrm>
            <a:off x="165100" y="4165600"/>
            <a:ext cx="3556000" cy="2586037"/>
          </a:xfrm>
          <a:prstGeom prst="rect">
            <a:avLst/>
          </a:prstGeom>
        </p:spPr>
      </p:pic>
    </p:spTree>
    <p:custDataLst>
      <p:tags r:id="rId1"/>
    </p:custDataLst>
    <p:extLst>
      <p:ext uri="{BB962C8B-B14F-4D97-AF65-F5344CB8AC3E}">
        <p14:creationId xmlns:p14="http://schemas.microsoft.com/office/powerpoint/2010/main" val="371032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359833" y="119679"/>
            <a:ext cx="7755467" cy="835378"/>
          </a:xfrm>
          <a:prstGeom prst="plaque">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pt-BR" sz="3200" b="1" dirty="0">
                <a:solidFill>
                  <a:srgbClr val="0D0D0D"/>
                </a:solidFill>
                <a:latin typeface="Times New Roman" panose="02020603050405020304" pitchFamily="18" charset="0"/>
                <a:ea typeface="Times New Roman" panose="02020603050405020304" pitchFamily="18" charset="0"/>
              </a:rPr>
              <a:t>3. Nhân vật và sự việc:</a:t>
            </a:r>
            <a:endParaRPr lang="en-US" sz="2800" dirty="0">
              <a:effectLst/>
              <a:latin typeface="Times New Roman" panose="02020603050405020304" pitchFamily="18" charset="0"/>
              <a:ea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1857759108"/>
              </p:ext>
            </p:extLst>
          </p:nvPr>
        </p:nvGraphicFramePr>
        <p:xfrm>
          <a:off x="359833" y="-337522"/>
          <a:ext cx="11514668" cy="6446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stretch>
            <a:fillRect/>
          </a:stretch>
        </p:blipFill>
        <p:spPr>
          <a:xfrm>
            <a:off x="660400" y="4775200"/>
            <a:ext cx="1524000" cy="1838326"/>
          </a:xfrm>
          <a:prstGeom prst="rect">
            <a:avLst/>
          </a:prstGeom>
        </p:spPr>
      </p:pic>
      <p:pic>
        <p:nvPicPr>
          <p:cNvPr id="8" name="Picture 7"/>
          <p:cNvPicPr>
            <a:picLocks noChangeAspect="1"/>
          </p:cNvPicPr>
          <p:nvPr/>
        </p:nvPicPr>
        <p:blipFill>
          <a:blip r:embed="rId10"/>
          <a:stretch>
            <a:fillRect/>
          </a:stretch>
        </p:blipFill>
        <p:spPr>
          <a:xfrm>
            <a:off x="2362200" y="4784726"/>
            <a:ext cx="1612901" cy="1828800"/>
          </a:xfrm>
          <a:prstGeom prst="rect">
            <a:avLst/>
          </a:prstGeom>
        </p:spPr>
      </p:pic>
      <p:pic>
        <p:nvPicPr>
          <p:cNvPr id="9" name="Picture 8"/>
          <p:cNvPicPr>
            <a:picLocks noChangeAspect="1"/>
          </p:cNvPicPr>
          <p:nvPr/>
        </p:nvPicPr>
        <p:blipFill>
          <a:blip r:embed="rId11"/>
          <a:stretch>
            <a:fillRect/>
          </a:stretch>
        </p:blipFill>
        <p:spPr>
          <a:xfrm>
            <a:off x="6070600" y="4775200"/>
            <a:ext cx="1663700" cy="1828800"/>
          </a:xfrm>
          <a:prstGeom prst="rect">
            <a:avLst/>
          </a:prstGeom>
        </p:spPr>
      </p:pic>
      <p:pic>
        <p:nvPicPr>
          <p:cNvPr id="10" name="Picture 9"/>
          <p:cNvPicPr>
            <a:picLocks noChangeAspect="1"/>
          </p:cNvPicPr>
          <p:nvPr/>
        </p:nvPicPr>
        <p:blipFill>
          <a:blip r:embed="rId12"/>
          <a:stretch>
            <a:fillRect/>
          </a:stretch>
        </p:blipFill>
        <p:spPr>
          <a:xfrm>
            <a:off x="4127500" y="4784726"/>
            <a:ext cx="1790701" cy="1819274"/>
          </a:xfrm>
          <a:prstGeom prst="rect">
            <a:avLst/>
          </a:prstGeom>
        </p:spPr>
      </p:pic>
      <p:pic>
        <p:nvPicPr>
          <p:cNvPr id="12" name="Picture 11"/>
          <p:cNvPicPr>
            <a:picLocks noChangeAspect="1"/>
          </p:cNvPicPr>
          <p:nvPr/>
        </p:nvPicPr>
        <p:blipFill>
          <a:blip r:embed="rId13"/>
          <a:stretch>
            <a:fillRect/>
          </a:stretch>
        </p:blipFill>
        <p:spPr>
          <a:xfrm>
            <a:off x="9846735" y="4787899"/>
            <a:ext cx="1727200" cy="1816101"/>
          </a:xfrm>
          <a:prstGeom prst="rect">
            <a:avLst/>
          </a:prstGeom>
        </p:spPr>
      </p:pic>
      <p:pic>
        <p:nvPicPr>
          <p:cNvPr id="13" name="Picture 12"/>
          <p:cNvPicPr>
            <a:picLocks noChangeAspect="1"/>
          </p:cNvPicPr>
          <p:nvPr/>
        </p:nvPicPr>
        <p:blipFill>
          <a:blip r:embed="rId14"/>
          <a:stretch>
            <a:fillRect/>
          </a:stretch>
        </p:blipFill>
        <p:spPr>
          <a:xfrm>
            <a:off x="7895167" y="4775200"/>
            <a:ext cx="1790701" cy="1838326"/>
          </a:xfrm>
          <a:prstGeom prst="rect">
            <a:avLst/>
          </a:prstGeom>
        </p:spPr>
      </p:pic>
    </p:spTree>
    <p:custDataLst>
      <p:tags r:id="rId1"/>
    </p:custDataLst>
    <p:extLst>
      <p:ext uri="{BB962C8B-B14F-4D97-AF65-F5344CB8AC3E}">
        <p14:creationId xmlns:p14="http://schemas.microsoft.com/office/powerpoint/2010/main" val="25943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pSp>
        <p:nvGrpSpPr>
          <p:cNvPr id="4" name="Group 3"/>
          <p:cNvGrpSpPr>
            <a:grpSpLocks/>
          </p:cNvGrpSpPr>
          <p:nvPr/>
        </p:nvGrpSpPr>
        <p:grpSpPr bwMode="auto">
          <a:xfrm>
            <a:off x="96699" y="897191"/>
            <a:ext cx="12001515" cy="5877693"/>
            <a:chOff x="1793" y="229"/>
            <a:chExt cx="10112" cy="11292"/>
          </a:xfrm>
        </p:grpSpPr>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 y="229"/>
              <a:ext cx="10112" cy="1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a:spLocks/>
            </p:cNvSpPr>
            <p:nvPr/>
          </p:nvSpPr>
          <p:spPr bwMode="auto">
            <a:xfrm>
              <a:off x="2013" y="576"/>
              <a:ext cx="9670" cy="1871"/>
            </a:xfrm>
            <a:custGeom>
              <a:avLst/>
              <a:gdLst>
                <a:gd name="T0" fmla="+- 0 11557 2013"/>
                <a:gd name="T1" fmla="*/ T0 w 9670"/>
                <a:gd name="T2" fmla="+- 0 576 576"/>
                <a:gd name="T3" fmla="*/ 576 h 1871"/>
                <a:gd name="T4" fmla="+- 0 2139 2013"/>
                <a:gd name="T5" fmla="*/ T4 w 9670"/>
                <a:gd name="T6" fmla="+- 0 576 576"/>
                <a:gd name="T7" fmla="*/ 576 h 1871"/>
                <a:gd name="T8" fmla="+- 0 2090 2013"/>
                <a:gd name="T9" fmla="*/ T8 w 9670"/>
                <a:gd name="T10" fmla="+- 0 586 576"/>
                <a:gd name="T11" fmla="*/ 586 h 1871"/>
                <a:gd name="T12" fmla="+- 0 2050 2013"/>
                <a:gd name="T13" fmla="*/ T12 w 9670"/>
                <a:gd name="T14" fmla="+- 0 613 576"/>
                <a:gd name="T15" fmla="*/ 613 h 1871"/>
                <a:gd name="T16" fmla="+- 0 2023 2013"/>
                <a:gd name="T17" fmla="*/ T16 w 9670"/>
                <a:gd name="T18" fmla="+- 0 653 576"/>
                <a:gd name="T19" fmla="*/ 653 h 1871"/>
                <a:gd name="T20" fmla="+- 0 2013 2013"/>
                <a:gd name="T21" fmla="*/ T20 w 9670"/>
                <a:gd name="T22" fmla="+- 0 702 576"/>
                <a:gd name="T23" fmla="*/ 702 h 1871"/>
                <a:gd name="T24" fmla="+- 0 2013 2013"/>
                <a:gd name="T25" fmla="*/ T24 w 9670"/>
                <a:gd name="T26" fmla="+- 0 2321 576"/>
                <a:gd name="T27" fmla="*/ 2321 h 1871"/>
                <a:gd name="T28" fmla="+- 0 2023 2013"/>
                <a:gd name="T29" fmla="*/ T28 w 9670"/>
                <a:gd name="T30" fmla="+- 0 2370 576"/>
                <a:gd name="T31" fmla="*/ 2370 h 1871"/>
                <a:gd name="T32" fmla="+- 0 2050 2013"/>
                <a:gd name="T33" fmla="*/ T32 w 9670"/>
                <a:gd name="T34" fmla="+- 0 2410 576"/>
                <a:gd name="T35" fmla="*/ 2410 h 1871"/>
                <a:gd name="T36" fmla="+- 0 2090 2013"/>
                <a:gd name="T37" fmla="*/ T36 w 9670"/>
                <a:gd name="T38" fmla="+- 0 2437 576"/>
                <a:gd name="T39" fmla="*/ 2437 h 1871"/>
                <a:gd name="T40" fmla="+- 0 2139 2013"/>
                <a:gd name="T41" fmla="*/ T40 w 9670"/>
                <a:gd name="T42" fmla="+- 0 2447 576"/>
                <a:gd name="T43" fmla="*/ 2447 h 1871"/>
                <a:gd name="T44" fmla="+- 0 11557 2013"/>
                <a:gd name="T45" fmla="*/ T44 w 9670"/>
                <a:gd name="T46" fmla="+- 0 2447 576"/>
                <a:gd name="T47" fmla="*/ 2447 h 1871"/>
                <a:gd name="T48" fmla="+- 0 11606 2013"/>
                <a:gd name="T49" fmla="*/ T48 w 9670"/>
                <a:gd name="T50" fmla="+- 0 2437 576"/>
                <a:gd name="T51" fmla="*/ 2437 h 1871"/>
                <a:gd name="T52" fmla="+- 0 11646 2013"/>
                <a:gd name="T53" fmla="*/ T52 w 9670"/>
                <a:gd name="T54" fmla="+- 0 2410 576"/>
                <a:gd name="T55" fmla="*/ 2410 h 1871"/>
                <a:gd name="T56" fmla="+- 0 11673 2013"/>
                <a:gd name="T57" fmla="*/ T56 w 9670"/>
                <a:gd name="T58" fmla="+- 0 2370 576"/>
                <a:gd name="T59" fmla="*/ 2370 h 1871"/>
                <a:gd name="T60" fmla="+- 0 11683 2013"/>
                <a:gd name="T61" fmla="*/ T60 w 9670"/>
                <a:gd name="T62" fmla="+- 0 2321 576"/>
                <a:gd name="T63" fmla="*/ 2321 h 1871"/>
                <a:gd name="T64" fmla="+- 0 11683 2013"/>
                <a:gd name="T65" fmla="*/ T64 w 9670"/>
                <a:gd name="T66" fmla="+- 0 702 576"/>
                <a:gd name="T67" fmla="*/ 702 h 1871"/>
                <a:gd name="T68" fmla="+- 0 11673 2013"/>
                <a:gd name="T69" fmla="*/ T68 w 9670"/>
                <a:gd name="T70" fmla="+- 0 653 576"/>
                <a:gd name="T71" fmla="*/ 653 h 1871"/>
                <a:gd name="T72" fmla="+- 0 11646 2013"/>
                <a:gd name="T73" fmla="*/ T72 w 9670"/>
                <a:gd name="T74" fmla="+- 0 613 576"/>
                <a:gd name="T75" fmla="*/ 613 h 1871"/>
                <a:gd name="T76" fmla="+- 0 11606 2013"/>
                <a:gd name="T77" fmla="*/ T76 w 9670"/>
                <a:gd name="T78" fmla="+- 0 586 576"/>
                <a:gd name="T79" fmla="*/ 586 h 1871"/>
                <a:gd name="T80" fmla="+- 0 11557 2013"/>
                <a:gd name="T81" fmla="*/ T80 w 9670"/>
                <a:gd name="T82" fmla="+- 0 576 576"/>
                <a:gd name="T83" fmla="*/ 576 h 18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670" h="1871">
                  <a:moveTo>
                    <a:pt x="9544" y="0"/>
                  </a:moveTo>
                  <a:lnTo>
                    <a:pt x="126" y="0"/>
                  </a:lnTo>
                  <a:lnTo>
                    <a:pt x="77" y="10"/>
                  </a:lnTo>
                  <a:lnTo>
                    <a:pt x="37" y="37"/>
                  </a:lnTo>
                  <a:lnTo>
                    <a:pt x="10" y="77"/>
                  </a:lnTo>
                  <a:lnTo>
                    <a:pt x="0" y="126"/>
                  </a:lnTo>
                  <a:lnTo>
                    <a:pt x="0" y="1745"/>
                  </a:lnTo>
                  <a:lnTo>
                    <a:pt x="10" y="1794"/>
                  </a:lnTo>
                  <a:lnTo>
                    <a:pt x="37" y="1834"/>
                  </a:lnTo>
                  <a:lnTo>
                    <a:pt x="77" y="1861"/>
                  </a:lnTo>
                  <a:lnTo>
                    <a:pt x="126" y="1871"/>
                  </a:lnTo>
                  <a:lnTo>
                    <a:pt x="9544" y="1871"/>
                  </a:lnTo>
                  <a:lnTo>
                    <a:pt x="9593" y="1861"/>
                  </a:lnTo>
                  <a:lnTo>
                    <a:pt x="9633" y="1834"/>
                  </a:lnTo>
                  <a:lnTo>
                    <a:pt x="9660" y="1794"/>
                  </a:lnTo>
                  <a:lnTo>
                    <a:pt x="9670" y="1745"/>
                  </a:lnTo>
                  <a:lnTo>
                    <a:pt x="9670" y="126"/>
                  </a:lnTo>
                  <a:lnTo>
                    <a:pt x="9660" y="77"/>
                  </a:lnTo>
                  <a:lnTo>
                    <a:pt x="9633" y="37"/>
                  </a:lnTo>
                  <a:lnTo>
                    <a:pt x="9593" y="10"/>
                  </a:lnTo>
                  <a:lnTo>
                    <a:pt x="95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Freeform 6"/>
            <p:cNvSpPr>
              <a:spLocks/>
            </p:cNvSpPr>
            <p:nvPr/>
          </p:nvSpPr>
          <p:spPr bwMode="auto">
            <a:xfrm>
              <a:off x="2013" y="576"/>
              <a:ext cx="9670" cy="1871"/>
            </a:xfrm>
            <a:custGeom>
              <a:avLst/>
              <a:gdLst>
                <a:gd name="T0" fmla="+- 0 11683 2013"/>
                <a:gd name="T1" fmla="*/ T0 w 9670"/>
                <a:gd name="T2" fmla="+- 0 2321 576"/>
                <a:gd name="T3" fmla="*/ 2321 h 1871"/>
                <a:gd name="T4" fmla="+- 0 11673 2013"/>
                <a:gd name="T5" fmla="*/ T4 w 9670"/>
                <a:gd name="T6" fmla="+- 0 2370 576"/>
                <a:gd name="T7" fmla="*/ 2370 h 1871"/>
                <a:gd name="T8" fmla="+- 0 11646 2013"/>
                <a:gd name="T9" fmla="*/ T8 w 9670"/>
                <a:gd name="T10" fmla="+- 0 2410 576"/>
                <a:gd name="T11" fmla="*/ 2410 h 1871"/>
                <a:gd name="T12" fmla="+- 0 11606 2013"/>
                <a:gd name="T13" fmla="*/ T12 w 9670"/>
                <a:gd name="T14" fmla="+- 0 2437 576"/>
                <a:gd name="T15" fmla="*/ 2437 h 1871"/>
                <a:gd name="T16" fmla="+- 0 11557 2013"/>
                <a:gd name="T17" fmla="*/ T16 w 9670"/>
                <a:gd name="T18" fmla="+- 0 2447 576"/>
                <a:gd name="T19" fmla="*/ 2447 h 1871"/>
                <a:gd name="T20" fmla="+- 0 2139 2013"/>
                <a:gd name="T21" fmla="*/ T20 w 9670"/>
                <a:gd name="T22" fmla="+- 0 2447 576"/>
                <a:gd name="T23" fmla="*/ 2447 h 1871"/>
                <a:gd name="T24" fmla="+- 0 2090 2013"/>
                <a:gd name="T25" fmla="*/ T24 w 9670"/>
                <a:gd name="T26" fmla="+- 0 2437 576"/>
                <a:gd name="T27" fmla="*/ 2437 h 1871"/>
                <a:gd name="T28" fmla="+- 0 2050 2013"/>
                <a:gd name="T29" fmla="*/ T28 w 9670"/>
                <a:gd name="T30" fmla="+- 0 2410 576"/>
                <a:gd name="T31" fmla="*/ 2410 h 1871"/>
                <a:gd name="T32" fmla="+- 0 2023 2013"/>
                <a:gd name="T33" fmla="*/ T32 w 9670"/>
                <a:gd name="T34" fmla="+- 0 2370 576"/>
                <a:gd name="T35" fmla="*/ 2370 h 1871"/>
                <a:gd name="T36" fmla="+- 0 2013 2013"/>
                <a:gd name="T37" fmla="*/ T36 w 9670"/>
                <a:gd name="T38" fmla="+- 0 2321 576"/>
                <a:gd name="T39" fmla="*/ 2321 h 1871"/>
                <a:gd name="T40" fmla="+- 0 2013 2013"/>
                <a:gd name="T41" fmla="*/ T40 w 9670"/>
                <a:gd name="T42" fmla="+- 0 702 576"/>
                <a:gd name="T43" fmla="*/ 702 h 1871"/>
                <a:gd name="T44" fmla="+- 0 2023 2013"/>
                <a:gd name="T45" fmla="*/ T44 w 9670"/>
                <a:gd name="T46" fmla="+- 0 653 576"/>
                <a:gd name="T47" fmla="*/ 653 h 1871"/>
                <a:gd name="T48" fmla="+- 0 2050 2013"/>
                <a:gd name="T49" fmla="*/ T48 w 9670"/>
                <a:gd name="T50" fmla="+- 0 613 576"/>
                <a:gd name="T51" fmla="*/ 613 h 1871"/>
                <a:gd name="T52" fmla="+- 0 2090 2013"/>
                <a:gd name="T53" fmla="*/ T52 w 9670"/>
                <a:gd name="T54" fmla="+- 0 586 576"/>
                <a:gd name="T55" fmla="*/ 586 h 1871"/>
                <a:gd name="T56" fmla="+- 0 2139 2013"/>
                <a:gd name="T57" fmla="*/ T56 w 9670"/>
                <a:gd name="T58" fmla="+- 0 576 576"/>
                <a:gd name="T59" fmla="*/ 576 h 1871"/>
                <a:gd name="T60" fmla="+- 0 11557 2013"/>
                <a:gd name="T61" fmla="*/ T60 w 9670"/>
                <a:gd name="T62" fmla="+- 0 576 576"/>
                <a:gd name="T63" fmla="*/ 576 h 1871"/>
                <a:gd name="T64" fmla="+- 0 11606 2013"/>
                <a:gd name="T65" fmla="*/ T64 w 9670"/>
                <a:gd name="T66" fmla="+- 0 586 576"/>
                <a:gd name="T67" fmla="*/ 586 h 1871"/>
                <a:gd name="T68" fmla="+- 0 11646 2013"/>
                <a:gd name="T69" fmla="*/ T68 w 9670"/>
                <a:gd name="T70" fmla="+- 0 613 576"/>
                <a:gd name="T71" fmla="*/ 613 h 1871"/>
                <a:gd name="T72" fmla="+- 0 11673 2013"/>
                <a:gd name="T73" fmla="*/ T72 w 9670"/>
                <a:gd name="T74" fmla="+- 0 653 576"/>
                <a:gd name="T75" fmla="*/ 653 h 1871"/>
                <a:gd name="T76" fmla="+- 0 11683 2013"/>
                <a:gd name="T77" fmla="*/ T76 w 9670"/>
                <a:gd name="T78" fmla="+- 0 702 576"/>
                <a:gd name="T79" fmla="*/ 702 h 1871"/>
                <a:gd name="T80" fmla="+- 0 11683 2013"/>
                <a:gd name="T81" fmla="*/ T80 w 9670"/>
                <a:gd name="T82" fmla="+- 0 2321 576"/>
                <a:gd name="T83" fmla="*/ 2321 h 18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670" h="1871">
                  <a:moveTo>
                    <a:pt x="9670" y="1745"/>
                  </a:moveTo>
                  <a:lnTo>
                    <a:pt x="9660" y="1794"/>
                  </a:lnTo>
                  <a:lnTo>
                    <a:pt x="9633" y="1834"/>
                  </a:lnTo>
                  <a:lnTo>
                    <a:pt x="9593" y="1861"/>
                  </a:lnTo>
                  <a:lnTo>
                    <a:pt x="9544" y="1871"/>
                  </a:lnTo>
                  <a:lnTo>
                    <a:pt x="126" y="1871"/>
                  </a:lnTo>
                  <a:lnTo>
                    <a:pt x="77" y="1861"/>
                  </a:lnTo>
                  <a:lnTo>
                    <a:pt x="37" y="1834"/>
                  </a:lnTo>
                  <a:lnTo>
                    <a:pt x="10" y="1794"/>
                  </a:lnTo>
                  <a:lnTo>
                    <a:pt x="0" y="1745"/>
                  </a:lnTo>
                  <a:lnTo>
                    <a:pt x="0" y="126"/>
                  </a:lnTo>
                  <a:lnTo>
                    <a:pt x="10" y="77"/>
                  </a:lnTo>
                  <a:lnTo>
                    <a:pt x="37" y="37"/>
                  </a:lnTo>
                  <a:lnTo>
                    <a:pt x="77" y="10"/>
                  </a:lnTo>
                  <a:lnTo>
                    <a:pt x="126" y="0"/>
                  </a:lnTo>
                  <a:lnTo>
                    <a:pt x="9544" y="0"/>
                  </a:lnTo>
                  <a:lnTo>
                    <a:pt x="9593" y="10"/>
                  </a:lnTo>
                  <a:lnTo>
                    <a:pt x="9633" y="37"/>
                  </a:lnTo>
                  <a:lnTo>
                    <a:pt x="9660" y="77"/>
                  </a:lnTo>
                  <a:lnTo>
                    <a:pt x="9670" y="126"/>
                  </a:lnTo>
                  <a:lnTo>
                    <a:pt x="9670" y="1745"/>
                  </a:lnTo>
                  <a:close/>
                </a:path>
              </a:pathLst>
            </a:custGeom>
            <a:noFill/>
            <a:ln w="38100">
              <a:solidFill>
                <a:srgbClr val="7F7F7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Freeform 7"/>
            <p:cNvSpPr>
              <a:spLocks/>
            </p:cNvSpPr>
            <p:nvPr/>
          </p:nvSpPr>
          <p:spPr bwMode="auto">
            <a:xfrm>
              <a:off x="2097" y="659"/>
              <a:ext cx="9502" cy="1704"/>
            </a:xfrm>
            <a:custGeom>
              <a:avLst/>
              <a:gdLst>
                <a:gd name="T0" fmla="+- 0 2139 2097"/>
                <a:gd name="T1" fmla="*/ T0 w 9502"/>
                <a:gd name="T2" fmla="+- 0 659 659"/>
                <a:gd name="T3" fmla="*/ 659 h 1704"/>
                <a:gd name="T4" fmla="+- 0 2123 2097"/>
                <a:gd name="T5" fmla="*/ T4 w 9502"/>
                <a:gd name="T6" fmla="+- 0 663 659"/>
                <a:gd name="T7" fmla="*/ 663 h 1704"/>
                <a:gd name="T8" fmla="+- 0 2109 2097"/>
                <a:gd name="T9" fmla="*/ T8 w 9502"/>
                <a:gd name="T10" fmla="+- 0 672 659"/>
                <a:gd name="T11" fmla="*/ 672 h 1704"/>
                <a:gd name="T12" fmla="+- 0 2100 2097"/>
                <a:gd name="T13" fmla="*/ T12 w 9502"/>
                <a:gd name="T14" fmla="+- 0 685 659"/>
                <a:gd name="T15" fmla="*/ 685 h 1704"/>
                <a:gd name="T16" fmla="+- 0 2097 2097"/>
                <a:gd name="T17" fmla="*/ T16 w 9502"/>
                <a:gd name="T18" fmla="+- 0 701 659"/>
                <a:gd name="T19" fmla="*/ 701 h 1704"/>
                <a:gd name="T20" fmla="+- 0 2097 2097"/>
                <a:gd name="T21" fmla="*/ T20 w 9502"/>
                <a:gd name="T22" fmla="+- 0 2321 659"/>
                <a:gd name="T23" fmla="*/ 2321 h 1704"/>
                <a:gd name="T24" fmla="+- 0 2100 2097"/>
                <a:gd name="T25" fmla="*/ T24 w 9502"/>
                <a:gd name="T26" fmla="+- 0 2337 659"/>
                <a:gd name="T27" fmla="*/ 2337 h 1704"/>
                <a:gd name="T28" fmla="+- 0 2109 2097"/>
                <a:gd name="T29" fmla="*/ T28 w 9502"/>
                <a:gd name="T30" fmla="+- 0 2351 659"/>
                <a:gd name="T31" fmla="*/ 2351 h 1704"/>
                <a:gd name="T32" fmla="+- 0 2123 2097"/>
                <a:gd name="T33" fmla="*/ T32 w 9502"/>
                <a:gd name="T34" fmla="+- 0 2360 659"/>
                <a:gd name="T35" fmla="*/ 2360 h 1704"/>
                <a:gd name="T36" fmla="+- 0 2139 2097"/>
                <a:gd name="T37" fmla="*/ T36 w 9502"/>
                <a:gd name="T38" fmla="+- 0 2363 659"/>
                <a:gd name="T39" fmla="*/ 2363 h 1704"/>
                <a:gd name="T40" fmla="+- 0 11557 2097"/>
                <a:gd name="T41" fmla="*/ T40 w 9502"/>
                <a:gd name="T42" fmla="+- 0 2363 659"/>
                <a:gd name="T43" fmla="*/ 2363 h 1704"/>
                <a:gd name="T44" fmla="+- 0 11573 2097"/>
                <a:gd name="T45" fmla="*/ T44 w 9502"/>
                <a:gd name="T46" fmla="+- 0 2360 659"/>
                <a:gd name="T47" fmla="*/ 2360 h 1704"/>
                <a:gd name="T48" fmla="+- 0 11587 2097"/>
                <a:gd name="T49" fmla="*/ T48 w 9502"/>
                <a:gd name="T50" fmla="+- 0 2351 659"/>
                <a:gd name="T51" fmla="*/ 2351 h 1704"/>
                <a:gd name="T52" fmla="+- 0 11596 2097"/>
                <a:gd name="T53" fmla="*/ T52 w 9502"/>
                <a:gd name="T54" fmla="+- 0 2337 659"/>
                <a:gd name="T55" fmla="*/ 2337 h 1704"/>
                <a:gd name="T56" fmla="+- 0 11599 2097"/>
                <a:gd name="T57" fmla="*/ T56 w 9502"/>
                <a:gd name="T58" fmla="+- 0 2321 659"/>
                <a:gd name="T59" fmla="*/ 2321 h 1704"/>
                <a:gd name="T60" fmla="+- 0 11599 2097"/>
                <a:gd name="T61" fmla="*/ T60 w 9502"/>
                <a:gd name="T62" fmla="+- 0 701 659"/>
                <a:gd name="T63" fmla="*/ 701 h 1704"/>
                <a:gd name="T64" fmla="+- 0 11596 2097"/>
                <a:gd name="T65" fmla="*/ T64 w 9502"/>
                <a:gd name="T66" fmla="+- 0 685 659"/>
                <a:gd name="T67" fmla="*/ 685 h 1704"/>
                <a:gd name="T68" fmla="+- 0 11587 2097"/>
                <a:gd name="T69" fmla="*/ T68 w 9502"/>
                <a:gd name="T70" fmla="+- 0 672 659"/>
                <a:gd name="T71" fmla="*/ 672 h 1704"/>
                <a:gd name="T72" fmla="+- 0 11573 2097"/>
                <a:gd name="T73" fmla="*/ T72 w 9502"/>
                <a:gd name="T74" fmla="+- 0 663 659"/>
                <a:gd name="T75" fmla="*/ 663 h 1704"/>
                <a:gd name="T76" fmla="+- 0 11557 2097"/>
                <a:gd name="T77" fmla="*/ T76 w 9502"/>
                <a:gd name="T78" fmla="+- 0 659 659"/>
                <a:gd name="T79" fmla="*/ 659 h 1704"/>
                <a:gd name="T80" fmla="+- 0 2139 2097"/>
                <a:gd name="T81" fmla="*/ T80 w 9502"/>
                <a:gd name="T82" fmla="+- 0 659 659"/>
                <a:gd name="T83" fmla="*/ 659 h 17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502" h="1704">
                  <a:moveTo>
                    <a:pt x="42" y="0"/>
                  </a:moveTo>
                  <a:lnTo>
                    <a:pt x="26" y="4"/>
                  </a:lnTo>
                  <a:lnTo>
                    <a:pt x="12" y="13"/>
                  </a:lnTo>
                  <a:lnTo>
                    <a:pt x="3" y="26"/>
                  </a:lnTo>
                  <a:lnTo>
                    <a:pt x="0" y="42"/>
                  </a:lnTo>
                  <a:lnTo>
                    <a:pt x="0" y="1662"/>
                  </a:lnTo>
                  <a:lnTo>
                    <a:pt x="3" y="1678"/>
                  </a:lnTo>
                  <a:lnTo>
                    <a:pt x="12" y="1692"/>
                  </a:lnTo>
                  <a:lnTo>
                    <a:pt x="26" y="1701"/>
                  </a:lnTo>
                  <a:lnTo>
                    <a:pt x="42" y="1704"/>
                  </a:lnTo>
                  <a:lnTo>
                    <a:pt x="9460" y="1704"/>
                  </a:lnTo>
                  <a:lnTo>
                    <a:pt x="9476" y="1701"/>
                  </a:lnTo>
                  <a:lnTo>
                    <a:pt x="9490" y="1692"/>
                  </a:lnTo>
                  <a:lnTo>
                    <a:pt x="9499" y="1678"/>
                  </a:lnTo>
                  <a:lnTo>
                    <a:pt x="9502" y="1662"/>
                  </a:lnTo>
                  <a:lnTo>
                    <a:pt x="9502" y="42"/>
                  </a:lnTo>
                  <a:lnTo>
                    <a:pt x="9499" y="26"/>
                  </a:lnTo>
                  <a:lnTo>
                    <a:pt x="9490" y="13"/>
                  </a:lnTo>
                  <a:lnTo>
                    <a:pt x="9476" y="4"/>
                  </a:lnTo>
                  <a:lnTo>
                    <a:pt x="9460" y="0"/>
                  </a:lnTo>
                  <a:lnTo>
                    <a:pt x="42" y="0"/>
                  </a:lnTo>
                  <a:close/>
                </a:path>
              </a:pathLst>
            </a:custGeom>
            <a:noFill/>
            <a:ln w="12700">
              <a:solidFill>
                <a:srgbClr val="CCCCC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Freeform 8"/>
            <p:cNvSpPr>
              <a:spLocks/>
            </p:cNvSpPr>
            <p:nvPr/>
          </p:nvSpPr>
          <p:spPr bwMode="auto">
            <a:xfrm>
              <a:off x="3191" y="2702"/>
              <a:ext cx="3540" cy="1871"/>
            </a:xfrm>
            <a:custGeom>
              <a:avLst/>
              <a:gdLst>
                <a:gd name="T0" fmla="+- 0 6605 3191"/>
                <a:gd name="T1" fmla="*/ T0 w 3540"/>
                <a:gd name="T2" fmla="+- 0 2702 2702"/>
                <a:gd name="T3" fmla="*/ 2702 h 1871"/>
                <a:gd name="T4" fmla="+- 0 3315 3191"/>
                <a:gd name="T5" fmla="*/ T4 w 3540"/>
                <a:gd name="T6" fmla="+- 0 2702 2702"/>
                <a:gd name="T7" fmla="*/ 2702 h 1871"/>
                <a:gd name="T8" fmla="+- 0 3267 3191"/>
                <a:gd name="T9" fmla="*/ T8 w 3540"/>
                <a:gd name="T10" fmla="+- 0 2712 2702"/>
                <a:gd name="T11" fmla="*/ 2712 h 1871"/>
                <a:gd name="T12" fmla="+- 0 3227 3191"/>
                <a:gd name="T13" fmla="*/ T12 w 3540"/>
                <a:gd name="T14" fmla="+- 0 2739 2702"/>
                <a:gd name="T15" fmla="*/ 2739 h 1871"/>
                <a:gd name="T16" fmla="+- 0 3201 3191"/>
                <a:gd name="T17" fmla="*/ T16 w 3540"/>
                <a:gd name="T18" fmla="+- 0 2779 2702"/>
                <a:gd name="T19" fmla="*/ 2779 h 1871"/>
                <a:gd name="T20" fmla="+- 0 3191 3191"/>
                <a:gd name="T21" fmla="*/ T20 w 3540"/>
                <a:gd name="T22" fmla="+- 0 2828 2702"/>
                <a:gd name="T23" fmla="*/ 2828 h 1871"/>
                <a:gd name="T24" fmla="+- 0 3191 3191"/>
                <a:gd name="T25" fmla="*/ T24 w 3540"/>
                <a:gd name="T26" fmla="+- 0 4447 2702"/>
                <a:gd name="T27" fmla="*/ 4447 h 1871"/>
                <a:gd name="T28" fmla="+- 0 3201 3191"/>
                <a:gd name="T29" fmla="*/ T28 w 3540"/>
                <a:gd name="T30" fmla="+- 0 4496 2702"/>
                <a:gd name="T31" fmla="*/ 4496 h 1871"/>
                <a:gd name="T32" fmla="+- 0 3227 3191"/>
                <a:gd name="T33" fmla="*/ T32 w 3540"/>
                <a:gd name="T34" fmla="+- 0 4536 2702"/>
                <a:gd name="T35" fmla="*/ 4536 h 1871"/>
                <a:gd name="T36" fmla="+- 0 3267 3191"/>
                <a:gd name="T37" fmla="*/ T36 w 3540"/>
                <a:gd name="T38" fmla="+- 0 4563 2702"/>
                <a:gd name="T39" fmla="*/ 4563 h 1871"/>
                <a:gd name="T40" fmla="+- 0 3315 3191"/>
                <a:gd name="T41" fmla="*/ T40 w 3540"/>
                <a:gd name="T42" fmla="+- 0 4573 2702"/>
                <a:gd name="T43" fmla="*/ 4573 h 1871"/>
                <a:gd name="T44" fmla="+- 0 6605 3191"/>
                <a:gd name="T45" fmla="*/ T44 w 3540"/>
                <a:gd name="T46" fmla="+- 0 4573 2702"/>
                <a:gd name="T47" fmla="*/ 4573 h 1871"/>
                <a:gd name="T48" fmla="+- 0 6654 3191"/>
                <a:gd name="T49" fmla="*/ T48 w 3540"/>
                <a:gd name="T50" fmla="+- 0 4563 2702"/>
                <a:gd name="T51" fmla="*/ 4563 h 1871"/>
                <a:gd name="T52" fmla="+- 0 6694 3191"/>
                <a:gd name="T53" fmla="*/ T52 w 3540"/>
                <a:gd name="T54" fmla="+- 0 4536 2702"/>
                <a:gd name="T55" fmla="*/ 4536 h 1871"/>
                <a:gd name="T56" fmla="+- 0 6721 3191"/>
                <a:gd name="T57" fmla="*/ T56 w 3540"/>
                <a:gd name="T58" fmla="+- 0 4496 2702"/>
                <a:gd name="T59" fmla="*/ 4496 h 1871"/>
                <a:gd name="T60" fmla="+- 0 6731 3191"/>
                <a:gd name="T61" fmla="*/ T60 w 3540"/>
                <a:gd name="T62" fmla="+- 0 4447 2702"/>
                <a:gd name="T63" fmla="*/ 4447 h 1871"/>
                <a:gd name="T64" fmla="+- 0 6731 3191"/>
                <a:gd name="T65" fmla="*/ T64 w 3540"/>
                <a:gd name="T66" fmla="+- 0 2828 2702"/>
                <a:gd name="T67" fmla="*/ 2828 h 1871"/>
                <a:gd name="T68" fmla="+- 0 6721 3191"/>
                <a:gd name="T69" fmla="*/ T68 w 3540"/>
                <a:gd name="T70" fmla="+- 0 2779 2702"/>
                <a:gd name="T71" fmla="*/ 2779 h 1871"/>
                <a:gd name="T72" fmla="+- 0 6694 3191"/>
                <a:gd name="T73" fmla="*/ T72 w 3540"/>
                <a:gd name="T74" fmla="+- 0 2739 2702"/>
                <a:gd name="T75" fmla="*/ 2739 h 1871"/>
                <a:gd name="T76" fmla="+- 0 6654 3191"/>
                <a:gd name="T77" fmla="*/ T76 w 3540"/>
                <a:gd name="T78" fmla="+- 0 2712 2702"/>
                <a:gd name="T79" fmla="*/ 2712 h 1871"/>
                <a:gd name="T80" fmla="+- 0 6605 3191"/>
                <a:gd name="T81" fmla="*/ T80 w 3540"/>
                <a:gd name="T82" fmla="+- 0 2702 2702"/>
                <a:gd name="T83" fmla="*/ 2702 h 18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540" h="1871">
                  <a:moveTo>
                    <a:pt x="3414" y="0"/>
                  </a:moveTo>
                  <a:lnTo>
                    <a:pt x="124" y="0"/>
                  </a:lnTo>
                  <a:lnTo>
                    <a:pt x="76" y="10"/>
                  </a:lnTo>
                  <a:lnTo>
                    <a:pt x="36" y="37"/>
                  </a:lnTo>
                  <a:lnTo>
                    <a:pt x="10" y="77"/>
                  </a:lnTo>
                  <a:lnTo>
                    <a:pt x="0" y="126"/>
                  </a:lnTo>
                  <a:lnTo>
                    <a:pt x="0" y="1745"/>
                  </a:lnTo>
                  <a:lnTo>
                    <a:pt x="10" y="1794"/>
                  </a:lnTo>
                  <a:lnTo>
                    <a:pt x="36" y="1834"/>
                  </a:lnTo>
                  <a:lnTo>
                    <a:pt x="76" y="1861"/>
                  </a:lnTo>
                  <a:lnTo>
                    <a:pt x="124" y="1871"/>
                  </a:lnTo>
                  <a:lnTo>
                    <a:pt x="3414" y="1871"/>
                  </a:lnTo>
                  <a:lnTo>
                    <a:pt x="3463" y="1861"/>
                  </a:lnTo>
                  <a:lnTo>
                    <a:pt x="3503" y="1834"/>
                  </a:lnTo>
                  <a:lnTo>
                    <a:pt x="3530" y="1794"/>
                  </a:lnTo>
                  <a:lnTo>
                    <a:pt x="3540" y="1745"/>
                  </a:lnTo>
                  <a:lnTo>
                    <a:pt x="3540" y="126"/>
                  </a:lnTo>
                  <a:lnTo>
                    <a:pt x="3530" y="77"/>
                  </a:lnTo>
                  <a:lnTo>
                    <a:pt x="3503" y="37"/>
                  </a:lnTo>
                  <a:lnTo>
                    <a:pt x="3463" y="10"/>
                  </a:lnTo>
                  <a:lnTo>
                    <a:pt x="34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 name="Freeform 9"/>
            <p:cNvSpPr>
              <a:spLocks/>
            </p:cNvSpPr>
            <p:nvPr/>
          </p:nvSpPr>
          <p:spPr bwMode="auto">
            <a:xfrm>
              <a:off x="3191" y="2702"/>
              <a:ext cx="3540" cy="1871"/>
            </a:xfrm>
            <a:custGeom>
              <a:avLst/>
              <a:gdLst>
                <a:gd name="T0" fmla="+- 0 6731 3191"/>
                <a:gd name="T1" fmla="*/ T0 w 3540"/>
                <a:gd name="T2" fmla="+- 0 4447 2702"/>
                <a:gd name="T3" fmla="*/ 4447 h 1871"/>
                <a:gd name="T4" fmla="+- 0 6721 3191"/>
                <a:gd name="T5" fmla="*/ T4 w 3540"/>
                <a:gd name="T6" fmla="+- 0 4496 2702"/>
                <a:gd name="T7" fmla="*/ 4496 h 1871"/>
                <a:gd name="T8" fmla="+- 0 6694 3191"/>
                <a:gd name="T9" fmla="*/ T8 w 3540"/>
                <a:gd name="T10" fmla="+- 0 4536 2702"/>
                <a:gd name="T11" fmla="*/ 4536 h 1871"/>
                <a:gd name="T12" fmla="+- 0 6654 3191"/>
                <a:gd name="T13" fmla="*/ T12 w 3540"/>
                <a:gd name="T14" fmla="+- 0 4563 2702"/>
                <a:gd name="T15" fmla="*/ 4563 h 1871"/>
                <a:gd name="T16" fmla="+- 0 6605 3191"/>
                <a:gd name="T17" fmla="*/ T16 w 3540"/>
                <a:gd name="T18" fmla="+- 0 4573 2702"/>
                <a:gd name="T19" fmla="*/ 4573 h 1871"/>
                <a:gd name="T20" fmla="+- 0 3315 3191"/>
                <a:gd name="T21" fmla="*/ T20 w 3540"/>
                <a:gd name="T22" fmla="+- 0 4573 2702"/>
                <a:gd name="T23" fmla="*/ 4573 h 1871"/>
                <a:gd name="T24" fmla="+- 0 3267 3191"/>
                <a:gd name="T25" fmla="*/ T24 w 3540"/>
                <a:gd name="T26" fmla="+- 0 4563 2702"/>
                <a:gd name="T27" fmla="*/ 4563 h 1871"/>
                <a:gd name="T28" fmla="+- 0 3227 3191"/>
                <a:gd name="T29" fmla="*/ T28 w 3540"/>
                <a:gd name="T30" fmla="+- 0 4536 2702"/>
                <a:gd name="T31" fmla="*/ 4536 h 1871"/>
                <a:gd name="T32" fmla="+- 0 3201 3191"/>
                <a:gd name="T33" fmla="*/ T32 w 3540"/>
                <a:gd name="T34" fmla="+- 0 4496 2702"/>
                <a:gd name="T35" fmla="*/ 4496 h 1871"/>
                <a:gd name="T36" fmla="+- 0 3191 3191"/>
                <a:gd name="T37" fmla="*/ T36 w 3540"/>
                <a:gd name="T38" fmla="+- 0 4447 2702"/>
                <a:gd name="T39" fmla="*/ 4447 h 1871"/>
                <a:gd name="T40" fmla="+- 0 3191 3191"/>
                <a:gd name="T41" fmla="*/ T40 w 3540"/>
                <a:gd name="T42" fmla="+- 0 2828 2702"/>
                <a:gd name="T43" fmla="*/ 2828 h 1871"/>
                <a:gd name="T44" fmla="+- 0 3201 3191"/>
                <a:gd name="T45" fmla="*/ T44 w 3540"/>
                <a:gd name="T46" fmla="+- 0 2779 2702"/>
                <a:gd name="T47" fmla="*/ 2779 h 1871"/>
                <a:gd name="T48" fmla="+- 0 3227 3191"/>
                <a:gd name="T49" fmla="*/ T48 w 3540"/>
                <a:gd name="T50" fmla="+- 0 2739 2702"/>
                <a:gd name="T51" fmla="*/ 2739 h 1871"/>
                <a:gd name="T52" fmla="+- 0 3267 3191"/>
                <a:gd name="T53" fmla="*/ T52 w 3540"/>
                <a:gd name="T54" fmla="+- 0 2712 2702"/>
                <a:gd name="T55" fmla="*/ 2712 h 1871"/>
                <a:gd name="T56" fmla="+- 0 3315 3191"/>
                <a:gd name="T57" fmla="*/ T56 w 3540"/>
                <a:gd name="T58" fmla="+- 0 2702 2702"/>
                <a:gd name="T59" fmla="*/ 2702 h 1871"/>
                <a:gd name="T60" fmla="+- 0 6605 3191"/>
                <a:gd name="T61" fmla="*/ T60 w 3540"/>
                <a:gd name="T62" fmla="+- 0 2702 2702"/>
                <a:gd name="T63" fmla="*/ 2702 h 1871"/>
                <a:gd name="T64" fmla="+- 0 6654 3191"/>
                <a:gd name="T65" fmla="*/ T64 w 3540"/>
                <a:gd name="T66" fmla="+- 0 2712 2702"/>
                <a:gd name="T67" fmla="*/ 2712 h 1871"/>
                <a:gd name="T68" fmla="+- 0 6694 3191"/>
                <a:gd name="T69" fmla="*/ T68 w 3540"/>
                <a:gd name="T70" fmla="+- 0 2739 2702"/>
                <a:gd name="T71" fmla="*/ 2739 h 1871"/>
                <a:gd name="T72" fmla="+- 0 6721 3191"/>
                <a:gd name="T73" fmla="*/ T72 w 3540"/>
                <a:gd name="T74" fmla="+- 0 2779 2702"/>
                <a:gd name="T75" fmla="*/ 2779 h 1871"/>
                <a:gd name="T76" fmla="+- 0 6731 3191"/>
                <a:gd name="T77" fmla="*/ T76 w 3540"/>
                <a:gd name="T78" fmla="+- 0 2828 2702"/>
                <a:gd name="T79" fmla="*/ 2828 h 1871"/>
                <a:gd name="T80" fmla="+- 0 6731 3191"/>
                <a:gd name="T81" fmla="*/ T80 w 3540"/>
                <a:gd name="T82" fmla="+- 0 4447 2702"/>
                <a:gd name="T83" fmla="*/ 4447 h 18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540" h="1871">
                  <a:moveTo>
                    <a:pt x="3540" y="1745"/>
                  </a:moveTo>
                  <a:lnTo>
                    <a:pt x="3530" y="1794"/>
                  </a:lnTo>
                  <a:lnTo>
                    <a:pt x="3503" y="1834"/>
                  </a:lnTo>
                  <a:lnTo>
                    <a:pt x="3463" y="1861"/>
                  </a:lnTo>
                  <a:lnTo>
                    <a:pt x="3414" y="1871"/>
                  </a:lnTo>
                  <a:lnTo>
                    <a:pt x="124" y="1871"/>
                  </a:lnTo>
                  <a:lnTo>
                    <a:pt x="76" y="1861"/>
                  </a:lnTo>
                  <a:lnTo>
                    <a:pt x="36" y="1834"/>
                  </a:lnTo>
                  <a:lnTo>
                    <a:pt x="10" y="1794"/>
                  </a:lnTo>
                  <a:lnTo>
                    <a:pt x="0" y="1745"/>
                  </a:lnTo>
                  <a:lnTo>
                    <a:pt x="0" y="126"/>
                  </a:lnTo>
                  <a:lnTo>
                    <a:pt x="10" y="77"/>
                  </a:lnTo>
                  <a:lnTo>
                    <a:pt x="36" y="37"/>
                  </a:lnTo>
                  <a:lnTo>
                    <a:pt x="76" y="10"/>
                  </a:lnTo>
                  <a:lnTo>
                    <a:pt x="124" y="0"/>
                  </a:lnTo>
                  <a:lnTo>
                    <a:pt x="3414" y="0"/>
                  </a:lnTo>
                  <a:lnTo>
                    <a:pt x="3463" y="10"/>
                  </a:lnTo>
                  <a:lnTo>
                    <a:pt x="3503" y="37"/>
                  </a:lnTo>
                  <a:lnTo>
                    <a:pt x="3530" y="77"/>
                  </a:lnTo>
                  <a:lnTo>
                    <a:pt x="3540" y="126"/>
                  </a:lnTo>
                  <a:lnTo>
                    <a:pt x="3540" y="1745"/>
                  </a:lnTo>
                  <a:close/>
                </a:path>
              </a:pathLst>
            </a:custGeom>
            <a:noFill/>
            <a:ln w="38100">
              <a:solidFill>
                <a:srgbClr val="7F7F7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 name="Freeform 10"/>
            <p:cNvSpPr>
              <a:spLocks/>
            </p:cNvSpPr>
            <p:nvPr/>
          </p:nvSpPr>
          <p:spPr bwMode="auto">
            <a:xfrm>
              <a:off x="3273" y="2785"/>
              <a:ext cx="3374" cy="1704"/>
            </a:xfrm>
            <a:custGeom>
              <a:avLst/>
              <a:gdLst>
                <a:gd name="T0" fmla="+- 0 3315 3273"/>
                <a:gd name="T1" fmla="*/ T0 w 3374"/>
                <a:gd name="T2" fmla="+- 0 2785 2785"/>
                <a:gd name="T3" fmla="*/ 2785 h 1704"/>
                <a:gd name="T4" fmla="+- 0 3299 3273"/>
                <a:gd name="T5" fmla="*/ T4 w 3374"/>
                <a:gd name="T6" fmla="+- 0 2789 2785"/>
                <a:gd name="T7" fmla="*/ 2789 h 1704"/>
                <a:gd name="T8" fmla="+- 0 3285 3273"/>
                <a:gd name="T9" fmla="*/ T8 w 3374"/>
                <a:gd name="T10" fmla="+- 0 2798 2785"/>
                <a:gd name="T11" fmla="*/ 2798 h 1704"/>
                <a:gd name="T12" fmla="+- 0 3276 3273"/>
                <a:gd name="T13" fmla="*/ T12 w 3374"/>
                <a:gd name="T14" fmla="+- 0 2811 2785"/>
                <a:gd name="T15" fmla="*/ 2811 h 1704"/>
                <a:gd name="T16" fmla="+- 0 3273 3273"/>
                <a:gd name="T17" fmla="*/ T16 w 3374"/>
                <a:gd name="T18" fmla="+- 0 2827 2785"/>
                <a:gd name="T19" fmla="*/ 2827 h 1704"/>
                <a:gd name="T20" fmla="+- 0 3273 3273"/>
                <a:gd name="T21" fmla="*/ T20 w 3374"/>
                <a:gd name="T22" fmla="+- 0 4447 2785"/>
                <a:gd name="T23" fmla="*/ 4447 h 1704"/>
                <a:gd name="T24" fmla="+- 0 3276 3273"/>
                <a:gd name="T25" fmla="*/ T24 w 3374"/>
                <a:gd name="T26" fmla="+- 0 4463 2785"/>
                <a:gd name="T27" fmla="*/ 4463 h 1704"/>
                <a:gd name="T28" fmla="+- 0 3285 3273"/>
                <a:gd name="T29" fmla="*/ T28 w 3374"/>
                <a:gd name="T30" fmla="+- 0 4477 2785"/>
                <a:gd name="T31" fmla="*/ 4477 h 1704"/>
                <a:gd name="T32" fmla="+- 0 3299 3273"/>
                <a:gd name="T33" fmla="*/ T32 w 3374"/>
                <a:gd name="T34" fmla="+- 0 4486 2785"/>
                <a:gd name="T35" fmla="*/ 4486 h 1704"/>
                <a:gd name="T36" fmla="+- 0 3315 3273"/>
                <a:gd name="T37" fmla="*/ T36 w 3374"/>
                <a:gd name="T38" fmla="+- 0 4489 2785"/>
                <a:gd name="T39" fmla="*/ 4489 h 1704"/>
                <a:gd name="T40" fmla="+- 0 6605 3273"/>
                <a:gd name="T41" fmla="*/ T40 w 3374"/>
                <a:gd name="T42" fmla="+- 0 4489 2785"/>
                <a:gd name="T43" fmla="*/ 4489 h 1704"/>
                <a:gd name="T44" fmla="+- 0 6621 3273"/>
                <a:gd name="T45" fmla="*/ T44 w 3374"/>
                <a:gd name="T46" fmla="+- 0 4486 2785"/>
                <a:gd name="T47" fmla="*/ 4486 h 1704"/>
                <a:gd name="T48" fmla="+- 0 6634 3273"/>
                <a:gd name="T49" fmla="*/ T48 w 3374"/>
                <a:gd name="T50" fmla="+- 0 4477 2785"/>
                <a:gd name="T51" fmla="*/ 4477 h 1704"/>
                <a:gd name="T52" fmla="+- 0 6643 3273"/>
                <a:gd name="T53" fmla="*/ T52 w 3374"/>
                <a:gd name="T54" fmla="+- 0 4463 2785"/>
                <a:gd name="T55" fmla="*/ 4463 h 1704"/>
                <a:gd name="T56" fmla="+- 0 6647 3273"/>
                <a:gd name="T57" fmla="*/ T56 w 3374"/>
                <a:gd name="T58" fmla="+- 0 4447 2785"/>
                <a:gd name="T59" fmla="*/ 4447 h 1704"/>
                <a:gd name="T60" fmla="+- 0 6647 3273"/>
                <a:gd name="T61" fmla="*/ T60 w 3374"/>
                <a:gd name="T62" fmla="+- 0 2827 2785"/>
                <a:gd name="T63" fmla="*/ 2827 h 1704"/>
                <a:gd name="T64" fmla="+- 0 6643 3273"/>
                <a:gd name="T65" fmla="*/ T64 w 3374"/>
                <a:gd name="T66" fmla="+- 0 2811 2785"/>
                <a:gd name="T67" fmla="*/ 2811 h 1704"/>
                <a:gd name="T68" fmla="+- 0 6634 3273"/>
                <a:gd name="T69" fmla="*/ T68 w 3374"/>
                <a:gd name="T70" fmla="+- 0 2798 2785"/>
                <a:gd name="T71" fmla="*/ 2798 h 1704"/>
                <a:gd name="T72" fmla="+- 0 6621 3273"/>
                <a:gd name="T73" fmla="*/ T72 w 3374"/>
                <a:gd name="T74" fmla="+- 0 2789 2785"/>
                <a:gd name="T75" fmla="*/ 2789 h 1704"/>
                <a:gd name="T76" fmla="+- 0 6605 3273"/>
                <a:gd name="T77" fmla="*/ T76 w 3374"/>
                <a:gd name="T78" fmla="+- 0 2785 2785"/>
                <a:gd name="T79" fmla="*/ 2785 h 1704"/>
                <a:gd name="T80" fmla="+- 0 3315 3273"/>
                <a:gd name="T81" fmla="*/ T80 w 3374"/>
                <a:gd name="T82" fmla="+- 0 2785 2785"/>
                <a:gd name="T83" fmla="*/ 2785 h 17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374" h="1704">
                  <a:moveTo>
                    <a:pt x="42" y="0"/>
                  </a:moveTo>
                  <a:lnTo>
                    <a:pt x="26" y="4"/>
                  </a:lnTo>
                  <a:lnTo>
                    <a:pt x="12" y="13"/>
                  </a:lnTo>
                  <a:lnTo>
                    <a:pt x="3" y="26"/>
                  </a:lnTo>
                  <a:lnTo>
                    <a:pt x="0" y="42"/>
                  </a:lnTo>
                  <a:lnTo>
                    <a:pt x="0" y="1662"/>
                  </a:lnTo>
                  <a:lnTo>
                    <a:pt x="3" y="1678"/>
                  </a:lnTo>
                  <a:lnTo>
                    <a:pt x="12" y="1692"/>
                  </a:lnTo>
                  <a:lnTo>
                    <a:pt x="26" y="1701"/>
                  </a:lnTo>
                  <a:lnTo>
                    <a:pt x="42" y="1704"/>
                  </a:lnTo>
                  <a:lnTo>
                    <a:pt x="3332" y="1704"/>
                  </a:lnTo>
                  <a:lnTo>
                    <a:pt x="3348" y="1701"/>
                  </a:lnTo>
                  <a:lnTo>
                    <a:pt x="3361" y="1692"/>
                  </a:lnTo>
                  <a:lnTo>
                    <a:pt x="3370" y="1678"/>
                  </a:lnTo>
                  <a:lnTo>
                    <a:pt x="3374" y="1662"/>
                  </a:lnTo>
                  <a:lnTo>
                    <a:pt x="3374" y="42"/>
                  </a:lnTo>
                  <a:lnTo>
                    <a:pt x="3370" y="26"/>
                  </a:lnTo>
                  <a:lnTo>
                    <a:pt x="3361" y="13"/>
                  </a:lnTo>
                  <a:lnTo>
                    <a:pt x="3348" y="4"/>
                  </a:lnTo>
                  <a:lnTo>
                    <a:pt x="3332" y="0"/>
                  </a:lnTo>
                  <a:lnTo>
                    <a:pt x="42" y="0"/>
                  </a:lnTo>
                  <a:close/>
                </a:path>
              </a:pathLst>
            </a:custGeom>
            <a:noFill/>
            <a:ln w="12700">
              <a:solidFill>
                <a:srgbClr val="CCCCC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 name="Freeform 11"/>
            <p:cNvSpPr>
              <a:spLocks/>
            </p:cNvSpPr>
            <p:nvPr/>
          </p:nvSpPr>
          <p:spPr bwMode="auto">
            <a:xfrm>
              <a:off x="2013" y="4828"/>
              <a:ext cx="9670" cy="1811"/>
            </a:xfrm>
            <a:custGeom>
              <a:avLst/>
              <a:gdLst>
                <a:gd name="T0" fmla="+- 0 11557 2013"/>
                <a:gd name="T1" fmla="*/ T0 w 9670"/>
                <a:gd name="T2" fmla="+- 0 4828 4828"/>
                <a:gd name="T3" fmla="*/ 4828 h 1811"/>
                <a:gd name="T4" fmla="+- 0 2139 2013"/>
                <a:gd name="T5" fmla="*/ T4 w 9670"/>
                <a:gd name="T6" fmla="+- 0 4828 4828"/>
                <a:gd name="T7" fmla="*/ 4828 h 1811"/>
                <a:gd name="T8" fmla="+- 0 2090 2013"/>
                <a:gd name="T9" fmla="*/ T8 w 9670"/>
                <a:gd name="T10" fmla="+- 0 4838 4828"/>
                <a:gd name="T11" fmla="*/ 4838 h 1811"/>
                <a:gd name="T12" fmla="+- 0 2050 2013"/>
                <a:gd name="T13" fmla="*/ T12 w 9670"/>
                <a:gd name="T14" fmla="+- 0 4865 4828"/>
                <a:gd name="T15" fmla="*/ 4865 h 1811"/>
                <a:gd name="T16" fmla="+- 0 2023 2013"/>
                <a:gd name="T17" fmla="*/ T16 w 9670"/>
                <a:gd name="T18" fmla="+- 0 4905 4828"/>
                <a:gd name="T19" fmla="*/ 4905 h 1811"/>
                <a:gd name="T20" fmla="+- 0 2013 2013"/>
                <a:gd name="T21" fmla="*/ T20 w 9670"/>
                <a:gd name="T22" fmla="+- 0 4954 4828"/>
                <a:gd name="T23" fmla="*/ 4954 h 1811"/>
                <a:gd name="T24" fmla="+- 0 2013 2013"/>
                <a:gd name="T25" fmla="*/ T24 w 9670"/>
                <a:gd name="T26" fmla="+- 0 6513 4828"/>
                <a:gd name="T27" fmla="*/ 6513 h 1811"/>
                <a:gd name="T28" fmla="+- 0 2023 2013"/>
                <a:gd name="T29" fmla="*/ T28 w 9670"/>
                <a:gd name="T30" fmla="+- 0 6562 4828"/>
                <a:gd name="T31" fmla="*/ 6562 h 1811"/>
                <a:gd name="T32" fmla="+- 0 2050 2013"/>
                <a:gd name="T33" fmla="*/ T32 w 9670"/>
                <a:gd name="T34" fmla="+- 0 6602 4828"/>
                <a:gd name="T35" fmla="*/ 6602 h 1811"/>
                <a:gd name="T36" fmla="+- 0 2090 2013"/>
                <a:gd name="T37" fmla="*/ T36 w 9670"/>
                <a:gd name="T38" fmla="+- 0 6629 4828"/>
                <a:gd name="T39" fmla="*/ 6629 h 1811"/>
                <a:gd name="T40" fmla="+- 0 2139 2013"/>
                <a:gd name="T41" fmla="*/ T40 w 9670"/>
                <a:gd name="T42" fmla="+- 0 6639 4828"/>
                <a:gd name="T43" fmla="*/ 6639 h 1811"/>
                <a:gd name="T44" fmla="+- 0 11557 2013"/>
                <a:gd name="T45" fmla="*/ T44 w 9670"/>
                <a:gd name="T46" fmla="+- 0 6639 4828"/>
                <a:gd name="T47" fmla="*/ 6639 h 1811"/>
                <a:gd name="T48" fmla="+- 0 11606 2013"/>
                <a:gd name="T49" fmla="*/ T48 w 9670"/>
                <a:gd name="T50" fmla="+- 0 6629 4828"/>
                <a:gd name="T51" fmla="*/ 6629 h 1811"/>
                <a:gd name="T52" fmla="+- 0 11646 2013"/>
                <a:gd name="T53" fmla="*/ T52 w 9670"/>
                <a:gd name="T54" fmla="+- 0 6602 4828"/>
                <a:gd name="T55" fmla="*/ 6602 h 1811"/>
                <a:gd name="T56" fmla="+- 0 11673 2013"/>
                <a:gd name="T57" fmla="*/ T56 w 9670"/>
                <a:gd name="T58" fmla="+- 0 6562 4828"/>
                <a:gd name="T59" fmla="*/ 6562 h 1811"/>
                <a:gd name="T60" fmla="+- 0 11683 2013"/>
                <a:gd name="T61" fmla="*/ T60 w 9670"/>
                <a:gd name="T62" fmla="+- 0 6513 4828"/>
                <a:gd name="T63" fmla="*/ 6513 h 1811"/>
                <a:gd name="T64" fmla="+- 0 11683 2013"/>
                <a:gd name="T65" fmla="*/ T64 w 9670"/>
                <a:gd name="T66" fmla="+- 0 4954 4828"/>
                <a:gd name="T67" fmla="*/ 4954 h 1811"/>
                <a:gd name="T68" fmla="+- 0 11673 2013"/>
                <a:gd name="T69" fmla="*/ T68 w 9670"/>
                <a:gd name="T70" fmla="+- 0 4905 4828"/>
                <a:gd name="T71" fmla="*/ 4905 h 1811"/>
                <a:gd name="T72" fmla="+- 0 11646 2013"/>
                <a:gd name="T73" fmla="*/ T72 w 9670"/>
                <a:gd name="T74" fmla="+- 0 4865 4828"/>
                <a:gd name="T75" fmla="*/ 4865 h 1811"/>
                <a:gd name="T76" fmla="+- 0 11606 2013"/>
                <a:gd name="T77" fmla="*/ T76 w 9670"/>
                <a:gd name="T78" fmla="+- 0 4838 4828"/>
                <a:gd name="T79" fmla="*/ 4838 h 1811"/>
                <a:gd name="T80" fmla="+- 0 11557 2013"/>
                <a:gd name="T81" fmla="*/ T80 w 9670"/>
                <a:gd name="T82" fmla="+- 0 4828 4828"/>
                <a:gd name="T83" fmla="*/ 4828 h 18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670" h="1811">
                  <a:moveTo>
                    <a:pt x="9544" y="0"/>
                  </a:moveTo>
                  <a:lnTo>
                    <a:pt x="126" y="0"/>
                  </a:lnTo>
                  <a:lnTo>
                    <a:pt x="77" y="10"/>
                  </a:lnTo>
                  <a:lnTo>
                    <a:pt x="37" y="37"/>
                  </a:lnTo>
                  <a:lnTo>
                    <a:pt x="10" y="77"/>
                  </a:lnTo>
                  <a:lnTo>
                    <a:pt x="0" y="126"/>
                  </a:lnTo>
                  <a:lnTo>
                    <a:pt x="0" y="1685"/>
                  </a:lnTo>
                  <a:lnTo>
                    <a:pt x="10" y="1734"/>
                  </a:lnTo>
                  <a:lnTo>
                    <a:pt x="37" y="1774"/>
                  </a:lnTo>
                  <a:lnTo>
                    <a:pt x="77" y="1801"/>
                  </a:lnTo>
                  <a:lnTo>
                    <a:pt x="126" y="1811"/>
                  </a:lnTo>
                  <a:lnTo>
                    <a:pt x="9544" y="1811"/>
                  </a:lnTo>
                  <a:lnTo>
                    <a:pt x="9593" y="1801"/>
                  </a:lnTo>
                  <a:lnTo>
                    <a:pt x="9633" y="1774"/>
                  </a:lnTo>
                  <a:lnTo>
                    <a:pt x="9660" y="1734"/>
                  </a:lnTo>
                  <a:lnTo>
                    <a:pt x="9670" y="1685"/>
                  </a:lnTo>
                  <a:lnTo>
                    <a:pt x="9670" y="126"/>
                  </a:lnTo>
                  <a:lnTo>
                    <a:pt x="9660" y="77"/>
                  </a:lnTo>
                  <a:lnTo>
                    <a:pt x="9633" y="37"/>
                  </a:lnTo>
                  <a:lnTo>
                    <a:pt x="9593" y="10"/>
                  </a:lnTo>
                  <a:lnTo>
                    <a:pt x="95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3" name="Freeform 12"/>
            <p:cNvSpPr>
              <a:spLocks/>
            </p:cNvSpPr>
            <p:nvPr/>
          </p:nvSpPr>
          <p:spPr bwMode="auto">
            <a:xfrm>
              <a:off x="2013" y="4828"/>
              <a:ext cx="9670" cy="1811"/>
            </a:xfrm>
            <a:custGeom>
              <a:avLst/>
              <a:gdLst>
                <a:gd name="T0" fmla="+- 0 11683 2013"/>
                <a:gd name="T1" fmla="*/ T0 w 9670"/>
                <a:gd name="T2" fmla="+- 0 6513 4828"/>
                <a:gd name="T3" fmla="*/ 6513 h 1811"/>
                <a:gd name="T4" fmla="+- 0 11673 2013"/>
                <a:gd name="T5" fmla="*/ T4 w 9670"/>
                <a:gd name="T6" fmla="+- 0 6562 4828"/>
                <a:gd name="T7" fmla="*/ 6562 h 1811"/>
                <a:gd name="T8" fmla="+- 0 11646 2013"/>
                <a:gd name="T9" fmla="*/ T8 w 9670"/>
                <a:gd name="T10" fmla="+- 0 6602 4828"/>
                <a:gd name="T11" fmla="*/ 6602 h 1811"/>
                <a:gd name="T12" fmla="+- 0 11606 2013"/>
                <a:gd name="T13" fmla="*/ T12 w 9670"/>
                <a:gd name="T14" fmla="+- 0 6629 4828"/>
                <a:gd name="T15" fmla="*/ 6629 h 1811"/>
                <a:gd name="T16" fmla="+- 0 11557 2013"/>
                <a:gd name="T17" fmla="*/ T16 w 9670"/>
                <a:gd name="T18" fmla="+- 0 6639 4828"/>
                <a:gd name="T19" fmla="*/ 6639 h 1811"/>
                <a:gd name="T20" fmla="+- 0 2139 2013"/>
                <a:gd name="T21" fmla="*/ T20 w 9670"/>
                <a:gd name="T22" fmla="+- 0 6639 4828"/>
                <a:gd name="T23" fmla="*/ 6639 h 1811"/>
                <a:gd name="T24" fmla="+- 0 2090 2013"/>
                <a:gd name="T25" fmla="*/ T24 w 9670"/>
                <a:gd name="T26" fmla="+- 0 6629 4828"/>
                <a:gd name="T27" fmla="*/ 6629 h 1811"/>
                <a:gd name="T28" fmla="+- 0 2050 2013"/>
                <a:gd name="T29" fmla="*/ T28 w 9670"/>
                <a:gd name="T30" fmla="+- 0 6602 4828"/>
                <a:gd name="T31" fmla="*/ 6602 h 1811"/>
                <a:gd name="T32" fmla="+- 0 2023 2013"/>
                <a:gd name="T33" fmla="*/ T32 w 9670"/>
                <a:gd name="T34" fmla="+- 0 6562 4828"/>
                <a:gd name="T35" fmla="*/ 6562 h 1811"/>
                <a:gd name="T36" fmla="+- 0 2013 2013"/>
                <a:gd name="T37" fmla="*/ T36 w 9670"/>
                <a:gd name="T38" fmla="+- 0 6513 4828"/>
                <a:gd name="T39" fmla="*/ 6513 h 1811"/>
                <a:gd name="T40" fmla="+- 0 2013 2013"/>
                <a:gd name="T41" fmla="*/ T40 w 9670"/>
                <a:gd name="T42" fmla="+- 0 4954 4828"/>
                <a:gd name="T43" fmla="*/ 4954 h 1811"/>
                <a:gd name="T44" fmla="+- 0 2023 2013"/>
                <a:gd name="T45" fmla="*/ T44 w 9670"/>
                <a:gd name="T46" fmla="+- 0 4905 4828"/>
                <a:gd name="T47" fmla="*/ 4905 h 1811"/>
                <a:gd name="T48" fmla="+- 0 2050 2013"/>
                <a:gd name="T49" fmla="*/ T48 w 9670"/>
                <a:gd name="T50" fmla="+- 0 4865 4828"/>
                <a:gd name="T51" fmla="*/ 4865 h 1811"/>
                <a:gd name="T52" fmla="+- 0 2090 2013"/>
                <a:gd name="T53" fmla="*/ T52 w 9670"/>
                <a:gd name="T54" fmla="+- 0 4838 4828"/>
                <a:gd name="T55" fmla="*/ 4838 h 1811"/>
                <a:gd name="T56" fmla="+- 0 2139 2013"/>
                <a:gd name="T57" fmla="*/ T56 w 9670"/>
                <a:gd name="T58" fmla="+- 0 4828 4828"/>
                <a:gd name="T59" fmla="*/ 4828 h 1811"/>
                <a:gd name="T60" fmla="+- 0 11557 2013"/>
                <a:gd name="T61" fmla="*/ T60 w 9670"/>
                <a:gd name="T62" fmla="+- 0 4828 4828"/>
                <a:gd name="T63" fmla="*/ 4828 h 1811"/>
                <a:gd name="T64" fmla="+- 0 11606 2013"/>
                <a:gd name="T65" fmla="*/ T64 w 9670"/>
                <a:gd name="T66" fmla="+- 0 4838 4828"/>
                <a:gd name="T67" fmla="*/ 4838 h 1811"/>
                <a:gd name="T68" fmla="+- 0 11646 2013"/>
                <a:gd name="T69" fmla="*/ T68 w 9670"/>
                <a:gd name="T70" fmla="+- 0 4865 4828"/>
                <a:gd name="T71" fmla="*/ 4865 h 1811"/>
                <a:gd name="T72" fmla="+- 0 11673 2013"/>
                <a:gd name="T73" fmla="*/ T72 w 9670"/>
                <a:gd name="T74" fmla="+- 0 4905 4828"/>
                <a:gd name="T75" fmla="*/ 4905 h 1811"/>
                <a:gd name="T76" fmla="+- 0 11683 2013"/>
                <a:gd name="T77" fmla="*/ T76 w 9670"/>
                <a:gd name="T78" fmla="+- 0 4954 4828"/>
                <a:gd name="T79" fmla="*/ 4954 h 1811"/>
                <a:gd name="T80" fmla="+- 0 11683 2013"/>
                <a:gd name="T81" fmla="*/ T80 w 9670"/>
                <a:gd name="T82" fmla="+- 0 6513 4828"/>
                <a:gd name="T83" fmla="*/ 6513 h 18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670" h="1811">
                  <a:moveTo>
                    <a:pt x="9670" y="1685"/>
                  </a:moveTo>
                  <a:lnTo>
                    <a:pt x="9660" y="1734"/>
                  </a:lnTo>
                  <a:lnTo>
                    <a:pt x="9633" y="1774"/>
                  </a:lnTo>
                  <a:lnTo>
                    <a:pt x="9593" y="1801"/>
                  </a:lnTo>
                  <a:lnTo>
                    <a:pt x="9544" y="1811"/>
                  </a:lnTo>
                  <a:lnTo>
                    <a:pt x="126" y="1811"/>
                  </a:lnTo>
                  <a:lnTo>
                    <a:pt x="77" y="1801"/>
                  </a:lnTo>
                  <a:lnTo>
                    <a:pt x="37" y="1774"/>
                  </a:lnTo>
                  <a:lnTo>
                    <a:pt x="10" y="1734"/>
                  </a:lnTo>
                  <a:lnTo>
                    <a:pt x="0" y="1685"/>
                  </a:lnTo>
                  <a:lnTo>
                    <a:pt x="0" y="126"/>
                  </a:lnTo>
                  <a:lnTo>
                    <a:pt x="10" y="77"/>
                  </a:lnTo>
                  <a:lnTo>
                    <a:pt x="37" y="37"/>
                  </a:lnTo>
                  <a:lnTo>
                    <a:pt x="77" y="10"/>
                  </a:lnTo>
                  <a:lnTo>
                    <a:pt x="126" y="0"/>
                  </a:lnTo>
                  <a:lnTo>
                    <a:pt x="9544" y="0"/>
                  </a:lnTo>
                  <a:lnTo>
                    <a:pt x="9593" y="10"/>
                  </a:lnTo>
                  <a:lnTo>
                    <a:pt x="9633" y="37"/>
                  </a:lnTo>
                  <a:lnTo>
                    <a:pt x="9660" y="77"/>
                  </a:lnTo>
                  <a:lnTo>
                    <a:pt x="9670" y="126"/>
                  </a:lnTo>
                  <a:lnTo>
                    <a:pt x="9670" y="1685"/>
                  </a:lnTo>
                  <a:close/>
                </a:path>
              </a:pathLst>
            </a:custGeom>
            <a:noFill/>
            <a:ln w="38100">
              <a:solidFill>
                <a:srgbClr val="7F7F7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 name="Freeform 13"/>
            <p:cNvSpPr>
              <a:spLocks/>
            </p:cNvSpPr>
            <p:nvPr/>
          </p:nvSpPr>
          <p:spPr bwMode="auto">
            <a:xfrm>
              <a:off x="2097" y="4911"/>
              <a:ext cx="9502" cy="1644"/>
            </a:xfrm>
            <a:custGeom>
              <a:avLst/>
              <a:gdLst>
                <a:gd name="T0" fmla="+- 0 2139 2097"/>
                <a:gd name="T1" fmla="*/ T0 w 9502"/>
                <a:gd name="T2" fmla="+- 0 4911 4911"/>
                <a:gd name="T3" fmla="*/ 4911 h 1644"/>
                <a:gd name="T4" fmla="+- 0 2123 2097"/>
                <a:gd name="T5" fmla="*/ T4 w 9502"/>
                <a:gd name="T6" fmla="+- 0 4915 4911"/>
                <a:gd name="T7" fmla="*/ 4915 h 1644"/>
                <a:gd name="T8" fmla="+- 0 2109 2097"/>
                <a:gd name="T9" fmla="*/ T8 w 9502"/>
                <a:gd name="T10" fmla="+- 0 4924 4911"/>
                <a:gd name="T11" fmla="*/ 4924 h 1644"/>
                <a:gd name="T12" fmla="+- 0 2100 2097"/>
                <a:gd name="T13" fmla="*/ T12 w 9502"/>
                <a:gd name="T14" fmla="+- 0 4937 4911"/>
                <a:gd name="T15" fmla="*/ 4937 h 1644"/>
                <a:gd name="T16" fmla="+- 0 2097 2097"/>
                <a:gd name="T17" fmla="*/ T16 w 9502"/>
                <a:gd name="T18" fmla="+- 0 4953 4911"/>
                <a:gd name="T19" fmla="*/ 4953 h 1644"/>
                <a:gd name="T20" fmla="+- 0 2097 2097"/>
                <a:gd name="T21" fmla="*/ T20 w 9502"/>
                <a:gd name="T22" fmla="+- 0 6513 4911"/>
                <a:gd name="T23" fmla="*/ 6513 h 1644"/>
                <a:gd name="T24" fmla="+- 0 2100 2097"/>
                <a:gd name="T25" fmla="*/ T24 w 9502"/>
                <a:gd name="T26" fmla="+- 0 6529 4911"/>
                <a:gd name="T27" fmla="*/ 6529 h 1644"/>
                <a:gd name="T28" fmla="+- 0 2109 2097"/>
                <a:gd name="T29" fmla="*/ T28 w 9502"/>
                <a:gd name="T30" fmla="+- 0 6543 4911"/>
                <a:gd name="T31" fmla="*/ 6543 h 1644"/>
                <a:gd name="T32" fmla="+- 0 2123 2097"/>
                <a:gd name="T33" fmla="*/ T32 w 9502"/>
                <a:gd name="T34" fmla="+- 0 6552 4911"/>
                <a:gd name="T35" fmla="*/ 6552 h 1644"/>
                <a:gd name="T36" fmla="+- 0 2139 2097"/>
                <a:gd name="T37" fmla="*/ T36 w 9502"/>
                <a:gd name="T38" fmla="+- 0 6555 4911"/>
                <a:gd name="T39" fmla="*/ 6555 h 1644"/>
                <a:gd name="T40" fmla="+- 0 11557 2097"/>
                <a:gd name="T41" fmla="*/ T40 w 9502"/>
                <a:gd name="T42" fmla="+- 0 6555 4911"/>
                <a:gd name="T43" fmla="*/ 6555 h 1644"/>
                <a:gd name="T44" fmla="+- 0 11573 2097"/>
                <a:gd name="T45" fmla="*/ T44 w 9502"/>
                <a:gd name="T46" fmla="+- 0 6552 4911"/>
                <a:gd name="T47" fmla="*/ 6552 h 1644"/>
                <a:gd name="T48" fmla="+- 0 11587 2097"/>
                <a:gd name="T49" fmla="*/ T48 w 9502"/>
                <a:gd name="T50" fmla="+- 0 6543 4911"/>
                <a:gd name="T51" fmla="*/ 6543 h 1644"/>
                <a:gd name="T52" fmla="+- 0 11596 2097"/>
                <a:gd name="T53" fmla="*/ T52 w 9502"/>
                <a:gd name="T54" fmla="+- 0 6529 4911"/>
                <a:gd name="T55" fmla="*/ 6529 h 1644"/>
                <a:gd name="T56" fmla="+- 0 11599 2097"/>
                <a:gd name="T57" fmla="*/ T56 w 9502"/>
                <a:gd name="T58" fmla="+- 0 6513 4911"/>
                <a:gd name="T59" fmla="*/ 6513 h 1644"/>
                <a:gd name="T60" fmla="+- 0 11599 2097"/>
                <a:gd name="T61" fmla="*/ T60 w 9502"/>
                <a:gd name="T62" fmla="+- 0 4953 4911"/>
                <a:gd name="T63" fmla="*/ 4953 h 1644"/>
                <a:gd name="T64" fmla="+- 0 11596 2097"/>
                <a:gd name="T65" fmla="*/ T64 w 9502"/>
                <a:gd name="T66" fmla="+- 0 4937 4911"/>
                <a:gd name="T67" fmla="*/ 4937 h 1644"/>
                <a:gd name="T68" fmla="+- 0 11587 2097"/>
                <a:gd name="T69" fmla="*/ T68 w 9502"/>
                <a:gd name="T70" fmla="+- 0 4924 4911"/>
                <a:gd name="T71" fmla="*/ 4924 h 1644"/>
                <a:gd name="T72" fmla="+- 0 11573 2097"/>
                <a:gd name="T73" fmla="*/ T72 w 9502"/>
                <a:gd name="T74" fmla="+- 0 4915 4911"/>
                <a:gd name="T75" fmla="*/ 4915 h 1644"/>
                <a:gd name="T76" fmla="+- 0 11557 2097"/>
                <a:gd name="T77" fmla="*/ T76 w 9502"/>
                <a:gd name="T78" fmla="+- 0 4911 4911"/>
                <a:gd name="T79" fmla="*/ 4911 h 1644"/>
                <a:gd name="T80" fmla="+- 0 2139 2097"/>
                <a:gd name="T81" fmla="*/ T80 w 9502"/>
                <a:gd name="T82" fmla="+- 0 4911 4911"/>
                <a:gd name="T83" fmla="*/ 4911 h 16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502" h="1644">
                  <a:moveTo>
                    <a:pt x="42" y="0"/>
                  </a:moveTo>
                  <a:lnTo>
                    <a:pt x="26" y="4"/>
                  </a:lnTo>
                  <a:lnTo>
                    <a:pt x="12" y="13"/>
                  </a:lnTo>
                  <a:lnTo>
                    <a:pt x="3" y="26"/>
                  </a:lnTo>
                  <a:lnTo>
                    <a:pt x="0" y="42"/>
                  </a:lnTo>
                  <a:lnTo>
                    <a:pt x="0" y="1602"/>
                  </a:lnTo>
                  <a:lnTo>
                    <a:pt x="3" y="1618"/>
                  </a:lnTo>
                  <a:lnTo>
                    <a:pt x="12" y="1632"/>
                  </a:lnTo>
                  <a:lnTo>
                    <a:pt x="26" y="1641"/>
                  </a:lnTo>
                  <a:lnTo>
                    <a:pt x="42" y="1644"/>
                  </a:lnTo>
                  <a:lnTo>
                    <a:pt x="9460" y="1644"/>
                  </a:lnTo>
                  <a:lnTo>
                    <a:pt x="9476" y="1641"/>
                  </a:lnTo>
                  <a:lnTo>
                    <a:pt x="9490" y="1632"/>
                  </a:lnTo>
                  <a:lnTo>
                    <a:pt x="9499" y="1618"/>
                  </a:lnTo>
                  <a:lnTo>
                    <a:pt x="9502" y="1602"/>
                  </a:lnTo>
                  <a:lnTo>
                    <a:pt x="9502" y="42"/>
                  </a:lnTo>
                  <a:lnTo>
                    <a:pt x="9499" y="26"/>
                  </a:lnTo>
                  <a:lnTo>
                    <a:pt x="9490" y="13"/>
                  </a:lnTo>
                  <a:lnTo>
                    <a:pt x="9476" y="4"/>
                  </a:lnTo>
                  <a:lnTo>
                    <a:pt x="9460" y="0"/>
                  </a:lnTo>
                  <a:lnTo>
                    <a:pt x="42" y="0"/>
                  </a:lnTo>
                  <a:close/>
                </a:path>
              </a:pathLst>
            </a:custGeom>
            <a:noFill/>
            <a:ln w="12700">
              <a:solidFill>
                <a:srgbClr val="CCCCC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 name="Freeform 14"/>
            <p:cNvSpPr>
              <a:spLocks/>
            </p:cNvSpPr>
            <p:nvPr/>
          </p:nvSpPr>
          <p:spPr bwMode="auto">
            <a:xfrm>
              <a:off x="2013" y="6894"/>
              <a:ext cx="3014" cy="1811"/>
            </a:xfrm>
            <a:custGeom>
              <a:avLst/>
              <a:gdLst>
                <a:gd name="T0" fmla="+- 0 4901 2013"/>
                <a:gd name="T1" fmla="*/ T0 w 3014"/>
                <a:gd name="T2" fmla="+- 0 6894 6894"/>
                <a:gd name="T3" fmla="*/ 6894 h 1811"/>
                <a:gd name="T4" fmla="+- 0 2139 2013"/>
                <a:gd name="T5" fmla="*/ T4 w 3014"/>
                <a:gd name="T6" fmla="+- 0 6894 6894"/>
                <a:gd name="T7" fmla="*/ 6894 h 1811"/>
                <a:gd name="T8" fmla="+- 0 2090 2013"/>
                <a:gd name="T9" fmla="*/ T8 w 3014"/>
                <a:gd name="T10" fmla="+- 0 6904 6894"/>
                <a:gd name="T11" fmla="*/ 6904 h 1811"/>
                <a:gd name="T12" fmla="+- 0 2050 2013"/>
                <a:gd name="T13" fmla="*/ T12 w 3014"/>
                <a:gd name="T14" fmla="+- 0 6931 6894"/>
                <a:gd name="T15" fmla="*/ 6931 h 1811"/>
                <a:gd name="T16" fmla="+- 0 2023 2013"/>
                <a:gd name="T17" fmla="*/ T16 w 3014"/>
                <a:gd name="T18" fmla="+- 0 6971 6894"/>
                <a:gd name="T19" fmla="*/ 6971 h 1811"/>
                <a:gd name="T20" fmla="+- 0 2013 2013"/>
                <a:gd name="T21" fmla="*/ T20 w 3014"/>
                <a:gd name="T22" fmla="+- 0 7020 6894"/>
                <a:gd name="T23" fmla="*/ 7020 h 1811"/>
                <a:gd name="T24" fmla="+- 0 2013 2013"/>
                <a:gd name="T25" fmla="*/ T24 w 3014"/>
                <a:gd name="T26" fmla="+- 0 8579 6894"/>
                <a:gd name="T27" fmla="*/ 8579 h 1811"/>
                <a:gd name="T28" fmla="+- 0 2023 2013"/>
                <a:gd name="T29" fmla="*/ T28 w 3014"/>
                <a:gd name="T30" fmla="+- 0 8628 6894"/>
                <a:gd name="T31" fmla="*/ 8628 h 1811"/>
                <a:gd name="T32" fmla="+- 0 2050 2013"/>
                <a:gd name="T33" fmla="*/ T32 w 3014"/>
                <a:gd name="T34" fmla="+- 0 8668 6894"/>
                <a:gd name="T35" fmla="*/ 8668 h 1811"/>
                <a:gd name="T36" fmla="+- 0 2090 2013"/>
                <a:gd name="T37" fmla="*/ T36 w 3014"/>
                <a:gd name="T38" fmla="+- 0 8695 6894"/>
                <a:gd name="T39" fmla="*/ 8695 h 1811"/>
                <a:gd name="T40" fmla="+- 0 2139 2013"/>
                <a:gd name="T41" fmla="*/ T40 w 3014"/>
                <a:gd name="T42" fmla="+- 0 8705 6894"/>
                <a:gd name="T43" fmla="*/ 8705 h 1811"/>
                <a:gd name="T44" fmla="+- 0 4901 2013"/>
                <a:gd name="T45" fmla="*/ T44 w 3014"/>
                <a:gd name="T46" fmla="+- 0 8705 6894"/>
                <a:gd name="T47" fmla="*/ 8705 h 1811"/>
                <a:gd name="T48" fmla="+- 0 4950 2013"/>
                <a:gd name="T49" fmla="*/ T48 w 3014"/>
                <a:gd name="T50" fmla="+- 0 8695 6894"/>
                <a:gd name="T51" fmla="*/ 8695 h 1811"/>
                <a:gd name="T52" fmla="+- 0 4990 2013"/>
                <a:gd name="T53" fmla="*/ T52 w 3014"/>
                <a:gd name="T54" fmla="+- 0 8668 6894"/>
                <a:gd name="T55" fmla="*/ 8668 h 1811"/>
                <a:gd name="T56" fmla="+- 0 5017 2013"/>
                <a:gd name="T57" fmla="*/ T56 w 3014"/>
                <a:gd name="T58" fmla="+- 0 8628 6894"/>
                <a:gd name="T59" fmla="*/ 8628 h 1811"/>
                <a:gd name="T60" fmla="+- 0 5027 2013"/>
                <a:gd name="T61" fmla="*/ T60 w 3014"/>
                <a:gd name="T62" fmla="+- 0 8579 6894"/>
                <a:gd name="T63" fmla="*/ 8579 h 1811"/>
                <a:gd name="T64" fmla="+- 0 5027 2013"/>
                <a:gd name="T65" fmla="*/ T64 w 3014"/>
                <a:gd name="T66" fmla="+- 0 7020 6894"/>
                <a:gd name="T67" fmla="*/ 7020 h 1811"/>
                <a:gd name="T68" fmla="+- 0 5017 2013"/>
                <a:gd name="T69" fmla="*/ T68 w 3014"/>
                <a:gd name="T70" fmla="+- 0 6971 6894"/>
                <a:gd name="T71" fmla="*/ 6971 h 1811"/>
                <a:gd name="T72" fmla="+- 0 4990 2013"/>
                <a:gd name="T73" fmla="*/ T72 w 3014"/>
                <a:gd name="T74" fmla="+- 0 6931 6894"/>
                <a:gd name="T75" fmla="*/ 6931 h 1811"/>
                <a:gd name="T76" fmla="+- 0 4950 2013"/>
                <a:gd name="T77" fmla="*/ T76 w 3014"/>
                <a:gd name="T78" fmla="+- 0 6904 6894"/>
                <a:gd name="T79" fmla="*/ 6904 h 1811"/>
                <a:gd name="T80" fmla="+- 0 4901 2013"/>
                <a:gd name="T81" fmla="*/ T80 w 3014"/>
                <a:gd name="T82" fmla="+- 0 6894 6894"/>
                <a:gd name="T83" fmla="*/ 6894 h 18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14" h="1811">
                  <a:moveTo>
                    <a:pt x="2888" y="0"/>
                  </a:moveTo>
                  <a:lnTo>
                    <a:pt x="126" y="0"/>
                  </a:lnTo>
                  <a:lnTo>
                    <a:pt x="77" y="10"/>
                  </a:lnTo>
                  <a:lnTo>
                    <a:pt x="37" y="37"/>
                  </a:lnTo>
                  <a:lnTo>
                    <a:pt x="10" y="77"/>
                  </a:lnTo>
                  <a:lnTo>
                    <a:pt x="0" y="126"/>
                  </a:lnTo>
                  <a:lnTo>
                    <a:pt x="0" y="1685"/>
                  </a:lnTo>
                  <a:lnTo>
                    <a:pt x="10" y="1734"/>
                  </a:lnTo>
                  <a:lnTo>
                    <a:pt x="37" y="1774"/>
                  </a:lnTo>
                  <a:lnTo>
                    <a:pt x="77" y="1801"/>
                  </a:lnTo>
                  <a:lnTo>
                    <a:pt x="126" y="1811"/>
                  </a:lnTo>
                  <a:lnTo>
                    <a:pt x="2888" y="1811"/>
                  </a:lnTo>
                  <a:lnTo>
                    <a:pt x="2937" y="1801"/>
                  </a:lnTo>
                  <a:lnTo>
                    <a:pt x="2977" y="1774"/>
                  </a:lnTo>
                  <a:lnTo>
                    <a:pt x="3004" y="1734"/>
                  </a:lnTo>
                  <a:lnTo>
                    <a:pt x="3014" y="1685"/>
                  </a:lnTo>
                  <a:lnTo>
                    <a:pt x="3014" y="126"/>
                  </a:lnTo>
                  <a:lnTo>
                    <a:pt x="3004" y="77"/>
                  </a:lnTo>
                  <a:lnTo>
                    <a:pt x="2977" y="37"/>
                  </a:lnTo>
                  <a:lnTo>
                    <a:pt x="2937" y="10"/>
                  </a:lnTo>
                  <a:lnTo>
                    <a:pt x="28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 name="Freeform 15"/>
            <p:cNvSpPr>
              <a:spLocks/>
            </p:cNvSpPr>
            <p:nvPr/>
          </p:nvSpPr>
          <p:spPr bwMode="auto">
            <a:xfrm>
              <a:off x="2013" y="6894"/>
              <a:ext cx="3014" cy="1811"/>
            </a:xfrm>
            <a:custGeom>
              <a:avLst/>
              <a:gdLst>
                <a:gd name="T0" fmla="+- 0 5027 2013"/>
                <a:gd name="T1" fmla="*/ T0 w 3014"/>
                <a:gd name="T2" fmla="+- 0 8579 6894"/>
                <a:gd name="T3" fmla="*/ 8579 h 1811"/>
                <a:gd name="T4" fmla="+- 0 5017 2013"/>
                <a:gd name="T5" fmla="*/ T4 w 3014"/>
                <a:gd name="T6" fmla="+- 0 8628 6894"/>
                <a:gd name="T7" fmla="*/ 8628 h 1811"/>
                <a:gd name="T8" fmla="+- 0 4990 2013"/>
                <a:gd name="T9" fmla="*/ T8 w 3014"/>
                <a:gd name="T10" fmla="+- 0 8668 6894"/>
                <a:gd name="T11" fmla="*/ 8668 h 1811"/>
                <a:gd name="T12" fmla="+- 0 4950 2013"/>
                <a:gd name="T13" fmla="*/ T12 w 3014"/>
                <a:gd name="T14" fmla="+- 0 8695 6894"/>
                <a:gd name="T15" fmla="*/ 8695 h 1811"/>
                <a:gd name="T16" fmla="+- 0 4901 2013"/>
                <a:gd name="T17" fmla="*/ T16 w 3014"/>
                <a:gd name="T18" fmla="+- 0 8705 6894"/>
                <a:gd name="T19" fmla="*/ 8705 h 1811"/>
                <a:gd name="T20" fmla="+- 0 2139 2013"/>
                <a:gd name="T21" fmla="*/ T20 w 3014"/>
                <a:gd name="T22" fmla="+- 0 8705 6894"/>
                <a:gd name="T23" fmla="*/ 8705 h 1811"/>
                <a:gd name="T24" fmla="+- 0 2090 2013"/>
                <a:gd name="T25" fmla="*/ T24 w 3014"/>
                <a:gd name="T26" fmla="+- 0 8695 6894"/>
                <a:gd name="T27" fmla="*/ 8695 h 1811"/>
                <a:gd name="T28" fmla="+- 0 2050 2013"/>
                <a:gd name="T29" fmla="*/ T28 w 3014"/>
                <a:gd name="T30" fmla="+- 0 8668 6894"/>
                <a:gd name="T31" fmla="*/ 8668 h 1811"/>
                <a:gd name="T32" fmla="+- 0 2023 2013"/>
                <a:gd name="T33" fmla="*/ T32 w 3014"/>
                <a:gd name="T34" fmla="+- 0 8628 6894"/>
                <a:gd name="T35" fmla="*/ 8628 h 1811"/>
                <a:gd name="T36" fmla="+- 0 2013 2013"/>
                <a:gd name="T37" fmla="*/ T36 w 3014"/>
                <a:gd name="T38" fmla="+- 0 8579 6894"/>
                <a:gd name="T39" fmla="*/ 8579 h 1811"/>
                <a:gd name="T40" fmla="+- 0 2013 2013"/>
                <a:gd name="T41" fmla="*/ T40 w 3014"/>
                <a:gd name="T42" fmla="+- 0 7020 6894"/>
                <a:gd name="T43" fmla="*/ 7020 h 1811"/>
                <a:gd name="T44" fmla="+- 0 2023 2013"/>
                <a:gd name="T45" fmla="*/ T44 w 3014"/>
                <a:gd name="T46" fmla="+- 0 6971 6894"/>
                <a:gd name="T47" fmla="*/ 6971 h 1811"/>
                <a:gd name="T48" fmla="+- 0 2050 2013"/>
                <a:gd name="T49" fmla="*/ T48 w 3014"/>
                <a:gd name="T50" fmla="+- 0 6931 6894"/>
                <a:gd name="T51" fmla="*/ 6931 h 1811"/>
                <a:gd name="T52" fmla="+- 0 2090 2013"/>
                <a:gd name="T53" fmla="*/ T52 w 3014"/>
                <a:gd name="T54" fmla="+- 0 6904 6894"/>
                <a:gd name="T55" fmla="*/ 6904 h 1811"/>
                <a:gd name="T56" fmla="+- 0 2139 2013"/>
                <a:gd name="T57" fmla="*/ T56 w 3014"/>
                <a:gd name="T58" fmla="+- 0 6894 6894"/>
                <a:gd name="T59" fmla="*/ 6894 h 1811"/>
                <a:gd name="T60" fmla="+- 0 4901 2013"/>
                <a:gd name="T61" fmla="*/ T60 w 3014"/>
                <a:gd name="T62" fmla="+- 0 6894 6894"/>
                <a:gd name="T63" fmla="*/ 6894 h 1811"/>
                <a:gd name="T64" fmla="+- 0 4950 2013"/>
                <a:gd name="T65" fmla="*/ T64 w 3014"/>
                <a:gd name="T66" fmla="+- 0 6904 6894"/>
                <a:gd name="T67" fmla="*/ 6904 h 1811"/>
                <a:gd name="T68" fmla="+- 0 4990 2013"/>
                <a:gd name="T69" fmla="*/ T68 w 3014"/>
                <a:gd name="T70" fmla="+- 0 6931 6894"/>
                <a:gd name="T71" fmla="*/ 6931 h 1811"/>
                <a:gd name="T72" fmla="+- 0 5017 2013"/>
                <a:gd name="T73" fmla="*/ T72 w 3014"/>
                <a:gd name="T74" fmla="+- 0 6971 6894"/>
                <a:gd name="T75" fmla="*/ 6971 h 1811"/>
                <a:gd name="T76" fmla="+- 0 5027 2013"/>
                <a:gd name="T77" fmla="*/ T76 w 3014"/>
                <a:gd name="T78" fmla="+- 0 7020 6894"/>
                <a:gd name="T79" fmla="*/ 7020 h 1811"/>
                <a:gd name="T80" fmla="+- 0 5027 2013"/>
                <a:gd name="T81" fmla="*/ T80 w 3014"/>
                <a:gd name="T82" fmla="+- 0 8579 6894"/>
                <a:gd name="T83" fmla="*/ 8579 h 18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14" h="1811">
                  <a:moveTo>
                    <a:pt x="3014" y="1685"/>
                  </a:moveTo>
                  <a:lnTo>
                    <a:pt x="3004" y="1734"/>
                  </a:lnTo>
                  <a:lnTo>
                    <a:pt x="2977" y="1774"/>
                  </a:lnTo>
                  <a:lnTo>
                    <a:pt x="2937" y="1801"/>
                  </a:lnTo>
                  <a:lnTo>
                    <a:pt x="2888" y="1811"/>
                  </a:lnTo>
                  <a:lnTo>
                    <a:pt x="126" y="1811"/>
                  </a:lnTo>
                  <a:lnTo>
                    <a:pt x="77" y="1801"/>
                  </a:lnTo>
                  <a:lnTo>
                    <a:pt x="37" y="1774"/>
                  </a:lnTo>
                  <a:lnTo>
                    <a:pt x="10" y="1734"/>
                  </a:lnTo>
                  <a:lnTo>
                    <a:pt x="0" y="1685"/>
                  </a:lnTo>
                  <a:lnTo>
                    <a:pt x="0" y="126"/>
                  </a:lnTo>
                  <a:lnTo>
                    <a:pt x="10" y="77"/>
                  </a:lnTo>
                  <a:lnTo>
                    <a:pt x="37" y="37"/>
                  </a:lnTo>
                  <a:lnTo>
                    <a:pt x="77" y="10"/>
                  </a:lnTo>
                  <a:lnTo>
                    <a:pt x="126" y="0"/>
                  </a:lnTo>
                  <a:lnTo>
                    <a:pt x="2888" y="0"/>
                  </a:lnTo>
                  <a:lnTo>
                    <a:pt x="2937" y="10"/>
                  </a:lnTo>
                  <a:lnTo>
                    <a:pt x="2977" y="37"/>
                  </a:lnTo>
                  <a:lnTo>
                    <a:pt x="3004" y="77"/>
                  </a:lnTo>
                  <a:lnTo>
                    <a:pt x="3014" y="126"/>
                  </a:lnTo>
                  <a:lnTo>
                    <a:pt x="3014" y="1685"/>
                  </a:lnTo>
                  <a:close/>
                </a:path>
              </a:pathLst>
            </a:custGeom>
            <a:noFill/>
            <a:ln w="38100">
              <a:solidFill>
                <a:srgbClr val="7F7F7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 name="Freeform 16"/>
            <p:cNvSpPr>
              <a:spLocks/>
            </p:cNvSpPr>
            <p:nvPr/>
          </p:nvSpPr>
          <p:spPr bwMode="auto">
            <a:xfrm>
              <a:off x="2097" y="6977"/>
              <a:ext cx="2846" cy="1644"/>
            </a:xfrm>
            <a:custGeom>
              <a:avLst/>
              <a:gdLst>
                <a:gd name="T0" fmla="+- 0 2139 2097"/>
                <a:gd name="T1" fmla="*/ T0 w 2846"/>
                <a:gd name="T2" fmla="+- 0 6977 6977"/>
                <a:gd name="T3" fmla="*/ 6977 h 1644"/>
                <a:gd name="T4" fmla="+- 0 2123 2097"/>
                <a:gd name="T5" fmla="*/ T4 w 2846"/>
                <a:gd name="T6" fmla="+- 0 6981 6977"/>
                <a:gd name="T7" fmla="*/ 6981 h 1644"/>
                <a:gd name="T8" fmla="+- 0 2109 2097"/>
                <a:gd name="T9" fmla="*/ T8 w 2846"/>
                <a:gd name="T10" fmla="+- 0 6990 6977"/>
                <a:gd name="T11" fmla="*/ 6990 h 1644"/>
                <a:gd name="T12" fmla="+- 0 2100 2097"/>
                <a:gd name="T13" fmla="*/ T12 w 2846"/>
                <a:gd name="T14" fmla="+- 0 7003 6977"/>
                <a:gd name="T15" fmla="*/ 7003 h 1644"/>
                <a:gd name="T16" fmla="+- 0 2097 2097"/>
                <a:gd name="T17" fmla="*/ T16 w 2846"/>
                <a:gd name="T18" fmla="+- 0 7019 6977"/>
                <a:gd name="T19" fmla="*/ 7019 h 1644"/>
                <a:gd name="T20" fmla="+- 0 2097 2097"/>
                <a:gd name="T21" fmla="*/ T20 w 2846"/>
                <a:gd name="T22" fmla="+- 0 8579 6977"/>
                <a:gd name="T23" fmla="*/ 8579 h 1644"/>
                <a:gd name="T24" fmla="+- 0 2100 2097"/>
                <a:gd name="T25" fmla="*/ T24 w 2846"/>
                <a:gd name="T26" fmla="+- 0 8595 6977"/>
                <a:gd name="T27" fmla="*/ 8595 h 1644"/>
                <a:gd name="T28" fmla="+- 0 2109 2097"/>
                <a:gd name="T29" fmla="*/ T28 w 2846"/>
                <a:gd name="T30" fmla="+- 0 8609 6977"/>
                <a:gd name="T31" fmla="*/ 8609 h 1644"/>
                <a:gd name="T32" fmla="+- 0 2123 2097"/>
                <a:gd name="T33" fmla="*/ T32 w 2846"/>
                <a:gd name="T34" fmla="+- 0 8618 6977"/>
                <a:gd name="T35" fmla="*/ 8618 h 1644"/>
                <a:gd name="T36" fmla="+- 0 2139 2097"/>
                <a:gd name="T37" fmla="*/ T36 w 2846"/>
                <a:gd name="T38" fmla="+- 0 8621 6977"/>
                <a:gd name="T39" fmla="*/ 8621 h 1644"/>
                <a:gd name="T40" fmla="+- 0 4901 2097"/>
                <a:gd name="T41" fmla="*/ T40 w 2846"/>
                <a:gd name="T42" fmla="+- 0 8621 6977"/>
                <a:gd name="T43" fmla="*/ 8621 h 1644"/>
                <a:gd name="T44" fmla="+- 0 4917 2097"/>
                <a:gd name="T45" fmla="*/ T44 w 2846"/>
                <a:gd name="T46" fmla="+- 0 8618 6977"/>
                <a:gd name="T47" fmla="*/ 8618 h 1644"/>
                <a:gd name="T48" fmla="+- 0 4931 2097"/>
                <a:gd name="T49" fmla="*/ T48 w 2846"/>
                <a:gd name="T50" fmla="+- 0 8609 6977"/>
                <a:gd name="T51" fmla="*/ 8609 h 1644"/>
                <a:gd name="T52" fmla="+- 0 4940 2097"/>
                <a:gd name="T53" fmla="*/ T52 w 2846"/>
                <a:gd name="T54" fmla="+- 0 8595 6977"/>
                <a:gd name="T55" fmla="*/ 8595 h 1644"/>
                <a:gd name="T56" fmla="+- 0 4943 2097"/>
                <a:gd name="T57" fmla="*/ T56 w 2846"/>
                <a:gd name="T58" fmla="+- 0 8579 6977"/>
                <a:gd name="T59" fmla="*/ 8579 h 1644"/>
                <a:gd name="T60" fmla="+- 0 4943 2097"/>
                <a:gd name="T61" fmla="*/ T60 w 2846"/>
                <a:gd name="T62" fmla="+- 0 7019 6977"/>
                <a:gd name="T63" fmla="*/ 7019 h 1644"/>
                <a:gd name="T64" fmla="+- 0 4940 2097"/>
                <a:gd name="T65" fmla="*/ T64 w 2846"/>
                <a:gd name="T66" fmla="+- 0 7003 6977"/>
                <a:gd name="T67" fmla="*/ 7003 h 1644"/>
                <a:gd name="T68" fmla="+- 0 4931 2097"/>
                <a:gd name="T69" fmla="*/ T68 w 2846"/>
                <a:gd name="T70" fmla="+- 0 6990 6977"/>
                <a:gd name="T71" fmla="*/ 6990 h 1644"/>
                <a:gd name="T72" fmla="+- 0 4917 2097"/>
                <a:gd name="T73" fmla="*/ T72 w 2846"/>
                <a:gd name="T74" fmla="+- 0 6981 6977"/>
                <a:gd name="T75" fmla="*/ 6981 h 1644"/>
                <a:gd name="T76" fmla="+- 0 4901 2097"/>
                <a:gd name="T77" fmla="*/ T76 w 2846"/>
                <a:gd name="T78" fmla="+- 0 6977 6977"/>
                <a:gd name="T79" fmla="*/ 6977 h 1644"/>
                <a:gd name="T80" fmla="+- 0 2139 2097"/>
                <a:gd name="T81" fmla="*/ T80 w 2846"/>
                <a:gd name="T82" fmla="+- 0 6977 6977"/>
                <a:gd name="T83" fmla="*/ 6977 h 16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846" h="1644">
                  <a:moveTo>
                    <a:pt x="42" y="0"/>
                  </a:moveTo>
                  <a:lnTo>
                    <a:pt x="26" y="4"/>
                  </a:lnTo>
                  <a:lnTo>
                    <a:pt x="12" y="13"/>
                  </a:lnTo>
                  <a:lnTo>
                    <a:pt x="3" y="26"/>
                  </a:lnTo>
                  <a:lnTo>
                    <a:pt x="0" y="42"/>
                  </a:lnTo>
                  <a:lnTo>
                    <a:pt x="0" y="1602"/>
                  </a:lnTo>
                  <a:lnTo>
                    <a:pt x="3" y="1618"/>
                  </a:lnTo>
                  <a:lnTo>
                    <a:pt x="12" y="1632"/>
                  </a:lnTo>
                  <a:lnTo>
                    <a:pt x="26" y="1641"/>
                  </a:lnTo>
                  <a:lnTo>
                    <a:pt x="42" y="1644"/>
                  </a:lnTo>
                  <a:lnTo>
                    <a:pt x="2804" y="1644"/>
                  </a:lnTo>
                  <a:lnTo>
                    <a:pt x="2820" y="1641"/>
                  </a:lnTo>
                  <a:lnTo>
                    <a:pt x="2834" y="1632"/>
                  </a:lnTo>
                  <a:lnTo>
                    <a:pt x="2843" y="1618"/>
                  </a:lnTo>
                  <a:lnTo>
                    <a:pt x="2846" y="1602"/>
                  </a:lnTo>
                  <a:lnTo>
                    <a:pt x="2846" y="42"/>
                  </a:lnTo>
                  <a:lnTo>
                    <a:pt x="2843" y="26"/>
                  </a:lnTo>
                  <a:lnTo>
                    <a:pt x="2834" y="13"/>
                  </a:lnTo>
                  <a:lnTo>
                    <a:pt x="2820" y="4"/>
                  </a:lnTo>
                  <a:lnTo>
                    <a:pt x="2804" y="0"/>
                  </a:lnTo>
                  <a:lnTo>
                    <a:pt x="42" y="0"/>
                  </a:lnTo>
                  <a:close/>
                </a:path>
              </a:pathLst>
            </a:custGeom>
            <a:noFill/>
            <a:ln w="12700">
              <a:solidFill>
                <a:srgbClr val="CCCCC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 name="Freeform 17"/>
            <p:cNvSpPr>
              <a:spLocks/>
            </p:cNvSpPr>
            <p:nvPr/>
          </p:nvSpPr>
          <p:spPr bwMode="auto">
            <a:xfrm>
              <a:off x="5341" y="6894"/>
              <a:ext cx="3014" cy="1811"/>
            </a:xfrm>
            <a:custGeom>
              <a:avLst/>
              <a:gdLst>
                <a:gd name="T0" fmla="+- 0 8229 5341"/>
                <a:gd name="T1" fmla="*/ T0 w 3014"/>
                <a:gd name="T2" fmla="+- 0 6894 6894"/>
                <a:gd name="T3" fmla="*/ 6894 h 1811"/>
                <a:gd name="T4" fmla="+- 0 5467 5341"/>
                <a:gd name="T5" fmla="*/ T4 w 3014"/>
                <a:gd name="T6" fmla="+- 0 6894 6894"/>
                <a:gd name="T7" fmla="*/ 6894 h 1811"/>
                <a:gd name="T8" fmla="+- 0 5418 5341"/>
                <a:gd name="T9" fmla="*/ T8 w 3014"/>
                <a:gd name="T10" fmla="+- 0 6904 6894"/>
                <a:gd name="T11" fmla="*/ 6904 h 1811"/>
                <a:gd name="T12" fmla="+- 0 5378 5341"/>
                <a:gd name="T13" fmla="*/ T12 w 3014"/>
                <a:gd name="T14" fmla="+- 0 6931 6894"/>
                <a:gd name="T15" fmla="*/ 6931 h 1811"/>
                <a:gd name="T16" fmla="+- 0 5351 5341"/>
                <a:gd name="T17" fmla="*/ T16 w 3014"/>
                <a:gd name="T18" fmla="+- 0 6971 6894"/>
                <a:gd name="T19" fmla="*/ 6971 h 1811"/>
                <a:gd name="T20" fmla="+- 0 5341 5341"/>
                <a:gd name="T21" fmla="*/ T20 w 3014"/>
                <a:gd name="T22" fmla="+- 0 7020 6894"/>
                <a:gd name="T23" fmla="*/ 7020 h 1811"/>
                <a:gd name="T24" fmla="+- 0 5341 5341"/>
                <a:gd name="T25" fmla="*/ T24 w 3014"/>
                <a:gd name="T26" fmla="+- 0 8579 6894"/>
                <a:gd name="T27" fmla="*/ 8579 h 1811"/>
                <a:gd name="T28" fmla="+- 0 5351 5341"/>
                <a:gd name="T29" fmla="*/ T28 w 3014"/>
                <a:gd name="T30" fmla="+- 0 8628 6894"/>
                <a:gd name="T31" fmla="*/ 8628 h 1811"/>
                <a:gd name="T32" fmla="+- 0 5378 5341"/>
                <a:gd name="T33" fmla="*/ T32 w 3014"/>
                <a:gd name="T34" fmla="+- 0 8668 6894"/>
                <a:gd name="T35" fmla="*/ 8668 h 1811"/>
                <a:gd name="T36" fmla="+- 0 5418 5341"/>
                <a:gd name="T37" fmla="*/ T36 w 3014"/>
                <a:gd name="T38" fmla="+- 0 8695 6894"/>
                <a:gd name="T39" fmla="*/ 8695 h 1811"/>
                <a:gd name="T40" fmla="+- 0 5467 5341"/>
                <a:gd name="T41" fmla="*/ T40 w 3014"/>
                <a:gd name="T42" fmla="+- 0 8705 6894"/>
                <a:gd name="T43" fmla="*/ 8705 h 1811"/>
                <a:gd name="T44" fmla="+- 0 8229 5341"/>
                <a:gd name="T45" fmla="*/ T44 w 3014"/>
                <a:gd name="T46" fmla="+- 0 8705 6894"/>
                <a:gd name="T47" fmla="*/ 8705 h 1811"/>
                <a:gd name="T48" fmla="+- 0 8278 5341"/>
                <a:gd name="T49" fmla="*/ T48 w 3014"/>
                <a:gd name="T50" fmla="+- 0 8695 6894"/>
                <a:gd name="T51" fmla="*/ 8695 h 1811"/>
                <a:gd name="T52" fmla="+- 0 8318 5341"/>
                <a:gd name="T53" fmla="*/ T52 w 3014"/>
                <a:gd name="T54" fmla="+- 0 8668 6894"/>
                <a:gd name="T55" fmla="*/ 8668 h 1811"/>
                <a:gd name="T56" fmla="+- 0 8345 5341"/>
                <a:gd name="T57" fmla="*/ T56 w 3014"/>
                <a:gd name="T58" fmla="+- 0 8628 6894"/>
                <a:gd name="T59" fmla="*/ 8628 h 1811"/>
                <a:gd name="T60" fmla="+- 0 8355 5341"/>
                <a:gd name="T61" fmla="*/ T60 w 3014"/>
                <a:gd name="T62" fmla="+- 0 8579 6894"/>
                <a:gd name="T63" fmla="*/ 8579 h 1811"/>
                <a:gd name="T64" fmla="+- 0 8355 5341"/>
                <a:gd name="T65" fmla="*/ T64 w 3014"/>
                <a:gd name="T66" fmla="+- 0 7020 6894"/>
                <a:gd name="T67" fmla="*/ 7020 h 1811"/>
                <a:gd name="T68" fmla="+- 0 8345 5341"/>
                <a:gd name="T69" fmla="*/ T68 w 3014"/>
                <a:gd name="T70" fmla="+- 0 6971 6894"/>
                <a:gd name="T71" fmla="*/ 6971 h 1811"/>
                <a:gd name="T72" fmla="+- 0 8318 5341"/>
                <a:gd name="T73" fmla="*/ T72 w 3014"/>
                <a:gd name="T74" fmla="+- 0 6931 6894"/>
                <a:gd name="T75" fmla="*/ 6931 h 1811"/>
                <a:gd name="T76" fmla="+- 0 8278 5341"/>
                <a:gd name="T77" fmla="*/ T76 w 3014"/>
                <a:gd name="T78" fmla="+- 0 6904 6894"/>
                <a:gd name="T79" fmla="*/ 6904 h 1811"/>
                <a:gd name="T80" fmla="+- 0 8229 5341"/>
                <a:gd name="T81" fmla="*/ T80 w 3014"/>
                <a:gd name="T82" fmla="+- 0 6894 6894"/>
                <a:gd name="T83" fmla="*/ 6894 h 18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14" h="1811">
                  <a:moveTo>
                    <a:pt x="2888" y="0"/>
                  </a:moveTo>
                  <a:lnTo>
                    <a:pt x="126" y="0"/>
                  </a:lnTo>
                  <a:lnTo>
                    <a:pt x="77" y="10"/>
                  </a:lnTo>
                  <a:lnTo>
                    <a:pt x="37" y="37"/>
                  </a:lnTo>
                  <a:lnTo>
                    <a:pt x="10" y="77"/>
                  </a:lnTo>
                  <a:lnTo>
                    <a:pt x="0" y="126"/>
                  </a:lnTo>
                  <a:lnTo>
                    <a:pt x="0" y="1685"/>
                  </a:lnTo>
                  <a:lnTo>
                    <a:pt x="10" y="1734"/>
                  </a:lnTo>
                  <a:lnTo>
                    <a:pt x="37" y="1774"/>
                  </a:lnTo>
                  <a:lnTo>
                    <a:pt x="77" y="1801"/>
                  </a:lnTo>
                  <a:lnTo>
                    <a:pt x="126" y="1811"/>
                  </a:lnTo>
                  <a:lnTo>
                    <a:pt x="2888" y="1811"/>
                  </a:lnTo>
                  <a:lnTo>
                    <a:pt x="2937" y="1801"/>
                  </a:lnTo>
                  <a:lnTo>
                    <a:pt x="2977" y="1774"/>
                  </a:lnTo>
                  <a:lnTo>
                    <a:pt x="3004" y="1734"/>
                  </a:lnTo>
                  <a:lnTo>
                    <a:pt x="3014" y="1685"/>
                  </a:lnTo>
                  <a:lnTo>
                    <a:pt x="3014" y="126"/>
                  </a:lnTo>
                  <a:lnTo>
                    <a:pt x="3004" y="77"/>
                  </a:lnTo>
                  <a:lnTo>
                    <a:pt x="2977" y="37"/>
                  </a:lnTo>
                  <a:lnTo>
                    <a:pt x="2937" y="10"/>
                  </a:lnTo>
                  <a:lnTo>
                    <a:pt x="28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9" name="Freeform 18"/>
            <p:cNvSpPr>
              <a:spLocks/>
            </p:cNvSpPr>
            <p:nvPr/>
          </p:nvSpPr>
          <p:spPr bwMode="auto">
            <a:xfrm>
              <a:off x="5341" y="6894"/>
              <a:ext cx="3014" cy="1811"/>
            </a:xfrm>
            <a:custGeom>
              <a:avLst/>
              <a:gdLst>
                <a:gd name="T0" fmla="+- 0 8355 5341"/>
                <a:gd name="T1" fmla="*/ T0 w 3014"/>
                <a:gd name="T2" fmla="+- 0 8579 6894"/>
                <a:gd name="T3" fmla="*/ 8579 h 1811"/>
                <a:gd name="T4" fmla="+- 0 8345 5341"/>
                <a:gd name="T5" fmla="*/ T4 w 3014"/>
                <a:gd name="T6" fmla="+- 0 8628 6894"/>
                <a:gd name="T7" fmla="*/ 8628 h 1811"/>
                <a:gd name="T8" fmla="+- 0 8318 5341"/>
                <a:gd name="T9" fmla="*/ T8 w 3014"/>
                <a:gd name="T10" fmla="+- 0 8668 6894"/>
                <a:gd name="T11" fmla="*/ 8668 h 1811"/>
                <a:gd name="T12" fmla="+- 0 8278 5341"/>
                <a:gd name="T13" fmla="*/ T12 w 3014"/>
                <a:gd name="T14" fmla="+- 0 8695 6894"/>
                <a:gd name="T15" fmla="*/ 8695 h 1811"/>
                <a:gd name="T16" fmla="+- 0 8229 5341"/>
                <a:gd name="T17" fmla="*/ T16 w 3014"/>
                <a:gd name="T18" fmla="+- 0 8705 6894"/>
                <a:gd name="T19" fmla="*/ 8705 h 1811"/>
                <a:gd name="T20" fmla="+- 0 5467 5341"/>
                <a:gd name="T21" fmla="*/ T20 w 3014"/>
                <a:gd name="T22" fmla="+- 0 8705 6894"/>
                <a:gd name="T23" fmla="*/ 8705 h 1811"/>
                <a:gd name="T24" fmla="+- 0 5418 5341"/>
                <a:gd name="T25" fmla="*/ T24 w 3014"/>
                <a:gd name="T26" fmla="+- 0 8695 6894"/>
                <a:gd name="T27" fmla="*/ 8695 h 1811"/>
                <a:gd name="T28" fmla="+- 0 5378 5341"/>
                <a:gd name="T29" fmla="*/ T28 w 3014"/>
                <a:gd name="T30" fmla="+- 0 8668 6894"/>
                <a:gd name="T31" fmla="*/ 8668 h 1811"/>
                <a:gd name="T32" fmla="+- 0 5351 5341"/>
                <a:gd name="T33" fmla="*/ T32 w 3014"/>
                <a:gd name="T34" fmla="+- 0 8628 6894"/>
                <a:gd name="T35" fmla="*/ 8628 h 1811"/>
                <a:gd name="T36" fmla="+- 0 5341 5341"/>
                <a:gd name="T37" fmla="*/ T36 w 3014"/>
                <a:gd name="T38" fmla="+- 0 8579 6894"/>
                <a:gd name="T39" fmla="*/ 8579 h 1811"/>
                <a:gd name="T40" fmla="+- 0 5341 5341"/>
                <a:gd name="T41" fmla="*/ T40 w 3014"/>
                <a:gd name="T42" fmla="+- 0 7020 6894"/>
                <a:gd name="T43" fmla="*/ 7020 h 1811"/>
                <a:gd name="T44" fmla="+- 0 5351 5341"/>
                <a:gd name="T45" fmla="*/ T44 w 3014"/>
                <a:gd name="T46" fmla="+- 0 6971 6894"/>
                <a:gd name="T47" fmla="*/ 6971 h 1811"/>
                <a:gd name="T48" fmla="+- 0 5378 5341"/>
                <a:gd name="T49" fmla="*/ T48 w 3014"/>
                <a:gd name="T50" fmla="+- 0 6931 6894"/>
                <a:gd name="T51" fmla="*/ 6931 h 1811"/>
                <a:gd name="T52" fmla="+- 0 5418 5341"/>
                <a:gd name="T53" fmla="*/ T52 w 3014"/>
                <a:gd name="T54" fmla="+- 0 6904 6894"/>
                <a:gd name="T55" fmla="*/ 6904 h 1811"/>
                <a:gd name="T56" fmla="+- 0 5467 5341"/>
                <a:gd name="T57" fmla="*/ T56 w 3014"/>
                <a:gd name="T58" fmla="+- 0 6894 6894"/>
                <a:gd name="T59" fmla="*/ 6894 h 1811"/>
                <a:gd name="T60" fmla="+- 0 8229 5341"/>
                <a:gd name="T61" fmla="*/ T60 w 3014"/>
                <a:gd name="T62" fmla="+- 0 6894 6894"/>
                <a:gd name="T63" fmla="*/ 6894 h 1811"/>
                <a:gd name="T64" fmla="+- 0 8278 5341"/>
                <a:gd name="T65" fmla="*/ T64 w 3014"/>
                <a:gd name="T66" fmla="+- 0 6904 6894"/>
                <a:gd name="T67" fmla="*/ 6904 h 1811"/>
                <a:gd name="T68" fmla="+- 0 8318 5341"/>
                <a:gd name="T69" fmla="*/ T68 w 3014"/>
                <a:gd name="T70" fmla="+- 0 6931 6894"/>
                <a:gd name="T71" fmla="*/ 6931 h 1811"/>
                <a:gd name="T72" fmla="+- 0 8345 5341"/>
                <a:gd name="T73" fmla="*/ T72 w 3014"/>
                <a:gd name="T74" fmla="+- 0 6971 6894"/>
                <a:gd name="T75" fmla="*/ 6971 h 1811"/>
                <a:gd name="T76" fmla="+- 0 8355 5341"/>
                <a:gd name="T77" fmla="*/ T76 w 3014"/>
                <a:gd name="T78" fmla="+- 0 7020 6894"/>
                <a:gd name="T79" fmla="*/ 7020 h 1811"/>
                <a:gd name="T80" fmla="+- 0 8355 5341"/>
                <a:gd name="T81" fmla="*/ T80 w 3014"/>
                <a:gd name="T82" fmla="+- 0 8579 6894"/>
                <a:gd name="T83" fmla="*/ 8579 h 18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14" h="1811">
                  <a:moveTo>
                    <a:pt x="3014" y="1685"/>
                  </a:moveTo>
                  <a:lnTo>
                    <a:pt x="3004" y="1734"/>
                  </a:lnTo>
                  <a:lnTo>
                    <a:pt x="2977" y="1774"/>
                  </a:lnTo>
                  <a:lnTo>
                    <a:pt x="2937" y="1801"/>
                  </a:lnTo>
                  <a:lnTo>
                    <a:pt x="2888" y="1811"/>
                  </a:lnTo>
                  <a:lnTo>
                    <a:pt x="126" y="1811"/>
                  </a:lnTo>
                  <a:lnTo>
                    <a:pt x="77" y="1801"/>
                  </a:lnTo>
                  <a:lnTo>
                    <a:pt x="37" y="1774"/>
                  </a:lnTo>
                  <a:lnTo>
                    <a:pt x="10" y="1734"/>
                  </a:lnTo>
                  <a:lnTo>
                    <a:pt x="0" y="1685"/>
                  </a:lnTo>
                  <a:lnTo>
                    <a:pt x="0" y="126"/>
                  </a:lnTo>
                  <a:lnTo>
                    <a:pt x="10" y="77"/>
                  </a:lnTo>
                  <a:lnTo>
                    <a:pt x="37" y="37"/>
                  </a:lnTo>
                  <a:lnTo>
                    <a:pt x="77" y="10"/>
                  </a:lnTo>
                  <a:lnTo>
                    <a:pt x="126" y="0"/>
                  </a:lnTo>
                  <a:lnTo>
                    <a:pt x="2888" y="0"/>
                  </a:lnTo>
                  <a:lnTo>
                    <a:pt x="2937" y="10"/>
                  </a:lnTo>
                  <a:lnTo>
                    <a:pt x="2977" y="37"/>
                  </a:lnTo>
                  <a:lnTo>
                    <a:pt x="3004" y="77"/>
                  </a:lnTo>
                  <a:lnTo>
                    <a:pt x="3014" y="126"/>
                  </a:lnTo>
                  <a:lnTo>
                    <a:pt x="3014" y="1685"/>
                  </a:lnTo>
                  <a:close/>
                </a:path>
              </a:pathLst>
            </a:custGeom>
            <a:noFill/>
            <a:ln w="38100">
              <a:solidFill>
                <a:srgbClr val="7F7F7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 name="Freeform 19"/>
            <p:cNvSpPr>
              <a:spLocks/>
            </p:cNvSpPr>
            <p:nvPr/>
          </p:nvSpPr>
          <p:spPr bwMode="auto">
            <a:xfrm>
              <a:off x="5425" y="6977"/>
              <a:ext cx="2846" cy="1644"/>
            </a:xfrm>
            <a:custGeom>
              <a:avLst/>
              <a:gdLst>
                <a:gd name="T0" fmla="+- 0 5467 5425"/>
                <a:gd name="T1" fmla="*/ T0 w 2846"/>
                <a:gd name="T2" fmla="+- 0 6977 6977"/>
                <a:gd name="T3" fmla="*/ 6977 h 1644"/>
                <a:gd name="T4" fmla="+- 0 5451 5425"/>
                <a:gd name="T5" fmla="*/ T4 w 2846"/>
                <a:gd name="T6" fmla="+- 0 6981 6977"/>
                <a:gd name="T7" fmla="*/ 6981 h 1644"/>
                <a:gd name="T8" fmla="+- 0 5437 5425"/>
                <a:gd name="T9" fmla="*/ T8 w 2846"/>
                <a:gd name="T10" fmla="+- 0 6990 6977"/>
                <a:gd name="T11" fmla="*/ 6990 h 1644"/>
                <a:gd name="T12" fmla="+- 0 5428 5425"/>
                <a:gd name="T13" fmla="*/ T12 w 2846"/>
                <a:gd name="T14" fmla="+- 0 7003 6977"/>
                <a:gd name="T15" fmla="*/ 7003 h 1644"/>
                <a:gd name="T16" fmla="+- 0 5425 5425"/>
                <a:gd name="T17" fmla="*/ T16 w 2846"/>
                <a:gd name="T18" fmla="+- 0 7019 6977"/>
                <a:gd name="T19" fmla="*/ 7019 h 1644"/>
                <a:gd name="T20" fmla="+- 0 5425 5425"/>
                <a:gd name="T21" fmla="*/ T20 w 2846"/>
                <a:gd name="T22" fmla="+- 0 8579 6977"/>
                <a:gd name="T23" fmla="*/ 8579 h 1644"/>
                <a:gd name="T24" fmla="+- 0 5428 5425"/>
                <a:gd name="T25" fmla="*/ T24 w 2846"/>
                <a:gd name="T26" fmla="+- 0 8595 6977"/>
                <a:gd name="T27" fmla="*/ 8595 h 1644"/>
                <a:gd name="T28" fmla="+- 0 5437 5425"/>
                <a:gd name="T29" fmla="*/ T28 w 2846"/>
                <a:gd name="T30" fmla="+- 0 8609 6977"/>
                <a:gd name="T31" fmla="*/ 8609 h 1644"/>
                <a:gd name="T32" fmla="+- 0 5451 5425"/>
                <a:gd name="T33" fmla="*/ T32 w 2846"/>
                <a:gd name="T34" fmla="+- 0 8618 6977"/>
                <a:gd name="T35" fmla="*/ 8618 h 1644"/>
                <a:gd name="T36" fmla="+- 0 5467 5425"/>
                <a:gd name="T37" fmla="*/ T36 w 2846"/>
                <a:gd name="T38" fmla="+- 0 8621 6977"/>
                <a:gd name="T39" fmla="*/ 8621 h 1644"/>
                <a:gd name="T40" fmla="+- 0 8229 5425"/>
                <a:gd name="T41" fmla="*/ T40 w 2846"/>
                <a:gd name="T42" fmla="+- 0 8621 6977"/>
                <a:gd name="T43" fmla="*/ 8621 h 1644"/>
                <a:gd name="T44" fmla="+- 0 8245 5425"/>
                <a:gd name="T45" fmla="*/ T44 w 2846"/>
                <a:gd name="T46" fmla="+- 0 8618 6977"/>
                <a:gd name="T47" fmla="*/ 8618 h 1644"/>
                <a:gd name="T48" fmla="+- 0 8259 5425"/>
                <a:gd name="T49" fmla="*/ T48 w 2846"/>
                <a:gd name="T50" fmla="+- 0 8609 6977"/>
                <a:gd name="T51" fmla="*/ 8609 h 1644"/>
                <a:gd name="T52" fmla="+- 0 8268 5425"/>
                <a:gd name="T53" fmla="*/ T52 w 2846"/>
                <a:gd name="T54" fmla="+- 0 8595 6977"/>
                <a:gd name="T55" fmla="*/ 8595 h 1644"/>
                <a:gd name="T56" fmla="+- 0 8271 5425"/>
                <a:gd name="T57" fmla="*/ T56 w 2846"/>
                <a:gd name="T58" fmla="+- 0 8579 6977"/>
                <a:gd name="T59" fmla="*/ 8579 h 1644"/>
                <a:gd name="T60" fmla="+- 0 8271 5425"/>
                <a:gd name="T61" fmla="*/ T60 w 2846"/>
                <a:gd name="T62" fmla="+- 0 7019 6977"/>
                <a:gd name="T63" fmla="*/ 7019 h 1644"/>
                <a:gd name="T64" fmla="+- 0 8268 5425"/>
                <a:gd name="T65" fmla="*/ T64 w 2846"/>
                <a:gd name="T66" fmla="+- 0 7003 6977"/>
                <a:gd name="T67" fmla="*/ 7003 h 1644"/>
                <a:gd name="T68" fmla="+- 0 8259 5425"/>
                <a:gd name="T69" fmla="*/ T68 w 2846"/>
                <a:gd name="T70" fmla="+- 0 6990 6977"/>
                <a:gd name="T71" fmla="*/ 6990 h 1644"/>
                <a:gd name="T72" fmla="+- 0 8245 5425"/>
                <a:gd name="T73" fmla="*/ T72 w 2846"/>
                <a:gd name="T74" fmla="+- 0 6981 6977"/>
                <a:gd name="T75" fmla="*/ 6981 h 1644"/>
                <a:gd name="T76" fmla="+- 0 8229 5425"/>
                <a:gd name="T77" fmla="*/ T76 w 2846"/>
                <a:gd name="T78" fmla="+- 0 6977 6977"/>
                <a:gd name="T79" fmla="*/ 6977 h 1644"/>
                <a:gd name="T80" fmla="+- 0 5467 5425"/>
                <a:gd name="T81" fmla="*/ T80 w 2846"/>
                <a:gd name="T82" fmla="+- 0 6977 6977"/>
                <a:gd name="T83" fmla="*/ 6977 h 16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846" h="1644">
                  <a:moveTo>
                    <a:pt x="42" y="0"/>
                  </a:moveTo>
                  <a:lnTo>
                    <a:pt x="26" y="4"/>
                  </a:lnTo>
                  <a:lnTo>
                    <a:pt x="12" y="13"/>
                  </a:lnTo>
                  <a:lnTo>
                    <a:pt x="3" y="26"/>
                  </a:lnTo>
                  <a:lnTo>
                    <a:pt x="0" y="42"/>
                  </a:lnTo>
                  <a:lnTo>
                    <a:pt x="0" y="1602"/>
                  </a:lnTo>
                  <a:lnTo>
                    <a:pt x="3" y="1618"/>
                  </a:lnTo>
                  <a:lnTo>
                    <a:pt x="12" y="1632"/>
                  </a:lnTo>
                  <a:lnTo>
                    <a:pt x="26" y="1641"/>
                  </a:lnTo>
                  <a:lnTo>
                    <a:pt x="42" y="1644"/>
                  </a:lnTo>
                  <a:lnTo>
                    <a:pt x="2804" y="1644"/>
                  </a:lnTo>
                  <a:lnTo>
                    <a:pt x="2820" y="1641"/>
                  </a:lnTo>
                  <a:lnTo>
                    <a:pt x="2834" y="1632"/>
                  </a:lnTo>
                  <a:lnTo>
                    <a:pt x="2843" y="1618"/>
                  </a:lnTo>
                  <a:lnTo>
                    <a:pt x="2846" y="1602"/>
                  </a:lnTo>
                  <a:lnTo>
                    <a:pt x="2846" y="42"/>
                  </a:lnTo>
                  <a:lnTo>
                    <a:pt x="2843" y="26"/>
                  </a:lnTo>
                  <a:lnTo>
                    <a:pt x="2834" y="13"/>
                  </a:lnTo>
                  <a:lnTo>
                    <a:pt x="2820" y="4"/>
                  </a:lnTo>
                  <a:lnTo>
                    <a:pt x="2804" y="0"/>
                  </a:lnTo>
                  <a:lnTo>
                    <a:pt x="42" y="0"/>
                  </a:lnTo>
                  <a:close/>
                </a:path>
              </a:pathLst>
            </a:custGeom>
            <a:noFill/>
            <a:ln w="12700">
              <a:solidFill>
                <a:srgbClr val="CCCCC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 name="Freeform 20"/>
            <p:cNvSpPr>
              <a:spLocks/>
            </p:cNvSpPr>
            <p:nvPr/>
          </p:nvSpPr>
          <p:spPr bwMode="auto">
            <a:xfrm>
              <a:off x="8669" y="6894"/>
              <a:ext cx="3014" cy="1811"/>
            </a:xfrm>
            <a:custGeom>
              <a:avLst/>
              <a:gdLst>
                <a:gd name="T0" fmla="+- 0 11557 8669"/>
                <a:gd name="T1" fmla="*/ T0 w 3014"/>
                <a:gd name="T2" fmla="+- 0 6894 6894"/>
                <a:gd name="T3" fmla="*/ 6894 h 1811"/>
                <a:gd name="T4" fmla="+- 0 8795 8669"/>
                <a:gd name="T5" fmla="*/ T4 w 3014"/>
                <a:gd name="T6" fmla="+- 0 6894 6894"/>
                <a:gd name="T7" fmla="*/ 6894 h 1811"/>
                <a:gd name="T8" fmla="+- 0 8746 8669"/>
                <a:gd name="T9" fmla="*/ T8 w 3014"/>
                <a:gd name="T10" fmla="+- 0 6904 6894"/>
                <a:gd name="T11" fmla="*/ 6904 h 1811"/>
                <a:gd name="T12" fmla="+- 0 8706 8669"/>
                <a:gd name="T13" fmla="*/ T12 w 3014"/>
                <a:gd name="T14" fmla="+- 0 6931 6894"/>
                <a:gd name="T15" fmla="*/ 6931 h 1811"/>
                <a:gd name="T16" fmla="+- 0 8679 8669"/>
                <a:gd name="T17" fmla="*/ T16 w 3014"/>
                <a:gd name="T18" fmla="+- 0 6971 6894"/>
                <a:gd name="T19" fmla="*/ 6971 h 1811"/>
                <a:gd name="T20" fmla="+- 0 8669 8669"/>
                <a:gd name="T21" fmla="*/ T20 w 3014"/>
                <a:gd name="T22" fmla="+- 0 7020 6894"/>
                <a:gd name="T23" fmla="*/ 7020 h 1811"/>
                <a:gd name="T24" fmla="+- 0 8669 8669"/>
                <a:gd name="T25" fmla="*/ T24 w 3014"/>
                <a:gd name="T26" fmla="+- 0 8579 6894"/>
                <a:gd name="T27" fmla="*/ 8579 h 1811"/>
                <a:gd name="T28" fmla="+- 0 8679 8669"/>
                <a:gd name="T29" fmla="*/ T28 w 3014"/>
                <a:gd name="T30" fmla="+- 0 8628 6894"/>
                <a:gd name="T31" fmla="*/ 8628 h 1811"/>
                <a:gd name="T32" fmla="+- 0 8706 8669"/>
                <a:gd name="T33" fmla="*/ T32 w 3014"/>
                <a:gd name="T34" fmla="+- 0 8668 6894"/>
                <a:gd name="T35" fmla="*/ 8668 h 1811"/>
                <a:gd name="T36" fmla="+- 0 8746 8669"/>
                <a:gd name="T37" fmla="*/ T36 w 3014"/>
                <a:gd name="T38" fmla="+- 0 8695 6894"/>
                <a:gd name="T39" fmla="*/ 8695 h 1811"/>
                <a:gd name="T40" fmla="+- 0 8795 8669"/>
                <a:gd name="T41" fmla="*/ T40 w 3014"/>
                <a:gd name="T42" fmla="+- 0 8705 6894"/>
                <a:gd name="T43" fmla="*/ 8705 h 1811"/>
                <a:gd name="T44" fmla="+- 0 11557 8669"/>
                <a:gd name="T45" fmla="*/ T44 w 3014"/>
                <a:gd name="T46" fmla="+- 0 8705 6894"/>
                <a:gd name="T47" fmla="*/ 8705 h 1811"/>
                <a:gd name="T48" fmla="+- 0 11606 8669"/>
                <a:gd name="T49" fmla="*/ T48 w 3014"/>
                <a:gd name="T50" fmla="+- 0 8695 6894"/>
                <a:gd name="T51" fmla="*/ 8695 h 1811"/>
                <a:gd name="T52" fmla="+- 0 11646 8669"/>
                <a:gd name="T53" fmla="*/ T52 w 3014"/>
                <a:gd name="T54" fmla="+- 0 8668 6894"/>
                <a:gd name="T55" fmla="*/ 8668 h 1811"/>
                <a:gd name="T56" fmla="+- 0 11673 8669"/>
                <a:gd name="T57" fmla="*/ T56 w 3014"/>
                <a:gd name="T58" fmla="+- 0 8628 6894"/>
                <a:gd name="T59" fmla="*/ 8628 h 1811"/>
                <a:gd name="T60" fmla="+- 0 11683 8669"/>
                <a:gd name="T61" fmla="*/ T60 w 3014"/>
                <a:gd name="T62" fmla="+- 0 8579 6894"/>
                <a:gd name="T63" fmla="*/ 8579 h 1811"/>
                <a:gd name="T64" fmla="+- 0 11683 8669"/>
                <a:gd name="T65" fmla="*/ T64 w 3014"/>
                <a:gd name="T66" fmla="+- 0 7020 6894"/>
                <a:gd name="T67" fmla="*/ 7020 h 1811"/>
                <a:gd name="T68" fmla="+- 0 11673 8669"/>
                <a:gd name="T69" fmla="*/ T68 w 3014"/>
                <a:gd name="T70" fmla="+- 0 6971 6894"/>
                <a:gd name="T71" fmla="*/ 6971 h 1811"/>
                <a:gd name="T72" fmla="+- 0 11646 8669"/>
                <a:gd name="T73" fmla="*/ T72 w 3014"/>
                <a:gd name="T74" fmla="+- 0 6931 6894"/>
                <a:gd name="T75" fmla="*/ 6931 h 1811"/>
                <a:gd name="T76" fmla="+- 0 11606 8669"/>
                <a:gd name="T77" fmla="*/ T76 w 3014"/>
                <a:gd name="T78" fmla="+- 0 6904 6894"/>
                <a:gd name="T79" fmla="*/ 6904 h 1811"/>
                <a:gd name="T80" fmla="+- 0 11557 8669"/>
                <a:gd name="T81" fmla="*/ T80 w 3014"/>
                <a:gd name="T82" fmla="+- 0 6894 6894"/>
                <a:gd name="T83" fmla="*/ 6894 h 18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14" h="1811">
                  <a:moveTo>
                    <a:pt x="2888" y="0"/>
                  </a:moveTo>
                  <a:lnTo>
                    <a:pt x="126" y="0"/>
                  </a:lnTo>
                  <a:lnTo>
                    <a:pt x="77" y="10"/>
                  </a:lnTo>
                  <a:lnTo>
                    <a:pt x="37" y="37"/>
                  </a:lnTo>
                  <a:lnTo>
                    <a:pt x="10" y="77"/>
                  </a:lnTo>
                  <a:lnTo>
                    <a:pt x="0" y="126"/>
                  </a:lnTo>
                  <a:lnTo>
                    <a:pt x="0" y="1685"/>
                  </a:lnTo>
                  <a:lnTo>
                    <a:pt x="10" y="1734"/>
                  </a:lnTo>
                  <a:lnTo>
                    <a:pt x="37" y="1774"/>
                  </a:lnTo>
                  <a:lnTo>
                    <a:pt x="77" y="1801"/>
                  </a:lnTo>
                  <a:lnTo>
                    <a:pt x="126" y="1811"/>
                  </a:lnTo>
                  <a:lnTo>
                    <a:pt x="2888" y="1811"/>
                  </a:lnTo>
                  <a:lnTo>
                    <a:pt x="2937" y="1801"/>
                  </a:lnTo>
                  <a:lnTo>
                    <a:pt x="2977" y="1774"/>
                  </a:lnTo>
                  <a:lnTo>
                    <a:pt x="3004" y="1734"/>
                  </a:lnTo>
                  <a:lnTo>
                    <a:pt x="3014" y="1685"/>
                  </a:lnTo>
                  <a:lnTo>
                    <a:pt x="3014" y="126"/>
                  </a:lnTo>
                  <a:lnTo>
                    <a:pt x="3004" y="77"/>
                  </a:lnTo>
                  <a:lnTo>
                    <a:pt x="2977" y="37"/>
                  </a:lnTo>
                  <a:lnTo>
                    <a:pt x="2937" y="10"/>
                  </a:lnTo>
                  <a:lnTo>
                    <a:pt x="28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Freeform 21"/>
            <p:cNvSpPr>
              <a:spLocks/>
            </p:cNvSpPr>
            <p:nvPr/>
          </p:nvSpPr>
          <p:spPr bwMode="auto">
            <a:xfrm>
              <a:off x="8669" y="6894"/>
              <a:ext cx="3014" cy="1811"/>
            </a:xfrm>
            <a:custGeom>
              <a:avLst/>
              <a:gdLst>
                <a:gd name="T0" fmla="+- 0 11683 8669"/>
                <a:gd name="T1" fmla="*/ T0 w 3014"/>
                <a:gd name="T2" fmla="+- 0 8579 6894"/>
                <a:gd name="T3" fmla="*/ 8579 h 1811"/>
                <a:gd name="T4" fmla="+- 0 11673 8669"/>
                <a:gd name="T5" fmla="*/ T4 w 3014"/>
                <a:gd name="T6" fmla="+- 0 8628 6894"/>
                <a:gd name="T7" fmla="*/ 8628 h 1811"/>
                <a:gd name="T8" fmla="+- 0 11646 8669"/>
                <a:gd name="T9" fmla="*/ T8 w 3014"/>
                <a:gd name="T10" fmla="+- 0 8668 6894"/>
                <a:gd name="T11" fmla="*/ 8668 h 1811"/>
                <a:gd name="T12" fmla="+- 0 11606 8669"/>
                <a:gd name="T13" fmla="*/ T12 w 3014"/>
                <a:gd name="T14" fmla="+- 0 8695 6894"/>
                <a:gd name="T15" fmla="*/ 8695 h 1811"/>
                <a:gd name="T16" fmla="+- 0 11557 8669"/>
                <a:gd name="T17" fmla="*/ T16 w 3014"/>
                <a:gd name="T18" fmla="+- 0 8705 6894"/>
                <a:gd name="T19" fmla="*/ 8705 h 1811"/>
                <a:gd name="T20" fmla="+- 0 8795 8669"/>
                <a:gd name="T21" fmla="*/ T20 w 3014"/>
                <a:gd name="T22" fmla="+- 0 8705 6894"/>
                <a:gd name="T23" fmla="*/ 8705 h 1811"/>
                <a:gd name="T24" fmla="+- 0 8746 8669"/>
                <a:gd name="T25" fmla="*/ T24 w 3014"/>
                <a:gd name="T26" fmla="+- 0 8695 6894"/>
                <a:gd name="T27" fmla="*/ 8695 h 1811"/>
                <a:gd name="T28" fmla="+- 0 8706 8669"/>
                <a:gd name="T29" fmla="*/ T28 w 3014"/>
                <a:gd name="T30" fmla="+- 0 8668 6894"/>
                <a:gd name="T31" fmla="*/ 8668 h 1811"/>
                <a:gd name="T32" fmla="+- 0 8679 8669"/>
                <a:gd name="T33" fmla="*/ T32 w 3014"/>
                <a:gd name="T34" fmla="+- 0 8628 6894"/>
                <a:gd name="T35" fmla="*/ 8628 h 1811"/>
                <a:gd name="T36" fmla="+- 0 8669 8669"/>
                <a:gd name="T37" fmla="*/ T36 w 3014"/>
                <a:gd name="T38" fmla="+- 0 8579 6894"/>
                <a:gd name="T39" fmla="*/ 8579 h 1811"/>
                <a:gd name="T40" fmla="+- 0 8669 8669"/>
                <a:gd name="T41" fmla="*/ T40 w 3014"/>
                <a:gd name="T42" fmla="+- 0 7020 6894"/>
                <a:gd name="T43" fmla="*/ 7020 h 1811"/>
                <a:gd name="T44" fmla="+- 0 8679 8669"/>
                <a:gd name="T45" fmla="*/ T44 w 3014"/>
                <a:gd name="T46" fmla="+- 0 6971 6894"/>
                <a:gd name="T47" fmla="*/ 6971 h 1811"/>
                <a:gd name="T48" fmla="+- 0 8706 8669"/>
                <a:gd name="T49" fmla="*/ T48 w 3014"/>
                <a:gd name="T50" fmla="+- 0 6931 6894"/>
                <a:gd name="T51" fmla="*/ 6931 h 1811"/>
                <a:gd name="T52" fmla="+- 0 8746 8669"/>
                <a:gd name="T53" fmla="*/ T52 w 3014"/>
                <a:gd name="T54" fmla="+- 0 6904 6894"/>
                <a:gd name="T55" fmla="*/ 6904 h 1811"/>
                <a:gd name="T56" fmla="+- 0 8795 8669"/>
                <a:gd name="T57" fmla="*/ T56 w 3014"/>
                <a:gd name="T58" fmla="+- 0 6894 6894"/>
                <a:gd name="T59" fmla="*/ 6894 h 1811"/>
                <a:gd name="T60" fmla="+- 0 11557 8669"/>
                <a:gd name="T61" fmla="*/ T60 w 3014"/>
                <a:gd name="T62" fmla="+- 0 6894 6894"/>
                <a:gd name="T63" fmla="*/ 6894 h 1811"/>
                <a:gd name="T64" fmla="+- 0 11606 8669"/>
                <a:gd name="T65" fmla="*/ T64 w 3014"/>
                <a:gd name="T66" fmla="+- 0 6904 6894"/>
                <a:gd name="T67" fmla="*/ 6904 h 1811"/>
                <a:gd name="T68" fmla="+- 0 11646 8669"/>
                <a:gd name="T69" fmla="*/ T68 w 3014"/>
                <a:gd name="T70" fmla="+- 0 6931 6894"/>
                <a:gd name="T71" fmla="*/ 6931 h 1811"/>
                <a:gd name="T72" fmla="+- 0 11673 8669"/>
                <a:gd name="T73" fmla="*/ T72 w 3014"/>
                <a:gd name="T74" fmla="+- 0 6971 6894"/>
                <a:gd name="T75" fmla="*/ 6971 h 1811"/>
                <a:gd name="T76" fmla="+- 0 11683 8669"/>
                <a:gd name="T77" fmla="*/ T76 w 3014"/>
                <a:gd name="T78" fmla="+- 0 7020 6894"/>
                <a:gd name="T79" fmla="*/ 7020 h 1811"/>
                <a:gd name="T80" fmla="+- 0 11683 8669"/>
                <a:gd name="T81" fmla="*/ T80 w 3014"/>
                <a:gd name="T82" fmla="+- 0 8579 6894"/>
                <a:gd name="T83" fmla="*/ 8579 h 18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14" h="1811">
                  <a:moveTo>
                    <a:pt x="3014" y="1685"/>
                  </a:moveTo>
                  <a:lnTo>
                    <a:pt x="3004" y="1734"/>
                  </a:lnTo>
                  <a:lnTo>
                    <a:pt x="2977" y="1774"/>
                  </a:lnTo>
                  <a:lnTo>
                    <a:pt x="2937" y="1801"/>
                  </a:lnTo>
                  <a:lnTo>
                    <a:pt x="2888" y="1811"/>
                  </a:lnTo>
                  <a:lnTo>
                    <a:pt x="126" y="1811"/>
                  </a:lnTo>
                  <a:lnTo>
                    <a:pt x="77" y="1801"/>
                  </a:lnTo>
                  <a:lnTo>
                    <a:pt x="37" y="1774"/>
                  </a:lnTo>
                  <a:lnTo>
                    <a:pt x="10" y="1734"/>
                  </a:lnTo>
                  <a:lnTo>
                    <a:pt x="0" y="1685"/>
                  </a:lnTo>
                  <a:lnTo>
                    <a:pt x="0" y="126"/>
                  </a:lnTo>
                  <a:lnTo>
                    <a:pt x="10" y="77"/>
                  </a:lnTo>
                  <a:lnTo>
                    <a:pt x="37" y="37"/>
                  </a:lnTo>
                  <a:lnTo>
                    <a:pt x="77" y="10"/>
                  </a:lnTo>
                  <a:lnTo>
                    <a:pt x="126" y="0"/>
                  </a:lnTo>
                  <a:lnTo>
                    <a:pt x="2888" y="0"/>
                  </a:lnTo>
                  <a:lnTo>
                    <a:pt x="2937" y="10"/>
                  </a:lnTo>
                  <a:lnTo>
                    <a:pt x="2977" y="37"/>
                  </a:lnTo>
                  <a:lnTo>
                    <a:pt x="3004" y="77"/>
                  </a:lnTo>
                  <a:lnTo>
                    <a:pt x="3014" y="126"/>
                  </a:lnTo>
                  <a:lnTo>
                    <a:pt x="3014" y="1685"/>
                  </a:lnTo>
                  <a:close/>
                </a:path>
              </a:pathLst>
            </a:custGeom>
            <a:noFill/>
            <a:ln w="38100">
              <a:solidFill>
                <a:srgbClr val="7F7F7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 name="Freeform 22"/>
            <p:cNvSpPr>
              <a:spLocks/>
            </p:cNvSpPr>
            <p:nvPr/>
          </p:nvSpPr>
          <p:spPr bwMode="auto">
            <a:xfrm>
              <a:off x="8753" y="6977"/>
              <a:ext cx="2846" cy="1644"/>
            </a:xfrm>
            <a:custGeom>
              <a:avLst/>
              <a:gdLst>
                <a:gd name="T0" fmla="+- 0 8795 8753"/>
                <a:gd name="T1" fmla="*/ T0 w 2846"/>
                <a:gd name="T2" fmla="+- 0 6977 6977"/>
                <a:gd name="T3" fmla="*/ 6977 h 1644"/>
                <a:gd name="T4" fmla="+- 0 8779 8753"/>
                <a:gd name="T5" fmla="*/ T4 w 2846"/>
                <a:gd name="T6" fmla="+- 0 6981 6977"/>
                <a:gd name="T7" fmla="*/ 6981 h 1644"/>
                <a:gd name="T8" fmla="+- 0 8765 8753"/>
                <a:gd name="T9" fmla="*/ T8 w 2846"/>
                <a:gd name="T10" fmla="+- 0 6990 6977"/>
                <a:gd name="T11" fmla="*/ 6990 h 1644"/>
                <a:gd name="T12" fmla="+- 0 8756 8753"/>
                <a:gd name="T13" fmla="*/ T12 w 2846"/>
                <a:gd name="T14" fmla="+- 0 7003 6977"/>
                <a:gd name="T15" fmla="*/ 7003 h 1644"/>
                <a:gd name="T16" fmla="+- 0 8753 8753"/>
                <a:gd name="T17" fmla="*/ T16 w 2846"/>
                <a:gd name="T18" fmla="+- 0 7019 6977"/>
                <a:gd name="T19" fmla="*/ 7019 h 1644"/>
                <a:gd name="T20" fmla="+- 0 8753 8753"/>
                <a:gd name="T21" fmla="*/ T20 w 2846"/>
                <a:gd name="T22" fmla="+- 0 8579 6977"/>
                <a:gd name="T23" fmla="*/ 8579 h 1644"/>
                <a:gd name="T24" fmla="+- 0 8756 8753"/>
                <a:gd name="T25" fmla="*/ T24 w 2846"/>
                <a:gd name="T26" fmla="+- 0 8595 6977"/>
                <a:gd name="T27" fmla="*/ 8595 h 1644"/>
                <a:gd name="T28" fmla="+- 0 8765 8753"/>
                <a:gd name="T29" fmla="*/ T28 w 2846"/>
                <a:gd name="T30" fmla="+- 0 8609 6977"/>
                <a:gd name="T31" fmla="*/ 8609 h 1644"/>
                <a:gd name="T32" fmla="+- 0 8779 8753"/>
                <a:gd name="T33" fmla="*/ T32 w 2846"/>
                <a:gd name="T34" fmla="+- 0 8618 6977"/>
                <a:gd name="T35" fmla="*/ 8618 h 1644"/>
                <a:gd name="T36" fmla="+- 0 8795 8753"/>
                <a:gd name="T37" fmla="*/ T36 w 2846"/>
                <a:gd name="T38" fmla="+- 0 8621 6977"/>
                <a:gd name="T39" fmla="*/ 8621 h 1644"/>
                <a:gd name="T40" fmla="+- 0 11557 8753"/>
                <a:gd name="T41" fmla="*/ T40 w 2846"/>
                <a:gd name="T42" fmla="+- 0 8621 6977"/>
                <a:gd name="T43" fmla="*/ 8621 h 1644"/>
                <a:gd name="T44" fmla="+- 0 11573 8753"/>
                <a:gd name="T45" fmla="*/ T44 w 2846"/>
                <a:gd name="T46" fmla="+- 0 8618 6977"/>
                <a:gd name="T47" fmla="*/ 8618 h 1644"/>
                <a:gd name="T48" fmla="+- 0 11587 8753"/>
                <a:gd name="T49" fmla="*/ T48 w 2846"/>
                <a:gd name="T50" fmla="+- 0 8609 6977"/>
                <a:gd name="T51" fmla="*/ 8609 h 1644"/>
                <a:gd name="T52" fmla="+- 0 11596 8753"/>
                <a:gd name="T53" fmla="*/ T52 w 2846"/>
                <a:gd name="T54" fmla="+- 0 8595 6977"/>
                <a:gd name="T55" fmla="*/ 8595 h 1644"/>
                <a:gd name="T56" fmla="+- 0 11599 8753"/>
                <a:gd name="T57" fmla="*/ T56 w 2846"/>
                <a:gd name="T58" fmla="+- 0 8579 6977"/>
                <a:gd name="T59" fmla="*/ 8579 h 1644"/>
                <a:gd name="T60" fmla="+- 0 11599 8753"/>
                <a:gd name="T61" fmla="*/ T60 w 2846"/>
                <a:gd name="T62" fmla="+- 0 7019 6977"/>
                <a:gd name="T63" fmla="*/ 7019 h 1644"/>
                <a:gd name="T64" fmla="+- 0 11596 8753"/>
                <a:gd name="T65" fmla="*/ T64 w 2846"/>
                <a:gd name="T66" fmla="+- 0 7003 6977"/>
                <a:gd name="T67" fmla="*/ 7003 h 1644"/>
                <a:gd name="T68" fmla="+- 0 11587 8753"/>
                <a:gd name="T69" fmla="*/ T68 w 2846"/>
                <a:gd name="T70" fmla="+- 0 6990 6977"/>
                <a:gd name="T71" fmla="*/ 6990 h 1644"/>
                <a:gd name="T72" fmla="+- 0 11573 8753"/>
                <a:gd name="T73" fmla="*/ T72 w 2846"/>
                <a:gd name="T74" fmla="+- 0 6981 6977"/>
                <a:gd name="T75" fmla="*/ 6981 h 1644"/>
                <a:gd name="T76" fmla="+- 0 11557 8753"/>
                <a:gd name="T77" fmla="*/ T76 w 2846"/>
                <a:gd name="T78" fmla="+- 0 6977 6977"/>
                <a:gd name="T79" fmla="*/ 6977 h 1644"/>
                <a:gd name="T80" fmla="+- 0 8795 8753"/>
                <a:gd name="T81" fmla="*/ T80 w 2846"/>
                <a:gd name="T82" fmla="+- 0 6977 6977"/>
                <a:gd name="T83" fmla="*/ 6977 h 16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846" h="1644">
                  <a:moveTo>
                    <a:pt x="42" y="0"/>
                  </a:moveTo>
                  <a:lnTo>
                    <a:pt x="26" y="4"/>
                  </a:lnTo>
                  <a:lnTo>
                    <a:pt x="12" y="13"/>
                  </a:lnTo>
                  <a:lnTo>
                    <a:pt x="3" y="26"/>
                  </a:lnTo>
                  <a:lnTo>
                    <a:pt x="0" y="42"/>
                  </a:lnTo>
                  <a:lnTo>
                    <a:pt x="0" y="1602"/>
                  </a:lnTo>
                  <a:lnTo>
                    <a:pt x="3" y="1618"/>
                  </a:lnTo>
                  <a:lnTo>
                    <a:pt x="12" y="1632"/>
                  </a:lnTo>
                  <a:lnTo>
                    <a:pt x="26" y="1641"/>
                  </a:lnTo>
                  <a:lnTo>
                    <a:pt x="42" y="1644"/>
                  </a:lnTo>
                  <a:lnTo>
                    <a:pt x="2804" y="1644"/>
                  </a:lnTo>
                  <a:lnTo>
                    <a:pt x="2820" y="1641"/>
                  </a:lnTo>
                  <a:lnTo>
                    <a:pt x="2834" y="1632"/>
                  </a:lnTo>
                  <a:lnTo>
                    <a:pt x="2843" y="1618"/>
                  </a:lnTo>
                  <a:lnTo>
                    <a:pt x="2846" y="1602"/>
                  </a:lnTo>
                  <a:lnTo>
                    <a:pt x="2846" y="42"/>
                  </a:lnTo>
                  <a:lnTo>
                    <a:pt x="2843" y="26"/>
                  </a:lnTo>
                  <a:lnTo>
                    <a:pt x="2834" y="13"/>
                  </a:lnTo>
                  <a:lnTo>
                    <a:pt x="2820" y="4"/>
                  </a:lnTo>
                  <a:lnTo>
                    <a:pt x="2804" y="0"/>
                  </a:lnTo>
                  <a:lnTo>
                    <a:pt x="42" y="0"/>
                  </a:lnTo>
                  <a:close/>
                </a:path>
              </a:pathLst>
            </a:custGeom>
            <a:noFill/>
            <a:ln w="12700">
              <a:solidFill>
                <a:srgbClr val="CCCCC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 name="Freeform 23"/>
            <p:cNvSpPr>
              <a:spLocks/>
            </p:cNvSpPr>
            <p:nvPr/>
          </p:nvSpPr>
          <p:spPr bwMode="auto">
            <a:xfrm>
              <a:off x="2013" y="8959"/>
              <a:ext cx="9670" cy="2344"/>
            </a:xfrm>
            <a:custGeom>
              <a:avLst/>
              <a:gdLst>
                <a:gd name="T0" fmla="+- 0 11557 2013"/>
                <a:gd name="T1" fmla="*/ T0 w 9670"/>
                <a:gd name="T2" fmla="+- 0 8959 8959"/>
                <a:gd name="T3" fmla="*/ 8959 h 2344"/>
                <a:gd name="T4" fmla="+- 0 2139 2013"/>
                <a:gd name="T5" fmla="*/ T4 w 9670"/>
                <a:gd name="T6" fmla="+- 0 8959 8959"/>
                <a:gd name="T7" fmla="*/ 8959 h 2344"/>
                <a:gd name="T8" fmla="+- 0 2090 2013"/>
                <a:gd name="T9" fmla="*/ T8 w 9670"/>
                <a:gd name="T10" fmla="+- 0 8970 8959"/>
                <a:gd name="T11" fmla="*/ 8970 h 2344"/>
                <a:gd name="T12" fmla="+- 0 2050 2013"/>
                <a:gd name="T13" fmla="*/ T12 w 9670"/>
                <a:gd name="T14" fmla="+- 0 8997 8959"/>
                <a:gd name="T15" fmla="*/ 8997 h 2344"/>
                <a:gd name="T16" fmla="+- 0 2023 2013"/>
                <a:gd name="T17" fmla="*/ T16 w 9670"/>
                <a:gd name="T18" fmla="+- 0 9037 8959"/>
                <a:gd name="T19" fmla="*/ 9037 h 2344"/>
                <a:gd name="T20" fmla="+- 0 2013 2013"/>
                <a:gd name="T21" fmla="*/ T20 w 9670"/>
                <a:gd name="T22" fmla="+- 0 9085 8959"/>
                <a:gd name="T23" fmla="*/ 9085 h 2344"/>
                <a:gd name="T24" fmla="+- 0 2013 2013"/>
                <a:gd name="T25" fmla="*/ T24 w 9670"/>
                <a:gd name="T26" fmla="+- 0 11177 8959"/>
                <a:gd name="T27" fmla="*/ 11177 h 2344"/>
                <a:gd name="T28" fmla="+- 0 2023 2013"/>
                <a:gd name="T29" fmla="*/ T28 w 9670"/>
                <a:gd name="T30" fmla="+- 0 11226 8959"/>
                <a:gd name="T31" fmla="*/ 11226 h 2344"/>
                <a:gd name="T32" fmla="+- 0 2050 2013"/>
                <a:gd name="T33" fmla="*/ T32 w 9670"/>
                <a:gd name="T34" fmla="+- 0 11266 8959"/>
                <a:gd name="T35" fmla="*/ 11266 h 2344"/>
                <a:gd name="T36" fmla="+- 0 2090 2013"/>
                <a:gd name="T37" fmla="*/ T36 w 9670"/>
                <a:gd name="T38" fmla="+- 0 11293 8959"/>
                <a:gd name="T39" fmla="*/ 11293 h 2344"/>
                <a:gd name="T40" fmla="+- 0 2139 2013"/>
                <a:gd name="T41" fmla="*/ T40 w 9670"/>
                <a:gd name="T42" fmla="+- 0 11303 8959"/>
                <a:gd name="T43" fmla="*/ 11303 h 2344"/>
                <a:gd name="T44" fmla="+- 0 11557 2013"/>
                <a:gd name="T45" fmla="*/ T44 w 9670"/>
                <a:gd name="T46" fmla="+- 0 11303 8959"/>
                <a:gd name="T47" fmla="*/ 11303 h 2344"/>
                <a:gd name="T48" fmla="+- 0 11606 2013"/>
                <a:gd name="T49" fmla="*/ T48 w 9670"/>
                <a:gd name="T50" fmla="+- 0 11293 8959"/>
                <a:gd name="T51" fmla="*/ 11293 h 2344"/>
                <a:gd name="T52" fmla="+- 0 11646 2013"/>
                <a:gd name="T53" fmla="*/ T52 w 9670"/>
                <a:gd name="T54" fmla="+- 0 11266 8959"/>
                <a:gd name="T55" fmla="*/ 11266 h 2344"/>
                <a:gd name="T56" fmla="+- 0 11673 2013"/>
                <a:gd name="T57" fmla="*/ T56 w 9670"/>
                <a:gd name="T58" fmla="+- 0 11226 8959"/>
                <a:gd name="T59" fmla="*/ 11226 h 2344"/>
                <a:gd name="T60" fmla="+- 0 11683 2013"/>
                <a:gd name="T61" fmla="*/ T60 w 9670"/>
                <a:gd name="T62" fmla="+- 0 11177 8959"/>
                <a:gd name="T63" fmla="*/ 11177 h 2344"/>
                <a:gd name="T64" fmla="+- 0 11683 2013"/>
                <a:gd name="T65" fmla="*/ T64 w 9670"/>
                <a:gd name="T66" fmla="+- 0 9085 8959"/>
                <a:gd name="T67" fmla="*/ 9085 h 2344"/>
                <a:gd name="T68" fmla="+- 0 11673 2013"/>
                <a:gd name="T69" fmla="*/ T68 w 9670"/>
                <a:gd name="T70" fmla="+- 0 9037 8959"/>
                <a:gd name="T71" fmla="*/ 9037 h 2344"/>
                <a:gd name="T72" fmla="+- 0 11646 2013"/>
                <a:gd name="T73" fmla="*/ T72 w 9670"/>
                <a:gd name="T74" fmla="+- 0 8997 8959"/>
                <a:gd name="T75" fmla="*/ 8997 h 2344"/>
                <a:gd name="T76" fmla="+- 0 11606 2013"/>
                <a:gd name="T77" fmla="*/ T76 w 9670"/>
                <a:gd name="T78" fmla="+- 0 8970 8959"/>
                <a:gd name="T79" fmla="*/ 8970 h 2344"/>
                <a:gd name="T80" fmla="+- 0 11557 2013"/>
                <a:gd name="T81" fmla="*/ T80 w 9670"/>
                <a:gd name="T82" fmla="+- 0 8959 8959"/>
                <a:gd name="T83" fmla="*/ 8959 h 23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670" h="2344">
                  <a:moveTo>
                    <a:pt x="9544" y="0"/>
                  </a:moveTo>
                  <a:lnTo>
                    <a:pt x="126" y="0"/>
                  </a:lnTo>
                  <a:lnTo>
                    <a:pt x="77" y="11"/>
                  </a:lnTo>
                  <a:lnTo>
                    <a:pt x="37" y="38"/>
                  </a:lnTo>
                  <a:lnTo>
                    <a:pt x="10" y="78"/>
                  </a:lnTo>
                  <a:lnTo>
                    <a:pt x="0" y="126"/>
                  </a:lnTo>
                  <a:lnTo>
                    <a:pt x="0" y="2218"/>
                  </a:lnTo>
                  <a:lnTo>
                    <a:pt x="10" y="2267"/>
                  </a:lnTo>
                  <a:lnTo>
                    <a:pt x="37" y="2307"/>
                  </a:lnTo>
                  <a:lnTo>
                    <a:pt x="77" y="2334"/>
                  </a:lnTo>
                  <a:lnTo>
                    <a:pt x="126" y="2344"/>
                  </a:lnTo>
                  <a:lnTo>
                    <a:pt x="9544" y="2344"/>
                  </a:lnTo>
                  <a:lnTo>
                    <a:pt x="9593" y="2334"/>
                  </a:lnTo>
                  <a:lnTo>
                    <a:pt x="9633" y="2307"/>
                  </a:lnTo>
                  <a:lnTo>
                    <a:pt x="9660" y="2267"/>
                  </a:lnTo>
                  <a:lnTo>
                    <a:pt x="9670" y="2218"/>
                  </a:lnTo>
                  <a:lnTo>
                    <a:pt x="9670" y="126"/>
                  </a:lnTo>
                  <a:lnTo>
                    <a:pt x="9660" y="78"/>
                  </a:lnTo>
                  <a:lnTo>
                    <a:pt x="9633" y="38"/>
                  </a:lnTo>
                  <a:lnTo>
                    <a:pt x="9593" y="11"/>
                  </a:lnTo>
                  <a:lnTo>
                    <a:pt x="95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5" name="Freeform 24"/>
            <p:cNvSpPr>
              <a:spLocks/>
            </p:cNvSpPr>
            <p:nvPr/>
          </p:nvSpPr>
          <p:spPr bwMode="auto">
            <a:xfrm>
              <a:off x="2013" y="8959"/>
              <a:ext cx="9670" cy="2344"/>
            </a:xfrm>
            <a:custGeom>
              <a:avLst/>
              <a:gdLst>
                <a:gd name="T0" fmla="+- 0 11683 2013"/>
                <a:gd name="T1" fmla="*/ T0 w 9670"/>
                <a:gd name="T2" fmla="+- 0 11177 8959"/>
                <a:gd name="T3" fmla="*/ 11177 h 2344"/>
                <a:gd name="T4" fmla="+- 0 11673 2013"/>
                <a:gd name="T5" fmla="*/ T4 w 9670"/>
                <a:gd name="T6" fmla="+- 0 11226 8959"/>
                <a:gd name="T7" fmla="*/ 11226 h 2344"/>
                <a:gd name="T8" fmla="+- 0 11646 2013"/>
                <a:gd name="T9" fmla="*/ T8 w 9670"/>
                <a:gd name="T10" fmla="+- 0 11266 8959"/>
                <a:gd name="T11" fmla="*/ 11266 h 2344"/>
                <a:gd name="T12" fmla="+- 0 11606 2013"/>
                <a:gd name="T13" fmla="*/ T12 w 9670"/>
                <a:gd name="T14" fmla="+- 0 11293 8959"/>
                <a:gd name="T15" fmla="*/ 11293 h 2344"/>
                <a:gd name="T16" fmla="+- 0 11557 2013"/>
                <a:gd name="T17" fmla="*/ T16 w 9670"/>
                <a:gd name="T18" fmla="+- 0 11303 8959"/>
                <a:gd name="T19" fmla="*/ 11303 h 2344"/>
                <a:gd name="T20" fmla="+- 0 2139 2013"/>
                <a:gd name="T21" fmla="*/ T20 w 9670"/>
                <a:gd name="T22" fmla="+- 0 11303 8959"/>
                <a:gd name="T23" fmla="*/ 11303 h 2344"/>
                <a:gd name="T24" fmla="+- 0 2090 2013"/>
                <a:gd name="T25" fmla="*/ T24 w 9670"/>
                <a:gd name="T26" fmla="+- 0 11293 8959"/>
                <a:gd name="T27" fmla="*/ 11293 h 2344"/>
                <a:gd name="T28" fmla="+- 0 2050 2013"/>
                <a:gd name="T29" fmla="*/ T28 w 9670"/>
                <a:gd name="T30" fmla="+- 0 11266 8959"/>
                <a:gd name="T31" fmla="*/ 11266 h 2344"/>
                <a:gd name="T32" fmla="+- 0 2023 2013"/>
                <a:gd name="T33" fmla="*/ T32 w 9670"/>
                <a:gd name="T34" fmla="+- 0 11226 8959"/>
                <a:gd name="T35" fmla="*/ 11226 h 2344"/>
                <a:gd name="T36" fmla="+- 0 2013 2013"/>
                <a:gd name="T37" fmla="*/ T36 w 9670"/>
                <a:gd name="T38" fmla="+- 0 11177 8959"/>
                <a:gd name="T39" fmla="*/ 11177 h 2344"/>
                <a:gd name="T40" fmla="+- 0 2013 2013"/>
                <a:gd name="T41" fmla="*/ T40 w 9670"/>
                <a:gd name="T42" fmla="+- 0 9085 8959"/>
                <a:gd name="T43" fmla="*/ 9085 h 2344"/>
                <a:gd name="T44" fmla="+- 0 2023 2013"/>
                <a:gd name="T45" fmla="*/ T44 w 9670"/>
                <a:gd name="T46" fmla="+- 0 9037 8959"/>
                <a:gd name="T47" fmla="*/ 9037 h 2344"/>
                <a:gd name="T48" fmla="+- 0 2050 2013"/>
                <a:gd name="T49" fmla="*/ T48 w 9670"/>
                <a:gd name="T50" fmla="+- 0 8997 8959"/>
                <a:gd name="T51" fmla="*/ 8997 h 2344"/>
                <a:gd name="T52" fmla="+- 0 2090 2013"/>
                <a:gd name="T53" fmla="*/ T52 w 9670"/>
                <a:gd name="T54" fmla="+- 0 8970 8959"/>
                <a:gd name="T55" fmla="*/ 8970 h 2344"/>
                <a:gd name="T56" fmla="+- 0 2139 2013"/>
                <a:gd name="T57" fmla="*/ T56 w 9670"/>
                <a:gd name="T58" fmla="+- 0 8959 8959"/>
                <a:gd name="T59" fmla="*/ 8959 h 2344"/>
                <a:gd name="T60" fmla="+- 0 11557 2013"/>
                <a:gd name="T61" fmla="*/ T60 w 9670"/>
                <a:gd name="T62" fmla="+- 0 8959 8959"/>
                <a:gd name="T63" fmla="*/ 8959 h 2344"/>
                <a:gd name="T64" fmla="+- 0 11606 2013"/>
                <a:gd name="T65" fmla="*/ T64 w 9670"/>
                <a:gd name="T66" fmla="+- 0 8970 8959"/>
                <a:gd name="T67" fmla="*/ 8970 h 2344"/>
                <a:gd name="T68" fmla="+- 0 11646 2013"/>
                <a:gd name="T69" fmla="*/ T68 w 9670"/>
                <a:gd name="T70" fmla="+- 0 8997 8959"/>
                <a:gd name="T71" fmla="*/ 8997 h 2344"/>
                <a:gd name="T72" fmla="+- 0 11673 2013"/>
                <a:gd name="T73" fmla="*/ T72 w 9670"/>
                <a:gd name="T74" fmla="+- 0 9037 8959"/>
                <a:gd name="T75" fmla="*/ 9037 h 2344"/>
                <a:gd name="T76" fmla="+- 0 11683 2013"/>
                <a:gd name="T77" fmla="*/ T76 w 9670"/>
                <a:gd name="T78" fmla="+- 0 9085 8959"/>
                <a:gd name="T79" fmla="*/ 9085 h 2344"/>
                <a:gd name="T80" fmla="+- 0 11683 2013"/>
                <a:gd name="T81" fmla="*/ T80 w 9670"/>
                <a:gd name="T82" fmla="+- 0 11177 8959"/>
                <a:gd name="T83" fmla="*/ 11177 h 23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670" h="2344">
                  <a:moveTo>
                    <a:pt x="9670" y="2218"/>
                  </a:moveTo>
                  <a:lnTo>
                    <a:pt x="9660" y="2267"/>
                  </a:lnTo>
                  <a:lnTo>
                    <a:pt x="9633" y="2307"/>
                  </a:lnTo>
                  <a:lnTo>
                    <a:pt x="9593" y="2334"/>
                  </a:lnTo>
                  <a:lnTo>
                    <a:pt x="9544" y="2344"/>
                  </a:lnTo>
                  <a:lnTo>
                    <a:pt x="126" y="2344"/>
                  </a:lnTo>
                  <a:lnTo>
                    <a:pt x="77" y="2334"/>
                  </a:lnTo>
                  <a:lnTo>
                    <a:pt x="37" y="2307"/>
                  </a:lnTo>
                  <a:lnTo>
                    <a:pt x="10" y="2267"/>
                  </a:lnTo>
                  <a:lnTo>
                    <a:pt x="0" y="2218"/>
                  </a:lnTo>
                  <a:lnTo>
                    <a:pt x="0" y="126"/>
                  </a:lnTo>
                  <a:lnTo>
                    <a:pt x="10" y="78"/>
                  </a:lnTo>
                  <a:lnTo>
                    <a:pt x="37" y="38"/>
                  </a:lnTo>
                  <a:lnTo>
                    <a:pt x="77" y="11"/>
                  </a:lnTo>
                  <a:lnTo>
                    <a:pt x="126" y="0"/>
                  </a:lnTo>
                  <a:lnTo>
                    <a:pt x="9544" y="0"/>
                  </a:lnTo>
                  <a:lnTo>
                    <a:pt x="9593" y="11"/>
                  </a:lnTo>
                  <a:lnTo>
                    <a:pt x="9633" y="38"/>
                  </a:lnTo>
                  <a:lnTo>
                    <a:pt x="9660" y="78"/>
                  </a:lnTo>
                  <a:lnTo>
                    <a:pt x="9670" y="126"/>
                  </a:lnTo>
                  <a:lnTo>
                    <a:pt x="9670" y="2218"/>
                  </a:lnTo>
                  <a:close/>
                </a:path>
              </a:pathLst>
            </a:custGeom>
            <a:noFill/>
            <a:ln w="38100">
              <a:solidFill>
                <a:srgbClr val="7F7F7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6" name="Freeform 25"/>
            <p:cNvSpPr>
              <a:spLocks/>
            </p:cNvSpPr>
            <p:nvPr/>
          </p:nvSpPr>
          <p:spPr bwMode="auto">
            <a:xfrm>
              <a:off x="2097" y="9043"/>
              <a:ext cx="9502" cy="2176"/>
            </a:xfrm>
            <a:custGeom>
              <a:avLst/>
              <a:gdLst>
                <a:gd name="T0" fmla="+- 0 2139 2097"/>
                <a:gd name="T1" fmla="*/ T0 w 9502"/>
                <a:gd name="T2" fmla="+- 0 9043 9043"/>
                <a:gd name="T3" fmla="*/ 9043 h 2176"/>
                <a:gd name="T4" fmla="+- 0 2123 2097"/>
                <a:gd name="T5" fmla="*/ T4 w 9502"/>
                <a:gd name="T6" fmla="+- 0 9047 9043"/>
                <a:gd name="T7" fmla="*/ 9047 h 2176"/>
                <a:gd name="T8" fmla="+- 0 2109 2097"/>
                <a:gd name="T9" fmla="*/ T8 w 9502"/>
                <a:gd name="T10" fmla="+- 0 9056 9043"/>
                <a:gd name="T11" fmla="*/ 9056 h 2176"/>
                <a:gd name="T12" fmla="+- 0 2100 2097"/>
                <a:gd name="T13" fmla="*/ T12 w 9502"/>
                <a:gd name="T14" fmla="+- 0 9069 9043"/>
                <a:gd name="T15" fmla="*/ 9069 h 2176"/>
                <a:gd name="T16" fmla="+- 0 2097 2097"/>
                <a:gd name="T17" fmla="*/ T16 w 9502"/>
                <a:gd name="T18" fmla="+- 0 9085 9043"/>
                <a:gd name="T19" fmla="*/ 9085 h 2176"/>
                <a:gd name="T20" fmla="+- 0 2097 2097"/>
                <a:gd name="T21" fmla="*/ T20 w 9502"/>
                <a:gd name="T22" fmla="+- 0 11177 9043"/>
                <a:gd name="T23" fmla="*/ 11177 h 2176"/>
                <a:gd name="T24" fmla="+- 0 2100 2097"/>
                <a:gd name="T25" fmla="*/ T24 w 9502"/>
                <a:gd name="T26" fmla="+- 0 11193 9043"/>
                <a:gd name="T27" fmla="*/ 11193 h 2176"/>
                <a:gd name="T28" fmla="+- 0 2109 2097"/>
                <a:gd name="T29" fmla="*/ T28 w 9502"/>
                <a:gd name="T30" fmla="+- 0 11207 9043"/>
                <a:gd name="T31" fmla="*/ 11207 h 2176"/>
                <a:gd name="T32" fmla="+- 0 2123 2097"/>
                <a:gd name="T33" fmla="*/ T32 w 9502"/>
                <a:gd name="T34" fmla="+- 0 11216 9043"/>
                <a:gd name="T35" fmla="*/ 11216 h 2176"/>
                <a:gd name="T36" fmla="+- 0 2139 2097"/>
                <a:gd name="T37" fmla="*/ T36 w 9502"/>
                <a:gd name="T38" fmla="+- 0 11219 9043"/>
                <a:gd name="T39" fmla="*/ 11219 h 2176"/>
                <a:gd name="T40" fmla="+- 0 11557 2097"/>
                <a:gd name="T41" fmla="*/ T40 w 9502"/>
                <a:gd name="T42" fmla="+- 0 11219 9043"/>
                <a:gd name="T43" fmla="*/ 11219 h 2176"/>
                <a:gd name="T44" fmla="+- 0 11573 2097"/>
                <a:gd name="T45" fmla="*/ T44 w 9502"/>
                <a:gd name="T46" fmla="+- 0 11216 9043"/>
                <a:gd name="T47" fmla="*/ 11216 h 2176"/>
                <a:gd name="T48" fmla="+- 0 11587 2097"/>
                <a:gd name="T49" fmla="*/ T48 w 9502"/>
                <a:gd name="T50" fmla="+- 0 11207 9043"/>
                <a:gd name="T51" fmla="*/ 11207 h 2176"/>
                <a:gd name="T52" fmla="+- 0 11596 2097"/>
                <a:gd name="T53" fmla="*/ T52 w 9502"/>
                <a:gd name="T54" fmla="+- 0 11193 9043"/>
                <a:gd name="T55" fmla="*/ 11193 h 2176"/>
                <a:gd name="T56" fmla="+- 0 11599 2097"/>
                <a:gd name="T57" fmla="*/ T56 w 9502"/>
                <a:gd name="T58" fmla="+- 0 11177 9043"/>
                <a:gd name="T59" fmla="*/ 11177 h 2176"/>
                <a:gd name="T60" fmla="+- 0 11599 2097"/>
                <a:gd name="T61" fmla="*/ T60 w 9502"/>
                <a:gd name="T62" fmla="+- 0 9085 9043"/>
                <a:gd name="T63" fmla="*/ 9085 h 2176"/>
                <a:gd name="T64" fmla="+- 0 11596 2097"/>
                <a:gd name="T65" fmla="*/ T64 w 9502"/>
                <a:gd name="T66" fmla="+- 0 9069 9043"/>
                <a:gd name="T67" fmla="*/ 9069 h 2176"/>
                <a:gd name="T68" fmla="+- 0 11587 2097"/>
                <a:gd name="T69" fmla="*/ T68 w 9502"/>
                <a:gd name="T70" fmla="+- 0 9056 9043"/>
                <a:gd name="T71" fmla="*/ 9056 h 2176"/>
                <a:gd name="T72" fmla="+- 0 11573 2097"/>
                <a:gd name="T73" fmla="*/ T72 w 9502"/>
                <a:gd name="T74" fmla="+- 0 9047 9043"/>
                <a:gd name="T75" fmla="*/ 9047 h 2176"/>
                <a:gd name="T76" fmla="+- 0 11557 2097"/>
                <a:gd name="T77" fmla="*/ T76 w 9502"/>
                <a:gd name="T78" fmla="+- 0 9043 9043"/>
                <a:gd name="T79" fmla="*/ 9043 h 2176"/>
                <a:gd name="T80" fmla="+- 0 2139 2097"/>
                <a:gd name="T81" fmla="*/ T80 w 9502"/>
                <a:gd name="T82" fmla="+- 0 9043 9043"/>
                <a:gd name="T83" fmla="*/ 9043 h 21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502" h="2176">
                  <a:moveTo>
                    <a:pt x="42" y="0"/>
                  </a:moveTo>
                  <a:lnTo>
                    <a:pt x="26" y="4"/>
                  </a:lnTo>
                  <a:lnTo>
                    <a:pt x="12" y="13"/>
                  </a:lnTo>
                  <a:lnTo>
                    <a:pt x="3" y="26"/>
                  </a:lnTo>
                  <a:lnTo>
                    <a:pt x="0" y="42"/>
                  </a:lnTo>
                  <a:lnTo>
                    <a:pt x="0" y="2134"/>
                  </a:lnTo>
                  <a:lnTo>
                    <a:pt x="3" y="2150"/>
                  </a:lnTo>
                  <a:lnTo>
                    <a:pt x="12" y="2164"/>
                  </a:lnTo>
                  <a:lnTo>
                    <a:pt x="26" y="2173"/>
                  </a:lnTo>
                  <a:lnTo>
                    <a:pt x="42" y="2176"/>
                  </a:lnTo>
                  <a:lnTo>
                    <a:pt x="9460" y="2176"/>
                  </a:lnTo>
                  <a:lnTo>
                    <a:pt x="9476" y="2173"/>
                  </a:lnTo>
                  <a:lnTo>
                    <a:pt x="9490" y="2164"/>
                  </a:lnTo>
                  <a:lnTo>
                    <a:pt x="9499" y="2150"/>
                  </a:lnTo>
                  <a:lnTo>
                    <a:pt x="9502" y="2134"/>
                  </a:lnTo>
                  <a:lnTo>
                    <a:pt x="9502" y="42"/>
                  </a:lnTo>
                  <a:lnTo>
                    <a:pt x="9499" y="26"/>
                  </a:lnTo>
                  <a:lnTo>
                    <a:pt x="9490" y="13"/>
                  </a:lnTo>
                  <a:lnTo>
                    <a:pt x="9476" y="4"/>
                  </a:lnTo>
                  <a:lnTo>
                    <a:pt x="9460" y="0"/>
                  </a:lnTo>
                  <a:lnTo>
                    <a:pt x="42" y="0"/>
                  </a:lnTo>
                  <a:close/>
                </a:path>
              </a:pathLst>
            </a:custGeom>
            <a:noFill/>
            <a:ln w="12700">
              <a:solidFill>
                <a:srgbClr val="CCCCC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7" name="AutoShape 29"/>
            <p:cNvSpPr>
              <a:spLocks/>
            </p:cNvSpPr>
            <p:nvPr/>
          </p:nvSpPr>
          <p:spPr bwMode="auto">
            <a:xfrm>
              <a:off x="10846" y="6405"/>
              <a:ext cx="723" cy="1050"/>
            </a:xfrm>
            <a:custGeom>
              <a:avLst/>
              <a:gdLst>
                <a:gd name="T0" fmla="+- 0 11568 10846"/>
                <a:gd name="T1" fmla="*/ T0 w 723"/>
                <a:gd name="T2" fmla="+- 0 7094 6405"/>
                <a:gd name="T3" fmla="*/ 7094 h 1050"/>
                <a:gd name="T4" fmla="+- 0 10846 10846"/>
                <a:gd name="T5" fmla="*/ T4 w 723"/>
                <a:gd name="T6" fmla="+- 0 7094 6405"/>
                <a:gd name="T7" fmla="*/ 7094 h 1050"/>
                <a:gd name="T8" fmla="+- 0 11207 10846"/>
                <a:gd name="T9" fmla="*/ T8 w 723"/>
                <a:gd name="T10" fmla="+- 0 7455 6405"/>
                <a:gd name="T11" fmla="*/ 7455 h 1050"/>
                <a:gd name="T12" fmla="+- 0 11568 10846"/>
                <a:gd name="T13" fmla="*/ T12 w 723"/>
                <a:gd name="T14" fmla="+- 0 7094 6405"/>
                <a:gd name="T15" fmla="*/ 7094 h 1050"/>
                <a:gd name="T16" fmla="+- 0 11363 10846"/>
                <a:gd name="T17" fmla="*/ T16 w 723"/>
                <a:gd name="T18" fmla="+- 0 6405 6405"/>
                <a:gd name="T19" fmla="*/ 6405 h 1050"/>
                <a:gd name="T20" fmla="+- 0 11051 10846"/>
                <a:gd name="T21" fmla="*/ T20 w 723"/>
                <a:gd name="T22" fmla="+- 0 6405 6405"/>
                <a:gd name="T23" fmla="*/ 6405 h 1050"/>
                <a:gd name="T24" fmla="+- 0 11051 10846"/>
                <a:gd name="T25" fmla="*/ T24 w 723"/>
                <a:gd name="T26" fmla="+- 0 7094 6405"/>
                <a:gd name="T27" fmla="*/ 7094 h 1050"/>
                <a:gd name="T28" fmla="+- 0 11363 10846"/>
                <a:gd name="T29" fmla="*/ T28 w 723"/>
                <a:gd name="T30" fmla="+- 0 7094 6405"/>
                <a:gd name="T31" fmla="*/ 7094 h 1050"/>
                <a:gd name="T32" fmla="+- 0 11363 10846"/>
                <a:gd name="T33" fmla="*/ T32 w 723"/>
                <a:gd name="T34" fmla="+- 0 6405 6405"/>
                <a:gd name="T35" fmla="*/ 6405 h 10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23" h="1050">
                  <a:moveTo>
                    <a:pt x="722" y="689"/>
                  </a:moveTo>
                  <a:lnTo>
                    <a:pt x="0" y="689"/>
                  </a:lnTo>
                  <a:lnTo>
                    <a:pt x="361" y="1050"/>
                  </a:lnTo>
                  <a:lnTo>
                    <a:pt x="722" y="689"/>
                  </a:lnTo>
                  <a:close/>
                  <a:moveTo>
                    <a:pt x="517" y="0"/>
                  </a:moveTo>
                  <a:lnTo>
                    <a:pt x="205" y="0"/>
                  </a:lnTo>
                  <a:lnTo>
                    <a:pt x="205" y="689"/>
                  </a:lnTo>
                  <a:lnTo>
                    <a:pt x="517" y="689"/>
                  </a:lnTo>
                  <a:lnTo>
                    <a:pt x="5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8" name="AutoShape 30"/>
            <p:cNvSpPr>
              <a:spLocks/>
            </p:cNvSpPr>
            <p:nvPr/>
          </p:nvSpPr>
          <p:spPr bwMode="auto">
            <a:xfrm>
              <a:off x="10943" y="6447"/>
              <a:ext cx="530" cy="954"/>
            </a:xfrm>
            <a:custGeom>
              <a:avLst/>
              <a:gdLst>
                <a:gd name="T0" fmla="+- 0 11472 10943"/>
                <a:gd name="T1" fmla="*/ T0 w 530"/>
                <a:gd name="T2" fmla="+- 0 7135 6447"/>
                <a:gd name="T3" fmla="*/ 7135 h 954"/>
                <a:gd name="T4" fmla="+- 0 10943 10943"/>
                <a:gd name="T5" fmla="*/ T4 w 530"/>
                <a:gd name="T6" fmla="+- 0 7135 6447"/>
                <a:gd name="T7" fmla="*/ 7135 h 954"/>
                <a:gd name="T8" fmla="+- 0 11208 10943"/>
                <a:gd name="T9" fmla="*/ T8 w 530"/>
                <a:gd name="T10" fmla="+- 0 7400 6447"/>
                <a:gd name="T11" fmla="*/ 7400 h 954"/>
                <a:gd name="T12" fmla="+- 0 11472 10943"/>
                <a:gd name="T13" fmla="*/ T12 w 530"/>
                <a:gd name="T14" fmla="+- 0 7135 6447"/>
                <a:gd name="T15" fmla="*/ 7135 h 954"/>
                <a:gd name="T16" fmla="+- 0 11324 10943"/>
                <a:gd name="T17" fmla="*/ T16 w 530"/>
                <a:gd name="T18" fmla="+- 0 6447 6447"/>
                <a:gd name="T19" fmla="*/ 6447 h 954"/>
                <a:gd name="T20" fmla="+- 0 11091 10943"/>
                <a:gd name="T21" fmla="*/ T20 w 530"/>
                <a:gd name="T22" fmla="+- 0 6447 6447"/>
                <a:gd name="T23" fmla="*/ 6447 h 954"/>
                <a:gd name="T24" fmla="+- 0 11091 10943"/>
                <a:gd name="T25" fmla="*/ T24 w 530"/>
                <a:gd name="T26" fmla="+- 0 7135 6447"/>
                <a:gd name="T27" fmla="*/ 7135 h 954"/>
                <a:gd name="T28" fmla="+- 0 11324 10943"/>
                <a:gd name="T29" fmla="*/ T28 w 530"/>
                <a:gd name="T30" fmla="+- 0 7135 6447"/>
                <a:gd name="T31" fmla="*/ 7135 h 954"/>
                <a:gd name="T32" fmla="+- 0 11324 10943"/>
                <a:gd name="T33" fmla="*/ T32 w 530"/>
                <a:gd name="T34" fmla="+- 0 6447 6447"/>
                <a:gd name="T35" fmla="*/ 6447 h 9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0" h="954">
                  <a:moveTo>
                    <a:pt x="529" y="688"/>
                  </a:moveTo>
                  <a:lnTo>
                    <a:pt x="0" y="688"/>
                  </a:lnTo>
                  <a:lnTo>
                    <a:pt x="265" y="953"/>
                  </a:lnTo>
                  <a:lnTo>
                    <a:pt x="529" y="688"/>
                  </a:lnTo>
                  <a:close/>
                  <a:moveTo>
                    <a:pt x="381" y="0"/>
                  </a:moveTo>
                  <a:lnTo>
                    <a:pt x="148" y="0"/>
                  </a:lnTo>
                  <a:lnTo>
                    <a:pt x="148" y="688"/>
                  </a:lnTo>
                  <a:lnTo>
                    <a:pt x="381" y="688"/>
                  </a:lnTo>
                  <a:lnTo>
                    <a:pt x="38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 name="AutoShape 31"/>
            <p:cNvSpPr>
              <a:spLocks/>
            </p:cNvSpPr>
            <p:nvPr/>
          </p:nvSpPr>
          <p:spPr bwMode="auto">
            <a:xfrm>
              <a:off x="7492" y="6405"/>
              <a:ext cx="723" cy="1050"/>
            </a:xfrm>
            <a:custGeom>
              <a:avLst/>
              <a:gdLst>
                <a:gd name="T0" fmla="+- 0 8214 7492"/>
                <a:gd name="T1" fmla="*/ T0 w 723"/>
                <a:gd name="T2" fmla="+- 0 7094 6405"/>
                <a:gd name="T3" fmla="*/ 7094 h 1050"/>
                <a:gd name="T4" fmla="+- 0 7492 7492"/>
                <a:gd name="T5" fmla="*/ T4 w 723"/>
                <a:gd name="T6" fmla="+- 0 7094 6405"/>
                <a:gd name="T7" fmla="*/ 7094 h 1050"/>
                <a:gd name="T8" fmla="+- 0 7853 7492"/>
                <a:gd name="T9" fmla="*/ T8 w 723"/>
                <a:gd name="T10" fmla="+- 0 7455 6405"/>
                <a:gd name="T11" fmla="*/ 7455 h 1050"/>
                <a:gd name="T12" fmla="+- 0 8214 7492"/>
                <a:gd name="T13" fmla="*/ T12 w 723"/>
                <a:gd name="T14" fmla="+- 0 7094 6405"/>
                <a:gd name="T15" fmla="*/ 7094 h 1050"/>
                <a:gd name="T16" fmla="+- 0 8009 7492"/>
                <a:gd name="T17" fmla="*/ T16 w 723"/>
                <a:gd name="T18" fmla="+- 0 6405 6405"/>
                <a:gd name="T19" fmla="*/ 6405 h 1050"/>
                <a:gd name="T20" fmla="+- 0 7697 7492"/>
                <a:gd name="T21" fmla="*/ T20 w 723"/>
                <a:gd name="T22" fmla="+- 0 6405 6405"/>
                <a:gd name="T23" fmla="*/ 6405 h 1050"/>
                <a:gd name="T24" fmla="+- 0 7697 7492"/>
                <a:gd name="T25" fmla="*/ T24 w 723"/>
                <a:gd name="T26" fmla="+- 0 7094 6405"/>
                <a:gd name="T27" fmla="*/ 7094 h 1050"/>
                <a:gd name="T28" fmla="+- 0 8009 7492"/>
                <a:gd name="T29" fmla="*/ T28 w 723"/>
                <a:gd name="T30" fmla="+- 0 7094 6405"/>
                <a:gd name="T31" fmla="*/ 7094 h 1050"/>
                <a:gd name="T32" fmla="+- 0 8009 7492"/>
                <a:gd name="T33" fmla="*/ T32 w 723"/>
                <a:gd name="T34" fmla="+- 0 6405 6405"/>
                <a:gd name="T35" fmla="*/ 6405 h 10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23" h="1050">
                  <a:moveTo>
                    <a:pt x="722" y="689"/>
                  </a:moveTo>
                  <a:lnTo>
                    <a:pt x="0" y="689"/>
                  </a:lnTo>
                  <a:lnTo>
                    <a:pt x="361" y="1050"/>
                  </a:lnTo>
                  <a:lnTo>
                    <a:pt x="722" y="689"/>
                  </a:lnTo>
                  <a:close/>
                  <a:moveTo>
                    <a:pt x="517" y="0"/>
                  </a:moveTo>
                  <a:lnTo>
                    <a:pt x="205" y="0"/>
                  </a:lnTo>
                  <a:lnTo>
                    <a:pt x="205" y="689"/>
                  </a:lnTo>
                  <a:lnTo>
                    <a:pt x="517" y="689"/>
                  </a:lnTo>
                  <a:lnTo>
                    <a:pt x="5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0" name="AutoShape 32"/>
            <p:cNvSpPr>
              <a:spLocks/>
            </p:cNvSpPr>
            <p:nvPr/>
          </p:nvSpPr>
          <p:spPr bwMode="auto">
            <a:xfrm>
              <a:off x="7589" y="6447"/>
              <a:ext cx="530" cy="954"/>
            </a:xfrm>
            <a:custGeom>
              <a:avLst/>
              <a:gdLst>
                <a:gd name="T0" fmla="+- 0 8118 7589"/>
                <a:gd name="T1" fmla="*/ T0 w 530"/>
                <a:gd name="T2" fmla="+- 0 7135 6447"/>
                <a:gd name="T3" fmla="*/ 7135 h 954"/>
                <a:gd name="T4" fmla="+- 0 7589 7589"/>
                <a:gd name="T5" fmla="*/ T4 w 530"/>
                <a:gd name="T6" fmla="+- 0 7135 6447"/>
                <a:gd name="T7" fmla="*/ 7135 h 954"/>
                <a:gd name="T8" fmla="+- 0 7854 7589"/>
                <a:gd name="T9" fmla="*/ T8 w 530"/>
                <a:gd name="T10" fmla="+- 0 7400 6447"/>
                <a:gd name="T11" fmla="*/ 7400 h 954"/>
                <a:gd name="T12" fmla="+- 0 8118 7589"/>
                <a:gd name="T13" fmla="*/ T12 w 530"/>
                <a:gd name="T14" fmla="+- 0 7135 6447"/>
                <a:gd name="T15" fmla="*/ 7135 h 954"/>
                <a:gd name="T16" fmla="+- 0 7970 7589"/>
                <a:gd name="T17" fmla="*/ T16 w 530"/>
                <a:gd name="T18" fmla="+- 0 6447 6447"/>
                <a:gd name="T19" fmla="*/ 6447 h 954"/>
                <a:gd name="T20" fmla="+- 0 7737 7589"/>
                <a:gd name="T21" fmla="*/ T20 w 530"/>
                <a:gd name="T22" fmla="+- 0 6447 6447"/>
                <a:gd name="T23" fmla="*/ 6447 h 954"/>
                <a:gd name="T24" fmla="+- 0 7737 7589"/>
                <a:gd name="T25" fmla="*/ T24 w 530"/>
                <a:gd name="T26" fmla="+- 0 7135 6447"/>
                <a:gd name="T27" fmla="*/ 7135 h 954"/>
                <a:gd name="T28" fmla="+- 0 7970 7589"/>
                <a:gd name="T29" fmla="*/ T28 w 530"/>
                <a:gd name="T30" fmla="+- 0 7135 6447"/>
                <a:gd name="T31" fmla="*/ 7135 h 954"/>
                <a:gd name="T32" fmla="+- 0 7970 7589"/>
                <a:gd name="T33" fmla="*/ T32 w 530"/>
                <a:gd name="T34" fmla="+- 0 6447 6447"/>
                <a:gd name="T35" fmla="*/ 6447 h 9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0" h="954">
                  <a:moveTo>
                    <a:pt x="529" y="688"/>
                  </a:moveTo>
                  <a:lnTo>
                    <a:pt x="0" y="688"/>
                  </a:lnTo>
                  <a:lnTo>
                    <a:pt x="265" y="953"/>
                  </a:lnTo>
                  <a:lnTo>
                    <a:pt x="529" y="688"/>
                  </a:lnTo>
                  <a:close/>
                  <a:moveTo>
                    <a:pt x="381" y="0"/>
                  </a:moveTo>
                  <a:lnTo>
                    <a:pt x="148" y="0"/>
                  </a:lnTo>
                  <a:lnTo>
                    <a:pt x="148" y="688"/>
                  </a:lnTo>
                  <a:lnTo>
                    <a:pt x="381" y="688"/>
                  </a:lnTo>
                  <a:lnTo>
                    <a:pt x="38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1" name="AutoShape 33"/>
            <p:cNvSpPr>
              <a:spLocks/>
            </p:cNvSpPr>
            <p:nvPr/>
          </p:nvSpPr>
          <p:spPr bwMode="auto">
            <a:xfrm>
              <a:off x="4172" y="6405"/>
              <a:ext cx="723" cy="1050"/>
            </a:xfrm>
            <a:custGeom>
              <a:avLst/>
              <a:gdLst>
                <a:gd name="T0" fmla="+- 0 4894 4172"/>
                <a:gd name="T1" fmla="*/ T0 w 723"/>
                <a:gd name="T2" fmla="+- 0 7094 6405"/>
                <a:gd name="T3" fmla="*/ 7094 h 1050"/>
                <a:gd name="T4" fmla="+- 0 4172 4172"/>
                <a:gd name="T5" fmla="*/ T4 w 723"/>
                <a:gd name="T6" fmla="+- 0 7094 6405"/>
                <a:gd name="T7" fmla="*/ 7094 h 1050"/>
                <a:gd name="T8" fmla="+- 0 4533 4172"/>
                <a:gd name="T9" fmla="*/ T8 w 723"/>
                <a:gd name="T10" fmla="+- 0 7455 6405"/>
                <a:gd name="T11" fmla="*/ 7455 h 1050"/>
                <a:gd name="T12" fmla="+- 0 4894 4172"/>
                <a:gd name="T13" fmla="*/ T12 w 723"/>
                <a:gd name="T14" fmla="+- 0 7094 6405"/>
                <a:gd name="T15" fmla="*/ 7094 h 1050"/>
                <a:gd name="T16" fmla="+- 0 4689 4172"/>
                <a:gd name="T17" fmla="*/ T16 w 723"/>
                <a:gd name="T18" fmla="+- 0 6405 6405"/>
                <a:gd name="T19" fmla="*/ 6405 h 1050"/>
                <a:gd name="T20" fmla="+- 0 4377 4172"/>
                <a:gd name="T21" fmla="*/ T20 w 723"/>
                <a:gd name="T22" fmla="+- 0 6405 6405"/>
                <a:gd name="T23" fmla="*/ 6405 h 1050"/>
                <a:gd name="T24" fmla="+- 0 4377 4172"/>
                <a:gd name="T25" fmla="*/ T24 w 723"/>
                <a:gd name="T26" fmla="+- 0 7094 6405"/>
                <a:gd name="T27" fmla="*/ 7094 h 1050"/>
                <a:gd name="T28" fmla="+- 0 4689 4172"/>
                <a:gd name="T29" fmla="*/ T28 w 723"/>
                <a:gd name="T30" fmla="+- 0 7094 6405"/>
                <a:gd name="T31" fmla="*/ 7094 h 1050"/>
                <a:gd name="T32" fmla="+- 0 4689 4172"/>
                <a:gd name="T33" fmla="*/ T32 w 723"/>
                <a:gd name="T34" fmla="+- 0 6405 6405"/>
                <a:gd name="T35" fmla="*/ 6405 h 10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23" h="1050">
                  <a:moveTo>
                    <a:pt x="722" y="689"/>
                  </a:moveTo>
                  <a:lnTo>
                    <a:pt x="0" y="689"/>
                  </a:lnTo>
                  <a:lnTo>
                    <a:pt x="361" y="1050"/>
                  </a:lnTo>
                  <a:lnTo>
                    <a:pt x="722" y="689"/>
                  </a:lnTo>
                  <a:close/>
                  <a:moveTo>
                    <a:pt x="517" y="0"/>
                  </a:moveTo>
                  <a:lnTo>
                    <a:pt x="205" y="0"/>
                  </a:lnTo>
                  <a:lnTo>
                    <a:pt x="205" y="689"/>
                  </a:lnTo>
                  <a:lnTo>
                    <a:pt x="517" y="689"/>
                  </a:lnTo>
                  <a:lnTo>
                    <a:pt x="5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2" name="AutoShape 34"/>
            <p:cNvSpPr>
              <a:spLocks/>
            </p:cNvSpPr>
            <p:nvPr/>
          </p:nvSpPr>
          <p:spPr bwMode="auto">
            <a:xfrm>
              <a:off x="4269" y="6447"/>
              <a:ext cx="530" cy="954"/>
            </a:xfrm>
            <a:custGeom>
              <a:avLst/>
              <a:gdLst>
                <a:gd name="T0" fmla="+- 0 4798 4269"/>
                <a:gd name="T1" fmla="*/ T0 w 530"/>
                <a:gd name="T2" fmla="+- 0 7135 6447"/>
                <a:gd name="T3" fmla="*/ 7135 h 954"/>
                <a:gd name="T4" fmla="+- 0 4269 4269"/>
                <a:gd name="T5" fmla="*/ T4 w 530"/>
                <a:gd name="T6" fmla="+- 0 7135 6447"/>
                <a:gd name="T7" fmla="*/ 7135 h 954"/>
                <a:gd name="T8" fmla="+- 0 4534 4269"/>
                <a:gd name="T9" fmla="*/ T8 w 530"/>
                <a:gd name="T10" fmla="+- 0 7400 6447"/>
                <a:gd name="T11" fmla="*/ 7400 h 954"/>
                <a:gd name="T12" fmla="+- 0 4798 4269"/>
                <a:gd name="T13" fmla="*/ T12 w 530"/>
                <a:gd name="T14" fmla="+- 0 7135 6447"/>
                <a:gd name="T15" fmla="*/ 7135 h 954"/>
                <a:gd name="T16" fmla="+- 0 4650 4269"/>
                <a:gd name="T17" fmla="*/ T16 w 530"/>
                <a:gd name="T18" fmla="+- 0 6447 6447"/>
                <a:gd name="T19" fmla="*/ 6447 h 954"/>
                <a:gd name="T20" fmla="+- 0 4417 4269"/>
                <a:gd name="T21" fmla="*/ T20 w 530"/>
                <a:gd name="T22" fmla="+- 0 6447 6447"/>
                <a:gd name="T23" fmla="*/ 6447 h 954"/>
                <a:gd name="T24" fmla="+- 0 4417 4269"/>
                <a:gd name="T25" fmla="*/ T24 w 530"/>
                <a:gd name="T26" fmla="+- 0 7135 6447"/>
                <a:gd name="T27" fmla="*/ 7135 h 954"/>
                <a:gd name="T28" fmla="+- 0 4650 4269"/>
                <a:gd name="T29" fmla="*/ T28 w 530"/>
                <a:gd name="T30" fmla="+- 0 7135 6447"/>
                <a:gd name="T31" fmla="*/ 7135 h 954"/>
                <a:gd name="T32" fmla="+- 0 4650 4269"/>
                <a:gd name="T33" fmla="*/ T32 w 530"/>
                <a:gd name="T34" fmla="+- 0 6447 6447"/>
                <a:gd name="T35" fmla="*/ 6447 h 9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0" h="954">
                  <a:moveTo>
                    <a:pt x="529" y="688"/>
                  </a:moveTo>
                  <a:lnTo>
                    <a:pt x="0" y="688"/>
                  </a:lnTo>
                  <a:lnTo>
                    <a:pt x="265" y="953"/>
                  </a:lnTo>
                  <a:lnTo>
                    <a:pt x="529" y="688"/>
                  </a:lnTo>
                  <a:close/>
                  <a:moveTo>
                    <a:pt x="381" y="0"/>
                  </a:moveTo>
                  <a:lnTo>
                    <a:pt x="148" y="0"/>
                  </a:lnTo>
                  <a:lnTo>
                    <a:pt x="148" y="688"/>
                  </a:lnTo>
                  <a:lnTo>
                    <a:pt x="381" y="688"/>
                  </a:lnTo>
                  <a:lnTo>
                    <a:pt x="38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3" name="AutoShape 35"/>
            <p:cNvSpPr>
              <a:spLocks/>
            </p:cNvSpPr>
            <p:nvPr/>
          </p:nvSpPr>
          <p:spPr bwMode="auto">
            <a:xfrm>
              <a:off x="10846" y="8447"/>
              <a:ext cx="723" cy="1050"/>
            </a:xfrm>
            <a:custGeom>
              <a:avLst/>
              <a:gdLst>
                <a:gd name="T0" fmla="+- 0 11568 10846"/>
                <a:gd name="T1" fmla="*/ T0 w 723"/>
                <a:gd name="T2" fmla="+- 0 9136 8447"/>
                <a:gd name="T3" fmla="*/ 9136 h 1050"/>
                <a:gd name="T4" fmla="+- 0 10846 10846"/>
                <a:gd name="T5" fmla="*/ T4 w 723"/>
                <a:gd name="T6" fmla="+- 0 9136 8447"/>
                <a:gd name="T7" fmla="*/ 9136 h 1050"/>
                <a:gd name="T8" fmla="+- 0 11207 10846"/>
                <a:gd name="T9" fmla="*/ T8 w 723"/>
                <a:gd name="T10" fmla="+- 0 9497 8447"/>
                <a:gd name="T11" fmla="*/ 9497 h 1050"/>
                <a:gd name="T12" fmla="+- 0 11568 10846"/>
                <a:gd name="T13" fmla="*/ T12 w 723"/>
                <a:gd name="T14" fmla="+- 0 9136 8447"/>
                <a:gd name="T15" fmla="*/ 9136 h 1050"/>
                <a:gd name="T16" fmla="+- 0 11363 10846"/>
                <a:gd name="T17" fmla="*/ T16 w 723"/>
                <a:gd name="T18" fmla="+- 0 8447 8447"/>
                <a:gd name="T19" fmla="*/ 8447 h 1050"/>
                <a:gd name="T20" fmla="+- 0 11051 10846"/>
                <a:gd name="T21" fmla="*/ T20 w 723"/>
                <a:gd name="T22" fmla="+- 0 8447 8447"/>
                <a:gd name="T23" fmla="*/ 8447 h 1050"/>
                <a:gd name="T24" fmla="+- 0 11051 10846"/>
                <a:gd name="T25" fmla="*/ T24 w 723"/>
                <a:gd name="T26" fmla="+- 0 9136 8447"/>
                <a:gd name="T27" fmla="*/ 9136 h 1050"/>
                <a:gd name="T28" fmla="+- 0 11363 10846"/>
                <a:gd name="T29" fmla="*/ T28 w 723"/>
                <a:gd name="T30" fmla="+- 0 9136 8447"/>
                <a:gd name="T31" fmla="*/ 9136 h 1050"/>
                <a:gd name="T32" fmla="+- 0 11363 10846"/>
                <a:gd name="T33" fmla="*/ T32 w 723"/>
                <a:gd name="T34" fmla="+- 0 8447 8447"/>
                <a:gd name="T35" fmla="*/ 8447 h 10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23" h="1050">
                  <a:moveTo>
                    <a:pt x="722" y="689"/>
                  </a:moveTo>
                  <a:lnTo>
                    <a:pt x="0" y="689"/>
                  </a:lnTo>
                  <a:lnTo>
                    <a:pt x="361" y="1050"/>
                  </a:lnTo>
                  <a:lnTo>
                    <a:pt x="722" y="689"/>
                  </a:lnTo>
                  <a:close/>
                  <a:moveTo>
                    <a:pt x="517" y="0"/>
                  </a:moveTo>
                  <a:lnTo>
                    <a:pt x="205" y="0"/>
                  </a:lnTo>
                  <a:lnTo>
                    <a:pt x="205" y="689"/>
                  </a:lnTo>
                  <a:lnTo>
                    <a:pt x="517" y="689"/>
                  </a:lnTo>
                  <a:lnTo>
                    <a:pt x="5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4" name="AutoShape 36"/>
            <p:cNvSpPr>
              <a:spLocks/>
            </p:cNvSpPr>
            <p:nvPr/>
          </p:nvSpPr>
          <p:spPr bwMode="auto">
            <a:xfrm>
              <a:off x="10943" y="8487"/>
              <a:ext cx="530" cy="954"/>
            </a:xfrm>
            <a:custGeom>
              <a:avLst/>
              <a:gdLst>
                <a:gd name="T0" fmla="+- 0 11472 10943"/>
                <a:gd name="T1" fmla="*/ T0 w 530"/>
                <a:gd name="T2" fmla="+- 0 9175 8487"/>
                <a:gd name="T3" fmla="*/ 9175 h 954"/>
                <a:gd name="T4" fmla="+- 0 10943 10943"/>
                <a:gd name="T5" fmla="*/ T4 w 530"/>
                <a:gd name="T6" fmla="+- 0 9175 8487"/>
                <a:gd name="T7" fmla="*/ 9175 h 954"/>
                <a:gd name="T8" fmla="+- 0 11208 10943"/>
                <a:gd name="T9" fmla="*/ T8 w 530"/>
                <a:gd name="T10" fmla="+- 0 9440 8487"/>
                <a:gd name="T11" fmla="*/ 9440 h 954"/>
                <a:gd name="T12" fmla="+- 0 11472 10943"/>
                <a:gd name="T13" fmla="*/ T12 w 530"/>
                <a:gd name="T14" fmla="+- 0 9175 8487"/>
                <a:gd name="T15" fmla="*/ 9175 h 954"/>
                <a:gd name="T16" fmla="+- 0 11324 10943"/>
                <a:gd name="T17" fmla="*/ T16 w 530"/>
                <a:gd name="T18" fmla="+- 0 8487 8487"/>
                <a:gd name="T19" fmla="*/ 8487 h 954"/>
                <a:gd name="T20" fmla="+- 0 11091 10943"/>
                <a:gd name="T21" fmla="*/ T20 w 530"/>
                <a:gd name="T22" fmla="+- 0 8487 8487"/>
                <a:gd name="T23" fmla="*/ 8487 h 954"/>
                <a:gd name="T24" fmla="+- 0 11091 10943"/>
                <a:gd name="T25" fmla="*/ T24 w 530"/>
                <a:gd name="T26" fmla="+- 0 9175 8487"/>
                <a:gd name="T27" fmla="*/ 9175 h 954"/>
                <a:gd name="T28" fmla="+- 0 11324 10943"/>
                <a:gd name="T29" fmla="*/ T28 w 530"/>
                <a:gd name="T30" fmla="+- 0 9175 8487"/>
                <a:gd name="T31" fmla="*/ 9175 h 954"/>
                <a:gd name="T32" fmla="+- 0 11324 10943"/>
                <a:gd name="T33" fmla="*/ T32 w 530"/>
                <a:gd name="T34" fmla="+- 0 8487 8487"/>
                <a:gd name="T35" fmla="*/ 8487 h 9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0" h="954">
                  <a:moveTo>
                    <a:pt x="529" y="688"/>
                  </a:moveTo>
                  <a:lnTo>
                    <a:pt x="0" y="688"/>
                  </a:lnTo>
                  <a:lnTo>
                    <a:pt x="265" y="953"/>
                  </a:lnTo>
                  <a:lnTo>
                    <a:pt x="529" y="688"/>
                  </a:lnTo>
                  <a:close/>
                  <a:moveTo>
                    <a:pt x="381" y="0"/>
                  </a:moveTo>
                  <a:lnTo>
                    <a:pt x="148" y="0"/>
                  </a:lnTo>
                  <a:lnTo>
                    <a:pt x="148" y="688"/>
                  </a:lnTo>
                  <a:lnTo>
                    <a:pt x="381" y="688"/>
                  </a:lnTo>
                  <a:lnTo>
                    <a:pt x="38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5" name="AutoShape 37"/>
            <p:cNvSpPr>
              <a:spLocks/>
            </p:cNvSpPr>
            <p:nvPr/>
          </p:nvSpPr>
          <p:spPr bwMode="auto">
            <a:xfrm>
              <a:off x="7492" y="8447"/>
              <a:ext cx="723" cy="1050"/>
            </a:xfrm>
            <a:custGeom>
              <a:avLst/>
              <a:gdLst>
                <a:gd name="T0" fmla="+- 0 8214 7492"/>
                <a:gd name="T1" fmla="*/ T0 w 723"/>
                <a:gd name="T2" fmla="+- 0 9136 8447"/>
                <a:gd name="T3" fmla="*/ 9136 h 1050"/>
                <a:gd name="T4" fmla="+- 0 7492 7492"/>
                <a:gd name="T5" fmla="*/ T4 w 723"/>
                <a:gd name="T6" fmla="+- 0 9136 8447"/>
                <a:gd name="T7" fmla="*/ 9136 h 1050"/>
                <a:gd name="T8" fmla="+- 0 7853 7492"/>
                <a:gd name="T9" fmla="*/ T8 w 723"/>
                <a:gd name="T10" fmla="+- 0 9497 8447"/>
                <a:gd name="T11" fmla="*/ 9497 h 1050"/>
                <a:gd name="T12" fmla="+- 0 8214 7492"/>
                <a:gd name="T13" fmla="*/ T12 w 723"/>
                <a:gd name="T14" fmla="+- 0 9136 8447"/>
                <a:gd name="T15" fmla="*/ 9136 h 1050"/>
                <a:gd name="T16" fmla="+- 0 8009 7492"/>
                <a:gd name="T17" fmla="*/ T16 w 723"/>
                <a:gd name="T18" fmla="+- 0 8447 8447"/>
                <a:gd name="T19" fmla="*/ 8447 h 1050"/>
                <a:gd name="T20" fmla="+- 0 7697 7492"/>
                <a:gd name="T21" fmla="*/ T20 w 723"/>
                <a:gd name="T22" fmla="+- 0 8447 8447"/>
                <a:gd name="T23" fmla="*/ 8447 h 1050"/>
                <a:gd name="T24" fmla="+- 0 7697 7492"/>
                <a:gd name="T25" fmla="*/ T24 w 723"/>
                <a:gd name="T26" fmla="+- 0 9136 8447"/>
                <a:gd name="T27" fmla="*/ 9136 h 1050"/>
                <a:gd name="T28" fmla="+- 0 8009 7492"/>
                <a:gd name="T29" fmla="*/ T28 w 723"/>
                <a:gd name="T30" fmla="+- 0 9136 8447"/>
                <a:gd name="T31" fmla="*/ 9136 h 1050"/>
                <a:gd name="T32" fmla="+- 0 8009 7492"/>
                <a:gd name="T33" fmla="*/ T32 w 723"/>
                <a:gd name="T34" fmla="+- 0 8447 8447"/>
                <a:gd name="T35" fmla="*/ 8447 h 10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23" h="1050">
                  <a:moveTo>
                    <a:pt x="722" y="689"/>
                  </a:moveTo>
                  <a:lnTo>
                    <a:pt x="0" y="689"/>
                  </a:lnTo>
                  <a:lnTo>
                    <a:pt x="361" y="1050"/>
                  </a:lnTo>
                  <a:lnTo>
                    <a:pt x="722" y="689"/>
                  </a:lnTo>
                  <a:close/>
                  <a:moveTo>
                    <a:pt x="517" y="0"/>
                  </a:moveTo>
                  <a:lnTo>
                    <a:pt x="205" y="0"/>
                  </a:lnTo>
                  <a:lnTo>
                    <a:pt x="205" y="689"/>
                  </a:lnTo>
                  <a:lnTo>
                    <a:pt x="517" y="689"/>
                  </a:lnTo>
                  <a:lnTo>
                    <a:pt x="5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 name="AutoShape 38"/>
            <p:cNvSpPr>
              <a:spLocks/>
            </p:cNvSpPr>
            <p:nvPr/>
          </p:nvSpPr>
          <p:spPr bwMode="auto">
            <a:xfrm>
              <a:off x="7589" y="8487"/>
              <a:ext cx="530" cy="954"/>
            </a:xfrm>
            <a:custGeom>
              <a:avLst/>
              <a:gdLst>
                <a:gd name="T0" fmla="+- 0 8118 7589"/>
                <a:gd name="T1" fmla="*/ T0 w 530"/>
                <a:gd name="T2" fmla="+- 0 9175 8487"/>
                <a:gd name="T3" fmla="*/ 9175 h 954"/>
                <a:gd name="T4" fmla="+- 0 7589 7589"/>
                <a:gd name="T5" fmla="*/ T4 w 530"/>
                <a:gd name="T6" fmla="+- 0 9175 8487"/>
                <a:gd name="T7" fmla="*/ 9175 h 954"/>
                <a:gd name="T8" fmla="+- 0 7854 7589"/>
                <a:gd name="T9" fmla="*/ T8 w 530"/>
                <a:gd name="T10" fmla="+- 0 9440 8487"/>
                <a:gd name="T11" fmla="*/ 9440 h 954"/>
                <a:gd name="T12" fmla="+- 0 8118 7589"/>
                <a:gd name="T13" fmla="*/ T12 w 530"/>
                <a:gd name="T14" fmla="+- 0 9175 8487"/>
                <a:gd name="T15" fmla="*/ 9175 h 954"/>
                <a:gd name="T16" fmla="+- 0 7970 7589"/>
                <a:gd name="T17" fmla="*/ T16 w 530"/>
                <a:gd name="T18" fmla="+- 0 8487 8487"/>
                <a:gd name="T19" fmla="*/ 8487 h 954"/>
                <a:gd name="T20" fmla="+- 0 7737 7589"/>
                <a:gd name="T21" fmla="*/ T20 w 530"/>
                <a:gd name="T22" fmla="+- 0 8487 8487"/>
                <a:gd name="T23" fmla="*/ 8487 h 954"/>
                <a:gd name="T24" fmla="+- 0 7737 7589"/>
                <a:gd name="T25" fmla="*/ T24 w 530"/>
                <a:gd name="T26" fmla="+- 0 9175 8487"/>
                <a:gd name="T27" fmla="*/ 9175 h 954"/>
                <a:gd name="T28" fmla="+- 0 7970 7589"/>
                <a:gd name="T29" fmla="*/ T28 w 530"/>
                <a:gd name="T30" fmla="+- 0 9175 8487"/>
                <a:gd name="T31" fmla="*/ 9175 h 954"/>
                <a:gd name="T32" fmla="+- 0 7970 7589"/>
                <a:gd name="T33" fmla="*/ T32 w 530"/>
                <a:gd name="T34" fmla="+- 0 8487 8487"/>
                <a:gd name="T35" fmla="*/ 8487 h 9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0" h="954">
                  <a:moveTo>
                    <a:pt x="529" y="688"/>
                  </a:moveTo>
                  <a:lnTo>
                    <a:pt x="0" y="688"/>
                  </a:lnTo>
                  <a:lnTo>
                    <a:pt x="265" y="953"/>
                  </a:lnTo>
                  <a:lnTo>
                    <a:pt x="529" y="688"/>
                  </a:lnTo>
                  <a:close/>
                  <a:moveTo>
                    <a:pt x="381" y="0"/>
                  </a:moveTo>
                  <a:lnTo>
                    <a:pt x="148" y="0"/>
                  </a:lnTo>
                  <a:lnTo>
                    <a:pt x="148" y="688"/>
                  </a:lnTo>
                  <a:lnTo>
                    <a:pt x="381" y="688"/>
                  </a:lnTo>
                  <a:lnTo>
                    <a:pt x="38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7" name="AutoShape 39"/>
            <p:cNvSpPr>
              <a:spLocks/>
            </p:cNvSpPr>
            <p:nvPr/>
          </p:nvSpPr>
          <p:spPr bwMode="auto">
            <a:xfrm>
              <a:off x="4172" y="8447"/>
              <a:ext cx="723" cy="1050"/>
            </a:xfrm>
            <a:custGeom>
              <a:avLst/>
              <a:gdLst>
                <a:gd name="T0" fmla="+- 0 4894 4172"/>
                <a:gd name="T1" fmla="*/ T0 w 723"/>
                <a:gd name="T2" fmla="+- 0 9136 8447"/>
                <a:gd name="T3" fmla="*/ 9136 h 1050"/>
                <a:gd name="T4" fmla="+- 0 4172 4172"/>
                <a:gd name="T5" fmla="*/ T4 w 723"/>
                <a:gd name="T6" fmla="+- 0 9136 8447"/>
                <a:gd name="T7" fmla="*/ 9136 h 1050"/>
                <a:gd name="T8" fmla="+- 0 4533 4172"/>
                <a:gd name="T9" fmla="*/ T8 w 723"/>
                <a:gd name="T10" fmla="+- 0 9497 8447"/>
                <a:gd name="T11" fmla="*/ 9497 h 1050"/>
                <a:gd name="T12" fmla="+- 0 4894 4172"/>
                <a:gd name="T13" fmla="*/ T12 w 723"/>
                <a:gd name="T14" fmla="+- 0 9136 8447"/>
                <a:gd name="T15" fmla="*/ 9136 h 1050"/>
                <a:gd name="T16" fmla="+- 0 4689 4172"/>
                <a:gd name="T17" fmla="*/ T16 w 723"/>
                <a:gd name="T18" fmla="+- 0 8447 8447"/>
                <a:gd name="T19" fmla="*/ 8447 h 1050"/>
                <a:gd name="T20" fmla="+- 0 4377 4172"/>
                <a:gd name="T21" fmla="*/ T20 w 723"/>
                <a:gd name="T22" fmla="+- 0 8447 8447"/>
                <a:gd name="T23" fmla="*/ 8447 h 1050"/>
                <a:gd name="T24" fmla="+- 0 4377 4172"/>
                <a:gd name="T25" fmla="*/ T24 w 723"/>
                <a:gd name="T26" fmla="+- 0 9136 8447"/>
                <a:gd name="T27" fmla="*/ 9136 h 1050"/>
                <a:gd name="T28" fmla="+- 0 4689 4172"/>
                <a:gd name="T29" fmla="*/ T28 w 723"/>
                <a:gd name="T30" fmla="+- 0 9136 8447"/>
                <a:gd name="T31" fmla="*/ 9136 h 1050"/>
                <a:gd name="T32" fmla="+- 0 4689 4172"/>
                <a:gd name="T33" fmla="*/ T32 w 723"/>
                <a:gd name="T34" fmla="+- 0 8447 8447"/>
                <a:gd name="T35" fmla="*/ 8447 h 10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23" h="1050">
                  <a:moveTo>
                    <a:pt x="722" y="689"/>
                  </a:moveTo>
                  <a:lnTo>
                    <a:pt x="0" y="689"/>
                  </a:lnTo>
                  <a:lnTo>
                    <a:pt x="361" y="1050"/>
                  </a:lnTo>
                  <a:lnTo>
                    <a:pt x="722" y="689"/>
                  </a:lnTo>
                  <a:close/>
                  <a:moveTo>
                    <a:pt x="517" y="0"/>
                  </a:moveTo>
                  <a:lnTo>
                    <a:pt x="205" y="0"/>
                  </a:lnTo>
                  <a:lnTo>
                    <a:pt x="205" y="689"/>
                  </a:lnTo>
                  <a:lnTo>
                    <a:pt x="517" y="689"/>
                  </a:lnTo>
                  <a:lnTo>
                    <a:pt x="5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 name="AutoShape 40"/>
            <p:cNvSpPr>
              <a:spLocks/>
            </p:cNvSpPr>
            <p:nvPr/>
          </p:nvSpPr>
          <p:spPr bwMode="auto">
            <a:xfrm>
              <a:off x="4269" y="8487"/>
              <a:ext cx="530" cy="954"/>
            </a:xfrm>
            <a:custGeom>
              <a:avLst/>
              <a:gdLst>
                <a:gd name="T0" fmla="+- 0 4798 4269"/>
                <a:gd name="T1" fmla="*/ T0 w 530"/>
                <a:gd name="T2" fmla="+- 0 9175 8487"/>
                <a:gd name="T3" fmla="*/ 9175 h 954"/>
                <a:gd name="T4" fmla="+- 0 4269 4269"/>
                <a:gd name="T5" fmla="*/ T4 w 530"/>
                <a:gd name="T6" fmla="+- 0 9175 8487"/>
                <a:gd name="T7" fmla="*/ 9175 h 954"/>
                <a:gd name="T8" fmla="+- 0 4534 4269"/>
                <a:gd name="T9" fmla="*/ T8 w 530"/>
                <a:gd name="T10" fmla="+- 0 9440 8487"/>
                <a:gd name="T11" fmla="*/ 9440 h 954"/>
                <a:gd name="T12" fmla="+- 0 4798 4269"/>
                <a:gd name="T13" fmla="*/ T12 w 530"/>
                <a:gd name="T14" fmla="+- 0 9175 8487"/>
                <a:gd name="T15" fmla="*/ 9175 h 954"/>
                <a:gd name="T16" fmla="+- 0 4650 4269"/>
                <a:gd name="T17" fmla="*/ T16 w 530"/>
                <a:gd name="T18" fmla="+- 0 8487 8487"/>
                <a:gd name="T19" fmla="*/ 8487 h 954"/>
                <a:gd name="T20" fmla="+- 0 4417 4269"/>
                <a:gd name="T21" fmla="*/ T20 w 530"/>
                <a:gd name="T22" fmla="+- 0 8487 8487"/>
                <a:gd name="T23" fmla="*/ 8487 h 954"/>
                <a:gd name="T24" fmla="+- 0 4417 4269"/>
                <a:gd name="T25" fmla="*/ T24 w 530"/>
                <a:gd name="T26" fmla="+- 0 9175 8487"/>
                <a:gd name="T27" fmla="*/ 9175 h 954"/>
                <a:gd name="T28" fmla="+- 0 4650 4269"/>
                <a:gd name="T29" fmla="*/ T28 w 530"/>
                <a:gd name="T30" fmla="+- 0 9175 8487"/>
                <a:gd name="T31" fmla="*/ 9175 h 954"/>
                <a:gd name="T32" fmla="+- 0 4650 4269"/>
                <a:gd name="T33" fmla="*/ T32 w 530"/>
                <a:gd name="T34" fmla="+- 0 8487 8487"/>
                <a:gd name="T35" fmla="*/ 8487 h 9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30" h="954">
                  <a:moveTo>
                    <a:pt x="529" y="688"/>
                  </a:moveTo>
                  <a:lnTo>
                    <a:pt x="0" y="688"/>
                  </a:lnTo>
                  <a:lnTo>
                    <a:pt x="265" y="953"/>
                  </a:lnTo>
                  <a:lnTo>
                    <a:pt x="529" y="688"/>
                  </a:lnTo>
                  <a:close/>
                  <a:moveTo>
                    <a:pt x="381" y="0"/>
                  </a:moveTo>
                  <a:lnTo>
                    <a:pt x="148" y="0"/>
                  </a:lnTo>
                  <a:lnTo>
                    <a:pt x="148" y="688"/>
                  </a:lnTo>
                  <a:lnTo>
                    <a:pt x="381" y="688"/>
                  </a:lnTo>
                  <a:lnTo>
                    <a:pt x="38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9" name="AutoShape 41"/>
            <p:cNvSpPr>
              <a:spLocks/>
            </p:cNvSpPr>
            <p:nvPr/>
          </p:nvSpPr>
          <p:spPr bwMode="auto">
            <a:xfrm>
              <a:off x="2171" y="2584"/>
              <a:ext cx="1404" cy="1649"/>
            </a:xfrm>
            <a:custGeom>
              <a:avLst/>
              <a:gdLst>
                <a:gd name="T0" fmla="+- 0 2171 2171"/>
                <a:gd name="T1" fmla="*/ T0 w 1404"/>
                <a:gd name="T2" fmla="+- 0 2584 2584"/>
                <a:gd name="T3" fmla="*/ 2584 h 1649"/>
                <a:gd name="T4" fmla="+- 0 2171 2171"/>
                <a:gd name="T5" fmla="*/ T4 w 1404"/>
                <a:gd name="T6" fmla="+- 0 2661 2584"/>
                <a:gd name="T7" fmla="*/ 2661 h 1649"/>
                <a:gd name="T8" fmla="+- 0 2171 2171"/>
                <a:gd name="T9" fmla="*/ T8 w 1404"/>
                <a:gd name="T10" fmla="+- 0 3923 2584"/>
                <a:gd name="T11" fmla="*/ 3923 h 1649"/>
                <a:gd name="T12" fmla="+- 0 3026 2171"/>
                <a:gd name="T13" fmla="*/ T12 w 1404"/>
                <a:gd name="T14" fmla="+- 0 3923 2584"/>
                <a:gd name="T15" fmla="*/ 3923 h 1649"/>
                <a:gd name="T16" fmla="+- 0 3026 2171"/>
                <a:gd name="T17" fmla="*/ T16 w 1404"/>
                <a:gd name="T18" fmla="+- 0 4232 2584"/>
                <a:gd name="T19" fmla="*/ 4232 h 1649"/>
                <a:gd name="T20" fmla="+- 0 3575 2171"/>
                <a:gd name="T21" fmla="*/ T20 w 1404"/>
                <a:gd name="T22" fmla="+- 0 3683 2584"/>
                <a:gd name="T23" fmla="*/ 3683 h 1649"/>
                <a:gd name="T24" fmla="+- 0 3336 2171"/>
                <a:gd name="T25" fmla="*/ T24 w 1404"/>
                <a:gd name="T26" fmla="+- 0 3444 2584"/>
                <a:gd name="T27" fmla="*/ 3444 h 1649"/>
                <a:gd name="T28" fmla="+- 0 2648 2171"/>
                <a:gd name="T29" fmla="*/ T28 w 1404"/>
                <a:gd name="T30" fmla="+- 0 3444 2584"/>
                <a:gd name="T31" fmla="*/ 3444 h 1649"/>
                <a:gd name="T32" fmla="+- 0 2648 2171"/>
                <a:gd name="T33" fmla="*/ T32 w 1404"/>
                <a:gd name="T34" fmla="+- 0 2585 2584"/>
                <a:gd name="T35" fmla="*/ 2585 h 1649"/>
                <a:gd name="T36" fmla="+- 0 2171 2171"/>
                <a:gd name="T37" fmla="*/ T36 w 1404"/>
                <a:gd name="T38" fmla="+- 0 2584 2584"/>
                <a:gd name="T39" fmla="*/ 2584 h 1649"/>
                <a:gd name="T40" fmla="+- 0 3026 2171"/>
                <a:gd name="T41" fmla="*/ T40 w 1404"/>
                <a:gd name="T42" fmla="+- 0 3134 2584"/>
                <a:gd name="T43" fmla="*/ 3134 h 1649"/>
                <a:gd name="T44" fmla="+- 0 3026 2171"/>
                <a:gd name="T45" fmla="*/ T44 w 1404"/>
                <a:gd name="T46" fmla="+- 0 3444 2584"/>
                <a:gd name="T47" fmla="*/ 3444 h 1649"/>
                <a:gd name="T48" fmla="+- 0 3336 2171"/>
                <a:gd name="T49" fmla="*/ T48 w 1404"/>
                <a:gd name="T50" fmla="+- 0 3444 2584"/>
                <a:gd name="T51" fmla="*/ 3444 h 1649"/>
                <a:gd name="T52" fmla="+- 0 3026 2171"/>
                <a:gd name="T53" fmla="*/ T52 w 1404"/>
                <a:gd name="T54" fmla="+- 0 3134 2584"/>
                <a:gd name="T55" fmla="*/ 3134 h 16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404" h="1649">
                  <a:moveTo>
                    <a:pt x="0" y="0"/>
                  </a:moveTo>
                  <a:lnTo>
                    <a:pt x="0" y="77"/>
                  </a:lnTo>
                  <a:lnTo>
                    <a:pt x="0" y="1339"/>
                  </a:lnTo>
                  <a:lnTo>
                    <a:pt x="855" y="1339"/>
                  </a:lnTo>
                  <a:lnTo>
                    <a:pt x="855" y="1648"/>
                  </a:lnTo>
                  <a:lnTo>
                    <a:pt x="1404" y="1099"/>
                  </a:lnTo>
                  <a:lnTo>
                    <a:pt x="1165" y="860"/>
                  </a:lnTo>
                  <a:lnTo>
                    <a:pt x="477" y="860"/>
                  </a:lnTo>
                  <a:lnTo>
                    <a:pt x="477" y="1"/>
                  </a:lnTo>
                  <a:lnTo>
                    <a:pt x="0" y="0"/>
                  </a:lnTo>
                  <a:close/>
                  <a:moveTo>
                    <a:pt x="855" y="550"/>
                  </a:moveTo>
                  <a:lnTo>
                    <a:pt x="855" y="860"/>
                  </a:lnTo>
                  <a:lnTo>
                    <a:pt x="1165" y="860"/>
                  </a:lnTo>
                  <a:lnTo>
                    <a:pt x="855" y="5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0" name="AutoShape 42"/>
            <p:cNvSpPr>
              <a:spLocks/>
            </p:cNvSpPr>
            <p:nvPr/>
          </p:nvSpPr>
          <p:spPr bwMode="auto">
            <a:xfrm>
              <a:off x="2209" y="2621"/>
              <a:ext cx="1308" cy="1514"/>
            </a:xfrm>
            <a:custGeom>
              <a:avLst/>
              <a:gdLst>
                <a:gd name="T0" fmla="+- 0 2607 2209"/>
                <a:gd name="T1" fmla="*/ T0 w 1308"/>
                <a:gd name="T2" fmla="+- 0 2621 2621"/>
                <a:gd name="T3" fmla="*/ 2621 h 1514"/>
                <a:gd name="T4" fmla="+- 0 2209 2209"/>
                <a:gd name="T5" fmla="*/ T4 w 1308"/>
                <a:gd name="T6" fmla="+- 0 2621 2621"/>
                <a:gd name="T7" fmla="*/ 2621 h 1514"/>
                <a:gd name="T8" fmla="+- 0 2209 2209"/>
                <a:gd name="T9" fmla="*/ T8 w 1308"/>
                <a:gd name="T10" fmla="+- 0 3883 2621"/>
                <a:gd name="T11" fmla="*/ 3883 h 1514"/>
                <a:gd name="T12" fmla="+- 0 3064 2209"/>
                <a:gd name="T13" fmla="*/ T12 w 1308"/>
                <a:gd name="T14" fmla="+- 0 3883 2621"/>
                <a:gd name="T15" fmla="*/ 3883 h 1514"/>
                <a:gd name="T16" fmla="+- 0 3064 2209"/>
                <a:gd name="T17" fmla="*/ T16 w 1308"/>
                <a:gd name="T18" fmla="+- 0 4135 2621"/>
                <a:gd name="T19" fmla="*/ 4135 h 1514"/>
                <a:gd name="T20" fmla="+- 0 3517 2209"/>
                <a:gd name="T21" fmla="*/ T20 w 1308"/>
                <a:gd name="T22" fmla="+- 0 3683 2621"/>
                <a:gd name="T23" fmla="*/ 3683 h 1514"/>
                <a:gd name="T24" fmla="+- 0 3318 2209"/>
                <a:gd name="T25" fmla="*/ T24 w 1308"/>
                <a:gd name="T26" fmla="+- 0 3484 2621"/>
                <a:gd name="T27" fmla="*/ 3484 h 1514"/>
                <a:gd name="T28" fmla="+- 0 2607 2209"/>
                <a:gd name="T29" fmla="*/ T28 w 1308"/>
                <a:gd name="T30" fmla="+- 0 3484 2621"/>
                <a:gd name="T31" fmla="*/ 3484 h 1514"/>
                <a:gd name="T32" fmla="+- 0 2607 2209"/>
                <a:gd name="T33" fmla="*/ T32 w 1308"/>
                <a:gd name="T34" fmla="+- 0 2621 2621"/>
                <a:gd name="T35" fmla="*/ 2621 h 1514"/>
                <a:gd name="T36" fmla="+- 0 3064 2209"/>
                <a:gd name="T37" fmla="*/ T36 w 1308"/>
                <a:gd name="T38" fmla="+- 0 3231 2621"/>
                <a:gd name="T39" fmla="*/ 3231 h 1514"/>
                <a:gd name="T40" fmla="+- 0 3064 2209"/>
                <a:gd name="T41" fmla="*/ T40 w 1308"/>
                <a:gd name="T42" fmla="+- 0 3484 2621"/>
                <a:gd name="T43" fmla="*/ 3484 h 1514"/>
                <a:gd name="T44" fmla="+- 0 3318 2209"/>
                <a:gd name="T45" fmla="*/ T44 w 1308"/>
                <a:gd name="T46" fmla="+- 0 3484 2621"/>
                <a:gd name="T47" fmla="*/ 3484 h 1514"/>
                <a:gd name="T48" fmla="+- 0 3064 2209"/>
                <a:gd name="T49" fmla="*/ T48 w 1308"/>
                <a:gd name="T50" fmla="+- 0 3231 2621"/>
                <a:gd name="T51" fmla="*/ 3231 h 15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08" h="1514">
                  <a:moveTo>
                    <a:pt x="398" y="0"/>
                  </a:moveTo>
                  <a:lnTo>
                    <a:pt x="0" y="0"/>
                  </a:lnTo>
                  <a:lnTo>
                    <a:pt x="0" y="1262"/>
                  </a:lnTo>
                  <a:lnTo>
                    <a:pt x="855" y="1262"/>
                  </a:lnTo>
                  <a:lnTo>
                    <a:pt x="855" y="1514"/>
                  </a:lnTo>
                  <a:lnTo>
                    <a:pt x="1308" y="1062"/>
                  </a:lnTo>
                  <a:lnTo>
                    <a:pt x="1109" y="863"/>
                  </a:lnTo>
                  <a:lnTo>
                    <a:pt x="398" y="863"/>
                  </a:lnTo>
                  <a:lnTo>
                    <a:pt x="398" y="0"/>
                  </a:lnTo>
                  <a:close/>
                  <a:moveTo>
                    <a:pt x="855" y="610"/>
                  </a:moveTo>
                  <a:lnTo>
                    <a:pt x="855" y="863"/>
                  </a:lnTo>
                  <a:lnTo>
                    <a:pt x="1109" y="863"/>
                  </a:lnTo>
                  <a:lnTo>
                    <a:pt x="855" y="61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1" name="Freeform 40"/>
            <p:cNvSpPr>
              <a:spLocks/>
            </p:cNvSpPr>
            <p:nvPr/>
          </p:nvSpPr>
          <p:spPr bwMode="auto">
            <a:xfrm>
              <a:off x="7019" y="2702"/>
              <a:ext cx="3540" cy="1871"/>
            </a:xfrm>
            <a:custGeom>
              <a:avLst/>
              <a:gdLst>
                <a:gd name="T0" fmla="+- 0 10435 7019"/>
                <a:gd name="T1" fmla="*/ T0 w 3540"/>
                <a:gd name="T2" fmla="+- 0 2702 2702"/>
                <a:gd name="T3" fmla="*/ 2702 h 1871"/>
                <a:gd name="T4" fmla="+- 0 7144 7019"/>
                <a:gd name="T5" fmla="*/ T4 w 3540"/>
                <a:gd name="T6" fmla="+- 0 2702 2702"/>
                <a:gd name="T7" fmla="*/ 2702 h 1871"/>
                <a:gd name="T8" fmla="+- 0 7096 7019"/>
                <a:gd name="T9" fmla="*/ T8 w 3540"/>
                <a:gd name="T10" fmla="+- 0 2712 2702"/>
                <a:gd name="T11" fmla="*/ 2712 h 1871"/>
                <a:gd name="T12" fmla="+- 0 7056 7019"/>
                <a:gd name="T13" fmla="*/ T12 w 3540"/>
                <a:gd name="T14" fmla="+- 0 2739 2702"/>
                <a:gd name="T15" fmla="*/ 2739 h 1871"/>
                <a:gd name="T16" fmla="+- 0 7029 7019"/>
                <a:gd name="T17" fmla="*/ T16 w 3540"/>
                <a:gd name="T18" fmla="+- 0 2779 2702"/>
                <a:gd name="T19" fmla="*/ 2779 h 1871"/>
                <a:gd name="T20" fmla="+- 0 7019 7019"/>
                <a:gd name="T21" fmla="*/ T20 w 3540"/>
                <a:gd name="T22" fmla="+- 0 2828 2702"/>
                <a:gd name="T23" fmla="*/ 2828 h 1871"/>
                <a:gd name="T24" fmla="+- 0 7019 7019"/>
                <a:gd name="T25" fmla="*/ T24 w 3540"/>
                <a:gd name="T26" fmla="+- 0 4447 2702"/>
                <a:gd name="T27" fmla="*/ 4447 h 1871"/>
                <a:gd name="T28" fmla="+- 0 7029 7019"/>
                <a:gd name="T29" fmla="*/ T28 w 3540"/>
                <a:gd name="T30" fmla="+- 0 4496 2702"/>
                <a:gd name="T31" fmla="*/ 4496 h 1871"/>
                <a:gd name="T32" fmla="+- 0 7056 7019"/>
                <a:gd name="T33" fmla="*/ T32 w 3540"/>
                <a:gd name="T34" fmla="+- 0 4536 2702"/>
                <a:gd name="T35" fmla="*/ 4536 h 1871"/>
                <a:gd name="T36" fmla="+- 0 7096 7019"/>
                <a:gd name="T37" fmla="*/ T36 w 3540"/>
                <a:gd name="T38" fmla="+- 0 4563 2702"/>
                <a:gd name="T39" fmla="*/ 4563 h 1871"/>
                <a:gd name="T40" fmla="+- 0 7144 7019"/>
                <a:gd name="T41" fmla="*/ T40 w 3540"/>
                <a:gd name="T42" fmla="+- 0 4573 2702"/>
                <a:gd name="T43" fmla="*/ 4573 h 1871"/>
                <a:gd name="T44" fmla="+- 0 10435 7019"/>
                <a:gd name="T45" fmla="*/ T44 w 3540"/>
                <a:gd name="T46" fmla="+- 0 4573 2702"/>
                <a:gd name="T47" fmla="*/ 4573 h 1871"/>
                <a:gd name="T48" fmla="+- 0 10483 7019"/>
                <a:gd name="T49" fmla="*/ T48 w 3540"/>
                <a:gd name="T50" fmla="+- 0 4563 2702"/>
                <a:gd name="T51" fmla="*/ 4563 h 1871"/>
                <a:gd name="T52" fmla="+- 0 10522 7019"/>
                <a:gd name="T53" fmla="*/ T52 w 3540"/>
                <a:gd name="T54" fmla="+- 0 4536 2702"/>
                <a:gd name="T55" fmla="*/ 4536 h 1871"/>
                <a:gd name="T56" fmla="+- 0 10549 7019"/>
                <a:gd name="T57" fmla="*/ T56 w 3540"/>
                <a:gd name="T58" fmla="+- 0 4496 2702"/>
                <a:gd name="T59" fmla="*/ 4496 h 1871"/>
                <a:gd name="T60" fmla="+- 0 10559 7019"/>
                <a:gd name="T61" fmla="*/ T60 w 3540"/>
                <a:gd name="T62" fmla="+- 0 4447 2702"/>
                <a:gd name="T63" fmla="*/ 4447 h 1871"/>
                <a:gd name="T64" fmla="+- 0 10559 7019"/>
                <a:gd name="T65" fmla="*/ T64 w 3540"/>
                <a:gd name="T66" fmla="+- 0 2828 2702"/>
                <a:gd name="T67" fmla="*/ 2828 h 1871"/>
                <a:gd name="T68" fmla="+- 0 10549 7019"/>
                <a:gd name="T69" fmla="*/ T68 w 3540"/>
                <a:gd name="T70" fmla="+- 0 2779 2702"/>
                <a:gd name="T71" fmla="*/ 2779 h 1871"/>
                <a:gd name="T72" fmla="+- 0 10522 7019"/>
                <a:gd name="T73" fmla="*/ T72 w 3540"/>
                <a:gd name="T74" fmla="+- 0 2739 2702"/>
                <a:gd name="T75" fmla="*/ 2739 h 1871"/>
                <a:gd name="T76" fmla="+- 0 10483 7019"/>
                <a:gd name="T77" fmla="*/ T76 w 3540"/>
                <a:gd name="T78" fmla="+- 0 2712 2702"/>
                <a:gd name="T79" fmla="*/ 2712 h 1871"/>
                <a:gd name="T80" fmla="+- 0 10435 7019"/>
                <a:gd name="T81" fmla="*/ T80 w 3540"/>
                <a:gd name="T82" fmla="+- 0 2702 2702"/>
                <a:gd name="T83" fmla="*/ 2702 h 18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540" h="1871">
                  <a:moveTo>
                    <a:pt x="3416" y="0"/>
                  </a:moveTo>
                  <a:lnTo>
                    <a:pt x="125" y="0"/>
                  </a:lnTo>
                  <a:lnTo>
                    <a:pt x="77" y="10"/>
                  </a:lnTo>
                  <a:lnTo>
                    <a:pt x="37" y="37"/>
                  </a:lnTo>
                  <a:lnTo>
                    <a:pt x="10" y="77"/>
                  </a:lnTo>
                  <a:lnTo>
                    <a:pt x="0" y="126"/>
                  </a:lnTo>
                  <a:lnTo>
                    <a:pt x="0" y="1745"/>
                  </a:lnTo>
                  <a:lnTo>
                    <a:pt x="10" y="1794"/>
                  </a:lnTo>
                  <a:lnTo>
                    <a:pt x="37" y="1834"/>
                  </a:lnTo>
                  <a:lnTo>
                    <a:pt x="77" y="1861"/>
                  </a:lnTo>
                  <a:lnTo>
                    <a:pt x="125" y="1871"/>
                  </a:lnTo>
                  <a:lnTo>
                    <a:pt x="3416" y="1871"/>
                  </a:lnTo>
                  <a:lnTo>
                    <a:pt x="3464" y="1861"/>
                  </a:lnTo>
                  <a:lnTo>
                    <a:pt x="3503" y="1834"/>
                  </a:lnTo>
                  <a:lnTo>
                    <a:pt x="3530" y="1794"/>
                  </a:lnTo>
                  <a:lnTo>
                    <a:pt x="3540" y="1745"/>
                  </a:lnTo>
                  <a:lnTo>
                    <a:pt x="3540" y="126"/>
                  </a:lnTo>
                  <a:lnTo>
                    <a:pt x="3530" y="77"/>
                  </a:lnTo>
                  <a:lnTo>
                    <a:pt x="3503" y="37"/>
                  </a:lnTo>
                  <a:lnTo>
                    <a:pt x="3464" y="10"/>
                  </a:lnTo>
                  <a:lnTo>
                    <a:pt x="34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2" name="Freeform 41"/>
            <p:cNvSpPr>
              <a:spLocks/>
            </p:cNvSpPr>
            <p:nvPr/>
          </p:nvSpPr>
          <p:spPr bwMode="auto">
            <a:xfrm>
              <a:off x="7019" y="2702"/>
              <a:ext cx="3540" cy="1871"/>
            </a:xfrm>
            <a:custGeom>
              <a:avLst/>
              <a:gdLst>
                <a:gd name="T0" fmla="+- 0 7019 7019"/>
                <a:gd name="T1" fmla="*/ T0 w 3540"/>
                <a:gd name="T2" fmla="+- 0 4447 2702"/>
                <a:gd name="T3" fmla="*/ 4447 h 1871"/>
                <a:gd name="T4" fmla="+- 0 7029 7019"/>
                <a:gd name="T5" fmla="*/ T4 w 3540"/>
                <a:gd name="T6" fmla="+- 0 4496 2702"/>
                <a:gd name="T7" fmla="*/ 4496 h 1871"/>
                <a:gd name="T8" fmla="+- 0 7056 7019"/>
                <a:gd name="T9" fmla="*/ T8 w 3540"/>
                <a:gd name="T10" fmla="+- 0 4536 2702"/>
                <a:gd name="T11" fmla="*/ 4536 h 1871"/>
                <a:gd name="T12" fmla="+- 0 7096 7019"/>
                <a:gd name="T13" fmla="*/ T12 w 3540"/>
                <a:gd name="T14" fmla="+- 0 4563 2702"/>
                <a:gd name="T15" fmla="*/ 4563 h 1871"/>
                <a:gd name="T16" fmla="+- 0 7144 7019"/>
                <a:gd name="T17" fmla="*/ T16 w 3540"/>
                <a:gd name="T18" fmla="+- 0 4573 2702"/>
                <a:gd name="T19" fmla="*/ 4573 h 1871"/>
                <a:gd name="T20" fmla="+- 0 10435 7019"/>
                <a:gd name="T21" fmla="*/ T20 w 3540"/>
                <a:gd name="T22" fmla="+- 0 4573 2702"/>
                <a:gd name="T23" fmla="*/ 4573 h 1871"/>
                <a:gd name="T24" fmla="+- 0 10483 7019"/>
                <a:gd name="T25" fmla="*/ T24 w 3540"/>
                <a:gd name="T26" fmla="+- 0 4563 2702"/>
                <a:gd name="T27" fmla="*/ 4563 h 1871"/>
                <a:gd name="T28" fmla="+- 0 10522 7019"/>
                <a:gd name="T29" fmla="*/ T28 w 3540"/>
                <a:gd name="T30" fmla="+- 0 4536 2702"/>
                <a:gd name="T31" fmla="*/ 4536 h 1871"/>
                <a:gd name="T32" fmla="+- 0 10549 7019"/>
                <a:gd name="T33" fmla="*/ T32 w 3540"/>
                <a:gd name="T34" fmla="+- 0 4496 2702"/>
                <a:gd name="T35" fmla="*/ 4496 h 1871"/>
                <a:gd name="T36" fmla="+- 0 10559 7019"/>
                <a:gd name="T37" fmla="*/ T36 w 3540"/>
                <a:gd name="T38" fmla="+- 0 4447 2702"/>
                <a:gd name="T39" fmla="*/ 4447 h 1871"/>
                <a:gd name="T40" fmla="+- 0 10559 7019"/>
                <a:gd name="T41" fmla="*/ T40 w 3540"/>
                <a:gd name="T42" fmla="+- 0 2828 2702"/>
                <a:gd name="T43" fmla="*/ 2828 h 1871"/>
                <a:gd name="T44" fmla="+- 0 10549 7019"/>
                <a:gd name="T45" fmla="*/ T44 w 3540"/>
                <a:gd name="T46" fmla="+- 0 2779 2702"/>
                <a:gd name="T47" fmla="*/ 2779 h 1871"/>
                <a:gd name="T48" fmla="+- 0 10522 7019"/>
                <a:gd name="T49" fmla="*/ T48 w 3540"/>
                <a:gd name="T50" fmla="+- 0 2739 2702"/>
                <a:gd name="T51" fmla="*/ 2739 h 1871"/>
                <a:gd name="T52" fmla="+- 0 10483 7019"/>
                <a:gd name="T53" fmla="*/ T52 w 3540"/>
                <a:gd name="T54" fmla="+- 0 2712 2702"/>
                <a:gd name="T55" fmla="*/ 2712 h 1871"/>
                <a:gd name="T56" fmla="+- 0 10435 7019"/>
                <a:gd name="T57" fmla="*/ T56 w 3540"/>
                <a:gd name="T58" fmla="+- 0 2702 2702"/>
                <a:gd name="T59" fmla="*/ 2702 h 1871"/>
                <a:gd name="T60" fmla="+- 0 7144 7019"/>
                <a:gd name="T61" fmla="*/ T60 w 3540"/>
                <a:gd name="T62" fmla="+- 0 2702 2702"/>
                <a:gd name="T63" fmla="*/ 2702 h 1871"/>
                <a:gd name="T64" fmla="+- 0 7096 7019"/>
                <a:gd name="T65" fmla="*/ T64 w 3540"/>
                <a:gd name="T66" fmla="+- 0 2712 2702"/>
                <a:gd name="T67" fmla="*/ 2712 h 1871"/>
                <a:gd name="T68" fmla="+- 0 7056 7019"/>
                <a:gd name="T69" fmla="*/ T68 w 3540"/>
                <a:gd name="T70" fmla="+- 0 2739 2702"/>
                <a:gd name="T71" fmla="*/ 2739 h 1871"/>
                <a:gd name="T72" fmla="+- 0 7029 7019"/>
                <a:gd name="T73" fmla="*/ T72 w 3540"/>
                <a:gd name="T74" fmla="+- 0 2779 2702"/>
                <a:gd name="T75" fmla="*/ 2779 h 1871"/>
                <a:gd name="T76" fmla="+- 0 7019 7019"/>
                <a:gd name="T77" fmla="*/ T76 w 3540"/>
                <a:gd name="T78" fmla="+- 0 2828 2702"/>
                <a:gd name="T79" fmla="*/ 2828 h 1871"/>
                <a:gd name="T80" fmla="+- 0 7019 7019"/>
                <a:gd name="T81" fmla="*/ T80 w 3540"/>
                <a:gd name="T82" fmla="+- 0 4447 2702"/>
                <a:gd name="T83" fmla="*/ 4447 h 18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540" h="1871">
                  <a:moveTo>
                    <a:pt x="0" y="1745"/>
                  </a:moveTo>
                  <a:lnTo>
                    <a:pt x="10" y="1794"/>
                  </a:lnTo>
                  <a:lnTo>
                    <a:pt x="37" y="1834"/>
                  </a:lnTo>
                  <a:lnTo>
                    <a:pt x="77" y="1861"/>
                  </a:lnTo>
                  <a:lnTo>
                    <a:pt x="125" y="1871"/>
                  </a:lnTo>
                  <a:lnTo>
                    <a:pt x="3416" y="1871"/>
                  </a:lnTo>
                  <a:lnTo>
                    <a:pt x="3464" y="1861"/>
                  </a:lnTo>
                  <a:lnTo>
                    <a:pt x="3503" y="1834"/>
                  </a:lnTo>
                  <a:lnTo>
                    <a:pt x="3530" y="1794"/>
                  </a:lnTo>
                  <a:lnTo>
                    <a:pt x="3540" y="1745"/>
                  </a:lnTo>
                  <a:lnTo>
                    <a:pt x="3540" y="126"/>
                  </a:lnTo>
                  <a:lnTo>
                    <a:pt x="3530" y="77"/>
                  </a:lnTo>
                  <a:lnTo>
                    <a:pt x="3503" y="37"/>
                  </a:lnTo>
                  <a:lnTo>
                    <a:pt x="3464" y="10"/>
                  </a:lnTo>
                  <a:lnTo>
                    <a:pt x="3416" y="0"/>
                  </a:lnTo>
                  <a:lnTo>
                    <a:pt x="125" y="0"/>
                  </a:lnTo>
                  <a:lnTo>
                    <a:pt x="77" y="10"/>
                  </a:lnTo>
                  <a:lnTo>
                    <a:pt x="37" y="37"/>
                  </a:lnTo>
                  <a:lnTo>
                    <a:pt x="10" y="77"/>
                  </a:lnTo>
                  <a:lnTo>
                    <a:pt x="0" y="126"/>
                  </a:lnTo>
                  <a:lnTo>
                    <a:pt x="0" y="1745"/>
                  </a:lnTo>
                  <a:close/>
                </a:path>
              </a:pathLst>
            </a:custGeom>
            <a:noFill/>
            <a:ln w="38100">
              <a:solidFill>
                <a:srgbClr val="7F7F7F"/>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3" name="Freeform 42"/>
            <p:cNvSpPr>
              <a:spLocks/>
            </p:cNvSpPr>
            <p:nvPr/>
          </p:nvSpPr>
          <p:spPr bwMode="auto">
            <a:xfrm>
              <a:off x="7103" y="2785"/>
              <a:ext cx="3374" cy="1704"/>
            </a:xfrm>
            <a:custGeom>
              <a:avLst/>
              <a:gdLst>
                <a:gd name="T0" fmla="+- 0 10435 7103"/>
                <a:gd name="T1" fmla="*/ T0 w 3374"/>
                <a:gd name="T2" fmla="+- 0 2785 2785"/>
                <a:gd name="T3" fmla="*/ 2785 h 1704"/>
                <a:gd name="T4" fmla="+- 0 10451 7103"/>
                <a:gd name="T5" fmla="*/ T4 w 3374"/>
                <a:gd name="T6" fmla="+- 0 2789 2785"/>
                <a:gd name="T7" fmla="*/ 2789 h 1704"/>
                <a:gd name="T8" fmla="+- 0 10464 7103"/>
                <a:gd name="T9" fmla="*/ T8 w 3374"/>
                <a:gd name="T10" fmla="+- 0 2798 2785"/>
                <a:gd name="T11" fmla="*/ 2798 h 1704"/>
                <a:gd name="T12" fmla="+- 0 10473 7103"/>
                <a:gd name="T13" fmla="*/ T12 w 3374"/>
                <a:gd name="T14" fmla="+- 0 2811 2785"/>
                <a:gd name="T15" fmla="*/ 2811 h 1704"/>
                <a:gd name="T16" fmla="+- 0 10477 7103"/>
                <a:gd name="T17" fmla="*/ T16 w 3374"/>
                <a:gd name="T18" fmla="+- 0 2827 2785"/>
                <a:gd name="T19" fmla="*/ 2827 h 1704"/>
                <a:gd name="T20" fmla="+- 0 10477 7103"/>
                <a:gd name="T21" fmla="*/ T20 w 3374"/>
                <a:gd name="T22" fmla="+- 0 4447 2785"/>
                <a:gd name="T23" fmla="*/ 4447 h 1704"/>
                <a:gd name="T24" fmla="+- 0 10473 7103"/>
                <a:gd name="T25" fmla="*/ T24 w 3374"/>
                <a:gd name="T26" fmla="+- 0 4463 2785"/>
                <a:gd name="T27" fmla="*/ 4463 h 1704"/>
                <a:gd name="T28" fmla="+- 0 10464 7103"/>
                <a:gd name="T29" fmla="*/ T28 w 3374"/>
                <a:gd name="T30" fmla="+- 0 4477 2785"/>
                <a:gd name="T31" fmla="*/ 4477 h 1704"/>
                <a:gd name="T32" fmla="+- 0 10451 7103"/>
                <a:gd name="T33" fmla="*/ T32 w 3374"/>
                <a:gd name="T34" fmla="+- 0 4486 2785"/>
                <a:gd name="T35" fmla="*/ 4486 h 1704"/>
                <a:gd name="T36" fmla="+- 0 10435 7103"/>
                <a:gd name="T37" fmla="*/ T36 w 3374"/>
                <a:gd name="T38" fmla="+- 0 4489 2785"/>
                <a:gd name="T39" fmla="*/ 4489 h 1704"/>
                <a:gd name="T40" fmla="+- 0 7145 7103"/>
                <a:gd name="T41" fmla="*/ T40 w 3374"/>
                <a:gd name="T42" fmla="+- 0 4489 2785"/>
                <a:gd name="T43" fmla="*/ 4489 h 1704"/>
                <a:gd name="T44" fmla="+- 0 7129 7103"/>
                <a:gd name="T45" fmla="*/ T44 w 3374"/>
                <a:gd name="T46" fmla="+- 0 4486 2785"/>
                <a:gd name="T47" fmla="*/ 4486 h 1704"/>
                <a:gd name="T48" fmla="+- 0 7116 7103"/>
                <a:gd name="T49" fmla="*/ T48 w 3374"/>
                <a:gd name="T50" fmla="+- 0 4477 2785"/>
                <a:gd name="T51" fmla="*/ 4477 h 1704"/>
                <a:gd name="T52" fmla="+- 0 7106 7103"/>
                <a:gd name="T53" fmla="*/ T52 w 3374"/>
                <a:gd name="T54" fmla="+- 0 4463 2785"/>
                <a:gd name="T55" fmla="*/ 4463 h 1704"/>
                <a:gd name="T56" fmla="+- 0 7103 7103"/>
                <a:gd name="T57" fmla="*/ T56 w 3374"/>
                <a:gd name="T58" fmla="+- 0 4447 2785"/>
                <a:gd name="T59" fmla="*/ 4447 h 1704"/>
                <a:gd name="T60" fmla="+- 0 7103 7103"/>
                <a:gd name="T61" fmla="*/ T60 w 3374"/>
                <a:gd name="T62" fmla="+- 0 2827 2785"/>
                <a:gd name="T63" fmla="*/ 2827 h 1704"/>
                <a:gd name="T64" fmla="+- 0 7106 7103"/>
                <a:gd name="T65" fmla="*/ T64 w 3374"/>
                <a:gd name="T66" fmla="+- 0 2811 2785"/>
                <a:gd name="T67" fmla="*/ 2811 h 1704"/>
                <a:gd name="T68" fmla="+- 0 7116 7103"/>
                <a:gd name="T69" fmla="*/ T68 w 3374"/>
                <a:gd name="T70" fmla="+- 0 2798 2785"/>
                <a:gd name="T71" fmla="*/ 2798 h 1704"/>
                <a:gd name="T72" fmla="+- 0 7129 7103"/>
                <a:gd name="T73" fmla="*/ T72 w 3374"/>
                <a:gd name="T74" fmla="+- 0 2789 2785"/>
                <a:gd name="T75" fmla="*/ 2789 h 1704"/>
                <a:gd name="T76" fmla="+- 0 7145 7103"/>
                <a:gd name="T77" fmla="*/ T76 w 3374"/>
                <a:gd name="T78" fmla="+- 0 2785 2785"/>
                <a:gd name="T79" fmla="*/ 2785 h 1704"/>
                <a:gd name="T80" fmla="+- 0 10435 7103"/>
                <a:gd name="T81" fmla="*/ T80 w 3374"/>
                <a:gd name="T82" fmla="+- 0 2785 2785"/>
                <a:gd name="T83" fmla="*/ 2785 h 17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374" h="1704">
                  <a:moveTo>
                    <a:pt x="3332" y="0"/>
                  </a:moveTo>
                  <a:lnTo>
                    <a:pt x="3348" y="4"/>
                  </a:lnTo>
                  <a:lnTo>
                    <a:pt x="3361" y="13"/>
                  </a:lnTo>
                  <a:lnTo>
                    <a:pt x="3370" y="26"/>
                  </a:lnTo>
                  <a:lnTo>
                    <a:pt x="3374" y="42"/>
                  </a:lnTo>
                  <a:lnTo>
                    <a:pt x="3374" y="1662"/>
                  </a:lnTo>
                  <a:lnTo>
                    <a:pt x="3370" y="1678"/>
                  </a:lnTo>
                  <a:lnTo>
                    <a:pt x="3361" y="1692"/>
                  </a:lnTo>
                  <a:lnTo>
                    <a:pt x="3348" y="1701"/>
                  </a:lnTo>
                  <a:lnTo>
                    <a:pt x="3332" y="1704"/>
                  </a:lnTo>
                  <a:lnTo>
                    <a:pt x="42" y="1704"/>
                  </a:lnTo>
                  <a:lnTo>
                    <a:pt x="26" y="1701"/>
                  </a:lnTo>
                  <a:lnTo>
                    <a:pt x="13" y="1692"/>
                  </a:lnTo>
                  <a:lnTo>
                    <a:pt x="3" y="1678"/>
                  </a:lnTo>
                  <a:lnTo>
                    <a:pt x="0" y="1662"/>
                  </a:lnTo>
                  <a:lnTo>
                    <a:pt x="0" y="42"/>
                  </a:lnTo>
                  <a:lnTo>
                    <a:pt x="3" y="26"/>
                  </a:lnTo>
                  <a:lnTo>
                    <a:pt x="13" y="13"/>
                  </a:lnTo>
                  <a:lnTo>
                    <a:pt x="26" y="4"/>
                  </a:lnTo>
                  <a:lnTo>
                    <a:pt x="42" y="0"/>
                  </a:lnTo>
                  <a:lnTo>
                    <a:pt x="3332" y="0"/>
                  </a:lnTo>
                  <a:close/>
                </a:path>
              </a:pathLst>
            </a:custGeom>
            <a:noFill/>
            <a:ln w="12700">
              <a:solidFill>
                <a:srgbClr val="CCCCCC"/>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4" name="AutoShape 46"/>
            <p:cNvSpPr>
              <a:spLocks/>
            </p:cNvSpPr>
            <p:nvPr/>
          </p:nvSpPr>
          <p:spPr bwMode="auto">
            <a:xfrm>
              <a:off x="5733" y="4240"/>
              <a:ext cx="1098" cy="1301"/>
            </a:xfrm>
            <a:custGeom>
              <a:avLst/>
              <a:gdLst>
                <a:gd name="T0" fmla="+- 0 6831 5733"/>
                <a:gd name="T1" fmla="*/ T0 w 1098"/>
                <a:gd name="T2" fmla="+- 0 4991 4240"/>
                <a:gd name="T3" fmla="*/ 4991 h 1301"/>
                <a:gd name="T4" fmla="+- 0 5733 5733"/>
                <a:gd name="T5" fmla="*/ T4 w 1098"/>
                <a:gd name="T6" fmla="+- 0 4991 4240"/>
                <a:gd name="T7" fmla="*/ 4991 h 1301"/>
                <a:gd name="T8" fmla="+- 0 6282 5733"/>
                <a:gd name="T9" fmla="*/ T8 w 1098"/>
                <a:gd name="T10" fmla="+- 0 5540 4240"/>
                <a:gd name="T11" fmla="*/ 5540 h 1301"/>
                <a:gd name="T12" fmla="+- 0 6831 5733"/>
                <a:gd name="T13" fmla="*/ T12 w 1098"/>
                <a:gd name="T14" fmla="+- 0 4991 4240"/>
                <a:gd name="T15" fmla="*/ 4991 h 1301"/>
                <a:gd name="T16" fmla="+- 0 6521 5733"/>
                <a:gd name="T17" fmla="*/ T16 w 1098"/>
                <a:gd name="T18" fmla="+- 0 4240 4240"/>
                <a:gd name="T19" fmla="*/ 4240 h 1301"/>
                <a:gd name="T20" fmla="+- 0 6043 5733"/>
                <a:gd name="T21" fmla="*/ T20 w 1098"/>
                <a:gd name="T22" fmla="+- 0 4240 4240"/>
                <a:gd name="T23" fmla="*/ 4240 h 1301"/>
                <a:gd name="T24" fmla="+- 0 6043 5733"/>
                <a:gd name="T25" fmla="*/ T24 w 1098"/>
                <a:gd name="T26" fmla="+- 0 4991 4240"/>
                <a:gd name="T27" fmla="*/ 4991 h 1301"/>
                <a:gd name="T28" fmla="+- 0 6521 5733"/>
                <a:gd name="T29" fmla="*/ T28 w 1098"/>
                <a:gd name="T30" fmla="+- 0 4991 4240"/>
                <a:gd name="T31" fmla="*/ 4991 h 1301"/>
                <a:gd name="T32" fmla="+- 0 6521 5733"/>
                <a:gd name="T33" fmla="*/ T32 w 1098"/>
                <a:gd name="T34" fmla="+- 0 4240 4240"/>
                <a:gd name="T35" fmla="*/ 4240 h 13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98" h="1301">
                  <a:moveTo>
                    <a:pt x="1098" y="751"/>
                  </a:moveTo>
                  <a:lnTo>
                    <a:pt x="0" y="751"/>
                  </a:lnTo>
                  <a:lnTo>
                    <a:pt x="549" y="1300"/>
                  </a:lnTo>
                  <a:lnTo>
                    <a:pt x="1098" y="751"/>
                  </a:lnTo>
                  <a:close/>
                  <a:moveTo>
                    <a:pt x="788" y="0"/>
                  </a:moveTo>
                  <a:lnTo>
                    <a:pt x="310" y="0"/>
                  </a:lnTo>
                  <a:lnTo>
                    <a:pt x="310" y="751"/>
                  </a:lnTo>
                  <a:lnTo>
                    <a:pt x="788" y="751"/>
                  </a:lnTo>
                  <a:lnTo>
                    <a:pt x="7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5" name="AutoShape 47"/>
            <p:cNvSpPr>
              <a:spLocks/>
            </p:cNvSpPr>
            <p:nvPr/>
          </p:nvSpPr>
          <p:spPr bwMode="auto">
            <a:xfrm>
              <a:off x="5829" y="4280"/>
              <a:ext cx="905" cy="1204"/>
            </a:xfrm>
            <a:custGeom>
              <a:avLst/>
              <a:gdLst>
                <a:gd name="T0" fmla="+- 0 6734 5829"/>
                <a:gd name="T1" fmla="*/ T0 w 905"/>
                <a:gd name="T2" fmla="+- 0 5031 4280"/>
                <a:gd name="T3" fmla="*/ 5031 h 1204"/>
                <a:gd name="T4" fmla="+- 0 5829 5829"/>
                <a:gd name="T5" fmla="*/ T4 w 905"/>
                <a:gd name="T6" fmla="+- 0 5031 4280"/>
                <a:gd name="T7" fmla="*/ 5031 h 1204"/>
                <a:gd name="T8" fmla="+- 0 6281 5829"/>
                <a:gd name="T9" fmla="*/ T8 w 905"/>
                <a:gd name="T10" fmla="+- 0 5484 4280"/>
                <a:gd name="T11" fmla="*/ 5484 h 1204"/>
                <a:gd name="T12" fmla="+- 0 6734 5829"/>
                <a:gd name="T13" fmla="*/ T12 w 905"/>
                <a:gd name="T14" fmla="+- 0 5031 4280"/>
                <a:gd name="T15" fmla="*/ 5031 h 1204"/>
                <a:gd name="T16" fmla="+- 0 6480 5829"/>
                <a:gd name="T17" fmla="*/ T16 w 905"/>
                <a:gd name="T18" fmla="+- 0 4280 4280"/>
                <a:gd name="T19" fmla="*/ 4280 h 1204"/>
                <a:gd name="T20" fmla="+- 0 6083 5829"/>
                <a:gd name="T21" fmla="*/ T20 w 905"/>
                <a:gd name="T22" fmla="+- 0 4280 4280"/>
                <a:gd name="T23" fmla="*/ 4280 h 1204"/>
                <a:gd name="T24" fmla="+- 0 6083 5829"/>
                <a:gd name="T25" fmla="*/ T24 w 905"/>
                <a:gd name="T26" fmla="+- 0 5031 4280"/>
                <a:gd name="T27" fmla="*/ 5031 h 1204"/>
                <a:gd name="T28" fmla="+- 0 6480 5829"/>
                <a:gd name="T29" fmla="*/ T28 w 905"/>
                <a:gd name="T30" fmla="+- 0 5031 4280"/>
                <a:gd name="T31" fmla="*/ 5031 h 1204"/>
                <a:gd name="T32" fmla="+- 0 6480 5829"/>
                <a:gd name="T33" fmla="*/ T32 w 905"/>
                <a:gd name="T34" fmla="+- 0 4280 4280"/>
                <a:gd name="T35" fmla="*/ 4280 h 12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05" h="1204">
                  <a:moveTo>
                    <a:pt x="905" y="751"/>
                  </a:moveTo>
                  <a:lnTo>
                    <a:pt x="0" y="751"/>
                  </a:lnTo>
                  <a:lnTo>
                    <a:pt x="452" y="1204"/>
                  </a:lnTo>
                  <a:lnTo>
                    <a:pt x="905" y="751"/>
                  </a:lnTo>
                  <a:close/>
                  <a:moveTo>
                    <a:pt x="651" y="0"/>
                  </a:moveTo>
                  <a:lnTo>
                    <a:pt x="254" y="0"/>
                  </a:lnTo>
                  <a:lnTo>
                    <a:pt x="254" y="751"/>
                  </a:lnTo>
                  <a:lnTo>
                    <a:pt x="651" y="751"/>
                  </a:lnTo>
                  <a:lnTo>
                    <a:pt x="65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6" name="AutoShape 48"/>
            <p:cNvSpPr>
              <a:spLocks/>
            </p:cNvSpPr>
            <p:nvPr/>
          </p:nvSpPr>
          <p:spPr bwMode="auto">
            <a:xfrm>
              <a:off x="6897" y="4240"/>
              <a:ext cx="1098" cy="1301"/>
            </a:xfrm>
            <a:custGeom>
              <a:avLst/>
              <a:gdLst>
                <a:gd name="T0" fmla="+- 0 7995 6897"/>
                <a:gd name="T1" fmla="*/ T0 w 1098"/>
                <a:gd name="T2" fmla="+- 0 4991 4240"/>
                <a:gd name="T3" fmla="*/ 4991 h 1301"/>
                <a:gd name="T4" fmla="+- 0 6897 6897"/>
                <a:gd name="T5" fmla="*/ T4 w 1098"/>
                <a:gd name="T6" fmla="+- 0 4991 4240"/>
                <a:gd name="T7" fmla="*/ 4991 h 1301"/>
                <a:gd name="T8" fmla="+- 0 7446 6897"/>
                <a:gd name="T9" fmla="*/ T8 w 1098"/>
                <a:gd name="T10" fmla="+- 0 5540 4240"/>
                <a:gd name="T11" fmla="*/ 5540 h 1301"/>
                <a:gd name="T12" fmla="+- 0 7995 6897"/>
                <a:gd name="T13" fmla="*/ T12 w 1098"/>
                <a:gd name="T14" fmla="+- 0 4991 4240"/>
                <a:gd name="T15" fmla="*/ 4991 h 1301"/>
                <a:gd name="T16" fmla="+- 0 7685 6897"/>
                <a:gd name="T17" fmla="*/ T16 w 1098"/>
                <a:gd name="T18" fmla="+- 0 4240 4240"/>
                <a:gd name="T19" fmla="*/ 4240 h 1301"/>
                <a:gd name="T20" fmla="+- 0 7207 6897"/>
                <a:gd name="T21" fmla="*/ T20 w 1098"/>
                <a:gd name="T22" fmla="+- 0 4240 4240"/>
                <a:gd name="T23" fmla="*/ 4240 h 1301"/>
                <a:gd name="T24" fmla="+- 0 7207 6897"/>
                <a:gd name="T25" fmla="*/ T24 w 1098"/>
                <a:gd name="T26" fmla="+- 0 4991 4240"/>
                <a:gd name="T27" fmla="*/ 4991 h 1301"/>
                <a:gd name="T28" fmla="+- 0 7685 6897"/>
                <a:gd name="T29" fmla="*/ T28 w 1098"/>
                <a:gd name="T30" fmla="+- 0 4991 4240"/>
                <a:gd name="T31" fmla="*/ 4991 h 1301"/>
                <a:gd name="T32" fmla="+- 0 7685 6897"/>
                <a:gd name="T33" fmla="*/ T32 w 1098"/>
                <a:gd name="T34" fmla="+- 0 4240 4240"/>
                <a:gd name="T35" fmla="*/ 4240 h 130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98" h="1301">
                  <a:moveTo>
                    <a:pt x="1098" y="751"/>
                  </a:moveTo>
                  <a:lnTo>
                    <a:pt x="0" y="751"/>
                  </a:lnTo>
                  <a:lnTo>
                    <a:pt x="549" y="1300"/>
                  </a:lnTo>
                  <a:lnTo>
                    <a:pt x="1098" y="751"/>
                  </a:lnTo>
                  <a:close/>
                  <a:moveTo>
                    <a:pt x="788" y="0"/>
                  </a:moveTo>
                  <a:lnTo>
                    <a:pt x="310" y="0"/>
                  </a:lnTo>
                  <a:lnTo>
                    <a:pt x="310" y="751"/>
                  </a:lnTo>
                  <a:lnTo>
                    <a:pt x="788" y="751"/>
                  </a:lnTo>
                  <a:lnTo>
                    <a:pt x="7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7" name="AutoShape 49"/>
            <p:cNvSpPr>
              <a:spLocks/>
            </p:cNvSpPr>
            <p:nvPr/>
          </p:nvSpPr>
          <p:spPr bwMode="auto">
            <a:xfrm>
              <a:off x="6995" y="4280"/>
              <a:ext cx="905" cy="1204"/>
            </a:xfrm>
            <a:custGeom>
              <a:avLst/>
              <a:gdLst>
                <a:gd name="T0" fmla="+- 0 7900 6995"/>
                <a:gd name="T1" fmla="*/ T0 w 905"/>
                <a:gd name="T2" fmla="+- 0 5031 4280"/>
                <a:gd name="T3" fmla="*/ 5031 h 1204"/>
                <a:gd name="T4" fmla="+- 0 6995 6995"/>
                <a:gd name="T5" fmla="*/ T4 w 905"/>
                <a:gd name="T6" fmla="+- 0 5031 4280"/>
                <a:gd name="T7" fmla="*/ 5031 h 1204"/>
                <a:gd name="T8" fmla="+- 0 7447 6995"/>
                <a:gd name="T9" fmla="*/ T8 w 905"/>
                <a:gd name="T10" fmla="+- 0 5484 4280"/>
                <a:gd name="T11" fmla="*/ 5484 h 1204"/>
                <a:gd name="T12" fmla="+- 0 7900 6995"/>
                <a:gd name="T13" fmla="*/ T12 w 905"/>
                <a:gd name="T14" fmla="+- 0 5031 4280"/>
                <a:gd name="T15" fmla="*/ 5031 h 1204"/>
                <a:gd name="T16" fmla="+- 0 7646 6995"/>
                <a:gd name="T17" fmla="*/ T16 w 905"/>
                <a:gd name="T18" fmla="+- 0 4280 4280"/>
                <a:gd name="T19" fmla="*/ 4280 h 1204"/>
                <a:gd name="T20" fmla="+- 0 7249 6995"/>
                <a:gd name="T21" fmla="*/ T20 w 905"/>
                <a:gd name="T22" fmla="+- 0 4280 4280"/>
                <a:gd name="T23" fmla="*/ 4280 h 1204"/>
                <a:gd name="T24" fmla="+- 0 7249 6995"/>
                <a:gd name="T25" fmla="*/ T24 w 905"/>
                <a:gd name="T26" fmla="+- 0 5031 4280"/>
                <a:gd name="T27" fmla="*/ 5031 h 1204"/>
                <a:gd name="T28" fmla="+- 0 7646 6995"/>
                <a:gd name="T29" fmla="*/ T28 w 905"/>
                <a:gd name="T30" fmla="+- 0 5031 4280"/>
                <a:gd name="T31" fmla="*/ 5031 h 1204"/>
                <a:gd name="T32" fmla="+- 0 7646 6995"/>
                <a:gd name="T33" fmla="*/ T32 w 905"/>
                <a:gd name="T34" fmla="+- 0 4280 4280"/>
                <a:gd name="T35" fmla="*/ 4280 h 120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05" h="1204">
                  <a:moveTo>
                    <a:pt x="905" y="751"/>
                  </a:moveTo>
                  <a:lnTo>
                    <a:pt x="0" y="751"/>
                  </a:lnTo>
                  <a:lnTo>
                    <a:pt x="452" y="1204"/>
                  </a:lnTo>
                  <a:lnTo>
                    <a:pt x="905" y="751"/>
                  </a:lnTo>
                  <a:close/>
                  <a:moveTo>
                    <a:pt x="651" y="0"/>
                  </a:moveTo>
                  <a:lnTo>
                    <a:pt x="254" y="0"/>
                  </a:lnTo>
                  <a:lnTo>
                    <a:pt x="254" y="751"/>
                  </a:lnTo>
                  <a:lnTo>
                    <a:pt x="651" y="751"/>
                  </a:lnTo>
                  <a:lnTo>
                    <a:pt x="65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8" name="AutoShape 50"/>
            <p:cNvSpPr>
              <a:spLocks/>
            </p:cNvSpPr>
            <p:nvPr/>
          </p:nvSpPr>
          <p:spPr bwMode="auto">
            <a:xfrm>
              <a:off x="10183" y="2584"/>
              <a:ext cx="1404" cy="1649"/>
            </a:xfrm>
            <a:custGeom>
              <a:avLst/>
              <a:gdLst>
                <a:gd name="T0" fmla="+- 0 10732 10183"/>
                <a:gd name="T1" fmla="*/ T0 w 1404"/>
                <a:gd name="T2" fmla="+- 0 3134 2584"/>
                <a:gd name="T3" fmla="*/ 3134 h 1649"/>
                <a:gd name="T4" fmla="+- 0 10183 10183"/>
                <a:gd name="T5" fmla="*/ T4 w 1404"/>
                <a:gd name="T6" fmla="+- 0 3683 2584"/>
                <a:gd name="T7" fmla="*/ 3683 h 1649"/>
                <a:gd name="T8" fmla="+- 0 10732 10183"/>
                <a:gd name="T9" fmla="*/ T8 w 1404"/>
                <a:gd name="T10" fmla="+- 0 4232 2584"/>
                <a:gd name="T11" fmla="*/ 4232 h 1649"/>
                <a:gd name="T12" fmla="+- 0 10732 10183"/>
                <a:gd name="T13" fmla="*/ T12 w 1404"/>
                <a:gd name="T14" fmla="+- 0 3923 2584"/>
                <a:gd name="T15" fmla="*/ 3923 h 1649"/>
                <a:gd name="T16" fmla="+- 0 11587 10183"/>
                <a:gd name="T17" fmla="*/ T16 w 1404"/>
                <a:gd name="T18" fmla="+- 0 3923 2584"/>
                <a:gd name="T19" fmla="*/ 3923 h 1649"/>
                <a:gd name="T20" fmla="+- 0 11587 10183"/>
                <a:gd name="T21" fmla="*/ T20 w 1404"/>
                <a:gd name="T22" fmla="+- 0 3444 2584"/>
                <a:gd name="T23" fmla="*/ 3444 h 1649"/>
                <a:gd name="T24" fmla="+- 0 10732 10183"/>
                <a:gd name="T25" fmla="*/ T24 w 1404"/>
                <a:gd name="T26" fmla="+- 0 3444 2584"/>
                <a:gd name="T27" fmla="*/ 3444 h 1649"/>
                <a:gd name="T28" fmla="+- 0 10732 10183"/>
                <a:gd name="T29" fmla="*/ T28 w 1404"/>
                <a:gd name="T30" fmla="+- 0 3134 2584"/>
                <a:gd name="T31" fmla="*/ 3134 h 1649"/>
                <a:gd name="T32" fmla="+- 0 11586 10183"/>
                <a:gd name="T33" fmla="*/ T32 w 1404"/>
                <a:gd name="T34" fmla="+- 0 2584 2584"/>
                <a:gd name="T35" fmla="*/ 2584 h 1649"/>
                <a:gd name="T36" fmla="+- 0 11109 10183"/>
                <a:gd name="T37" fmla="*/ T36 w 1404"/>
                <a:gd name="T38" fmla="+- 0 2585 2584"/>
                <a:gd name="T39" fmla="*/ 2585 h 1649"/>
                <a:gd name="T40" fmla="+- 0 11109 10183"/>
                <a:gd name="T41" fmla="*/ T40 w 1404"/>
                <a:gd name="T42" fmla="+- 0 3444 2584"/>
                <a:gd name="T43" fmla="*/ 3444 h 1649"/>
                <a:gd name="T44" fmla="+- 0 11587 10183"/>
                <a:gd name="T45" fmla="*/ T44 w 1404"/>
                <a:gd name="T46" fmla="+- 0 3444 2584"/>
                <a:gd name="T47" fmla="*/ 3444 h 1649"/>
                <a:gd name="T48" fmla="+- 0 11587 10183"/>
                <a:gd name="T49" fmla="*/ T48 w 1404"/>
                <a:gd name="T50" fmla="+- 0 2661 2584"/>
                <a:gd name="T51" fmla="*/ 2661 h 1649"/>
                <a:gd name="T52" fmla="+- 0 11586 10183"/>
                <a:gd name="T53" fmla="*/ T52 w 1404"/>
                <a:gd name="T54" fmla="+- 0 2584 2584"/>
                <a:gd name="T55" fmla="*/ 2584 h 16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404" h="1649">
                  <a:moveTo>
                    <a:pt x="549" y="550"/>
                  </a:moveTo>
                  <a:lnTo>
                    <a:pt x="0" y="1099"/>
                  </a:lnTo>
                  <a:lnTo>
                    <a:pt x="549" y="1648"/>
                  </a:lnTo>
                  <a:lnTo>
                    <a:pt x="549" y="1339"/>
                  </a:lnTo>
                  <a:lnTo>
                    <a:pt x="1404" y="1339"/>
                  </a:lnTo>
                  <a:lnTo>
                    <a:pt x="1404" y="860"/>
                  </a:lnTo>
                  <a:lnTo>
                    <a:pt x="549" y="860"/>
                  </a:lnTo>
                  <a:lnTo>
                    <a:pt x="549" y="550"/>
                  </a:lnTo>
                  <a:close/>
                  <a:moveTo>
                    <a:pt x="1403" y="0"/>
                  </a:moveTo>
                  <a:lnTo>
                    <a:pt x="926" y="1"/>
                  </a:lnTo>
                  <a:lnTo>
                    <a:pt x="926" y="860"/>
                  </a:lnTo>
                  <a:lnTo>
                    <a:pt x="1404" y="860"/>
                  </a:lnTo>
                  <a:lnTo>
                    <a:pt x="1404" y="77"/>
                  </a:lnTo>
                  <a:lnTo>
                    <a:pt x="140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9" name="AutoShape 51"/>
            <p:cNvSpPr>
              <a:spLocks/>
            </p:cNvSpPr>
            <p:nvPr/>
          </p:nvSpPr>
          <p:spPr bwMode="auto">
            <a:xfrm>
              <a:off x="10239" y="2621"/>
              <a:ext cx="1308" cy="1514"/>
            </a:xfrm>
            <a:custGeom>
              <a:avLst/>
              <a:gdLst>
                <a:gd name="T0" fmla="+- 0 10691 10239"/>
                <a:gd name="T1" fmla="*/ T0 w 1308"/>
                <a:gd name="T2" fmla="+- 0 3231 2621"/>
                <a:gd name="T3" fmla="*/ 3231 h 1514"/>
                <a:gd name="T4" fmla="+- 0 10239 10239"/>
                <a:gd name="T5" fmla="*/ T4 w 1308"/>
                <a:gd name="T6" fmla="+- 0 3683 2621"/>
                <a:gd name="T7" fmla="*/ 3683 h 1514"/>
                <a:gd name="T8" fmla="+- 0 10691 10239"/>
                <a:gd name="T9" fmla="*/ T8 w 1308"/>
                <a:gd name="T10" fmla="+- 0 4135 2621"/>
                <a:gd name="T11" fmla="*/ 4135 h 1514"/>
                <a:gd name="T12" fmla="+- 0 10691 10239"/>
                <a:gd name="T13" fmla="*/ T12 w 1308"/>
                <a:gd name="T14" fmla="+- 0 3883 2621"/>
                <a:gd name="T15" fmla="*/ 3883 h 1514"/>
                <a:gd name="T16" fmla="+- 0 11546 10239"/>
                <a:gd name="T17" fmla="*/ T16 w 1308"/>
                <a:gd name="T18" fmla="+- 0 3883 2621"/>
                <a:gd name="T19" fmla="*/ 3883 h 1514"/>
                <a:gd name="T20" fmla="+- 0 11546 10239"/>
                <a:gd name="T21" fmla="*/ T20 w 1308"/>
                <a:gd name="T22" fmla="+- 0 3484 2621"/>
                <a:gd name="T23" fmla="*/ 3484 h 1514"/>
                <a:gd name="T24" fmla="+- 0 10691 10239"/>
                <a:gd name="T25" fmla="*/ T24 w 1308"/>
                <a:gd name="T26" fmla="+- 0 3484 2621"/>
                <a:gd name="T27" fmla="*/ 3484 h 1514"/>
                <a:gd name="T28" fmla="+- 0 10691 10239"/>
                <a:gd name="T29" fmla="*/ T28 w 1308"/>
                <a:gd name="T30" fmla="+- 0 3231 2621"/>
                <a:gd name="T31" fmla="*/ 3231 h 1514"/>
                <a:gd name="T32" fmla="+- 0 11546 10239"/>
                <a:gd name="T33" fmla="*/ T32 w 1308"/>
                <a:gd name="T34" fmla="+- 0 2621 2621"/>
                <a:gd name="T35" fmla="*/ 2621 h 1514"/>
                <a:gd name="T36" fmla="+- 0 11149 10239"/>
                <a:gd name="T37" fmla="*/ T36 w 1308"/>
                <a:gd name="T38" fmla="+- 0 2621 2621"/>
                <a:gd name="T39" fmla="*/ 2621 h 1514"/>
                <a:gd name="T40" fmla="+- 0 11149 10239"/>
                <a:gd name="T41" fmla="*/ T40 w 1308"/>
                <a:gd name="T42" fmla="+- 0 3484 2621"/>
                <a:gd name="T43" fmla="*/ 3484 h 1514"/>
                <a:gd name="T44" fmla="+- 0 11546 10239"/>
                <a:gd name="T45" fmla="*/ T44 w 1308"/>
                <a:gd name="T46" fmla="+- 0 3484 2621"/>
                <a:gd name="T47" fmla="*/ 3484 h 1514"/>
                <a:gd name="T48" fmla="+- 0 11546 10239"/>
                <a:gd name="T49" fmla="*/ T48 w 1308"/>
                <a:gd name="T50" fmla="+- 0 2621 2621"/>
                <a:gd name="T51" fmla="*/ 2621 h 15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08" h="1514">
                  <a:moveTo>
                    <a:pt x="452" y="610"/>
                  </a:moveTo>
                  <a:lnTo>
                    <a:pt x="0" y="1062"/>
                  </a:lnTo>
                  <a:lnTo>
                    <a:pt x="452" y="1514"/>
                  </a:lnTo>
                  <a:lnTo>
                    <a:pt x="452" y="1262"/>
                  </a:lnTo>
                  <a:lnTo>
                    <a:pt x="1307" y="1262"/>
                  </a:lnTo>
                  <a:lnTo>
                    <a:pt x="1307" y="863"/>
                  </a:lnTo>
                  <a:lnTo>
                    <a:pt x="452" y="863"/>
                  </a:lnTo>
                  <a:lnTo>
                    <a:pt x="452" y="610"/>
                  </a:lnTo>
                  <a:close/>
                  <a:moveTo>
                    <a:pt x="1307" y="0"/>
                  </a:moveTo>
                  <a:lnTo>
                    <a:pt x="910" y="0"/>
                  </a:lnTo>
                  <a:lnTo>
                    <a:pt x="910" y="863"/>
                  </a:lnTo>
                  <a:lnTo>
                    <a:pt x="1307" y="863"/>
                  </a:lnTo>
                  <a:lnTo>
                    <a:pt x="130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50" name="TextBox 49"/>
          <p:cNvSpPr txBox="1"/>
          <p:nvPr/>
        </p:nvSpPr>
        <p:spPr>
          <a:xfrm>
            <a:off x="781291" y="1257238"/>
            <a:ext cx="6831599" cy="475655"/>
          </a:xfrm>
          <a:prstGeom prst="rect">
            <a:avLst/>
          </a:prstGeom>
          <a:noFill/>
        </p:spPr>
        <p:txBody>
          <a:bodyPr wrap="square" rtlCol="0">
            <a:spAutoFit/>
          </a:bodyPr>
          <a:lstStyle/>
          <a:p>
            <a:r>
              <a:rPr lang="en-US" sz="2800" b="1" dirty="0" err="1"/>
              <a:t>Bối</a:t>
            </a:r>
            <a:r>
              <a:rPr lang="en-US" sz="2800" b="1" dirty="0"/>
              <a:t> </a:t>
            </a:r>
            <a:r>
              <a:rPr lang="en-US" sz="2800" b="1" dirty="0" err="1"/>
              <a:t>cảnh</a:t>
            </a:r>
            <a:r>
              <a:rPr lang="en-US" sz="2800" b="1" dirty="0"/>
              <a:t>: Ở </a:t>
            </a:r>
            <a:r>
              <a:rPr lang="en-US" sz="2800" b="1" dirty="0" err="1"/>
              <a:t>đâu</a:t>
            </a:r>
            <a:r>
              <a:rPr lang="en-US" sz="2800" b="1" dirty="0"/>
              <a:t> , </a:t>
            </a:r>
            <a:r>
              <a:rPr lang="en-US" sz="2800" b="1" dirty="0" err="1"/>
              <a:t>khi</a:t>
            </a:r>
            <a:r>
              <a:rPr lang="en-US" sz="2800" b="1" dirty="0"/>
              <a:t> </a:t>
            </a:r>
            <a:r>
              <a:rPr lang="en-US" sz="2800" b="1" dirty="0" err="1"/>
              <a:t>nào</a:t>
            </a:r>
            <a:endParaRPr lang="en-US" sz="2800" b="1" dirty="0"/>
          </a:p>
        </p:txBody>
      </p:sp>
      <p:sp>
        <p:nvSpPr>
          <p:cNvPr id="51" name="TextBox 50"/>
          <p:cNvSpPr txBox="1"/>
          <p:nvPr/>
        </p:nvSpPr>
        <p:spPr>
          <a:xfrm>
            <a:off x="2137823" y="2420811"/>
            <a:ext cx="3618355" cy="523220"/>
          </a:xfrm>
          <a:prstGeom prst="rect">
            <a:avLst/>
          </a:prstGeom>
          <a:noFill/>
        </p:spPr>
        <p:txBody>
          <a:bodyPr wrap="square" rtlCol="0">
            <a:spAutoFit/>
          </a:bodyPr>
          <a:lstStyle/>
          <a:p>
            <a:r>
              <a:rPr lang="en-US" sz="2800" b="1" dirty="0" err="1"/>
              <a:t>Nhân</a:t>
            </a:r>
            <a:r>
              <a:rPr lang="en-US" sz="2800" b="1" dirty="0"/>
              <a:t> </a:t>
            </a:r>
            <a:r>
              <a:rPr lang="en-US" sz="2800" b="1" dirty="0" err="1"/>
              <a:t>vật</a:t>
            </a:r>
            <a:r>
              <a:rPr lang="en-US" sz="2800" b="1" dirty="0"/>
              <a:t> </a:t>
            </a:r>
            <a:r>
              <a:rPr lang="en-US" sz="2800" b="1" dirty="0" err="1"/>
              <a:t>chính</a:t>
            </a:r>
            <a:endParaRPr lang="en-US" sz="2800" b="1" dirty="0"/>
          </a:p>
        </p:txBody>
      </p:sp>
      <p:sp>
        <p:nvSpPr>
          <p:cNvPr id="52" name="TextBox 51"/>
          <p:cNvSpPr txBox="1"/>
          <p:nvPr/>
        </p:nvSpPr>
        <p:spPr>
          <a:xfrm>
            <a:off x="6400800" y="2350473"/>
            <a:ext cx="3860800" cy="523220"/>
          </a:xfrm>
          <a:prstGeom prst="rect">
            <a:avLst/>
          </a:prstGeom>
          <a:noFill/>
        </p:spPr>
        <p:txBody>
          <a:bodyPr wrap="square" rtlCol="0">
            <a:spAutoFit/>
          </a:bodyPr>
          <a:lstStyle/>
          <a:p>
            <a:r>
              <a:rPr lang="en-US" sz="2800" b="1" dirty="0" err="1"/>
              <a:t>Nhân</a:t>
            </a:r>
            <a:r>
              <a:rPr lang="en-US" sz="2800" b="1" dirty="0"/>
              <a:t> </a:t>
            </a:r>
            <a:r>
              <a:rPr lang="en-US" sz="2800" b="1" dirty="0" err="1"/>
              <a:t>vật</a:t>
            </a:r>
            <a:r>
              <a:rPr lang="en-US" sz="2800" b="1" dirty="0"/>
              <a:t> </a:t>
            </a:r>
            <a:r>
              <a:rPr lang="en-US" sz="2800" b="1" dirty="0" err="1"/>
              <a:t>chính</a:t>
            </a:r>
            <a:endParaRPr lang="en-US" sz="2800" b="1" dirty="0"/>
          </a:p>
        </p:txBody>
      </p:sp>
      <p:sp>
        <p:nvSpPr>
          <p:cNvPr id="53" name="TextBox 52"/>
          <p:cNvSpPr txBox="1"/>
          <p:nvPr/>
        </p:nvSpPr>
        <p:spPr>
          <a:xfrm>
            <a:off x="781292" y="3435937"/>
            <a:ext cx="2424313" cy="523220"/>
          </a:xfrm>
          <a:prstGeom prst="rect">
            <a:avLst/>
          </a:prstGeom>
          <a:noFill/>
        </p:spPr>
        <p:txBody>
          <a:bodyPr wrap="square" rtlCol="0">
            <a:spAutoFit/>
          </a:bodyPr>
          <a:lstStyle/>
          <a:p>
            <a:r>
              <a:rPr lang="en-US" sz="2800" b="1" dirty="0" err="1"/>
              <a:t>Xung</a:t>
            </a:r>
            <a:r>
              <a:rPr lang="en-US" sz="2800" b="1" dirty="0"/>
              <a:t> </a:t>
            </a:r>
            <a:r>
              <a:rPr lang="en-US" sz="2800" b="1" dirty="0" err="1"/>
              <a:t>đột</a:t>
            </a:r>
            <a:endParaRPr lang="en-US" sz="2800" b="1" dirty="0"/>
          </a:p>
        </p:txBody>
      </p:sp>
      <p:sp>
        <p:nvSpPr>
          <p:cNvPr id="54" name="TextBox 53"/>
          <p:cNvSpPr txBox="1"/>
          <p:nvPr/>
        </p:nvSpPr>
        <p:spPr>
          <a:xfrm>
            <a:off x="781291" y="4565420"/>
            <a:ext cx="2454981" cy="523220"/>
          </a:xfrm>
          <a:prstGeom prst="rect">
            <a:avLst/>
          </a:prstGeom>
          <a:noFill/>
        </p:spPr>
        <p:txBody>
          <a:bodyPr wrap="square" rtlCol="0">
            <a:spAutoFit/>
          </a:bodyPr>
          <a:lstStyle/>
          <a:p>
            <a:r>
              <a:rPr lang="en-US" sz="2800" b="1" dirty="0" err="1"/>
              <a:t>Sự</a:t>
            </a:r>
            <a:r>
              <a:rPr lang="en-US" sz="2800" b="1" dirty="0"/>
              <a:t> </a:t>
            </a:r>
            <a:r>
              <a:rPr lang="en-US" sz="2800" b="1" dirty="0" err="1"/>
              <a:t>kiện</a:t>
            </a:r>
            <a:endParaRPr lang="en-US" sz="2800" b="1" dirty="0"/>
          </a:p>
        </p:txBody>
      </p:sp>
      <p:sp>
        <p:nvSpPr>
          <p:cNvPr id="55" name="TextBox 54"/>
          <p:cNvSpPr txBox="1"/>
          <p:nvPr/>
        </p:nvSpPr>
        <p:spPr>
          <a:xfrm>
            <a:off x="4609621" y="4518528"/>
            <a:ext cx="2732951" cy="523220"/>
          </a:xfrm>
          <a:prstGeom prst="rect">
            <a:avLst/>
          </a:prstGeom>
          <a:noFill/>
        </p:spPr>
        <p:txBody>
          <a:bodyPr wrap="square" rtlCol="0">
            <a:spAutoFit/>
          </a:bodyPr>
          <a:lstStyle/>
          <a:p>
            <a:r>
              <a:rPr lang="en-US" sz="2800" b="1" dirty="0" err="1"/>
              <a:t>Sự</a:t>
            </a:r>
            <a:r>
              <a:rPr lang="en-US" sz="2800" b="1" dirty="0"/>
              <a:t> </a:t>
            </a:r>
            <a:r>
              <a:rPr lang="en-US" sz="2800" b="1" dirty="0" err="1"/>
              <a:t>kiên</a:t>
            </a:r>
            <a:endParaRPr lang="en-US" sz="2800" b="1" dirty="0"/>
          </a:p>
        </p:txBody>
      </p:sp>
      <p:sp>
        <p:nvSpPr>
          <p:cNvPr id="56" name="TextBox 55"/>
          <p:cNvSpPr txBox="1"/>
          <p:nvPr/>
        </p:nvSpPr>
        <p:spPr>
          <a:xfrm>
            <a:off x="8331201" y="4588866"/>
            <a:ext cx="2549547" cy="523220"/>
          </a:xfrm>
          <a:prstGeom prst="rect">
            <a:avLst/>
          </a:prstGeom>
          <a:noFill/>
        </p:spPr>
        <p:txBody>
          <a:bodyPr wrap="square" rtlCol="0">
            <a:spAutoFit/>
          </a:bodyPr>
          <a:lstStyle/>
          <a:p>
            <a:r>
              <a:rPr lang="en-US" sz="2800" b="1" dirty="0" err="1"/>
              <a:t>Sự</a:t>
            </a:r>
            <a:r>
              <a:rPr lang="en-US" sz="2800" b="1" dirty="0"/>
              <a:t> </a:t>
            </a:r>
            <a:r>
              <a:rPr lang="en-US" sz="2800" b="1" dirty="0" err="1"/>
              <a:t>kiên</a:t>
            </a:r>
            <a:endParaRPr lang="en-US" sz="2800" b="1" dirty="0"/>
          </a:p>
        </p:txBody>
      </p:sp>
      <p:sp>
        <p:nvSpPr>
          <p:cNvPr id="57" name="TextBox 56"/>
          <p:cNvSpPr txBox="1"/>
          <p:nvPr/>
        </p:nvSpPr>
        <p:spPr>
          <a:xfrm>
            <a:off x="444907" y="5562601"/>
            <a:ext cx="4949323" cy="954107"/>
          </a:xfrm>
          <a:prstGeom prst="rect">
            <a:avLst/>
          </a:prstGeom>
          <a:noFill/>
        </p:spPr>
        <p:txBody>
          <a:bodyPr wrap="square" rtlCol="0">
            <a:spAutoFit/>
          </a:bodyPr>
          <a:lstStyle/>
          <a:p>
            <a:r>
              <a:rPr lang="en-US" sz="2800" b="1" dirty="0" err="1"/>
              <a:t>Giải</a:t>
            </a:r>
            <a:r>
              <a:rPr lang="en-US" sz="2800" b="1" dirty="0"/>
              <a:t> </a:t>
            </a:r>
            <a:r>
              <a:rPr lang="en-US" sz="2800" b="1" dirty="0" err="1"/>
              <a:t>pháp</a:t>
            </a:r>
            <a:endParaRPr lang="en-US" sz="2800" b="1" dirty="0"/>
          </a:p>
          <a:p>
            <a:endParaRPr lang="en-US" sz="2800" b="1" dirty="0"/>
          </a:p>
        </p:txBody>
      </p:sp>
      <p:sp>
        <p:nvSpPr>
          <p:cNvPr id="58" name="TextBox 57"/>
          <p:cNvSpPr txBox="1"/>
          <p:nvPr/>
        </p:nvSpPr>
        <p:spPr>
          <a:xfrm>
            <a:off x="374936" y="211015"/>
            <a:ext cx="3289460" cy="738664"/>
          </a:xfrm>
          <a:prstGeom prst="rect">
            <a:avLst/>
          </a:prstGeom>
          <a:noFill/>
        </p:spPr>
        <p:txBody>
          <a:bodyPr wrap="square" rtlCol="0">
            <a:spAutoFit/>
          </a:bodyPr>
          <a:lstStyle/>
          <a:p>
            <a:r>
              <a:rPr lang="en-US" sz="2400" b="1" dirty="0" err="1"/>
              <a:t>Học</a:t>
            </a:r>
            <a:r>
              <a:rPr lang="en-US" sz="2400" b="1" dirty="0"/>
              <a:t> </a:t>
            </a:r>
            <a:r>
              <a:rPr lang="en-US" sz="2400" b="1" dirty="0" err="1"/>
              <a:t>sinh</a:t>
            </a:r>
            <a:r>
              <a:rPr lang="en-US" sz="2400" b="1" dirty="0"/>
              <a:t>: </a:t>
            </a:r>
            <a:r>
              <a:rPr lang="en-US" sz="2400" b="1" u="sng" dirty="0"/>
              <a:t>      </a:t>
            </a:r>
            <a:r>
              <a:rPr lang="en-US" u="sng" dirty="0"/>
              <a:t>                              </a:t>
            </a:r>
            <a:endParaRPr lang="en-US" dirty="0"/>
          </a:p>
          <a:p>
            <a:endParaRPr lang="en-US" dirty="0"/>
          </a:p>
        </p:txBody>
      </p:sp>
      <p:sp>
        <p:nvSpPr>
          <p:cNvPr id="59" name="TextBox 58"/>
          <p:cNvSpPr txBox="1"/>
          <p:nvPr/>
        </p:nvSpPr>
        <p:spPr>
          <a:xfrm>
            <a:off x="5424507" y="293076"/>
            <a:ext cx="5724139" cy="738664"/>
          </a:xfrm>
          <a:prstGeom prst="rect">
            <a:avLst/>
          </a:prstGeom>
          <a:noFill/>
        </p:spPr>
        <p:txBody>
          <a:bodyPr wrap="square" rtlCol="0">
            <a:spAutoFit/>
          </a:bodyPr>
          <a:lstStyle/>
          <a:p>
            <a:r>
              <a:rPr lang="en-US" sz="2400" b="1" dirty="0"/>
              <a:t>HÃY TÓM TẮT TRUYỆN THEO SƠ ĐỒ SAU:</a:t>
            </a:r>
          </a:p>
          <a:p>
            <a:endParaRPr lang="en-US" dirty="0"/>
          </a:p>
        </p:txBody>
      </p:sp>
    </p:spTree>
    <p:custDataLst>
      <p:tags r:id="rId1"/>
    </p:custDataLst>
    <p:extLst>
      <p:ext uri="{BB962C8B-B14F-4D97-AF65-F5344CB8AC3E}">
        <p14:creationId xmlns:p14="http://schemas.microsoft.com/office/powerpoint/2010/main" val="4153165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que 4"/>
          <p:cNvSpPr/>
          <p:nvPr/>
        </p:nvSpPr>
        <p:spPr>
          <a:xfrm>
            <a:off x="359833" y="119679"/>
            <a:ext cx="7755467" cy="835378"/>
          </a:xfrm>
          <a:prstGeom prst="plaque">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a:solidFill>
                  <a:srgbClr val="000000"/>
                </a:solidFill>
                <a:latin typeface="Times New Roman" panose="02020603050405020304" pitchFamily="18" charset="0"/>
                <a:ea typeface="Times New Roman" panose="02020603050405020304" pitchFamily="18" charset="0"/>
              </a:rPr>
              <a:t>III. </a:t>
            </a:r>
            <a:r>
              <a:rPr lang="en-US" sz="2800" b="1" dirty="0" err="1">
                <a:solidFill>
                  <a:srgbClr val="000000"/>
                </a:solidFill>
                <a:latin typeface="Times New Roman" panose="02020603050405020304" pitchFamily="18" charset="0"/>
                <a:ea typeface="Times New Roman" panose="02020603050405020304" pitchFamily="18" charset="0"/>
              </a:rPr>
              <a:t>Đọc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hiểu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văn</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bản</a:t>
            </a:r>
            <a:endParaRPr lang="en-US" sz="2800" dirty="0">
              <a:effectLst/>
              <a:latin typeface="Times New Roman" panose="02020603050405020304" pitchFamily="18" charset="0"/>
              <a:ea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3585053165"/>
              </p:ext>
            </p:extLst>
          </p:nvPr>
        </p:nvGraphicFramePr>
        <p:xfrm>
          <a:off x="596900" y="1727200"/>
          <a:ext cx="9702800" cy="497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Plaque 6"/>
          <p:cNvSpPr/>
          <p:nvPr/>
        </p:nvSpPr>
        <p:spPr>
          <a:xfrm>
            <a:off x="359832" y="1072179"/>
            <a:ext cx="7755467" cy="835378"/>
          </a:xfrm>
          <a:prstGeom prst="plaque">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pt-BR" sz="2800" b="1" i="1" u="sng" dirty="0">
                <a:solidFill>
                  <a:srgbClr val="680000"/>
                </a:solidFill>
                <a:latin typeface="Times New Roman" panose="02020603050405020304" pitchFamily="18" charset="0"/>
                <a:ea typeface="Times New Roman" panose="02020603050405020304" pitchFamily="18" charset="0"/>
              </a:rPr>
              <a:t> 1.Sự ra đời của Thánh Gióng</a:t>
            </a:r>
            <a:endParaRPr lang="en-US" sz="2400" dirty="0">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9"/>
          <a:stretch>
            <a:fillRect/>
          </a:stretch>
        </p:blipFill>
        <p:spPr>
          <a:xfrm>
            <a:off x="8501062" y="1907557"/>
            <a:ext cx="2962275" cy="1543050"/>
          </a:xfrm>
          <a:prstGeom prst="rect">
            <a:avLst/>
          </a:prstGeom>
        </p:spPr>
      </p:pic>
    </p:spTree>
    <p:custDataLst>
      <p:tags r:id="rId1"/>
    </p:custDataLst>
    <p:extLst>
      <p:ext uri="{BB962C8B-B14F-4D97-AF65-F5344CB8AC3E}">
        <p14:creationId xmlns:p14="http://schemas.microsoft.com/office/powerpoint/2010/main" val="115293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977900" y="3937001"/>
            <a:ext cx="4483100" cy="2425700"/>
          </a:xfrm>
          <a:prstGeom prst="rect">
            <a:avLst/>
          </a:prstGeom>
        </p:spPr>
      </p:pic>
      <p:sp>
        <p:nvSpPr>
          <p:cNvPr id="10" name="Rectangle 9"/>
          <p:cNvSpPr/>
          <p:nvPr/>
        </p:nvSpPr>
        <p:spPr>
          <a:xfrm>
            <a:off x="2282370" y="328202"/>
            <a:ext cx="8274958" cy="613245"/>
          </a:xfrm>
          <a:prstGeom prst="rect">
            <a:avLst/>
          </a:prstGeom>
        </p:spPr>
        <p:txBody>
          <a:bodyPr wrap="none">
            <a:spAutoFit/>
          </a:bodyPr>
          <a:lstStyle/>
          <a:p>
            <a:pPr algn="ctr">
              <a:lnSpc>
                <a:spcPct val="115000"/>
              </a:lnSpc>
              <a:spcAft>
                <a:spcPts val="0"/>
              </a:spcAft>
            </a:pPr>
            <a:r>
              <a:rPr lang="en-US" sz="2800" b="1" dirty="0">
                <a:solidFill>
                  <a:srgbClr val="FF0000"/>
                </a:solidFill>
                <a:latin typeface="Times New Roman" panose="02020603050405020304" pitchFamily="18" charset="0"/>
                <a:ea typeface="Times New Roman" panose="02020603050405020304" pitchFamily="18" charset="0"/>
              </a:rPr>
              <a:t>PHIẾU HỌC TẬP 2: </a:t>
            </a:r>
            <a:r>
              <a:rPr lang="en-US" sz="3200" b="1" dirty="0" err="1">
                <a:solidFill>
                  <a:srgbClr val="FF0000"/>
                </a:solidFill>
                <a:latin typeface="Times New Roman" panose="02020603050405020304" pitchFamily="18" charset="0"/>
                <a:ea typeface="Times New Roman" panose="02020603050405020304" pitchFamily="18" charset="0"/>
              </a:rPr>
              <a:t>Sự</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ra</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đời</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của</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Thánh</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Gióng</a:t>
            </a:r>
            <a:endParaRPr lang="en-US" sz="3200" dirty="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62514647"/>
              </p:ext>
            </p:extLst>
          </p:nvPr>
        </p:nvGraphicFramePr>
        <p:xfrm>
          <a:off x="977900" y="1515570"/>
          <a:ext cx="10827238" cy="2092198"/>
        </p:xfrm>
        <a:graphic>
          <a:graphicData uri="http://schemas.openxmlformats.org/drawingml/2006/table">
            <a:tbl>
              <a:tblPr firstRow="1" firstCol="1" bandRow="1">
                <a:tableStyleId>{5C22544A-7EE6-4342-B048-85BDC9FD1C3A}</a:tableStyleId>
              </a:tblPr>
              <a:tblGrid>
                <a:gridCol w="5412667">
                  <a:extLst>
                    <a:ext uri="{9D8B030D-6E8A-4147-A177-3AD203B41FA5}">
                      <a16:colId xmlns:a16="http://schemas.microsoft.com/office/drawing/2014/main" val="20000"/>
                    </a:ext>
                  </a:extLst>
                </a:gridCol>
                <a:gridCol w="5414571">
                  <a:extLst>
                    <a:ext uri="{9D8B030D-6E8A-4147-A177-3AD203B41FA5}">
                      <a16:colId xmlns:a16="http://schemas.microsoft.com/office/drawing/2014/main" val="20001"/>
                    </a:ext>
                  </a:extLst>
                </a:gridCol>
              </a:tblGrid>
              <a:tr h="0">
                <a:tc gridSpan="2">
                  <a:txBody>
                    <a:bodyPr/>
                    <a:lstStyle/>
                    <a:p>
                      <a:pPr marL="228600" algn="ctr">
                        <a:spcAft>
                          <a:spcPts val="0"/>
                        </a:spcAft>
                      </a:pPr>
                      <a:r>
                        <a:rPr lang="pt-BR" sz="3200" b="1" dirty="0">
                          <a:solidFill>
                            <a:schemeClr val="tx1"/>
                          </a:solidFill>
                          <a:effectLst/>
                        </a:rPr>
                        <a:t>Sự ra đời của Thánh Gióng</a:t>
                      </a:r>
                      <a:endParaRPr lang="en-US" sz="3200" b="1" dirty="0">
                        <a:solidFill>
                          <a:schemeClr val="tx1"/>
                        </a:solidFill>
                        <a:effectLst/>
                        <a:latin typeface="Times New Roman"/>
                        <a:ea typeface="Calibri"/>
                        <a:cs typeface="Times New Roman"/>
                      </a:endParaRPr>
                    </a:p>
                  </a:txBody>
                  <a:tcPr marL="68580" marR="68580" marT="0" marB="0">
                    <a:solidFill>
                      <a:schemeClr val="accent4"/>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nSpc>
                          <a:spcPct val="107000"/>
                        </a:lnSpc>
                        <a:spcAft>
                          <a:spcPts val="0"/>
                        </a:spcAft>
                      </a:pPr>
                      <a:r>
                        <a:rPr lang="pt-BR" sz="3200" b="1" dirty="0">
                          <a:solidFill>
                            <a:schemeClr val="tx1"/>
                          </a:solidFill>
                          <a:effectLst/>
                        </a:rPr>
                        <a:t>Sự bình thường</a:t>
                      </a:r>
                      <a:endParaRPr lang="en-US" sz="3200" b="1" dirty="0">
                        <a:solidFill>
                          <a:schemeClr val="tx1"/>
                        </a:solidFill>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a:lnSpc>
                          <a:spcPct val="107000"/>
                        </a:lnSpc>
                        <a:spcAft>
                          <a:spcPts val="0"/>
                        </a:spcAft>
                      </a:pPr>
                      <a:r>
                        <a:rPr lang="pt-BR" sz="3200" b="1" dirty="0">
                          <a:solidFill>
                            <a:schemeClr val="tx1"/>
                          </a:solidFill>
                          <a:effectLst/>
                        </a:rPr>
                        <a:t>Sự khác thường</a:t>
                      </a:r>
                      <a:endParaRPr lang="en-US" sz="3200" b="1" dirty="0">
                        <a:solidFill>
                          <a:schemeClr val="tx1"/>
                        </a:solidFill>
                        <a:effectLst/>
                        <a:latin typeface="Calibri"/>
                        <a:ea typeface="Calibri"/>
                        <a:cs typeface="Times New Roman"/>
                      </a:endParaRPr>
                    </a:p>
                  </a:txBody>
                  <a:tcPr marL="68580" marR="68580" marT="0" marB="0">
                    <a:solidFill>
                      <a:schemeClr val="accent2">
                        <a:lumMod val="20000"/>
                        <a:lumOff val="80000"/>
                      </a:schemeClr>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pt-BR" sz="3200" b="1" dirty="0">
                          <a:solidFill>
                            <a:schemeClr val="tx1"/>
                          </a:solidFill>
                          <a:effectLst/>
                        </a:rPr>
                        <a:t>....................................</a:t>
                      </a:r>
                      <a:endParaRPr lang="en-US" sz="3200" b="1" dirty="0">
                        <a:solidFill>
                          <a:schemeClr val="tx1"/>
                        </a:solidFill>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a:lnSpc>
                          <a:spcPct val="107000"/>
                        </a:lnSpc>
                        <a:spcAft>
                          <a:spcPts val="0"/>
                        </a:spcAft>
                      </a:pPr>
                      <a:r>
                        <a:rPr lang="pt-BR" sz="3200" b="1" dirty="0">
                          <a:solidFill>
                            <a:schemeClr val="tx1"/>
                          </a:solidFill>
                          <a:effectLst/>
                        </a:rPr>
                        <a:t>....................</a:t>
                      </a:r>
                      <a:endParaRPr lang="en-US" sz="3200" b="1" dirty="0">
                        <a:solidFill>
                          <a:schemeClr val="tx1"/>
                        </a:solidFill>
                        <a:effectLst/>
                        <a:latin typeface="Calibri"/>
                        <a:ea typeface="Calibri"/>
                        <a:cs typeface="Times New Roman"/>
                      </a:endParaRPr>
                    </a:p>
                  </a:txBody>
                  <a:tcPr marL="68580" marR="68580" marT="0" marB="0">
                    <a:solidFill>
                      <a:schemeClr val="accent2">
                        <a:lumMod val="20000"/>
                        <a:lumOff val="80000"/>
                      </a:schemeClr>
                    </a:solidFill>
                  </a:tcPr>
                </a:tc>
                <a:extLst>
                  <a:ext uri="{0D108BD9-81ED-4DB2-BD59-A6C34878D82A}">
                    <a16:rowId xmlns:a16="http://schemas.microsoft.com/office/drawing/2014/main" val="10002"/>
                  </a:ext>
                </a:extLst>
              </a:tr>
              <a:tr h="0">
                <a:tc gridSpan="2">
                  <a:txBody>
                    <a:bodyPr/>
                    <a:lstStyle/>
                    <a:p>
                      <a:pPr marL="342900" lvl="0" indent="-342900">
                        <a:lnSpc>
                          <a:spcPct val="115000"/>
                        </a:lnSpc>
                        <a:spcAft>
                          <a:spcPts val="0"/>
                        </a:spcAft>
                        <a:buFont typeface="Wingdings"/>
                        <a:buChar char=""/>
                      </a:pPr>
                      <a:r>
                        <a:rPr lang="pt-BR" sz="3200" b="1" dirty="0">
                          <a:solidFill>
                            <a:schemeClr val="tx1"/>
                          </a:solidFill>
                          <a:effectLst/>
                        </a:rPr>
                        <a:t>Nhận xét về sự ra đời ấy?</a:t>
                      </a:r>
                      <a:endParaRPr lang="en-US" sz="3200" b="1" dirty="0">
                        <a:solidFill>
                          <a:schemeClr val="tx1"/>
                        </a:solidFill>
                        <a:effectLst/>
                        <a:latin typeface="Calibri"/>
                        <a:ea typeface="Calibri"/>
                        <a:cs typeface="Times New Roman"/>
                      </a:endParaRPr>
                    </a:p>
                  </a:txBody>
                  <a:tcPr marL="68580" marR="68580" marT="0" marB="0">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981648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445477" y="1477108"/>
            <a:ext cx="2942492" cy="2286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228600" algn="ctr">
              <a:spcAft>
                <a:spcPts val="0"/>
              </a:spcAft>
            </a:pPr>
            <a:r>
              <a:rPr lang="pt-BR" sz="2800" b="1" dirty="0">
                <a:solidFill>
                  <a:schemeClr val="tx1"/>
                </a:solidFill>
              </a:rPr>
              <a:t>Sự ra đời của Thánh Gióng</a:t>
            </a:r>
            <a:endParaRPr lang="en-US" sz="2800" b="1" dirty="0">
              <a:solidFill>
                <a:schemeClr val="tx1"/>
              </a:solidFill>
              <a:latin typeface="Times New Roman"/>
              <a:ea typeface="Calibri"/>
              <a:cs typeface="Times New Roman"/>
            </a:endParaRPr>
          </a:p>
        </p:txBody>
      </p:sp>
      <p:sp>
        <p:nvSpPr>
          <p:cNvPr id="5" name="Rounded Rectangle 4"/>
          <p:cNvSpPr/>
          <p:nvPr/>
        </p:nvSpPr>
        <p:spPr>
          <a:xfrm>
            <a:off x="3235569" y="128954"/>
            <a:ext cx="6072554" cy="15708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pPr>
            <a:r>
              <a:rPr lang="pt-BR" sz="2400" b="1" dirty="0">
                <a:solidFill>
                  <a:schemeClr val="tx1"/>
                </a:solidFill>
                <a:latin typeface="Times New Roman"/>
                <a:ea typeface="Calibri"/>
                <a:cs typeface="Times New Roman"/>
              </a:rPr>
              <a:t>Con hai vợ chồng ông lão chăm chỉ làm ăn và phúc đức</a:t>
            </a:r>
            <a:r>
              <a:rPr lang="pt-BR" sz="2400" b="1" i="1" dirty="0">
                <a:solidFill>
                  <a:schemeClr val="tx1"/>
                </a:solidFill>
                <a:latin typeface="Times New Roman"/>
                <a:ea typeface="Calibri"/>
                <a:cs typeface="Times New Roman"/>
              </a:rPr>
              <a:t>.</a:t>
            </a:r>
            <a:endParaRPr lang="en-US" sz="2400" b="1" dirty="0">
              <a:solidFill>
                <a:schemeClr val="tx1"/>
              </a:solidFill>
              <a:ea typeface="Calibri"/>
              <a:cs typeface="Times New Roman"/>
            </a:endParaRPr>
          </a:p>
        </p:txBody>
      </p:sp>
      <p:sp>
        <p:nvSpPr>
          <p:cNvPr id="6" name="Rounded Rectangle 5"/>
          <p:cNvSpPr/>
          <p:nvPr/>
        </p:nvSpPr>
        <p:spPr>
          <a:xfrm>
            <a:off x="3704521" y="4079605"/>
            <a:ext cx="7913048" cy="18288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0"/>
              </a:spcAft>
            </a:pPr>
            <a:r>
              <a:rPr lang="pt-BR" sz="2400" b="1" dirty="0">
                <a:solidFill>
                  <a:schemeClr val="tx1"/>
                </a:solidFill>
                <a:latin typeface="Times New Roman"/>
                <a:ea typeface="Calibri"/>
                <a:cs typeface="Times New Roman"/>
              </a:rPr>
              <a:t>+ bà mẹ ướm vết chân lạ, về thụ thai.</a:t>
            </a:r>
            <a:endParaRPr lang="en-US" sz="2400" b="1" dirty="0">
              <a:solidFill>
                <a:schemeClr val="tx1"/>
              </a:solidFill>
              <a:ea typeface="Calibri"/>
              <a:cs typeface="Times New Roman"/>
            </a:endParaRPr>
          </a:p>
          <a:p>
            <a:pPr>
              <a:lnSpc>
                <a:spcPct val="107000"/>
              </a:lnSpc>
              <a:spcAft>
                <a:spcPts val="0"/>
              </a:spcAft>
            </a:pPr>
            <a:r>
              <a:rPr lang="pt-BR" sz="2400" b="1" dirty="0">
                <a:solidFill>
                  <a:schemeClr val="tx1"/>
                </a:solidFill>
                <a:latin typeface="Times New Roman"/>
                <a:ea typeface="Calibri"/>
                <a:cs typeface="Times New Roman"/>
              </a:rPr>
              <a:t>+ mười hai tháng sau  sinh một cậu bé ....</a:t>
            </a:r>
            <a:endParaRPr lang="en-US" sz="2400" b="1" dirty="0">
              <a:solidFill>
                <a:schemeClr val="tx1"/>
              </a:solidFill>
              <a:ea typeface="Calibri"/>
              <a:cs typeface="Times New Roman"/>
            </a:endParaRPr>
          </a:p>
          <a:p>
            <a:pPr algn="just">
              <a:lnSpc>
                <a:spcPct val="107000"/>
              </a:lnSpc>
              <a:spcAft>
                <a:spcPts val="0"/>
              </a:spcAft>
            </a:pPr>
            <a:r>
              <a:rPr lang="pt-BR" sz="2400" b="1" dirty="0">
                <a:solidFill>
                  <a:schemeClr val="tx1"/>
                </a:solidFill>
                <a:latin typeface="Times New Roman"/>
                <a:ea typeface="Calibri"/>
                <a:cs typeface="Times New Roman"/>
              </a:rPr>
              <a:t> + lên ba vẫn không biết nói, biết cười,  chẳng biết đi, cứ đặt đâu thì nằm đấy.</a:t>
            </a:r>
            <a:endParaRPr lang="en-US" sz="2400" b="1" dirty="0">
              <a:solidFill>
                <a:schemeClr val="tx1"/>
              </a:solidFill>
              <a:ea typeface="Calibri"/>
              <a:cs typeface="Times New Roman"/>
            </a:endParaRPr>
          </a:p>
        </p:txBody>
      </p:sp>
      <p:sp>
        <p:nvSpPr>
          <p:cNvPr id="7" name="Rounded Rectangle 6"/>
          <p:cNvSpPr/>
          <p:nvPr/>
        </p:nvSpPr>
        <p:spPr>
          <a:xfrm>
            <a:off x="445477" y="4349262"/>
            <a:ext cx="3153508" cy="166467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solidFill>
                  <a:schemeClr val="tx1"/>
                </a:solidFill>
              </a:rPr>
              <a:t>Sự khác thường:</a:t>
            </a:r>
            <a:endParaRPr lang="en-US" sz="2800" b="1" dirty="0">
              <a:solidFill>
                <a:schemeClr val="tx1"/>
              </a:solidFill>
            </a:endParaRPr>
          </a:p>
        </p:txBody>
      </p:sp>
      <p:sp>
        <p:nvSpPr>
          <p:cNvPr id="8" name="Rounded Rectangle 7"/>
          <p:cNvSpPr/>
          <p:nvPr/>
        </p:nvSpPr>
        <p:spPr>
          <a:xfrm>
            <a:off x="445477" y="128954"/>
            <a:ext cx="2790092" cy="100818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i="1" dirty="0">
                <a:solidFill>
                  <a:schemeClr val="tx1"/>
                </a:solidFill>
              </a:rPr>
              <a:t>Sự bình thường</a:t>
            </a:r>
            <a:r>
              <a:rPr lang="pt-BR" sz="2800" b="1" dirty="0">
                <a:solidFill>
                  <a:schemeClr val="tx1"/>
                </a:solidFill>
              </a:rPr>
              <a:t>: </a:t>
            </a:r>
            <a:endParaRPr lang="en-US" sz="2800" b="1" dirty="0">
              <a:solidFill>
                <a:schemeClr val="tx1"/>
              </a:solidFill>
            </a:endParaRPr>
          </a:p>
        </p:txBody>
      </p:sp>
      <p:sp>
        <p:nvSpPr>
          <p:cNvPr id="9" name="Rounded Rectangle 8"/>
          <p:cNvSpPr/>
          <p:nvPr/>
        </p:nvSpPr>
        <p:spPr>
          <a:xfrm>
            <a:off x="3387969" y="2051539"/>
            <a:ext cx="8346831" cy="159433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i="1" dirty="0">
                <a:solidFill>
                  <a:schemeClr val="tx1"/>
                </a:solidFill>
              </a:rPr>
              <a:t>Sự ra đời của Thánh Gióng kì lạ, khác thường=&gt; x</a:t>
            </a:r>
            <a:r>
              <a:rPr lang="en-US" sz="2800" b="1" i="1" dirty="0" err="1">
                <a:solidFill>
                  <a:schemeClr val="tx1"/>
                </a:solidFill>
              </a:rPr>
              <a:t>uất</a:t>
            </a:r>
            <a:r>
              <a:rPr lang="en-US" sz="2800" b="1" i="1" dirty="0">
                <a:solidFill>
                  <a:schemeClr val="tx1"/>
                </a:solidFill>
              </a:rPr>
              <a:t> </a:t>
            </a:r>
            <a:r>
              <a:rPr lang="en-US" sz="2800" b="1" i="1" dirty="0" err="1">
                <a:solidFill>
                  <a:schemeClr val="tx1"/>
                </a:solidFill>
              </a:rPr>
              <a:t>thân</a:t>
            </a:r>
            <a:r>
              <a:rPr lang="en-US" sz="2800" b="1" i="1" dirty="0">
                <a:solidFill>
                  <a:schemeClr val="tx1"/>
                </a:solidFill>
              </a:rPr>
              <a:t> </a:t>
            </a:r>
            <a:r>
              <a:rPr lang="en-US" sz="2800" b="1" i="1" dirty="0" err="1">
                <a:solidFill>
                  <a:schemeClr val="tx1"/>
                </a:solidFill>
              </a:rPr>
              <a:t>bình</a:t>
            </a:r>
            <a:r>
              <a:rPr lang="en-US" sz="2800" b="1" i="1" dirty="0">
                <a:solidFill>
                  <a:schemeClr val="tx1"/>
                </a:solidFill>
              </a:rPr>
              <a:t> </a:t>
            </a:r>
            <a:r>
              <a:rPr lang="en-US" sz="2800" b="1" i="1" dirty="0" err="1">
                <a:solidFill>
                  <a:schemeClr val="tx1"/>
                </a:solidFill>
              </a:rPr>
              <a:t>dị</a:t>
            </a:r>
            <a:r>
              <a:rPr lang="pt-BR" sz="2800" b="1" i="1" dirty="0">
                <a:solidFill>
                  <a:schemeClr val="tx1"/>
                </a:solidFill>
              </a:rPr>
              <a:t>, gần gũi - người </a:t>
            </a:r>
            <a:r>
              <a:rPr lang="en-US" sz="2800" b="1" i="1" dirty="0" err="1">
                <a:solidFill>
                  <a:schemeClr val="tx1"/>
                </a:solidFill>
              </a:rPr>
              <a:t>anh</a:t>
            </a:r>
            <a:r>
              <a:rPr lang="en-US" sz="2800" b="1" i="1" dirty="0">
                <a:solidFill>
                  <a:schemeClr val="tx1"/>
                </a:solidFill>
              </a:rPr>
              <a:t> </a:t>
            </a:r>
            <a:r>
              <a:rPr lang="en-US" sz="2800" b="1" i="1" dirty="0" err="1">
                <a:solidFill>
                  <a:schemeClr val="tx1"/>
                </a:solidFill>
              </a:rPr>
              <a:t>hùng</a:t>
            </a:r>
            <a:r>
              <a:rPr lang="en-US" sz="2800" b="1" i="1" dirty="0">
                <a:solidFill>
                  <a:schemeClr val="tx1"/>
                </a:solidFill>
              </a:rPr>
              <a:t> </a:t>
            </a:r>
            <a:r>
              <a:rPr lang="en-US" sz="2800" b="1" i="1" dirty="0" err="1">
                <a:solidFill>
                  <a:schemeClr val="tx1"/>
                </a:solidFill>
              </a:rPr>
              <a:t>của</a:t>
            </a:r>
            <a:r>
              <a:rPr lang="en-US" sz="2800" b="1" i="1" dirty="0">
                <a:solidFill>
                  <a:schemeClr val="tx1"/>
                </a:solidFill>
              </a:rPr>
              <a:t> </a:t>
            </a:r>
            <a:r>
              <a:rPr lang="en-US" sz="2800" b="1" i="1" dirty="0" err="1">
                <a:solidFill>
                  <a:schemeClr val="tx1"/>
                </a:solidFill>
              </a:rPr>
              <a:t>nhân</a:t>
            </a:r>
            <a:r>
              <a:rPr lang="en-US" sz="2800" b="1" i="1" dirty="0">
                <a:solidFill>
                  <a:schemeClr val="tx1"/>
                </a:solidFill>
              </a:rPr>
              <a:t> </a:t>
            </a:r>
            <a:r>
              <a:rPr lang="en-US" sz="2800" b="1" i="1" dirty="0" err="1">
                <a:solidFill>
                  <a:schemeClr val="tx1"/>
                </a:solidFill>
              </a:rPr>
              <a:t>dân</a:t>
            </a:r>
            <a:r>
              <a:rPr lang="en-US" sz="2800" b="1" dirty="0">
                <a:solidFill>
                  <a:schemeClr val="tx1"/>
                </a:solidFill>
              </a:rPr>
              <a:t>.</a:t>
            </a:r>
          </a:p>
        </p:txBody>
      </p:sp>
    </p:spTree>
    <p:custDataLst>
      <p:tags r:id="rId1"/>
    </p:custDataLst>
    <p:extLst>
      <p:ext uri="{BB962C8B-B14F-4D97-AF65-F5344CB8AC3E}">
        <p14:creationId xmlns:p14="http://schemas.microsoft.com/office/powerpoint/2010/main" val="32937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3247293" y="375138"/>
            <a:ext cx="5662246" cy="1500554"/>
          </a:xfrm>
          <a:prstGeom prst="wedgeRoundRect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rPr>
              <a:t>Sự</a:t>
            </a:r>
            <a:r>
              <a:rPr lang="en-US" sz="3200" b="1" dirty="0">
                <a:solidFill>
                  <a:schemeClr val="tx1"/>
                </a:solidFill>
              </a:rPr>
              <a:t>  </a:t>
            </a:r>
            <a:r>
              <a:rPr lang="en-US" sz="3200" b="1" dirty="0" err="1">
                <a:solidFill>
                  <a:schemeClr val="tx1"/>
                </a:solidFill>
              </a:rPr>
              <a:t>trưởng</a:t>
            </a:r>
            <a:r>
              <a:rPr lang="en-US" sz="3200" b="1" dirty="0">
                <a:solidFill>
                  <a:schemeClr val="tx1"/>
                </a:solidFill>
              </a:rPr>
              <a:t> </a:t>
            </a:r>
            <a:r>
              <a:rPr lang="en-US" sz="3200" b="1" dirty="0" err="1">
                <a:solidFill>
                  <a:schemeClr val="tx1"/>
                </a:solidFill>
              </a:rPr>
              <a:t>thành</a:t>
            </a:r>
            <a:r>
              <a:rPr lang="en-US" sz="3200" b="1" dirty="0">
                <a:solidFill>
                  <a:schemeClr val="tx1"/>
                </a:solidFill>
              </a:rPr>
              <a:t> </a:t>
            </a:r>
            <a:r>
              <a:rPr lang="en-US" sz="3200" b="1" dirty="0" err="1">
                <a:solidFill>
                  <a:schemeClr val="tx1"/>
                </a:solidFill>
              </a:rPr>
              <a:t>của</a:t>
            </a:r>
            <a:r>
              <a:rPr lang="en-US" sz="3200" b="1" dirty="0">
                <a:solidFill>
                  <a:schemeClr val="tx1"/>
                </a:solidFill>
              </a:rPr>
              <a:t> </a:t>
            </a:r>
            <a:r>
              <a:rPr lang="en-US" sz="3200" b="1" dirty="0" err="1">
                <a:solidFill>
                  <a:schemeClr val="tx1"/>
                </a:solidFill>
              </a:rPr>
              <a:t>Thánh</a:t>
            </a:r>
            <a:r>
              <a:rPr lang="en-US" sz="3200" b="1" dirty="0">
                <a:solidFill>
                  <a:schemeClr val="tx1"/>
                </a:solidFill>
              </a:rPr>
              <a:t> </a:t>
            </a:r>
            <a:r>
              <a:rPr lang="en-US" sz="3200" b="1" dirty="0" err="1">
                <a:solidFill>
                  <a:schemeClr val="tx1"/>
                </a:solidFill>
              </a:rPr>
              <a:t>Gióng</a:t>
            </a:r>
            <a:r>
              <a:rPr lang="en-US" sz="3200" b="1" dirty="0">
                <a:solidFill>
                  <a:schemeClr val="tx1"/>
                </a:solidFill>
              </a:rPr>
              <a:t> </a:t>
            </a:r>
            <a:r>
              <a:rPr lang="en-US" sz="3200" b="1" dirty="0" err="1">
                <a:solidFill>
                  <a:schemeClr val="tx1"/>
                </a:solidFill>
              </a:rPr>
              <a:t>diễn</a:t>
            </a:r>
            <a:r>
              <a:rPr lang="en-US" sz="3200" b="1" dirty="0">
                <a:solidFill>
                  <a:schemeClr val="tx1"/>
                </a:solidFill>
              </a:rPr>
              <a:t> </a:t>
            </a:r>
            <a:r>
              <a:rPr lang="en-US" sz="3200" b="1" dirty="0" err="1">
                <a:solidFill>
                  <a:schemeClr val="tx1"/>
                </a:solidFill>
              </a:rPr>
              <a:t>ra</a:t>
            </a:r>
            <a:r>
              <a:rPr lang="en-US" sz="3200" b="1" dirty="0">
                <a:solidFill>
                  <a:schemeClr val="tx1"/>
                </a:solidFill>
              </a:rPr>
              <a:t> </a:t>
            </a:r>
            <a:r>
              <a:rPr lang="en-US" sz="3200" b="1" dirty="0" err="1">
                <a:solidFill>
                  <a:schemeClr val="tx1"/>
                </a:solidFill>
              </a:rPr>
              <a:t>trong</a:t>
            </a:r>
            <a:r>
              <a:rPr lang="en-US" sz="3200" b="1" dirty="0">
                <a:solidFill>
                  <a:schemeClr val="tx1"/>
                </a:solidFill>
              </a:rPr>
              <a:t> </a:t>
            </a:r>
            <a:r>
              <a:rPr lang="en-US" sz="3200" b="1" dirty="0" err="1">
                <a:solidFill>
                  <a:schemeClr val="tx1"/>
                </a:solidFill>
              </a:rPr>
              <a:t>hoàn</a:t>
            </a:r>
            <a:r>
              <a:rPr lang="en-US" sz="3200" b="1" dirty="0">
                <a:solidFill>
                  <a:schemeClr val="tx1"/>
                </a:solidFill>
              </a:rPr>
              <a:t> </a:t>
            </a:r>
            <a:r>
              <a:rPr lang="en-US" sz="3200" b="1" dirty="0" err="1">
                <a:solidFill>
                  <a:schemeClr val="tx1"/>
                </a:solidFill>
              </a:rPr>
              <a:t>cảnh</a:t>
            </a:r>
            <a:r>
              <a:rPr lang="en-US" sz="3200" b="1" dirty="0">
                <a:solidFill>
                  <a:schemeClr val="tx1"/>
                </a:solidFill>
              </a:rPr>
              <a:t> </a:t>
            </a:r>
            <a:r>
              <a:rPr lang="en-US" sz="3200" b="1" dirty="0" err="1">
                <a:solidFill>
                  <a:schemeClr val="tx1"/>
                </a:solidFill>
              </a:rPr>
              <a:t>nào</a:t>
            </a:r>
            <a:r>
              <a:rPr lang="en-US" sz="3200" b="1" dirty="0">
                <a:solidFill>
                  <a:schemeClr val="tx1"/>
                </a:solidFill>
              </a:rPr>
              <a:t>?</a:t>
            </a:r>
          </a:p>
        </p:txBody>
      </p:sp>
      <p:sp>
        <p:nvSpPr>
          <p:cNvPr id="3" name="Rounded Rectangle 2"/>
          <p:cNvSpPr/>
          <p:nvPr/>
        </p:nvSpPr>
        <p:spPr>
          <a:xfrm>
            <a:off x="1805354" y="3001103"/>
            <a:ext cx="3505200" cy="11488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rPr>
              <a:t>Giặc</a:t>
            </a:r>
            <a:r>
              <a:rPr lang="en-US" sz="3200" b="1" dirty="0">
                <a:solidFill>
                  <a:schemeClr val="tx1"/>
                </a:solidFill>
              </a:rPr>
              <a:t> </a:t>
            </a:r>
            <a:r>
              <a:rPr lang="en-US" sz="3200" b="1" dirty="0" err="1">
                <a:solidFill>
                  <a:schemeClr val="tx1"/>
                </a:solidFill>
              </a:rPr>
              <a:t>Ân</a:t>
            </a:r>
            <a:r>
              <a:rPr lang="en-US" sz="3200" b="1" dirty="0">
                <a:solidFill>
                  <a:schemeClr val="tx1"/>
                </a:solidFill>
              </a:rPr>
              <a:t> </a:t>
            </a:r>
            <a:r>
              <a:rPr lang="en-US" sz="3200" b="1" dirty="0" err="1">
                <a:solidFill>
                  <a:schemeClr val="tx1"/>
                </a:solidFill>
              </a:rPr>
              <a:t>xâm</a:t>
            </a:r>
            <a:r>
              <a:rPr lang="en-US" sz="3200" b="1" dirty="0">
                <a:solidFill>
                  <a:schemeClr val="tx1"/>
                </a:solidFill>
              </a:rPr>
              <a:t> </a:t>
            </a:r>
            <a:r>
              <a:rPr lang="en-US" sz="3200" b="1" dirty="0" err="1">
                <a:solidFill>
                  <a:schemeClr val="tx1"/>
                </a:solidFill>
              </a:rPr>
              <a:t>lược</a:t>
            </a:r>
            <a:endParaRPr lang="en-US" sz="3200" b="1" dirty="0">
              <a:solidFill>
                <a:schemeClr val="tx1"/>
              </a:solidFill>
            </a:endParaRPr>
          </a:p>
          <a:p>
            <a:r>
              <a:rPr lang="en-US" sz="3200" b="1" dirty="0">
                <a:solidFill>
                  <a:schemeClr val="tx1"/>
                </a:solidFill>
              </a:rPr>
              <a:t> </a:t>
            </a:r>
          </a:p>
        </p:txBody>
      </p:sp>
      <p:sp>
        <p:nvSpPr>
          <p:cNvPr id="4" name="Rounded Rectangle 3"/>
          <p:cNvSpPr/>
          <p:nvPr/>
        </p:nvSpPr>
        <p:spPr>
          <a:xfrm>
            <a:off x="6049081" y="2977658"/>
            <a:ext cx="4783042" cy="114886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3200" b="1" dirty="0">
              <a:solidFill>
                <a:schemeClr val="tx1"/>
              </a:solidFill>
            </a:endParaRPr>
          </a:p>
          <a:p>
            <a:pPr lvl="0"/>
            <a:r>
              <a:rPr lang="en-US" sz="3200" b="1" dirty="0" err="1">
                <a:solidFill>
                  <a:schemeClr val="tx1"/>
                </a:solidFill>
              </a:rPr>
              <a:t>Vua</a:t>
            </a:r>
            <a:r>
              <a:rPr lang="en-US" sz="3200" b="1" dirty="0">
                <a:solidFill>
                  <a:schemeClr val="tx1"/>
                </a:solidFill>
              </a:rPr>
              <a:t> </a:t>
            </a:r>
            <a:r>
              <a:rPr lang="en-US" sz="3200" b="1" dirty="0" err="1">
                <a:solidFill>
                  <a:schemeClr val="tx1"/>
                </a:solidFill>
              </a:rPr>
              <a:t>sai</a:t>
            </a:r>
            <a:r>
              <a:rPr lang="en-US" sz="3200" b="1" dirty="0">
                <a:solidFill>
                  <a:schemeClr val="tx1"/>
                </a:solidFill>
              </a:rPr>
              <a:t> </a:t>
            </a:r>
            <a:r>
              <a:rPr lang="en-US" sz="3200" b="1" dirty="0" err="1">
                <a:solidFill>
                  <a:schemeClr val="tx1"/>
                </a:solidFill>
              </a:rPr>
              <a:t>xứ</a:t>
            </a:r>
            <a:r>
              <a:rPr lang="en-US" sz="3200" b="1" dirty="0">
                <a:solidFill>
                  <a:schemeClr val="tx1"/>
                </a:solidFill>
              </a:rPr>
              <a:t> </a:t>
            </a:r>
            <a:r>
              <a:rPr lang="en-US" sz="3200" b="1" dirty="0" err="1">
                <a:solidFill>
                  <a:schemeClr val="tx1"/>
                </a:solidFill>
              </a:rPr>
              <a:t>giả</a:t>
            </a:r>
            <a:r>
              <a:rPr lang="en-US" sz="3200" b="1" dirty="0">
                <a:solidFill>
                  <a:schemeClr val="tx1"/>
                </a:solidFill>
              </a:rPr>
              <a:t> </a:t>
            </a:r>
            <a:r>
              <a:rPr lang="en-US" sz="3200" b="1" dirty="0" err="1">
                <a:solidFill>
                  <a:schemeClr val="tx1"/>
                </a:solidFill>
              </a:rPr>
              <a:t>đi</a:t>
            </a:r>
            <a:r>
              <a:rPr lang="en-US" sz="3200" b="1" dirty="0">
                <a:solidFill>
                  <a:schemeClr val="tx1"/>
                </a:solidFill>
              </a:rPr>
              <a:t> </a:t>
            </a:r>
            <a:r>
              <a:rPr lang="en-US" sz="3200" b="1" dirty="0" err="1">
                <a:solidFill>
                  <a:schemeClr val="tx1"/>
                </a:solidFill>
              </a:rPr>
              <a:t>tìm</a:t>
            </a:r>
            <a:r>
              <a:rPr lang="en-US" sz="3200" b="1" dirty="0">
                <a:solidFill>
                  <a:schemeClr val="tx1"/>
                </a:solidFill>
              </a:rPr>
              <a:t> </a:t>
            </a:r>
            <a:r>
              <a:rPr lang="en-US" sz="3200" b="1" dirty="0" err="1">
                <a:solidFill>
                  <a:schemeClr val="tx1"/>
                </a:solidFill>
              </a:rPr>
              <a:t>người</a:t>
            </a:r>
            <a:r>
              <a:rPr lang="en-US" sz="3200" b="1" dirty="0">
                <a:solidFill>
                  <a:schemeClr val="tx1"/>
                </a:solidFill>
              </a:rPr>
              <a:t> </a:t>
            </a:r>
            <a:r>
              <a:rPr lang="en-US" sz="3200" b="1" dirty="0" err="1">
                <a:solidFill>
                  <a:schemeClr val="tx1"/>
                </a:solidFill>
              </a:rPr>
              <a:t>tài</a:t>
            </a:r>
            <a:r>
              <a:rPr lang="en-US" sz="3200" b="1" dirty="0">
                <a:solidFill>
                  <a:schemeClr val="tx1"/>
                </a:solidFill>
              </a:rPr>
              <a:t> </a:t>
            </a:r>
            <a:r>
              <a:rPr lang="en-US" sz="3200" b="1" dirty="0" err="1">
                <a:solidFill>
                  <a:schemeClr val="tx1"/>
                </a:solidFill>
              </a:rPr>
              <a:t>giỏi</a:t>
            </a:r>
            <a:endParaRPr lang="en-US" sz="3200" b="1" dirty="0">
              <a:solidFill>
                <a:schemeClr val="tx1"/>
              </a:solidFill>
            </a:endParaRPr>
          </a:p>
          <a:p>
            <a:r>
              <a:rPr lang="en-US" sz="3200" b="1" dirty="0">
                <a:solidFill>
                  <a:schemeClr val="tx1"/>
                </a:solidFill>
              </a:rPr>
              <a:t> </a:t>
            </a:r>
          </a:p>
        </p:txBody>
      </p:sp>
      <p:cxnSp>
        <p:nvCxnSpPr>
          <p:cNvPr id="6" name="Straight Arrow Connector 5"/>
          <p:cNvCxnSpPr>
            <a:stCxn id="2" idx="2"/>
          </p:cNvCxnSpPr>
          <p:nvPr/>
        </p:nvCxnSpPr>
        <p:spPr>
          <a:xfrm flipH="1">
            <a:off x="3376246" y="1875692"/>
            <a:ext cx="2702170" cy="1101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2"/>
            <a:endCxn id="4" idx="0"/>
          </p:cNvCxnSpPr>
          <p:nvPr/>
        </p:nvCxnSpPr>
        <p:spPr>
          <a:xfrm>
            <a:off x="6078416" y="1875692"/>
            <a:ext cx="2362186" cy="1101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550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0599" y="232846"/>
            <a:ext cx="9415585" cy="941796"/>
          </a:xfrm>
          <a:prstGeom prst="rect">
            <a:avLst/>
          </a:prstGeom>
        </p:spPr>
        <p:txBody>
          <a:bodyPr wrap="square">
            <a:spAutoFit/>
          </a:bodyPr>
          <a:lstStyle/>
          <a:p>
            <a:pPr algn="ctr">
              <a:lnSpc>
                <a:spcPct val="115000"/>
              </a:lnSpc>
              <a:spcAft>
                <a:spcPts val="0"/>
              </a:spcAft>
            </a:pPr>
            <a:r>
              <a:rPr lang="pt-BR" sz="2400" b="1" dirty="0">
                <a:latin typeface="Times New Roman" panose="02020603050405020304" pitchFamily="18" charset="0"/>
                <a:ea typeface="Times New Roman" panose="02020603050405020304" pitchFamily="18" charset="0"/>
              </a:rPr>
              <a:t> </a:t>
            </a:r>
            <a:r>
              <a:rPr lang="en-US" sz="2400" b="1" dirty="0">
                <a:solidFill>
                  <a:srgbClr val="FF0000"/>
                </a:solidFill>
                <a:latin typeface="Times New Roman" panose="02020603050405020304" pitchFamily="18" charset="0"/>
                <a:ea typeface="Times New Roman" panose="02020603050405020304" pitchFamily="18" charset="0"/>
              </a:rPr>
              <a:t>PHIẾU HỌC TẬP SỐ 3:  </a:t>
            </a:r>
            <a:r>
              <a:rPr lang="en-US" sz="2400" b="1" dirty="0" err="1">
                <a:solidFill>
                  <a:srgbClr val="FF0000"/>
                </a:solidFill>
                <a:latin typeface="Times New Roman" panose="02020603050405020304" pitchFamily="18" charset="0"/>
                <a:ea typeface="Times New Roman" panose="02020603050405020304" pitchFamily="18" charset="0"/>
              </a:rPr>
              <a:t>Sự</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trưởng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thành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của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Thánh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Gióng</a:t>
            </a:r>
            <a:endParaRPr lang="en-US" sz="2400" dirty="0">
              <a:latin typeface="Times New Roman" panose="02020603050405020304" pitchFamily="18" charset="0"/>
              <a:ea typeface="Times New Roman" panose="02020603050405020304" pitchFamily="18" charset="0"/>
            </a:endParaRPr>
          </a:p>
          <a:p>
            <a:pPr algn="ctr">
              <a:lnSpc>
                <a:spcPct val="115000"/>
              </a:lnSpc>
              <a:spcAft>
                <a:spcPts val="0"/>
              </a:spcAft>
            </a:pPr>
            <a:r>
              <a:rPr lang="en-US" sz="2400" b="1" dirty="0">
                <a:latin typeface="Times New Roman" panose="02020603050405020304" pitchFamily="18" charset="0"/>
                <a:ea typeface="Times New Roman" panose="02020603050405020304" pitchFamily="18" charset="0"/>
              </a:rPr>
              <a:t> </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044921010"/>
              </p:ext>
            </p:extLst>
          </p:nvPr>
        </p:nvGraphicFramePr>
        <p:xfrm>
          <a:off x="175846" y="1798665"/>
          <a:ext cx="5709139" cy="1826260"/>
        </p:xfrm>
        <a:graphic>
          <a:graphicData uri="http://schemas.openxmlformats.org/drawingml/2006/table">
            <a:tbl>
              <a:tblPr firstRow="1" firstCol="1" bandRow="1">
                <a:tableStyleId>{5C22544A-7EE6-4342-B048-85BDC9FD1C3A}</a:tableStyleId>
              </a:tblPr>
              <a:tblGrid>
                <a:gridCol w="2825262">
                  <a:extLst>
                    <a:ext uri="{9D8B030D-6E8A-4147-A177-3AD203B41FA5}">
                      <a16:colId xmlns:a16="http://schemas.microsoft.com/office/drawing/2014/main" val="20000"/>
                    </a:ext>
                  </a:extLst>
                </a:gridCol>
                <a:gridCol w="2883877">
                  <a:extLst>
                    <a:ext uri="{9D8B030D-6E8A-4147-A177-3AD203B41FA5}">
                      <a16:colId xmlns:a16="http://schemas.microsoft.com/office/drawing/2014/main" val="20001"/>
                    </a:ext>
                  </a:extLst>
                </a:gridCol>
              </a:tblGrid>
              <a:tr h="0">
                <a:tc>
                  <a:txBody>
                    <a:bodyPr/>
                    <a:lstStyle/>
                    <a:p>
                      <a:pPr algn="ctr">
                        <a:lnSpc>
                          <a:spcPct val="107000"/>
                        </a:lnSpc>
                        <a:spcAft>
                          <a:spcPts val="0"/>
                        </a:spcAft>
                        <a:tabLst>
                          <a:tab pos="101600" algn="l"/>
                        </a:tabLst>
                      </a:pPr>
                      <a:r>
                        <a:rPr lang="en-US" sz="2800" dirty="0" err="1">
                          <a:solidFill>
                            <a:schemeClr val="tx1"/>
                          </a:solidFill>
                          <a:effectLst/>
                          <a:latin typeface="Times New Roman"/>
                          <a:ea typeface="Calibri"/>
                          <a:cs typeface="Times New Roman"/>
                        </a:rPr>
                        <a:t>Lời</a:t>
                      </a:r>
                      <a:r>
                        <a:rPr lang="en-US" sz="2800" dirty="0">
                          <a:solidFill>
                            <a:schemeClr val="tx1"/>
                          </a:solidFill>
                          <a:effectLst/>
                          <a:latin typeface="Times New Roman"/>
                          <a:ea typeface="Calibri"/>
                          <a:cs typeface="Times New Roman"/>
                        </a:rPr>
                        <a:t> </a:t>
                      </a:r>
                      <a:r>
                        <a:rPr lang="en-US" sz="2800" dirty="0" err="1">
                          <a:solidFill>
                            <a:schemeClr val="tx1"/>
                          </a:solidFill>
                          <a:effectLst/>
                          <a:latin typeface="Times New Roman"/>
                          <a:ea typeface="Calibri"/>
                          <a:cs typeface="Times New Roman"/>
                        </a:rPr>
                        <a:t>nói</a:t>
                      </a:r>
                      <a:r>
                        <a:rPr lang="en-US" sz="2800" dirty="0">
                          <a:solidFill>
                            <a:schemeClr val="tx1"/>
                          </a:solidFill>
                          <a:effectLst/>
                          <a:latin typeface="Times New Roman"/>
                          <a:ea typeface="Calibri"/>
                          <a:cs typeface="Times New Roman"/>
                        </a:rPr>
                        <a:t>, </a:t>
                      </a:r>
                      <a:r>
                        <a:rPr lang="en-US" sz="2800" dirty="0" err="1">
                          <a:solidFill>
                            <a:schemeClr val="tx1"/>
                          </a:solidFill>
                          <a:effectLst/>
                          <a:latin typeface="Times New Roman"/>
                          <a:ea typeface="Calibri"/>
                          <a:cs typeface="Times New Roman"/>
                        </a:rPr>
                        <a:t>hành</a:t>
                      </a:r>
                      <a:r>
                        <a:rPr lang="en-US" sz="2800" dirty="0">
                          <a:solidFill>
                            <a:schemeClr val="tx1"/>
                          </a:solidFill>
                          <a:effectLst/>
                          <a:latin typeface="Times New Roman"/>
                          <a:ea typeface="Calibri"/>
                          <a:cs typeface="Times New Roman"/>
                        </a:rPr>
                        <a:t> </a:t>
                      </a:r>
                      <a:r>
                        <a:rPr lang="en-US" sz="2800" dirty="0" err="1">
                          <a:solidFill>
                            <a:schemeClr val="tx1"/>
                          </a:solidFill>
                          <a:effectLst/>
                          <a:latin typeface="Times New Roman"/>
                          <a:ea typeface="Calibri"/>
                          <a:cs typeface="Times New Roman"/>
                        </a:rPr>
                        <a:t>động</a:t>
                      </a:r>
                      <a:endParaRPr lang="en-US" sz="2800" dirty="0">
                        <a:solidFill>
                          <a:schemeClr val="tx1"/>
                        </a:solidFill>
                        <a:effectLst/>
                        <a:latin typeface="Calibri"/>
                        <a:ea typeface="Calibri"/>
                        <a:cs typeface="Times New Roman"/>
                      </a:endParaRPr>
                    </a:p>
                  </a:txBody>
                  <a:tcPr marL="68580" marR="68580" marT="0" marB="0">
                    <a:solidFill>
                      <a:schemeClr val="accent2"/>
                    </a:solidFill>
                  </a:tcPr>
                </a:tc>
                <a:tc>
                  <a:txBody>
                    <a:bodyPr/>
                    <a:lstStyle/>
                    <a:p>
                      <a:pPr algn="ctr">
                        <a:lnSpc>
                          <a:spcPct val="107000"/>
                        </a:lnSpc>
                        <a:spcAft>
                          <a:spcPts val="0"/>
                        </a:spcAft>
                        <a:tabLst>
                          <a:tab pos="101600" algn="l"/>
                        </a:tabLst>
                      </a:pPr>
                      <a:r>
                        <a:rPr lang="en-US" sz="2800" b="1" dirty="0">
                          <a:solidFill>
                            <a:schemeClr val="tx1"/>
                          </a:solidFill>
                          <a:effectLst/>
                          <a:latin typeface="Times New Roman"/>
                          <a:ea typeface="Times New Roman"/>
                          <a:cs typeface="Times New Roman"/>
                        </a:rPr>
                        <a:t>Ý </a:t>
                      </a:r>
                      <a:r>
                        <a:rPr lang="en-US" sz="2800" b="1" dirty="0" err="1">
                          <a:solidFill>
                            <a:schemeClr val="tx1"/>
                          </a:solidFill>
                          <a:effectLst/>
                          <a:latin typeface="Times New Roman"/>
                          <a:ea typeface="Times New Roman"/>
                          <a:cs typeface="Times New Roman"/>
                        </a:rPr>
                        <a:t>nghĩa</a:t>
                      </a:r>
                      <a:endParaRPr lang="en-US" sz="2800" dirty="0">
                        <a:solidFill>
                          <a:schemeClr val="tx1"/>
                        </a:solidFill>
                        <a:effectLst/>
                        <a:latin typeface="Calibri"/>
                        <a:ea typeface="Calibri"/>
                        <a:cs typeface="Times New Roman"/>
                      </a:endParaRPr>
                    </a:p>
                  </a:txBody>
                  <a:tcPr marL="68580" marR="68580" marT="0" marB="0">
                    <a:solidFill>
                      <a:schemeClr val="accent2"/>
                    </a:solidFill>
                  </a:tcPr>
                </a:tc>
                <a:extLst>
                  <a:ext uri="{0D108BD9-81ED-4DB2-BD59-A6C34878D82A}">
                    <a16:rowId xmlns:a16="http://schemas.microsoft.com/office/drawing/2014/main" val="10000"/>
                  </a:ext>
                </a:extLst>
              </a:tr>
              <a:tr h="0">
                <a:tc>
                  <a:txBody>
                    <a:bodyPr/>
                    <a:lstStyle/>
                    <a:p>
                      <a:pPr>
                        <a:lnSpc>
                          <a:spcPct val="107000"/>
                        </a:lnSpc>
                        <a:spcAft>
                          <a:spcPts val="0"/>
                        </a:spcAft>
                        <a:tabLst>
                          <a:tab pos="101600" algn="l"/>
                        </a:tabLst>
                      </a:pPr>
                      <a:r>
                        <a:rPr lang="en-US" sz="2800" b="1" dirty="0">
                          <a:solidFill>
                            <a:schemeClr val="tx1"/>
                          </a:solidFill>
                          <a:effectLst/>
                          <a:latin typeface="Times New Roman"/>
                          <a:ea typeface="Times New Roman"/>
                          <a:cs typeface="Times New Roman"/>
                        </a:rPr>
                        <a:t>……………………………</a:t>
                      </a:r>
                      <a:endParaRPr lang="en-US" sz="2800" dirty="0">
                        <a:solidFill>
                          <a:schemeClr val="tx1"/>
                        </a:solidFill>
                        <a:effectLst/>
                        <a:latin typeface="Calibri"/>
                        <a:ea typeface="Calibri"/>
                        <a:cs typeface="Times New Roman"/>
                      </a:endParaRPr>
                    </a:p>
                  </a:txBody>
                  <a:tcPr marL="68580" marR="68580" marT="0" marB="0">
                    <a:solidFill>
                      <a:schemeClr val="accent4">
                        <a:lumMod val="20000"/>
                        <a:lumOff val="80000"/>
                      </a:schemeClr>
                    </a:solidFill>
                  </a:tcPr>
                </a:tc>
                <a:tc>
                  <a:txBody>
                    <a:bodyPr/>
                    <a:lstStyle/>
                    <a:p>
                      <a:pPr>
                        <a:lnSpc>
                          <a:spcPct val="107000"/>
                        </a:lnSpc>
                        <a:spcAft>
                          <a:spcPts val="0"/>
                        </a:spcAft>
                        <a:tabLst>
                          <a:tab pos="101600" algn="l"/>
                        </a:tabLst>
                      </a:pPr>
                      <a:r>
                        <a:rPr lang="en-US" sz="2800" dirty="0">
                          <a:effectLst/>
                          <a:latin typeface="Times New Roman"/>
                          <a:ea typeface="Calibri"/>
                          <a:cs typeface="Times New Roman"/>
                        </a:rPr>
                        <a:t>…………………………………….</a:t>
                      </a:r>
                      <a:endParaRPr lang="en-US" sz="2800" dirty="0">
                        <a:effectLst/>
                        <a:latin typeface="Calibri"/>
                        <a:ea typeface="Calibri"/>
                        <a:cs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06640442"/>
              </p:ext>
            </p:extLst>
          </p:nvPr>
        </p:nvGraphicFramePr>
        <p:xfrm>
          <a:off x="211016" y="4549818"/>
          <a:ext cx="5673969" cy="1826260"/>
        </p:xfrm>
        <a:graphic>
          <a:graphicData uri="http://schemas.openxmlformats.org/drawingml/2006/table">
            <a:tbl>
              <a:tblPr firstRow="1" firstCol="1" bandRow="1">
                <a:tableStyleId>{5C22544A-7EE6-4342-B048-85BDC9FD1C3A}</a:tableStyleId>
              </a:tblPr>
              <a:tblGrid>
                <a:gridCol w="2895599">
                  <a:extLst>
                    <a:ext uri="{9D8B030D-6E8A-4147-A177-3AD203B41FA5}">
                      <a16:colId xmlns:a16="http://schemas.microsoft.com/office/drawing/2014/main" val="20000"/>
                    </a:ext>
                  </a:extLst>
                </a:gridCol>
                <a:gridCol w="2778370">
                  <a:extLst>
                    <a:ext uri="{9D8B030D-6E8A-4147-A177-3AD203B41FA5}">
                      <a16:colId xmlns:a16="http://schemas.microsoft.com/office/drawing/2014/main" val="20001"/>
                    </a:ext>
                  </a:extLst>
                </a:gridCol>
              </a:tblGrid>
              <a:tr h="0">
                <a:tc>
                  <a:txBody>
                    <a:bodyPr/>
                    <a:lstStyle/>
                    <a:p>
                      <a:pPr algn="ctr">
                        <a:lnSpc>
                          <a:spcPct val="107000"/>
                        </a:lnSpc>
                        <a:spcAft>
                          <a:spcPts val="0"/>
                        </a:spcAft>
                        <a:tabLst>
                          <a:tab pos="101600" algn="l"/>
                        </a:tabLst>
                      </a:pPr>
                      <a:r>
                        <a:rPr lang="en-US" sz="2800" b="1" i="1" dirty="0" err="1">
                          <a:solidFill>
                            <a:schemeClr val="tx1"/>
                          </a:solidFill>
                          <a:effectLst/>
                          <a:latin typeface="Times New Roman"/>
                          <a:ea typeface="Calibri"/>
                          <a:cs typeface="Times New Roman"/>
                        </a:rPr>
                        <a:t>Sự</a:t>
                      </a:r>
                      <a:r>
                        <a:rPr lang="en-US" sz="2800" b="1" i="1" dirty="0">
                          <a:solidFill>
                            <a:schemeClr val="tx1"/>
                          </a:solidFill>
                          <a:effectLst/>
                          <a:latin typeface="Times New Roman"/>
                          <a:ea typeface="Calibri"/>
                          <a:cs typeface="Times New Roman"/>
                        </a:rPr>
                        <a:t> </a:t>
                      </a:r>
                      <a:r>
                        <a:rPr lang="en-US" sz="2800" b="1" i="1" dirty="0" err="1">
                          <a:solidFill>
                            <a:schemeClr val="tx1"/>
                          </a:solidFill>
                          <a:effectLst/>
                          <a:latin typeface="Times New Roman"/>
                          <a:ea typeface="Calibri"/>
                          <a:cs typeface="Times New Roman"/>
                        </a:rPr>
                        <a:t>thay</a:t>
                      </a:r>
                      <a:r>
                        <a:rPr lang="en-US" sz="2800" b="1" i="1" dirty="0">
                          <a:solidFill>
                            <a:schemeClr val="tx1"/>
                          </a:solidFill>
                          <a:effectLst/>
                          <a:latin typeface="Times New Roman"/>
                          <a:ea typeface="Calibri"/>
                          <a:cs typeface="Times New Roman"/>
                        </a:rPr>
                        <a:t> </a:t>
                      </a:r>
                      <a:r>
                        <a:rPr lang="en-US" sz="2800" b="1" i="1" dirty="0" err="1">
                          <a:solidFill>
                            <a:schemeClr val="tx1"/>
                          </a:solidFill>
                          <a:effectLst/>
                          <a:latin typeface="Times New Roman"/>
                          <a:ea typeface="Calibri"/>
                          <a:cs typeface="Times New Roman"/>
                        </a:rPr>
                        <a:t>đổi</a:t>
                      </a:r>
                      <a:r>
                        <a:rPr lang="en-US" sz="2800" b="1" i="1" dirty="0">
                          <a:solidFill>
                            <a:schemeClr val="tx1"/>
                          </a:solidFill>
                          <a:effectLst/>
                          <a:latin typeface="Times New Roman"/>
                          <a:ea typeface="Calibri"/>
                          <a:cs typeface="Times New Roman"/>
                        </a:rPr>
                        <a:t> </a:t>
                      </a:r>
                      <a:r>
                        <a:rPr lang="en-US" sz="2800" b="1" i="1" dirty="0" err="1">
                          <a:solidFill>
                            <a:schemeClr val="tx1"/>
                          </a:solidFill>
                          <a:effectLst/>
                          <a:latin typeface="Times New Roman"/>
                          <a:ea typeface="Calibri"/>
                          <a:cs typeface="Times New Roman"/>
                        </a:rPr>
                        <a:t>của</a:t>
                      </a:r>
                      <a:r>
                        <a:rPr lang="en-US" sz="2800" b="1" i="1" dirty="0">
                          <a:solidFill>
                            <a:schemeClr val="tx1"/>
                          </a:solidFill>
                          <a:effectLst/>
                          <a:latin typeface="Times New Roman"/>
                          <a:ea typeface="Calibri"/>
                          <a:cs typeface="Times New Roman"/>
                        </a:rPr>
                        <a:t> </a:t>
                      </a:r>
                      <a:r>
                        <a:rPr lang="en-US" sz="2800" b="1" i="1" dirty="0" err="1">
                          <a:solidFill>
                            <a:schemeClr val="tx1"/>
                          </a:solidFill>
                          <a:effectLst/>
                          <a:latin typeface="Times New Roman"/>
                          <a:ea typeface="Calibri"/>
                          <a:cs typeface="Times New Roman"/>
                        </a:rPr>
                        <a:t>Gióng</a:t>
                      </a:r>
                      <a:endParaRPr lang="en-US" sz="2800" dirty="0">
                        <a:solidFill>
                          <a:schemeClr val="tx1"/>
                        </a:solidFill>
                        <a:effectLst/>
                        <a:latin typeface="Calibri"/>
                        <a:ea typeface="Calibri"/>
                        <a:cs typeface="Times New Roman"/>
                      </a:endParaRPr>
                    </a:p>
                  </a:txBody>
                  <a:tcPr marL="68580" marR="68580" marT="0" marB="0">
                    <a:solidFill>
                      <a:schemeClr val="accent2"/>
                    </a:solidFill>
                  </a:tcPr>
                </a:tc>
                <a:tc>
                  <a:txBody>
                    <a:bodyPr/>
                    <a:lstStyle/>
                    <a:p>
                      <a:pPr algn="ctr">
                        <a:lnSpc>
                          <a:spcPct val="107000"/>
                        </a:lnSpc>
                        <a:spcAft>
                          <a:spcPts val="0"/>
                        </a:spcAft>
                        <a:tabLst>
                          <a:tab pos="101600" algn="l"/>
                        </a:tabLst>
                      </a:pPr>
                      <a:r>
                        <a:rPr lang="en-US" sz="2800" b="1" dirty="0">
                          <a:solidFill>
                            <a:schemeClr val="tx1"/>
                          </a:solidFill>
                          <a:effectLst/>
                          <a:latin typeface="Times New Roman"/>
                          <a:ea typeface="Times New Roman"/>
                          <a:cs typeface="Times New Roman"/>
                        </a:rPr>
                        <a:t>Ý </a:t>
                      </a:r>
                      <a:r>
                        <a:rPr lang="en-US" sz="2800" b="1" dirty="0" err="1">
                          <a:solidFill>
                            <a:schemeClr val="tx1"/>
                          </a:solidFill>
                          <a:effectLst/>
                          <a:latin typeface="Times New Roman"/>
                          <a:ea typeface="Times New Roman"/>
                          <a:cs typeface="Times New Roman"/>
                        </a:rPr>
                        <a:t>nghĩa</a:t>
                      </a:r>
                      <a:endParaRPr lang="en-US" sz="2800" dirty="0">
                        <a:solidFill>
                          <a:schemeClr val="tx1"/>
                        </a:solidFill>
                        <a:effectLst/>
                        <a:latin typeface="Calibri"/>
                        <a:ea typeface="Calibri"/>
                        <a:cs typeface="Times New Roman"/>
                      </a:endParaRPr>
                    </a:p>
                  </a:txBody>
                  <a:tcPr marL="68580" marR="68580" marT="0" marB="0">
                    <a:solidFill>
                      <a:schemeClr val="accent2"/>
                    </a:solidFill>
                  </a:tcPr>
                </a:tc>
                <a:extLst>
                  <a:ext uri="{0D108BD9-81ED-4DB2-BD59-A6C34878D82A}">
                    <a16:rowId xmlns:a16="http://schemas.microsoft.com/office/drawing/2014/main" val="10000"/>
                  </a:ext>
                </a:extLst>
              </a:tr>
              <a:tr h="0">
                <a:tc>
                  <a:txBody>
                    <a:bodyPr/>
                    <a:lstStyle/>
                    <a:p>
                      <a:pPr>
                        <a:lnSpc>
                          <a:spcPct val="107000"/>
                        </a:lnSpc>
                        <a:spcAft>
                          <a:spcPts val="0"/>
                        </a:spcAft>
                        <a:tabLst>
                          <a:tab pos="101600" algn="l"/>
                        </a:tabLst>
                      </a:pPr>
                      <a:r>
                        <a:rPr lang="en-US" sz="2800" dirty="0">
                          <a:solidFill>
                            <a:schemeClr val="tx1"/>
                          </a:solidFill>
                          <a:effectLst/>
                          <a:latin typeface="Times New Roman"/>
                          <a:ea typeface="Calibri"/>
                          <a:cs typeface="Times New Roman"/>
                        </a:rPr>
                        <a:t>...........................</a:t>
                      </a:r>
                    </a:p>
                    <a:p>
                      <a:pPr>
                        <a:lnSpc>
                          <a:spcPct val="107000"/>
                        </a:lnSpc>
                        <a:spcAft>
                          <a:spcPts val="0"/>
                        </a:spcAft>
                        <a:tabLst>
                          <a:tab pos="101600" algn="l"/>
                        </a:tabLst>
                      </a:pPr>
                      <a:r>
                        <a:rPr lang="en-US" sz="2800" dirty="0">
                          <a:solidFill>
                            <a:schemeClr val="tx1"/>
                          </a:solidFill>
                          <a:effectLst/>
                          <a:latin typeface="Times New Roman"/>
                          <a:ea typeface="Calibri"/>
                          <a:cs typeface="Times New Roman"/>
                        </a:rPr>
                        <a:t>…………………...</a:t>
                      </a:r>
                      <a:endParaRPr lang="en-US" sz="2800" dirty="0">
                        <a:solidFill>
                          <a:schemeClr val="tx1"/>
                        </a:solidFill>
                        <a:effectLst/>
                        <a:latin typeface="Calibri"/>
                        <a:ea typeface="Calibri"/>
                        <a:cs typeface="Times New Roman"/>
                      </a:endParaRPr>
                    </a:p>
                  </a:txBody>
                  <a:tcPr marL="68580" marR="68580" marT="0" marB="0">
                    <a:solidFill>
                      <a:schemeClr val="accent4">
                        <a:lumMod val="20000"/>
                        <a:lumOff val="80000"/>
                      </a:schemeClr>
                    </a:solidFill>
                  </a:tcPr>
                </a:tc>
                <a:tc>
                  <a:txBody>
                    <a:bodyPr/>
                    <a:lstStyle/>
                    <a:p>
                      <a:pPr>
                        <a:lnSpc>
                          <a:spcPct val="107000"/>
                        </a:lnSpc>
                        <a:spcAft>
                          <a:spcPts val="0"/>
                        </a:spcAft>
                        <a:tabLst>
                          <a:tab pos="101600" algn="l"/>
                        </a:tabLst>
                      </a:pPr>
                      <a:r>
                        <a:rPr lang="en-US" sz="2800" i="1" dirty="0">
                          <a:solidFill>
                            <a:schemeClr val="tx1"/>
                          </a:solidFill>
                          <a:effectLst/>
                          <a:latin typeface="Times New Roman"/>
                          <a:ea typeface="Calibri"/>
                          <a:cs typeface="Times New Roman"/>
                        </a:rPr>
                        <a:t>.............................</a:t>
                      </a:r>
                    </a:p>
                    <a:p>
                      <a:pPr>
                        <a:lnSpc>
                          <a:spcPct val="107000"/>
                        </a:lnSpc>
                        <a:spcAft>
                          <a:spcPts val="0"/>
                        </a:spcAft>
                        <a:tabLst>
                          <a:tab pos="101600" algn="l"/>
                        </a:tabLst>
                      </a:pPr>
                      <a:r>
                        <a:rPr lang="en-US" sz="2800" i="1" dirty="0">
                          <a:solidFill>
                            <a:schemeClr val="tx1"/>
                          </a:solidFill>
                          <a:effectLst/>
                          <a:latin typeface="Times New Roman"/>
                          <a:ea typeface="Calibri"/>
                          <a:cs typeface="Times New Roman"/>
                        </a:rPr>
                        <a:t>…………………….</a:t>
                      </a:r>
                      <a:endParaRPr lang="en-US" sz="2800" dirty="0">
                        <a:solidFill>
                          <a:schemeClr val="tx1"/>
                        </a:solidFill>
                        <a:effectLst/>
                        <a:latin typeface="Calibri"/>
                        <a:ea typeface="Calibri"/>
                        <a:cs typeface="Times New Roman"/>
                      </a:endParaRPr>
                    </a:p>
                  </a:txBody>
                  <a:tcPr marL="68580" marR="68580" marT="0" marB="0">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797169" y="937846"/>
            <a:ext cx="2590800" cy="800219"/>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ea typeface="Times New Roman" panose="02020603050405020304" pitchFamily="18" charset="0"/>
              </a:rPr>
              <a:t>Nhóm</a:t>
            </a:r>
            <a:r>
              <a:rPr lang="en-US" sz="2800" b="1" dirty="0">
                <a:solidFill>
                  <a:srgbClr val="FF0000"/>
                </a:solidFill>
                <a:latin typeface="Times New Roman" panose="02020603050405020304" pitchFamily="18" charset="0"/>
                <a:ea typeface="Times New Roman" panose="02020603050405020304" pitchFamily="18" charset="0"/>
              </a:rPr>
              <a:t> 1:</a:t>
            </a:r>
            <a:endParaRPr lang="en-US" sz="2800" dirty="0">
              <a:solidFill>
                <a:srgbClr val="FF0000"/>
              </a:solidFill>
              <a:latin typeface="Times New Roman" panose="02020603050405020304" pitchFamily="18" charset="0"/>
              <a:ea typeface="Times New Roman" panose="02020603050405020304" pitchFamily="18" charset="0"/>
            </a:endParaRPr>
          </a:p>
          <a:p>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32001738"/>
              </p:ext>
            </p:extLst>
          </p:nvPr>
        </p:nvGraphicFramePr>
        <p:xfrm>
          <a:off x="6564922" y="1806636"/>
          <a:ext cx="5345723" cy="2217611"/>
        </p:xfrm>
        <a:graphic>
          <a:graphicData uri="http://schemas.openxmlformats.org/drawingml/2006/table">
            <a:tbl>
              <a:tblPr firstRow="1" firstCol="1" bandRow="1">
                <a:tableStyleId>{5C22544A-7EE6-4342-B048-85BDC9FD1C3A}</a:tableStyleId>
              </a:tblPr>
              <a:tblGrid>
                <a:gridCol w="3278719">
                  <a:extLst>
                    <a:ext uri="{9D8B030D-6E8A-4147-A177-3AD203B41FA5}">
                      <a16:colId xmlns:a16="http://schemas.microsoft.com/office/drawing/2014/main" val="20000"/>
                    </a:ext>
                  </a:extLst>
                </a:gridCol>
                <a:gridCol w="2067004">
                  <a:extLst>
                    <a:ext uri="{9D8B030D-6E8A-4147-A177-3AD203B41FA5}">
                      <a16:colId xmlns:a16="http://schemas.microsoft.com/office/drawing/2014/main" val="20001"/>
                    </a:ext>
                  </a:extLst>
                </a:gridCol>
              </a:tblGrid>
              <a:tr h="0">
                <a:tc>
                  <a:txBody>
                    <a:bodyPr/>
                    <a:lstStyle/>
                    <a:p>
                      <a:pPr algn="ctr">
                        <a:lnSpc>
                          <a:spcPct val="107000"/>
                        </a:lnSpc>
                        <a:spcAft>
                          <a:spcPts val="0"/>
                        </a:spcAft>
                        <a:tabLst>
                          <a:tab pos="2743200" algn="ctr"/>
                          <a:tab pos="5486400" algn="r"/>
                        </a:tabLst>
                      </a:pPr>
                      <a:r>
                        <a:rPr lang="en-US" sz="2400" b="1" dirty="0">
                          <a:solidFill>
                            <a:schemeClr val="tx1"/>
                          </a:solidFill>
                          <a:effectLst/>
                          <a:latin typeface="Times New Roman"/>
                          <a:ea typeface="Times New Roman"/>
                          <a:cs typeface="Times New Roman"/>
                        </a:rPr>
                        <a:t>Chi </a:t>
                      </a:r>
                      <a:r>
                        <a:rPr lang="en-US" sz="2400" b="1" dirty="0" err="1">
                          <a:solidFill>
                            <a:schemeClr val="tx1"/>
                          </a:solidFill>
                          <a:effectLst/>
                          <a:latin typeface="Times New Roman"/>
                          <a:ea typeface="Times New Roman"/>
                          <a:cs typeface="Times New Roman"/>
                        </a:rPr>
                        <a:t>tiết</a:t>
                      </a:r>
                      <a:endParaRPr lang="en-US" sz="2400" dirty="0">
                        <a:solidFill>
                          <a:schemeClr val="tx1"/>
                        </a:solidFill>
                        <a:effectLst/>
                        <a:latin typeface="Calibri"/>
                        <a:ea typeface="Calibri"/>
                        <a:cs typeface="Times New Roman"/>
                      </a:endParaRPr>
                    </a:p>
                  </a:txBody>
                  <a:tcPr marL="68580" marR="68580" marT="0" marB="0">
                    <a:solidFill>
                      <a:schemeClr val="accent2"/>
                    </a:solidFill>
                  </a:tcPr>
                </a:tc>
                <a:tc>
                  <a:txBody>
                    <a:bodyPr/>
                    <a:lstStyle/>
                    <a:p>
                      <a:pPr algn="ctr">
                        <a:lnSpc>
                          <a:spcPct val="107000"/>
                        </a:lnSpc>
                        <a:spcAft>
                          <a:spcPts val="0"/>
                        </a:spcAft>
                        <a:tabLst>
                          <a:tab pos="2743200" algn="ctr"/>
                          <a:tab pos="5486400" algn="r"/>
                        </a:tabLst>
                      </a:pPr>
                      <a:r>
                        <a:rPr lang="en-US" sz="2400" b="1" dirty="0">
                          <a:solidFill>
                            <a:schemeClr val="tx1"/>
                          </a:solidFill>
                          <a:effectLst/>
                          <a:latin typeface="Times New Roman"/>
                          <a:ea typeface="Calibri"/>
                          <a:cs typeface="Times New Roman"/>
                        </a:rPr>
                        <a:t>Ý</a:t>
                      </a:r>
                      <a:r>
                        <a:rPr lang="en-US" sz="2400" b="1" baseline="0" dirty="0">
                          <a:solidFill>
                            <a:schemeClr val="tx1"/>
                          </a:solidFill>
                          <a:effectLst/>
                          <a:latin typeface="Times New Roman"/>
                          <a:ea typeface="Calibri"/>
                          <a:cs typeface="Times New Roman"/>
                        </a:rPr>
                        <a:t> </a:t>
                      </a:r>
                      <a:r>
                        <a:rPr lang="en-US" sz="2400" b="1" baseline="0" dirty="0" err="1">
                          <a:solidFill>
                            <a:schemeClr val="tx1"/>
                          </a:solidFill>
                          <a:effectLst/>
                          <a:latin typeface="Times New Roman"/>
                          <a:ea typeface="Calibri"/>
                          <a:cs typeface="Times New Roman"/>
                        </a:rPr>
                        <a:t>nghĩa</a:t>
                      </a:r>
                      <a:endParaRPr lang="en-US" sz="2400" dirty="0">
                        <a:solidFill>
                          <a:schemeClr val="tx1"/>
                        </a:solidFill>
                        <a:effectLst/>
                        <a:latin typeface="Calibri"/>
                        <a:ea typeface="Calibri"/>
                        <a:cs typeface="Times New Roman"/>
                      </a:endParaRPr>
                    </a:p>
                  </a:txBody>
                  <a:tcPr marL="68580" marR="68580" marT="0" marB="0">
                    <a:solidFill>
                      <a:schemeClr val="accent2"/>
                    </a:solidFill>
                  </a:tcPr>
                </a:tc>
                <a:extLst>
                  <a:ext uri="{0D108BD9-81ED-4DB2-BD59-A6C34878D82A}">
                    <a16:rowId xmlns:a16="http://schemas.microsoft.com/office/drawing/2014/main" val="10000"/>
                  </a:ext>
                </a:extLst>
              </a:tr>
              <a:tr h="0">
                <a:tc>
                  <a:txBody>
                    <a:bodyPr/>
                    <a:lstStyle/>
                    <a:p>
                      <a:pPr algn="just">
                        <a:lnSpc>
                          <a:spcPct val="107000"/>
                        </a:lnSpc>
                        <a:spcAft>
                          <a:spcPts val="0"/>
                        </a:spcAft>
                        <a:tabLst>
                          <a:tab pos="2743200" algn="ctr"/>
                          <a:tab pos="5486400" algn="r"/>
                        </a:tabLst>
                      </a:pPr>
                      <a:endParaRPr lang="en-US" sz="2400" dirty="0">
                        <a:solidFill>
                          <a:schemeClr val="tx1"/>
                        </a:solidFill>
                        <a:effectLst/>
                        <a:latin typeface="Times New Roman"/>
                        <a:ea typeface="Calibri"/>
                        <a:cs typeface="Times New Roman"/>
                      </a:endParaRPr>
                    </a:p>
                    <a:p>
                      <a:pPr algn="just">
                        <a:lnSpc>
                          <a:spcPct val="107000"/>
                        </a:lnSpc>
                        <a:spcAft>
                          <a:spcPts val="0"/>
                        </a:spcAft>
                        <a:tabLst>
                          <a:tab pos="2743200" algn="ctr"/>
                          <a:tab pos="5486400" algn="r"/>
                        </a:tabLst>
                      </a:pPr>
                      <a:r>
                        <a:rPr lang="en-US" sz="2400" dirty="0" err="1">
                          <a:solidFill>
                            <a:schemeClr val="tx1"/>
                          </a:solidFill>
                          <a:effectLst/>
                          <a:latin typeface="Times New Roman"/>
                          <a:ea typeface="Calibri"/>
                          <a:cs typeface="Times New Roman"/>
                        </a:rPr>
                        <a:t>Bà</a:t>
                      </a:r>
                      <a:r>
                        <a:rPr lang="en-US" sz="2400" dirty="0">
                          <a:solidFill>
                            <a:schemeClr val="tx1"/>
                          </a:solidFill>
                          <a:effectLst/>
                          <a:latin typeface="Times New Roman"/>
                          <a:ea typeface="Calibri"/>
                          <a:cs typeface="Times New Roman"/>
                        </a:rPr>
                        <a:t> con </a:t>
                      </a:r>
                      <a:r>
                        <a:rPr lang="en-US" sz="2400" dirty="0" err="1">
                          <a:solidFill>
                            <a:schemeClr val="tx1"/>
                          </a:solidFill>
                          <a:effectLst/>
                          <a:latin typeface="Times New Roman"/>
                          <a:ea typeface="Calibri"/>
                          <a:cs typeface="Times New Roman"/>
                        </a:rPr>
                        <a:t>dân</a:t>
                      </a:r>
                      <a:r>
                        <a:rPr lang="en-US" sz="2400" dirty="0">
                          <a:solidFill>
                            <a:schemeClr val="tx1"/>
                          </a:solidFill>
                          <a:effectLst/>
                          <a:latin typeface="Times New Roman"/>
                          <a:ea typeface="Calibri"/>
                          <a:cs typeface="Times New Roman"/>
                        </a:rPr>
                        <a:t> </a:t>
                      </a:r>
                      <a:r>
                        <a:rPr lang="en-US" sz="2400" dirty="0" err="1">
                          <a:solidFill>
                            <a:schemeClr val="tx1"/>
                          </a:solidFill>
                          <a:effectLst/>
                          <a:latin typeface="Times New Roman"/>
                          <a:ea typeface="Calibri"/>
                          <a:cs typeface="Times New Roman"/>
                        </a:rPr>
                        <a:t>làng</a:t>
                      </a:r>
                      <a:r>
                        <a:rPr lang="en-US" sz="2400" dirty="0">
                          <a:solidFill>
                            <a:schemeClr val="tx1"/>
                          </a:solidFill>
                          <a:effectLst/>
                          <a:latin typeface="Times New Roman"/>
                          <a:ea typeface="Calibri"/>
                          <a:cs typeface="Times New Roman"/>
                        </a:rPr>
                        <a:t> </a:t>
                      </a:r>
                      <a:r>
                        <a:rPr lang="en-US" sz="2400" dirty="0" err="1">
                          <a:solidFill>
                            <a:schemeClr val="tx1"/>
                          </a:solidFill>
                          <a:effectLst/>
                          <a:latin typeface="Times New Roman"/>
                          <a:ea typeface="Calibri"/>
                          <a:cs typeface="Times New Roman"/>
                        </a:rPr>
                        <a:t>góp</a:t>
                      </a:r>
                      <a:r>
                        <a:rPr lang="en-US" sz="2400" dirty="0">
                          <a:solidFill>
                            <a:schemeClr val="tx1"/>
                          </a:solidFill>
                          <a:effectLst/>
                          <a:latin typeface="Times New Roman"/>
                          <a:ea typeface="Calibri"/>
                          <a:cs typeface="Times New Roman"/>
                        </a:rPr>
                        <a:t> </a:t>
                      </a:r>
                      <a:r>
                        <a:rPr lang="en-US" sz="2400" dirty="0" err="1">
                          <a:solidFill>
                            <a:schemeClr val="tx1"/>
                          </a:solidFill>
                          <a:effectLst/>
                          <a:latin typeface="Times New Roman"/>
                          <a:ea typeface="Calibri"/>
                          <a:cs typeface="Times New Roman"/>
                        </a:rPr>
                        <a:t>gạo</a:t>
                      </a:r>
                      <a:r>
                        <a:rPr lang="en-US" sz="2400" dirty="0">
                          <a:solidFill>
                            <a:schemeClr val="tx1"/>
                          </a:solidFill>
                          <a:effectLst/>
                          <a:latin typeface="Times New Roman"/>
                          <a:ea typeface="Calibri"/>
                          <a:cs typeface="Times New Roman"/>
                        </a:rPr>
                        <a:t> </a:t>
                      </a:r>
                      <a:r>
                        <a:rPr lang="en-US" sz="2400" dirty="0" err="1">
                          <a:solidFill>
                            <a:schemeClr val="tx1"/>
                          </a:solidFill>
                          <a:effectLst/>
                          <a:latin typeface="Times New Roman"/>
                          <a:ea typeface="Calibri"/>
                          <a:cs typeface="Times New Roman"/>
                        </a:rPr>
                        <a:t>nuôi</a:t>
                      </a:r>
                      <a:r>
                        <a:rPr lang="en-US" sz="2400" dirty="0">
                          <a:solidFill>
                            <a:schemeClr val="tx1"/>
                          </a:solidFill>
                          <a:effectLst/>
                          <a:latin typeface="Times New Roman"/>
                          <a:ea typeface="Calibri"/>
                          <a:cs typeface="Times New Roman"/>
                        </a:rPr>
                        <a:t> </a:t>
                      </a:r>
                      <a:r>
                        <a:rPr lang="en-US" sz="2400" dirty="0" err="1">
                          <a:solidFill>
                            <a:schemeClr val="tx1"/>
                          </a:solidFill>
                          <a:effectLst/>
                          <a:latin typeface="Times New Roman"/>
                          <a:ea typeface="Calibri"/>
                          <a:cs typeface="Times New Roman"/>
                        </a:rPr>
                        <a:t>Gióng</a:t>
                      </a:r>
                      <a:r>
                        <a:rPr lang="en-US" sz="2400" dirty="0">
                          <a:solidFill>
                            <a:schemeClr val="tx1"/>
                          </a:solidFill>
                          <a:effectLst/>
                          <a:latin typeface="Times New Roman"/>
                          <a:ea typeface="Calibri"/>
                          <a:cs typeface="Times New Roman"/>
                        </a:rPr>
                        <a:t>?</a:t>
                      </a:r>
                      <a:endParaRPr lang="en-US" sz="2400" dirty="0">
                        <a:solidFill>
                          <a:schemeClr val="tx1"/>
                        </a:solidFill>
                        <a:effectLst/>
                        <a:latin typeface="Calibri"/>
                        <a:ea typeface="Calibri"/>
                        <a:cs typeface="Times New Roman"/>
                      </a:endParaRPr>
                    </a:p>
                  </a:txBody>
                  <a:tcPr marL="68580" marR="68580" marT="0" marB="0">
                    <a:solidFill>
                      <a:schemeClr val="accent2">
                        <a:lumMod val="20000"/>
                        <a:lumOff val="80000"/>
                      </a:schemeClr>
                    </a:solidFill>
                  </a:tcPr>
                </a:tc>
                <a:tc>
                  <a:txBody>
                    <a:bodyPr/>
                    <a:lstStyle/>
                    <a:p>
                      <a:pPr algn="just">
                        <a:lnSpc>
                          <a:spcPct val="107000"/>
                        </a:lnSpc>
                        <a:spcAft>
                          <a:spcPts val="0"/>
                        </a:spcAft>
                        <a:tabLst>
                          <a:tab pos="2743200" algn="ctr"/>
                          <a:tab pos="5486400" algn="r"/>
                        </a:tabLst>
                      </a:pPr>
                      <a:r>
                        <a:rPr lang="en-US" sz="2800" b="1" dirty="0">
                          <a:solidFill>
                            <a:schemeClr val="tx1"/>
                          </a:solidFill>
                          <a:effectLst/>
                          <a:latin typeface="Calibri"/>
                          <a:ea typeface="Calibri"/>
                          <a:cs typeface="Times New Roman"/>
                        </a:rPr>
                        <a:t>………………….</a:t>
                      </a:r>
                    </a:p>
                    <a:p>
                      <a:pPr algn="just">
                        <a:lnSpc>
                          <a:spcPct val="107000"/>
                        </a:lnSpc>
                        <a:spcAft>
                          <a:spcPts val="0"/>
                        </a:spcAft>
                        <a:tabLst>
                          <a:tab pos="2743200" algn="ctr"/>
                          <a:tab pos="5486400" algn="r"/>
                        </a:tabLst>
                      </a:pPr>
                      <a:r>
                        <a:rPr lang="en-US" sz="2800" b="1" dirty="0">
                          <a:solidFill>
                            <a:schemeClr val="tx1"/>
                          </a:solidFill>
                          <a:effectLst/>
                          <a:latin typeface="Calibri"/>
                          <a:ea typeface="Calibri"/>
                          <a:cs typeface="Times New Roman"/>
                        </a:rPr>
                        <a:t>…………………</a:t>
                      </a:r>
                    </a:p>
                    <a:p>
                      <a:pPr algn="just">
                        <a:lnSpc>
                          <a:spcPct val="107000"/>
                        </a:lnSpc>
                        <a:spcAft>
                          <a:spcPts val="0"/>
                        </a:spcAft>
                        <a:tabLst>
                          <a:tab pos="2743200" algn="ctr"/>
                          <a:tab pos="5486400" algn="r"/>
                        </a:tabLst>
                      </a:pPr>
                      <a:r>
                        <a:rPr lang="en-US" sz="2800" b="1" dirty="0">
                          <a:solidFill>
                            <a:schemeClr val="tx1"/>
                          </a:solidFill>
                          <a:effectLst/>
                          <a:latin typeface="Calibri"/>
                          <a:ea typeface="Calibri"/>
                          <a:cs typeface="Times New Roman"/>
                        </a:rPr>
                        <a:t>……………………………………</a:t>
                      </a:r>
                    </a:p>
                  </a:txBody>
                  <a:tcPr marL="68580" marR="68580" marT="0" marB="0">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2" name="TextBox 11"/>
          <p:cNvSpPr txBox="1"/>
          <p:nvPr/>
        </p:nvSpPr>
        <p:spPr>
          <a:xfrm>
            <a:off x="6904892" y="1019908"/>
            <a:ext cx="2520462"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ea typeface="Times New Roman" panose="02020603050405020304" pitchFamily="18" charset="0"/>
              </a:rPr>
              <a:t>Nhóm</a:t>
            </a:r>
            <a:r>
              <a:rPr lang="en-US" sz="2800" b="1" dirty="0">
                <a:solidFill>
                  <a:srgbClr val="FF0000"/>
                </a:solidFill>
                <a:latin typeface="Times New Roman" panose="02020603050405020304" pitchFamily="18" charset="0"/>
                <a:ea typeface="Times New Roman" panose="02020603050405020304" pitchFamily="18" charset="0"/>
              </a:rPr>
              <a:t> 3:</a:t>
            </a:r>
            <a:endParaRPr lang="en-US" sz="2800" dirty="0">
              <a:solidFill>
                <a:srgbClr val="FF0000"/>
              </a:solidFill>
              <a:latin typeface="Times New Roman" panose="02020603050405020304" pitchFamily="18" charset="0"/>
              <a:ea typeface="Times New Roman" panose="02020603050405020304" pitchFamily="18" charset="0"/>
            </a:endParaRPr>
          </a:p>
        </p:txBody>
      </p:sp>
      <p:sp>
        <p:nvSpPr>
          <p:cNvPr id="14" name="TextBox 13"/>
          <p:cNvSpPr txBox="1"/>
          <p:nvPr/>
        </p:nvSpPr>
        <p:spPr>
          <a:xfrm>
            <a:off x="468923" y="3930281"/>
            <a:ext cx="2497015" cy="800219"/>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ea typeface="Times New Roman" panose="02020603050405020304" pitchFamily="18" charset="0"/>
              </a:rPr>
              <a:t>Nhóm</a:t>
            </a:r>
            <a:r>
              <a:rPr lang="en-US" sz="2800" b="1" dirty="0">
                <a:solidFill>
                  <a:srgbClr val="FF0000"/>
                </a:solidFill>
                <a:latin typeface="Times New Roman" panose="02020603050405020304" pitchFamily="18" charset="0"/>
                <a:ea typeface="Times New Roman" panose="02020603050405020304" pitchFamily="18" charset="0"/>
              </a:rPr>
              <a:t> 2:</a:t>
            </a:r>
            <a:endParaRPr lang="en-US" sz="2800" dirty="0">
              <a:solidFill>
                <a:srgbClr val="FF0000"/>
              </a:solidFill>
              <a:latin typeface="Times New Roman" panose="02020603050405020304" pitchFamily="18" charset="0"/>
              <a:ea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3435381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40677" y="996462"/>
            <a:ext cx="3341077" cy="218049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tabLst>
                <a:tab pos="101600" algn="l"/>
              </a:tabLst>
            </a:pPr>
            <a:r>
              <a:rPr lang="en-US" sz="2400" b="1" dirty="0" err="1">
                <a:solidFill>
                  <a:schemeClr val="tx1"/>
                </a:solidFill>
                <a:latin typeface="Times New Roman"/>
                <a:ea typeface="Calibri"/>
                <a:cs typeface="Times New Roman"/>
              </a:rPr>
              <a:t>Tiếng</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nói</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đầu</a:t>
            </a:r>
            <a:r>
              <a:rPr lang="en-US" sz="2400" b="1" dirty="0">
                <a:solidFill>
                  <a:schemeClr val="tx1"/>
                </a:solidFill>
                <a:latin typeface="Times New Roman"/>
                <a:ea typeface="Calibri"/>
                <a:cs typeface="Times New Roman"/>
              </a:rPr>
              <a:t> </a:t>
            </a:r>
            <a:r>
              <a:rPr lang="en-US" sz="2400" b="1" dirty="0" err="1">
                <a:solidFill>
                  <a:schemeClr val="tx1"/>
                </a:solidFill>
                <a:latin typeface="Times New Roman"/>
                <a:ea typeface="Calibri"/>
                <a:cs typeface="Times New Roman"/>
              </a:rPr>
              <a:t>tiên</a:t>
            </a:r>
            <a:r>
              <a:rPr lang="en-US" sz="2400" b="1" dirty="0">
                <a:solidFill>
                  <a:schemeClr val="tx1"/>
                </a:solidFill>
                <a:latin typeface="Times New Roman"/>
                <a:ea typeface="Calibri"/>
                <a:cs typeface="Times New Roman"/>
              </a:rPr>
              <a:t>:</a:t>
            </a:r>
            <a:r>
              <a:rPr lang="en-US" sz="2400" b="1" dirty="0">
                <a:solidFill>
                  <a:schemeClr val="tx1"/>
                </a:solidFill>
                <a:latin typeface="Times New Roman"/>
                <a:ea typeface="Times New Roman"/>
                <a:cs typeface="Times New Roman"/>
              </a:rPr>
              <a:t> “</a:t>
            </a:r>
            <a:r>
              <a:rPr lang="en-US" sz="2400" b="1" dirty="0" err="1">
                <a:solidFill>
                  <a:schemeClr val="tx1"/>
                </a:solidFill>
                <a:latin typeface="Times New Roman"/>
                <a:ea typeface="Times New Roman"/>
                <a:cs typeface="Times New Roman"/>
              </a:rPr>
              <a:t>Mẹ</a:t>
            </a:r>
            <a:r>
              <a:rPr lang="en-US" sz="2400" b="1" dirty="0">
                <a:solidFill>
                  <a:schemeClr val="tx1"/>
                </a:solidFill>
                <a:latin typeface="Times New Roman"/>
                <a:ea typeface="Times New Roman"/>
                <a:cs typeface="Times New Roman"/>
              </a:rPr>
              <a:t> </a:t>
            </a:r>
            <a:r>
              <a:rPr lang="en-US" sz="2400" b="1" dirty="0" err="1">
                <a:solidFill>
                  <a:schemeClr val="tx1"/>
                </a:solidFill>
                <a:latin typeface="Times New Roman"/>
                <a:ea typeface="Times New Roman"/>
                <a:cs typeface="Times New Roman"/>
              </a:rPr>
              <a:t>ra</a:t>
            </a:r>
            <a:r>
              <a:rPr lang="en-US" sz="2400" b="1" dirty="0">
                <a:solidFill>
                  <a:schemeClr val="tx1"/>
                </a:solidFill>
                <a:latin typeface="Times New Roman"/>
                <a:ea typeface="Times New Roman"/>
                <a:cs typeface="Times New Roman"/>
              </a:rPr>
              <a:t> </a:t>
            </a:r>
            <a:r>
              <a:rPr lang="en-US" sz="2400" b="1" dirty="0" err="1">
                <a:solidFill>
                  <a:schemeClr val="tx1"/>
                </a:solidFill>
                <a:latin typeface="Times New Roman"/>
                <a:ea typeface="Times New Roman"/>
                <a:cs typeface="Times New Roman"/>
              </a:rPr>
              <a:t>mời</a:t>
            </a:r>
            <a:r>
              <a:rPr lang="en-US" sz="2400" b="1" dirty="0">
                <a:solidFill>
                  <a:schemeClr val="tx1"/>
                </a:solidFill>
                <a:latin typeface="Times New Roman"/>
                <a:ea typeface="Times New Roman"/>
                <a:cs typeface="Times New Roman"/>
              </a:rPr>
              <a:t> </a:t>
            </a:r>
            <a:r>
              <a:rPr lang="en-US" sz="2400" b="1" dirty="0" err="1">
                <a:solidFill>
                  <a:schemeClr val="tx1"/>
                </a:solidFill>
                <a:latin typeface="Times New Roman"/>
                <a:ea typeface="Times New Roman"/>
                <a:cs typeface="Times New Roman"/>
              </a:rPr>
              <a:t>sư</a:t>
            </a:r>
            <a:r>
              <a:rPr lang="en-US" sz="2400" b="1" dirty="0">
                <a:solidFill>
                  <a:schemeClr val="tx1"/>
                </a:solidFill>
                <a:latin typeface="Times New Roman"/>
                <a:ea typeface="Times New Roman"/>
                <a:cs typeface="Times New Roman"/>
              </a:rPr>
              <a:t> </a:t>
            </a:r>
            <a:r>
              <a:rPr lang="en-US" sz="2400" b="1" dirty="0" err="1">
                <a:solidFill>
                  <a:schemeClr val="tx1"/>
                </a:solidFill>
                <a:latin typeface="Times New Roman"/>
                <a:ea typeface="Times New Roman"/>
                <a:cs typeface="Times New Roman"/>
              </a:rPr>
              <a:t>giả</a:t>
            </a:r>
            <a:r>
              <a:rPr lang="en-US" sz="2400" b="1" dirty="0">
                <a:solidFill>
                  <a:schemeClr val="tx1"/>
                </a:solidFill>
                <a:latin typeface="Times New Roman"/>
                <a:ea typeface="Times New Roman"/>
                <a:cs typeface="Times New Roman"/>
              </a:rPr>
              <a:t> </a:t>
            </a:r>
            <a:r>
              <a:rPr lang="en-US" sz="2400" b="1" dirty="0" err="1">
                <a:solidFill>
                  <a:schemeClr val="tx1"/>
                </a:solidFill>
                <a:latin typeface="Times New Roman"/>
                <a:ea typeface="Times New Roman"/>
                <a:cs typeface="Times New Roman"/>
              </a:rPr>
              <a:t>vào</a:t>
            </a:r>
            <a:r>
              <a:rPr lang="en-US" sz="2400" b="1" dirty="0">
                <a:solidFill>
                  <a:schemeClr val="tx1"/>
                </a:solidFill>
                <a:latin typeface="Times New Roman"/>
                <a:ea typeface="Times New Roman"/>
                <a:cs typeface="Times New Roman"/>
              </a:rPr>
              <a:t> </a:t>
            </a:r>
            <a:r>
              <a:rPr lang="en-US" sz="2400" b="1" dirty="0" err="1">
                <a:solidFill>
                  <a:schemeClr val="tx1"/>
                </a:solidFill>
                <a:latin typeface="Times New Roman"/>
                <a:ea typeface="Times New Roman"/>
                <a:cs typeface="Times New Roman"/>
              </a:rPr>
              <a:t>đây</a:t>
            </a:r>
            <a:r>
              <a:rPr lang="en-US" sz="2400" b="1" dirty="0">
                <a:solidFill>
                  <a:schemeClr val="tx1"/>
                </a:solidFill>
                <a:latin typeface="Times New Roman"/>
                <a:ea typeface="Times New Roman"/>
                <a:cs typeface="Times New Roman"/>
              </a:rPr>
              <a:t> </a:t>
            </a:r>
            <a:r>
              <a:rPr lang="en-US" sz="2400" b="1" dirty="0" err="1">
                <a:solidFill>
                  <a:schemeClr val="tx1"/>
                </a:solidFill>
                <a:latin typeface="Times New Roman"/>
                <a:ea typeface="Times New Roman"/>
                <a:cs typeface="Times New Roman"/>
              </a:rPr>
              <a:t>cho</a:t>
            </a:r>
            <a:r>
              <a:rPr lang="en-US" sz="2400" b="1" dirty="0">
                <a:solidFill>
                  <a:schemeClr val="tx1"/>
                </a:solidFill>
                <a:latin typeface="Times New Roman"/>
                <a:ea typeface="Times New Roman"/>
                <a:cs typeface="Times New Roman"/>
              </a:rPr>
              <a:t> con!”</a:t>
            </a:r>
            <a:endParaRPr lang="en-US" sz="2400" b="1" dirty="0">
              <a:solidFill>
                <a:schemeClr val="tx1"/>
              </a:solidFill>
              <a:ea typeface="Calibri"/>
              <a:cs typeface="Times New Roman"/>
            </a:endParaRPr>
          </a:p>
        </p:txBody>
      </p:sp>
      <p:sp>
        <p:nvSpPr>
          <p:cNvPr id="5" name="Rounded Rectangle 4"/>
          <p:cNvSpPr/>
          <p:nvPr/>
        </p:nvSpPr>
        <p:spPr>
          <a:xfrm>
            <a:off x="3856891" y="222738"/>
            <a:ext cx="6142893" cy="5744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n-US" sz="2800" b="1" dirty="0" err="1">
                <a:solidFill>
                  <a:srgbClr val="FF0000"/>
                </a:solidFill>
                <a:latin typeface="Times New Roman" panose="02020603050405020304" pitchFamily="18" charset="0"/>
                <a:ea typeface="Times New Roman" panose="02020603050405020304" pitchFamily="18" charset="0"/>
              </a:rPr>
              <a:t>Sự</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trưởng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thành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của</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Thánh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Gióng</a:t>
            </a:r>
            <a:endParaRPr lang="en-US" sz="2800" dirty="0">
              <a:latin typeface="Times New Roman" panose="02020603050405020304" pitchFamily="18" charset="0"/>
              <a:ea typeface="Times New Roman" panose="02020603050405020304" pitchFamily="18" charset="0"/>
            </a:endParaRPr>
          </a:p>
        </p:txBody>
      </p:sp>
      <p:sp>
        <p:nvSpPr>
          <p:cNvPr id="6" name="Rounded Rectangle 5"/>
          <p:cNvSpPr/>
          <p:nvPr/>
        </p:nvSpPr>
        <p:spPr>
          <a:xfrm>
            <a:off x="3212122" y="1488831"/>
            <a:ext cx="5802923" cy="5744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lnSpc>
                <a:spcPct val="107000"/>
              </a:lnSpc>
              <a:spcAft>
                <a:spcPts val="0"/>
              </a:spcAft>
              <a:tabLst>
                <a:tab pos="2743200" algn="ctr"/>
                <a:tab pos="5486400" algn="r"/>
              </a:tabLst>
            </a:pPr>
            <a:r>
              <a:rPr lang="en-US" sz="2800" b="1" dirty="0" err="1">
                <a:solidFill>
                  <a:schemeClr val="tx1"/>
                </a:solidFill>
                <a:latin typeface="Times New Roman"/>
                <a:ea typeface="Calibri"/>
                <a:cs typeface="Times New Roman"/>
              </a:rPr>
              <a:t>Tiếng</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nói</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của</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tinh</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thần</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yêu</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nước</a:t>
            </a:r>
            <a:endParaRPr lang="en-US" sz="2800" b="1" dirty="0">
              <a:solidFill>
                <a:schemeClr val="tx1"/>
              </a:solidFill>
              <a:ea typeface="Calibri"/>
              <a:cs typeface="Times New Roman"/>
            </a:endParaRPr>
          </a:p>
        </p:txBody>
      </p:sp>
      <p:sp>
        <p:nvSpPr>
          <p:cNvPr id="7" name="Oval 6"/>
          <p:cNvSpPr/>
          <p:nvPr/>
        </p:nvSpPr>
        <p:spPr>
          <a:xfrm>
            <a:off x="140677" y="3833451"/>
            <a:ext cx="4325815" cy="2309446"/>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lnSpc>
                <a:spcPct val="107000"/>
              </a:lnSpc>
              <a:spcAft>
                <a:spcPts val="0"/>
              </a:spcAft>
              <a:tabLst>
                <a:tab pos="2743200" algn="ctr"/>
                <a:tab pos="5486400" algn="r"/>
              </a:tabLst>
            </a:pPr>
            <a:r>
              <a:rPr lang="en-US" sz="2800" b="1" dirty="0" err="1">
                <a:solidFill>
                  <a:schemeClr val="tx1"/>
                </a:solidFill>
                <a:latin typeface="Times New Roman"/>
                <a:ea typeface="Calibri"/>
                <a:cs typeface="Times New Roman"/>
              </a:rPr>
              <a:t>Yêu</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cầu</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nhà</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vua</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chuẩn</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bị</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roi</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sắt</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ngựa</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sắt</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giáp</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sắt</a:t>
            </a:r>
            <a:r>
              <a:rPr lang="en-US" sz="2800" b="1" dirty="0">
                <a:solidFill>
                  <a:schemeClr val="tx1"/>
                </a:solidFill>
                <a:latin typeface="Times New Roman"/>
                <a:ea typeface="Calibri"/>
                <a:cs typeface="Times New Roman"/>
              </a:rPr>
              <a:t>.</a:t>
            </a:r>
            <a:endParaRPr lang="en-US" sz="2800" b="1" dirty="0">
              <a:solidFill>
                <a:schemeClr val="tx1"/>
              </a:solidFill>
              <a:ea typeface="Calibri"/>
              <a:cs typeface="Times New Roman"/>
            </a:endParaRPr>
          </a:p>
        </p:txBody>
      </p:sp>
      <p:sp>
        <p:nvSpPr>
          <p:cNvPr id="8" name="Rounded Rectangle 7"/>
          <p:cNvSpPr/>
          <p:nvPr/>
        </p:nvSpPr>
        <p:spPr>
          <a:xfrm>
            <a:off x="4325815" y="4149973"/>
            <a:ext cx="5005754" cy="140676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0"/>
              </a:spcAft>
              <a:tabLst>
                <a:tab pos="2743200" algn="ctr"/>
                <a:tab pos="5486400" algn="r"/>
              </a:tabLst>
            </a:pPr>
            <a:r>
              <a:rPr lang="en-US" sz="3200" b="1" i="1" dirty="0" err="1">
                <a:solidFill>
                  <a:schemeClr val="tx1"/>
                </a:solidFill>
                <a:latin typeface="Times New Roman"/>
                <a:ea typeface="Calibri"/>
                <a:cs typeface="Times New Roman"/>
              </a:rPr>
              <a:t>Nhiệm</a:t>
            </a:r>
            <a:r>
              <a:rPr lang="en-US" sz="3200" b="1" i="1" dirty="0">
                <a:solidFill>
                  <a:schemeClr val="tx1"/>
                </a:solidFill>
                <a:latin typeface="Times New Roman"/>
                <a:ea typeface="Calibri"/>
                <a:cs typeface="Times New Roman"/>
              </a:rPr>
              <a:t> </a:t>
            </a:r>
            <a:r>
              <a:rPr lang="en-US" sz="3200" b="1" i="1" dirty="0" err="1">
                <a:solidFill>
                  <a:schemeClr val="tx1"/>
                </a:solidFill>
                <a:latin typeface="Times New Roman"/>
                <a:ea typeface="Calibri"/>
                <a:cs typeface="Times New Roman"/>
              </a:rPr>
              <a:t>vụ</a:t>
            </a:r>
            <a:r>
              <a:rPr lang="en-US" sz="3200" b="1" i="1" dirty="0">
                <a:solidFill>
                  <a:schemeClr val="tx1"/>
                </a:solidFill>
                <a:latin typeface="Times New Roman"/>
                <a:ea typeface="Calibri"/>
                <a:cs typeface="Times New Roman"/>
              </a:rPr>
              <a:t> </a:t>
            </a:r>
            <a:r>
              <a:rPr lang="en-US" sz="3200" b="1" i="1" dirty="0" err="1">
                <a:solidFill>
                  <a:schemeClr val="tx1"/>
                </a:solidFill>
                <a:latin typeface="Times New Roman"/>
                <a:ea typeface="Calibri"/>
                <a:cs typeface="Times New Roman"/>
              </a:rPr>
              <a:t>cao</a:t>
            </a:r>
            <a:r>
              <a:rPr lang="en-US" sz="3200" b="1" i="1" dirty="0">
                <a:solidFill>
                  <a:schemeClr val="tx1"/>
                </a:solidFill>
                <a:latin typeface="Times New Roman"/>
                <a:ea typeface="Calibri"/>
                <a:cs typeface="Times New Roman"/>
              </a:rPr>
              <a:t> </a:t>
            </a:r>
            <a:r>
              <a:rPr lang="en-US" sz="3200" b="1" i="1" dirty="0" err="1">
                <a:solidFill>
                  <a:schemeClr val="tx1"/>
                </a:solidFill>
                <a:latin typeface="Times New Roman"/>
                <a:ea typeface="Calibri"/>
                <a:cs typeface="Times New Roman"/>
              </a:rPr>
              <a:t>cả</a:t>
            </a:r>
            <a:r>
              <a:rPr lang="en-US" sz="3200" b="1" i="1" dirty="0">
                <a:solidFill>
                  <a:schemeClr val="tx1"/>
                </a:solidFill>
                <a:latin typeface="Times New Roman"/>
                <a:ea typeface="Calibri"/>
                <a:cs typeface="Times New Roman"/>
              </a:rPr>
              <a:t>, ý </a:t>
            </a:r>
            <a:r>
              <a:rPr lang="en-US" sz="3200" b="1" i="1" dirty="0" err="1">
                <a:solidFill>
                  <a:schemeClr val="tx1"/>
                </a:solidFill>
                <a:latin typeface="Times New Roman"/>
                <a:ea typeface="Calibri"/>
                <a:cs typeface="Times New Roman"/>
              </a:rPr>
              <a:t>chí</a:t>
            </a:r>
            <a:r>
              <a:rPr lang="en-US" sz="3200" b="1" i="1" dirty="0">
                <a:solidFill>
                  <a:schemeClr val="tx1"/>
                </a:solidFill>
                <a:latin typeface="Times New Roman"/>
                <a:ea typeface="Calibri"/>
                <a:cs typeface="Times New Roman"/>
              </a:rPr>
              <a:t> </a:t>
            </a:r>
            <a:r>
              <a:rPr lang="en-US" sz="3200" b="1" i="1" dirty="0" err="1">
                <a:solidFill>
                  <a:schemeClr val="tx1"/>
                </a:solidFill>
                <a:latin typeface="Times New Roman"/>
                <a:ea typeface="Calibri"/>
                <a:cs typeface="Times New Roman"/>
              </a:rPr>
              <a:t>quyết</a:t>
            </a:r>
            <a:r>
              <a:rPr lang="en-US" sz="3200" b="1" i="1" dirty="0">
                <a:solidFill>
                  <a:schemeClr val="tx1"/>
                </a:solidFill>
                <a:latin typeface="Times New Roman"/>
                <a:ea typeface="Calibri"/>
                <a:cs typeface="Times New Roman"/>
              </a:rPr>
              <a:t> </a:t>
            </a:r>
            <a:r>
              <a:rPr lang="en-US" sz="3200" b="1" i="1" dirty="0" err="1">
                <a:solidFill>
                  <a:schemeClr val="tx1"/>
                </a:solidFill>
                <a:latin typeface="Times New Roman"/>
                <a:ea typeface="Calibri"/>
                <a:cs typeface="Times New Roman"/>
              </a:rPr>
              <a:t>tâm</a:t>
            </a:r>
            <a:r>
              <a:rPr lang="en-US" sz="3200" b="1" i="1" dirty="0">
                <a:solidFill>
                  <a:schemeClr val="tx1"/>
                </a:solidFill>
                <a:latin typeface="Times New Roman"/>
                <a:ea typeface="Calibri"/>
                <a:cs typeface="Times New Roman"/>
              </a:rPr>
              <a:t> </a:t>
            </a:r>
            <a:r>
              <a:rPr lang="en-US" sz="3200" b="1" i="1" dirty="0" err="1">
                <a:solidFill>
                  <a:schemeClr val="tx1"/>
                </a:solidFill>
                <a:latin typeface="Times New Roman"/>
                <a:ea typeface="Calibri"/>
                <a:cs typeface="Times New Roman"/>
              </a:rPr>
              <a:t>đánh</a:t>
            </a:r>
            <a:r>
              <a:rPr lang="en-US" sz="3200" b="1" i="1" dirty="0">
                <a:solidFill>
                  <a:schemeClr val="tx1"/>
                </a:solidFill>
                <a:latin typeface="Times New Roman"/>
                <a:ea typeface="Calibri"/>
                <a:cs typeface="Times New Roman"/>
              </a:rPr>
              <a:t> </a:t>
            </a:r>
            <a:r>
              <a:rPr lang="en-US" sz="3200" b="1" i="1" dirty="0" err="1">
                <a:solidFill>
                  <a:schemeClr val="tx1"/>
                </a:solidFill>
                <a:latin typeface="Times New Roman"/>
                <a:ea typeface="Calibri"/>
                <a:cs typeface="Times New Roman"/>
              </a:rPr>
              <a:t>giặc</a:t>
            </a:r>
            <a:r>
              <a:rPr lang="en-US" sz="3200" b="1" i="1" dirty="0">
                <a:solidFill>
                  <a:schemeClr val="tx1"/>
                </a:solidFill>
                <a:latin typeface="Times New Roman"/>
                <a:ea typeface="Calibri"/>
                <a:cs typeface="Times New Roman"/>
              </a:rPr>
              <a:t>.</a:t>
            </a:r>
            <a:endParaRPr lang="en-US" sz="3200" b="1" dirty="0">
              <a:solidFill>
                <a:schemeClr val="tx1"/>
              </a:solidFill>
              <a:ea typeface="Calibri"/>
              <a:cs typeface="Times New Roman"/>
            </a:endParaRPr>
          </a:p>
        </p:txBody>
      </p:sp>
    </p:spTree>
    <p:custDataLst>
      <p:tags r:id="rId1"/>
    </p:custDataLst>
    <p:extLst>
      <p:ext uri="{BB962C8B-B14F-4D97-AF65-F5344CB8AC3E}">
        <p14:creationId xmlns:p14="http://schemas.microsoft.com/office/powerpoint/2010/main" val="74915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099256" y="218941"/>
            <a:ext cx="8139448" cy="875763"/>
          </a:xfrm>
          <a:prstGeom prst="round2SameRect">
            <a:avLst/>
          </a:prstGeom>
          <a:solidFill>
            <a:schemeClr val="accent2">
              <a:lumMod val="60000"/>
              <a:lumOff val="4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tabLst>
                <a:tab pos="0" algn="l"/>
                <a:tab pos="57150" algn="l"/>
              </a:tabLst>
            </a:pPr>
            <a:r>
              <a:rPr lang="fr-FR" sz="3600" b="1" dirty="0">
                <a:solidFill>
                  <a:srgbClr val="0D0D0D"/>
                </a:solidFill>
                <a:effectLst/>
                <a:latin typeface="Times New Roman" panose="02020603050405020304" pitchFamily="18" charset="0"/>
                <a:ea typeface="Calibri" panose="020F0502020204030204" pitchFamily="34" charset="0"/>
              </a:rPr>
              <a:t>HOẠT ĐỘNG KHỞI ĐỘNG</a:t>
            </a:r>
            <a:endParaRPr lang="en-US" sz="3600" dirty="0">
              <a:effectLst/>
              <a:latin typeface="Times New Roman" panose="02020603050405020304" pitchFamily="18" charset="0"/>
              <a:ea typeface="Times New Roman" panose="02020603050405020304" pitchFamily="18" charset="0"/>
            </a:endParaRPr>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hoigiong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031" y="1477107"/>
            <a:ext cx="10386646" cy="2954216"/>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 name="Flowchart: Sequential Access Storage 2"/>
          <p:cNvSpPr/>
          <p:nvPr/>
        </p:nvSpPr>
        <p:spPr>
          <a:xfrm>
            <a:off x="1723292" y="4806462"/>
            <a:ext cx="7033846" cy="1148861"/>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b="1" dirty="0">
                <a:solidFill>
                  <a:srgbClr val="FFFF00"/>
                </a:solidFill>
              </a:rPr>
              <a:t>Em cảm nhận được gì từ đoạn phim trên?</a:t>
            </a:r>
            <a:endParaRPr lang="en-US" sz="2800" b="1" dirty="0">
              <a:solidFill>
                <a:srgbClr val="FFFF00"/>
              </a:solidFill>
            </a:endParaRPr>
          </a:p>
        </p:txBody>
      </p:sp>
      <p:sp>
        <p:nvSpPr>
          <p:cNvPr id="4" name="Rectangle 3"/>
          <p:cNvSpPr/>
          <p:nvPr/>
        </p:nvSpPr>
        <p:spPr>
          <a:xfrm>
            <a:off x="3708070" y="3244334"/>
            <a:ext cx="4910575" cy="369332"/>
          </a:xfrm>
          <a:prstGeom prst="rect">
            <a:avLst/>
          </a:prstGeom>
        </p:spPr>
        <p:txBody>
          <a:bodyPr wrap="none">
            <a:spAutoFit/>
          </a:bodyPr>
          <a:lstStyle/>
          <a:p>
            <a:r>
              <a:rPr lang="en-US" b="1" dirty="0"/>
              <a:t>https://www.youtube.com/watch?v=tFP_8lOexaI</a:t>
            </a:r>
          </a:p>
        </p:txBody>
      </p:sp>
    </p:spTree>
    <p:custDataLst>
      <p:tags r:id="rId1"/>
    </p:custDataLst>
    <p:extLst>
      <p:ext uri="{BB962C8B-B14F-4D97-AF65-F5344CB8AC3E}">
        <p14:creationId xmlns:p14="http://schemas.microsoft.com/office/powerpoint/2010/main" val="1932495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40677" y="996462"/>
            <a:ext cx="3341077" cy="218049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tabLst>
                <a:tab pos="101600" algn="l"/>
              </a:tabLst>
            </a:pPr>
            <a:r>
              <a:rPr lang="en-US" sz="2800" b="1" i="1" dirty="0" err="1">
                <a:solidFill>
                  <a:schemeClr val="tx1"/>
                </a:solidFill>
                <a:latin typeface="Times New Roman"/>
                <a:ea typeface="Calibri"/>
                <a:cs typeface="Times New Roman"/>
              </a:rPr>
              <a:t>Sự</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thay</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đổi</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của</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Gióng</a:t>
            </a:r>
            <a:endParaRPr lang="en-US" sz="2800" dirty="0">
              <a:solidFill>
                <a:schemeClr val="tx1"/>
              </a:solidFill>
              <a:ea typeface="Calibri"/>
              <a:cs typeface="Times New Roman"/>
            </a:endParaRPr>
          </a:p>
        </p:txBody>
      </p:sp>
      <p:sp>
        <p:nvSpPr>
          <p:cNvPr id="5" name="Rounded Rectangle 4"/>
          <p:cNvSpPr/>
          <p:nvPr/>
        </p:nvSpPr>
        <p:spPr>
          <a:xfrm>
            <a:off x="3856891" y="222738"/>
            <a:ext cx="6142893" cy="5744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n-US" sz="2800" b="1" dirty="0" err="1">
                <a:solidFill>
                  <a:srgbClr val="FF0000"/>
                </a:solidFill>
                <a:latin typeface="Times New Roman" panose="02020603050405020304" pitchFamily="18" charset="0"/>
                <a:ea typeface="Times New Roman" panose="02020603050405020304" pitchFamily="18" charset="0"/>
              </a:rPr>
              <a:t>Sự</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trưởng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thành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của</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Thánh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Gióng</a:t>
            </a:r>
            <a:endParaRPr lang="en-US" sz="2800" dirty="0">
              <a:latin typeface="Times New Roman" panose="02020603050405020304" pitchFamily="18" charset="0"/>
              <a:ea typeface="Times New Roman" panose="02020603050405020304" pitchFamily="18" charset="0"/>
            </a:endParaRPr>
          </a:p>
        </p:txBody>
      </p:sp>
      <p:sp>
        <p:nvSpPr>
          <p:cNvPr id="6" name="Rounded Rectangle 5"/>
          <p:cNvSpPr/>
          <p:nvPr/>
        </p:nvSpPr>
        <p:spPr>
          <a:xfrm>
            <a:off x="2989389" y="1184032"/>
            <a:ext cx="3423134" cy="5744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a:lnSpc>
                <a:spcPct val="115000"/>
              </a:lnSpc>
              <a:spcAft>
                <a:spcPts val="0"/>
              </a:spcAft>
              <a:tabLst>
                <a:tab pos="2743200" algn="ctr"/>
                <a:tab pos="5486400" algn="r"/>
              </a:tabLst>
            </a:pPr>
            <a:r>
              <a:rPr lang="en-US" sz="2800" b="1" dirty="0" err="1">
                <a:solidFill>
                  <a:schemeClr val="tx1"/>
                </a:solidFill>
                <a:latin typeface="Times New Roman"/>
                <a:ea typeface="Times New Roman"/>
                <a:cs typeface="Times New Roman"/>
              </a:rPr>
              <a:t>Lớn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nhanh</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như</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thổi</a:t>
            </a:r>
            <a:endParaRPr lang="en-US" sz="2800" b="1" dirty="0">
              <a:solidFill>
                <a:schemeClr val="tx1"/>
              </a:solidFill>
              <a:ea typeface="Times New Roman"/>
              <a:cs typeface="Times New Roman"/>
            </a:endParaRPr>
          </a:p>
        </p:txBody>
      </p:sp>
      <p:sp>
        <p:nvSpPr>
          <p:cNvPr id="8" name="Rounded Rectangle 7"/>
          <p:cNvSpPr/>
          <p:nvPr/>
        </p:nvSpPr>
        <p:spPr>
          <a:xfrm>
            <a:off x="890954" y="4149973"/>
            <a:ext cx="11007969" cy="140676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spcAft>
                <a:spcPts val="0"/>
              </a:spcAft>
              <a:tabLst>
                <a:tab pos="2743200" algn="ctr"/>
                <a:tab pos="5486400" algn="r"/>
              </a:tabLst>
            </a:pPr>
            <a:endParaRPr lang="en-US" sz="3200" b="1" dirty="0">
              <a:solidFill>
                <a:schemeClr val="tx1"/>
              </a:solidFill>
              <a:latin typeface="Times New Roman"/>
              <a:ea typeface="Calibri"/>
              <a:cs typeface="Times New Roman"/>
            </a:endParaRPr>
          </a:p>
          <a:p>
            <a:pPr lvl="0" algn="just">
              <a:lnSpc>
                <a:spcPct val="115000"/>
              </a:lnSpc>
              <a:spcAft>
                <a:spcPts val="0"/>
              </a:spcAft>
              <a:tabLst>
                <a:tab pos="2743200" algn="ctr"/>
                <a:tab pos="5486400" algn="r"/>
              </a:tabLst>
            </a:pPr>
            <a:r>
              <a:rPr lang="en-US" sz="3200" b="1" dirty="0" err="1">
                <a:solidFill>
                  <a:schemeClr val="tx1"/>
                </a:solidFill>
                <a:latin typeface="Times New Roman"/>
                <a:ea typeface="Calibri"/>
                <a:cs typeface="Times New Roman"/>
              </a:rPr>
              <a:t>Sự</a:t>
            </a:r>
            <a:r>
              <a:rPr lang="en-US" sz="3200" b="1" dirty="0">
                <a:solidFill>
                  <a:schemeClr val="tx1"/>
                </a:solidFill>
                <a:latin typeface="Times New Roman"/>
                <a:ea typeface="Calibri"/>
                <a:cs typeface="Times New Roman"/>
              </a:rPr>
              <a:t> </a:t>
            </a:r>
            <a:r>
              <a:rPr lang="en-US" sz="3200" b="1" dirty="0" err="1">
                <a:solidFill>
                  <a:schemeClr val="tx1"/>
                </a:solidFill>
                <a:latin typeface="Times New Roman"/>
                <a:ea typeface="Calibri"/>
                <a:cs typeface="Times New Roman"/>
              </a:rPr>
              <a:t>trưởng</a:t>
            </a:r>
            <a:r>
              <a:rPr lang="en-US" sz="3200" b="1" dirty="0">
                <a:solidFill>
                  <a:schemeClr val="tx1"/>
                </a:solidFill>
                <a:latin typeface="Times New Roman"/>
                <a:ea typeface="Calibri"/>
                <a:cs typeface="Times New Roman"/>
              </a:rPr>
              <a:t> </a:t>
            </a:r>
            <a:r>
              <a:rPr lang="en-US" sz="3200" b="1" dirty="0" err="1">
                <a:solidFill>
                  <a:schemeClr val="tx1"/>
                </a:solidFill>
                <a:latin typeface="Times New Roman"/>
                <a:ea typeface="Calibri"/>
                <a:cs typeface="Times New Roman"/>
              </a:rPr>
              <a:t>thành</a:t>
            </a:r>
            <a:r>
              <a:rPr lang="en-US" sz="3200" b="1" dirty="0">
                <a:solidFill>
                  <a:schemeClr val="tx1"/>
                </a:solidFill>
                <a:latin typeface="Times New Roman"/>
                <a:ea typeface="Calibri"/>
                <a:cs typeface="Times New Roman"/>
              </a:rPr>
              <a:t> </a:t>
            </a:r>
            <a:r>
              <a:rPr lang="en-US" sz="3200" b="1" dirty="0" err="1">
                <a:solidFill>
                  <a:schemeClr val="tx1"/>
                </a:solidFill>
                <a:latin typeface="Times New Roman"/>
                <a:ea typeface="Calibri"/>
                <a:cs typeface="Times New Roman"/>
              </a:rPr>
              <a:t>bất</a:t>
            </a:r>
            <a:r>
              <a:rPr lang="en-US" sz="3200" b="1" dirty="0">
                <a:solidFill>
                  <a:schemeClr val="tx1"/>
                </a:solidFill>
                <a:latin typeface="Times New Roman"/>
                <a:ea typeface="Calibri"/>
                <a:cs typeface="Times New Roman"/>
              </a:rPr>
              <a:t> </a:t>
            </a:r>
            <a:r>
              <a:rPr lang="en-US" sz="3200" b="1" dirty="0" err="1">
                <a:solidFill>
                  <a:schemeClr val="tx1"/>
                </a:solidFill>
                <a:latin typeface="Times New Roman"/>
                <a:ea typeface="Calibri"/>
                <a:cs typeface="Times New Roman"/>
              </a:rPr>
              <a:t>ngờ</a:t>
            </a:r>
            <a:r>
              <a:rPr lang="en-US" sz="3200" b="1" dirty="0">
                <a:solidFill>
                  <a:schemeClr val="tx1"/>
                </a:solidFill>
                <a:latin typeface="Times New Roman"/>
                <a:ea typeface="Calibri"/>
                <a:cs typeface="Times New Roman"/>
              </a:rPr>
              <a:t> </a:t>
            </a:r>
            <a:r>
              <a:rPr lang="en-US" sz="3200" b="1" dirty="0" err="1">
                <a:solidFill>
                  <a:schemeClr val="tx1"/>
                </a:solidFill>
                <a:latin typeface="Times New Roman"/>
                <a:ea typeface="Calibri"/>
                <a:cs typeface="Times New Roman"/>
              </a:rPr>
              <a:t>để</a:t>
            </a:r>
            <a:r>
              <a:rPr lang="en-US" sz="3200" b="1" dirty="0">
                <a:solidFill>
                  <a:schemeClr val="tx1"/>
                </a:solidFill>
                <a:latin typeface="Times New Roman"/>
                <a:ea typeface="Calibri"/>
                <a:cs typeface="Times New Roman"/>
              </a:rPr>
              <a:t> </a:t>
            </a:r>
            <a:r>
              <a:rPr lang="en-US" sz="3200" b="1" dirty="0" err="1">
                <a:solidFill>
                  <a:schemeClr val="tx1"/>
                </a:solidFill>
                <a:latin typeface="Times New Roman"/>
                <a:ea typeface="Calibri"/>
                <a:cs typeface="Times New Roman"/>
              </a:rPr>
              <a:t>đáp</a:t>
            </a:r>
            <a:r>
              <a:rPr lang="en-US" sz="3200" b="1" dirty="0">
                <a:solidFill>
                  <a:schemeClr val="tx1"/>
                </a:solidFill>
                <a:latin typeface="Times New Roman"/>
                <a:ea typeface="Calibri"/>
                <a:cs typeface="Times New Roman"/>
              </a:rPr>
              <a:t> </a:t>
            </a:r>
            <a:r>
              <a:rPr lang="en-US" sz="3200" b="1" dirty="0" err="1">
                <a:solidFill>
                  <a:schemeClr val="tx1"/>
                </a:solidFill>
                <a:latin typeface="Times New Roman"/>
                <a:ea typeface="Calibri"/>
                <a:cs typeface="Times New Roman"/>
              </a:rPr>
              <a:t>ứng</a:t>
            </a:r>
            <a:r>
              <a:rPr lang="en-US" sz="3200" b="1" dirty="0">
                <a:solidFill>
                  <a:schemeClr val="tx1"/>
                </a:solidFill>
                <a:latin typeface="Times New Roman"/>
                <a:ea typeface="Calibri"/>
                <a:cs typeface="Times New Roman"/>
              </a:rPr>
              <a:t> </a:t>
            </a:r>
            <a:r>
              <a:rPr lang="en-US" sz="3200" b="1" dirty="0" err="1">
                <a:solidFill>
                  <a:schemeClr val="tx1"/>
                </a:solidFill>
                <a:latin typeface="Times New Roman"/>
                <a:ea typeface="Calibri"/>
                <a:cs typeface="Times New Roman"/>
              </a:rPr>
              <a:t>nhiệm</a:t>
            </a:r>
            <a:r>
              <a:rPr lang="en-US" sz="3200" b="1" dirty="0">
                <a:solidFill>
                  <a:schemeClr val="tx1"/>
                </a:solidFill>
                <a:latin typeface="Times New Roman"/>
                <a:ea typeface="Calibri"/>
                <a:cs typeface="Times New Roman"/>
              </a:rPr>
              <a:t> </a:t>
            </a:r>
            <a:r>
              <a:rPr lang="en-US" sz="3200" b="1" dirty="0" err="1">
                <a:solidFill>
                  <a:schemeClr val="tx1"/>
                </a:solidFill>
                <a:latin typeface="Times New Roman"/>
                <a:ea typeface="Calibri"/>
                <a:cs typeface="Times New Roman"/>
              </a:rPr>
              <a:t>vụ</a:t>
            </a:r>
            <a:r>
              <a:rPr lang="en-US" sz="3200" b="1" dirty="0">
                <a:solidFill>
                  <a:schemeClr val="tx1"/>
                </a:solidFill>
                <a:latin typeface="Times New Roman"/>
                <a:ea typeface="Calibri"/>
                <a:cs typeface="Times New Roman"/>
              </a:rPr>
              <a:t> </a:t>
            </a:r>
            <a:r>
              <a:rPr lang="en-US" sz="3200" b="1" dirty="0" err="1">
                <a:solidFill>
                  <a:schemeClr val="tx1"/>
                </a:solidFill>
                <a:latin typeface="Times New Roman"/>
                <a:ea typeface="Calibri"/>
                <a:cs typeface="Times New Roman"/>
              </a:rPr>
              <a:t>cấp</a:t>
            </a:r>
            <a:r>
              <a:rPr lang="en-US" sz="3200" b="1" dirty="0">
                <a:solidFill>
                  <a:schemeClr val="tx1"/>
                </a:solidFill>
                <a:latin typeface="Times New Roman"/>
                <a:ea typeface="Calibri"/>
                <a:cs typeface="Times New Roman"/>
              </a:rPr>
              <a:t> </a:t>
            </a:r>
            <a:r>
              <a:rPr lang="en-US" sz="3200" b="1" dirty="0" err="1">
                <a:solidFill>
                  <a:schemeClr val="tx1"/>
                </a:solidFill>
                <a:latin typeface="Times New Roman"/>
                <a:ea typeface="Calibri"/>
                <a:cs typeface="Times New Roman"/>
              </a:rPr>
              <a:t>bách</a:t>
            </a:r>
            <a:r>
              <a:rPr lang="en-US" sz="3200" b="1" dirty="0">
                <a:solidFill>
                  <a:schemeClr val="tx1"/>
                </a:solidFill>
                <a:latin typeface="Times New Roman"/>
                <a:ea typeface="Calibri"/>
                <a:cs typeface="Times New Roman"/>
              </a:rPr>
              <a:t>: </a:t>
            </a:r>
            <a:r>
              <a:rPr lang="en-US" sz="3200" b="1" dirty="0" err="1">
                <a:solidFill>
                  <a:schemeClr val="tx1"/>
                </a:solidFill>
                <a:latin typeface="Times New Roman"/>
                <a:ea typeface="Calibri"/>
                <a:cs typeface="Times New Roman"/>
              </a:rPr>
              <a:t>đánh</a:t>
            </a:r>
            <a:r>
              <a:rPr lang="en-US" sz="3200" b="1" dirty="0">
                <a:solidFill>
                  <a:schemeClr val="tx1"/>
                </a:solidFill>
                <a:latin typeface="Times New Roman"/>
                <a:ea typeface="Calibri"/>
                <a:cs typeface="Times New Roman"/>
              </a:rPr>
              <a:t> </a:t>
            </a:r>
            <a:r>
              <a:rPr lang="en-US" sz="3200" b="1" dirty="0" err="1">
                <a:solidFill>
                  <a:schemeClr val="tx1"/>
                </a:solidFill>
                <a:latin typeface="Times New Roman"/>
                <a:ea typeface="Calibri"/>
                <a:cs typeface="Times New Roman"/>
              </a:rPr>
              <a:t>giặc</a:t>
            </a:r>
            <a:r>
              <a:rPr lang="en-US" sz="3200" b="1" dirty="0">
                <a:solidFill>
                  <a:schemeClr val="tx1"/>
                </a:solidFill>
                <a:latin typeface="Times New Roman"/>
                <a:ea typeface="Calibri"/>
                <a:cs typeface="Times New Roman"/>
              </a:rPr>
              <a:t> </a:t>
            </a:r>
            <a:r>
              <a:rPr lang="en-US" sz="3200" b="1" dirty="0" err="1">
                <a:solidFill>
                  <a:schemeClr val="tx1"/>
                </a:solidFill>
                <a:latin typeface="Times New Roman"/>
                <a:ea typeface="Calibri"/>
                <a:cs typeface="Times New Roman"/>
              </a:rPr>
              <a:t>cứu</a:t>
            </a:r>
            <a:r>
              <a:rPr lang="en-US" sz="3200" b="1" dirty="0">
                <a:solidFill>
                  <a:schemeClr val="tx1"/>
                </a:solidFill>
                <a:latin typeface="Times New Roman"/>
                <a:ea typeface="Calibri"/>
                <a:cs typeface="Times New Roman"/>
              </a:rPr>
              <a:t> </a:t>
            </a:r>
            <a:r>
              <a:rPr lang="en-US" sz="3200" b="1" dirty="0" err="1">
                <a:solidFill>
                  <a:schemeClr val="tx1"/>
                </a:solidFill>
                <a:latin typeface="Times New Roman"/>
                <a:ea typeface="Calibri"/>
                <a:cs typeface="Times New Roman"/>
              </a:rPr>
              <a:t>nước</a:t>
            </a:r>
            <a:r>
              <a:rPr lang="en-US" sz="3200" b="1" dirty="0">
                <a:solidFill>
                  <a:schemeClr val="tx1"/>
                </a:solidFill>
                <a:latin typeface="Times New Roman"/>
                <a:ea typeface="Calibri"/>
                <a:cs typeface="Times New Roman"/>
              </a:rPr>
              <a:t>.</a:t>
            </a:r>
            <a:endParaRPr lang="en-US" sz="3200" b="1" dirty="0">
              <a:solidFill>
                <a:schemeClr val="tx1"/>
              </a:solidFill>
              <a:ea typeface="Calibri"/>
              <a:cs typeface="Times New Roman"/>
            </a:endParaRPr>
          </a:p>
          <a:p>
            <a:pPr>
              <a:lnSpc>
                <a:spcPct val="107000"/>
              </a:lnSpc>
              <a:spcAft>
                <a:spcPts val="0"/>
              </a:spcAft>
              <a:tabLst>
                <a:tab pos="101600" algn="l"/>
              </a:tabLst>
            </a:pPr>
            <a:r>
              <a:rPr lang="en-US" sz="3200" b="1" dirty="0">
                <a:latin typeface="Times New Roman"/>
                <a:ea typeface="Times New Roman"/>
                <a:cs typeface="Times New Roman"/>
              </a:rPr>
              <a:t> </a:t>
            </a:r>
            <a:endParaRPr lang="en-US" sz="3200" b="1" dirty="0">
              <a:ea typeface="Calibri"/>
              <a:cs typeface="Times New Roman"/>
            </a:endParaRPr>
          </a:p>
        </p:txBody>
      </p:sp>
      <p:sp>
        <p:nvSpPr>
          <p:cNvPr id="9" name="Rounded Rectangle 8"/>
          <p:cNvSpPr/>
          <p:nvPr/>
        </p:nvSpPr>
        <p:spPr>
          <a:xfrm>
            <a:off x="3141789" y="1969474"/>
            <a:ext cx="5345719" cy="5744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a:lnSpc>
                <a:spcPct val="115000"/>
              </a:lnSpc>
              <a:spcAft>
                <a:spcPts val="0"/>
              </a:spcAft>
              <a:tabLst>
                <a:tab pos="2743200" algn="ctr"/>
                <a:tab pos="5486400" algn="r"/>
              </a:tabLst>
            </a:pPr>
            <a:r>
              <a:rPr lang="en-US" sz="2800" b="1" dirty="0" err="1">
                <a:solidFill>
                  <a:schemeClr val="tx1"/>
                </a:solidFill>
                <a:latin typeface="Times New Roman"/>
                <a:ea typeface="Times New Roman"/>
                <a:cs typeface="Times New Roman"/>
              </a:rPr>
              <a:t>Cơm</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ăn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mấy</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cũng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không</a:t>
            </a:r>
            <a:r>
              <a:rPr lang="en-US" sz="2800" b="1" dirty="0">
                <a:solidFill>
                  <a:schemeClr val="tx1"/>
                </a:solidFill>
                <a:latin typeface="Times New Roman"/>
                <a:ea typeface="Times New Roman"/>
                <a:cs typeface="Times New Roman"/>
              </a:rPr>
              <a:t> no</a:t>
            </a:r>
            <a:endParaRPr lang="en-US" sz="2800" b="1" dirty="0">
              <a:solidFill>
                <a:schemeClr val="tx1"/>
              </a:solidFill>
              <a:ea typeface="Times New Roman"/>
              <a:cs typeface="Times New Roman"/>
            </a:endParaRPr>
          </a:p>
        </p:txBody>
      </p:sp>
      <p:sp>
        <p:nvSpPr>
          <p:cNvPr id="10" name="Rounded Rectangle 9"/>
          <p:cNvSpPr/>
          <p:nvPr/>
        </p:nvSpPr>
        <p:spPr>
          <a:xfrm>
            <a:off x="2508739" y="2754916"/>
            <a:ext cx="6037386" cy="5744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a:lnSpc>
                <a:spcPct val="115000"/>
              </a:lnSpc>
              <a:spcAft>
                <a:spcPts val="0"/>
              </a:spcAft>
              <a:tabLst>
                <a:tab pos="2743200" algn="ctr"/>
                <a:tab pos="5486400" algn="r"/>
              </a:tabLst>
            </a:pPr>
            <a:r>
              <a:rPr lang="en-US" sz="2800" b="1" dirty="0" err="1">
                <a:solidFill>
                  <a:schemeClr val="tx1"/>
                </a:solidFill>
                <a:latin typeface="Times New Roman"/>
                <a:ea typeface="Times New Roman"/>
                <a:cs typeface="Times New Roman"/>
              </a:rPr>
              <a:t>Áo</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vừa</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mặc</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đã</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căng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đứt</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chỉ</a:t>
            </a:r>
            <a:endParaRPr lang="en-US" sz="2800" b="1" dirty="0">
              <a:solidFill>
                <a:schemeClr val="tx1"/>
              </a:solidFill>
              <a:ea typeface="Times New Roman"/>
              <a:cs typeface="Times New Roman"/>
            </a:endParaRPr>
          </a:p>
        </p:txBody>
      </p:sp>
      <p:sp>
        <p:nvSpPr>
          <p:cNvPr id="11" name="Down Arrow 10"/>
          <p:cNvSpPr/>
          <p:nvPr/>
        </p:nvSpPr>
        <p:spPr>
          <a:xfrm>
            <a:off x="1641231" y="3176955"/>
            <a:ext cx="281354" cy="973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9020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140677" y="1477105"/>
            <a:ext cx="3341077" cy="359898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tabLst>
                <a:tab pos="101600" algn="l"/>
              </a:tabLst>
            </a:pPr>
            <a:r>
              <a:rPr lang="en-US" sz="2800" b="1" i="1" dirty="0" err="1">
                <a:solidFill>
                  <a:schemeClr val="tx1"/>
                </a:solidFill>
                <a:latin typeface="Times New Roman"/>
                <a:ea typeface="Calibri"/>
                <a:cs typeface="Times New Roman"/>
              </a:rPr>
              <a:t>Sự</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thay</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đổi</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của</a:t>
            </a:r>
            <a:r>
              <a:rPr lang="en-US" sz="2800" b="1" i="1" dirty="0">
                <a:solidFill>
                  <a:schemeClr val="tx1"/>
                </a:solidFill>
                <a:latin typeface="Times New Roman"/>
                <a:ea typeface="Calibri"/>
                <a:cs typeface="Times New Roman"/>
              </a:rPr>
              <a:t> </a:t>
            </a:r>
            <a:r>
              <a:rPr lang="en-US" sz="2800" b="1" i="1" dirty="0" err="1">
                <a:solidFill>
                  <a:schemeClr val="tx1"/>
                </a:solidFill>
                <a:latin typeface="Times New Roman"/>
                <a:ea typeface="Calibri"/>
                <a:cs typeface="Times New Roman"/>
              </a:rPr>
              <a:t>Gióng</a:t>
            </a:r>
            <a:endParaRPr lang="en-US" sz="2800" dirty="0">
              <a:solidFill>
                <a:schemeClr val="tx1"/>
              </a:solidFill>
              <a:ea typeface="Calibri"/>
              <a:cs typeface="Times New Roman"/>
            </a:endParaRPr>
          </a:p>
        </p:txBody>
      </p:sp>
      <p:sp>
        <p:nvSpPr>
          <p:cNvPr id="5" name="Rounded Rectangle 4"/>
          <p:cNvSpPr/>
          <p:nvPr/>
        </p:nvSpPr>
        <p:spPr>
          <a:xfrm>
            <a:off x="3856891" y="222738"/>
            <a:ext cx="6142893" cy="5744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n-US" sz="2800" b="1" dirty="0" err="1">
                <a:solidFill>
                  <a:srgbClr val="FF0000"/>
                </a:solidFill>
                <a:latin typeface="Times New Roman" panose="02020603050405020304" pitchFamily="18" charset="0"/>
                <a:ea typeface="Times New Roman" panose="02020603050405020304" pitchFamily="18" charset="0"/>
              </a:rPr>
              <a:t>Sự</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trưởng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thành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của</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Thánh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Gióng</a:t>
            </a:r>
            <a:endParaRPr lang="en-US" sz="2800" dirty="0">
              <a:latin typeface="Times New Roman" panose="02020603050405020304" pitchFamily="18" charset="0"/>
              <a:ea typeface="Times New Roman" panose="02020603050405020304" pitchFamily="18" charset="0"/>
            </a:endParaRPr>
          </a:p>
        </p:txBody>
      </p:sp>
      <p:sp>
        <p:nvSpPr>
          <p:cNvPr id="6" name="Rounded Rectangle 5"/>
          <p:cNvSpPr/>
          <p:nvPr/>
        </p:nvSpPr>
        <p:spPr>
          <a:xfrm>
            <a:off x="2989389" y="1184032"/>
            <a:ext cx="4618888" cy="57443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a:lnSpc>
                <a:spcPct val="115000"/>
              </a:lnSpc>
              <a:spcAft>
                <a:spcPts val="0"/>
              </a:spcAft>
              <a:tabLst>
                <a:tab pos="2743200" algn="ctr"/>
                <a:tab pos="5486400" algn="r"/>
              </a:tabLst>
            </a:pPr>
            <a:r>
              <a:rPr lang="en-US" sz="2800" b="1" dirty="0" err="1">
                <a:solidFill>
                  <a:schemeClr val="tx1"/>
                </a:solidFill>
                <a:latin typeface="Times New Roman"/>
                <a:ea typeface="Times New Roman"/>
                <a:cs typeface="Times New Roman"/>
              </a:rPr>
              <a:t>Vươn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vai</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thành</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tráng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sĩ</a:t>
            </a:r>
            <a:endParaRPr lang="en-US" sz="2800" b="1" dirty="0">
              <a:solidFill>
                <a:schemeClr val="tx1"/>
              </a:solidFill>
              <a:ea typeface="Times New Roman"/>
              <a:cs typeface="Times New Roman"/>
            </a:endParaRPr>
          </a:p>
        </p:txBody>
      </p:sp>
      <p:sp>
        <p:nvSpPr>
          <p:cNvPr id="9" name="Rounded Rectangle 8"/>
          <p:cNvSpPr/>
          <p:nvPr/>
        </p:nvSpPr>
        <p:spPr>
          <a:xfrm>
            <a:off x="3141789" y="2567347"/>
            <a:ext cx="8335103" cy="87923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a:lnSpc>
                <a:spcPct val="115000"/>
              </a:lnSpc>
              <a:spcAft>
                <a:spcPts val="0"/>
              </a:spcAft>
              <a:tabLst>
                <a:tab pos="2743200" algn="ctr"/>
                <a:tab pos="5486400" algn="r"/>
              </a:tabLst>
            </a:pPr>
            <a:r>
              <a:rPr lang="en-US" sz="2800" b="1" dirty="0" err="1">
                <a:solidFill>
                  <a:schemeClr val="tx1"/>
                </a:solidFill>
                <a:latin typeface="Times New Roman"/>
                <a:ea typeface="Times New Roman"/>
                <a:cs typeface="Times New Roman"/>
              </a:rPr>
              <a:t>Sự</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trưởng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thành</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vượt</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bậc</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Nhiệm</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vụ</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càng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nặng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nề</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thì</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sự</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lớn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lên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càng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nhanh</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chóng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kì</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diệu</a:t>
            </a:r>
            <a:r>
              <a:rPr lang="en-US" sz="2800" b="1" dirty="0">
                <a:solidFill>
                  <a:schemeClr val="tx1"/>
                </a:solidFill>
                <a:latin typeface="Times New Roman"/>
                <a:ea typeface="Times New Roman"/>
                <a:cs typeface="Times New Roman"/>
              </a:rPr>
              <a:t>.</a:t>
            </a:r>
            <a:endParaRPr lang="en-US" sz="2800" b="1" dirty="0">
              <a:solidFill>
                <a:schemeClr val="tx1"/>
              </a:solidFill>
              <a:ea typeface="Times New Roman"/>
              <a:cs typeface="Times New Roman"/>
            </a:endParaRPr>
          </a:p>
        </p:txBody>
      </p:sp>
      <p:sp>
        <p:nvSpPr>
          <p:cNvPr id="10" name="Rounded Rectangle 9"/>
          <p:cNvSpPr/>
          <p:nvPr/>
        </p:nvSpPr>
        <p:spPr>
          <a:xfrm>
            <a:off x="2508739" y="3927216"/>
            <a:ext cx="9390184" cy="128954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a:lnSpc>
                <a:spcPct val="115000"/>
              </a:lnSpc>
              <a:spcAft>
                <a:spcPts val="0"/>
              </a:spcAft>
              <a:tabLst>
                <a:tab pos="2743200" algn="ctr"/>
                <a:tab pos="5486400" algn="r"/>
              </a:tabLst>
            </a:pPr>
            <a:r>
              <a:rPr lang="en-US" sz="2800" b="1" dirty="0" err="1">
                <a:solidFill>
                  <a:schemeClr val="tx1"/>
                </a:solidFill>
                <a:latin typeface="Times New Roman"/>
                <a:ea typeface="Times New Roman"/>
                <a:cs typeface="Times New Roman"/>
              </a:rPr>
              <a:t>Thể</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hiện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quan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niệm</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người</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anh</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hùng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là</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người</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khổng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lồ</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với</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ước</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mơ</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có</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sức</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mạnh</a:t>
            </a:r>
            <a:r>
              <a:rPr lang="en-US" sz="2800" b="1" dirty="0">
                <a:solidFill>
                  <a:schemeClr val="tx1"/>
                </a:solidFill>
                <a:latin typeface="Times New Roman"/>
                <a:ea typeface="Times New Roman"/>
                <a:cs typeface="Times New Roman"/>
              </a:rPr>
              <a:t> to </a:t>
            </a:r>
            <a:r>
              <a:rPr lang="en-US" sz="2800" b="1" dirty="0" err="1">
                <a:solidFill>
                  <a:schemeClr val="tx1"/>
                </a:solidFill>
                <a:latin typeface="Times New Roman"/>
                <a:ea typeface="Times New Roman"/>
                <a:cs typeface="Times New Roman"/>
              </a:rPr>
              <a:t>lớn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để</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chiến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thắng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giặc</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ngoại</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xâm</a:t>
            </a:r>
            <a:r>
              <a:rPr lang="en-US" sz="2800" b="1" dirty="0">
                <a:solidFill>
                  <a:schemeClr val="tx1"/>
                </a:solidFill>
                <a:latin typeface="Times New Roman"/>
                <a:ea typeface="Times New Roman"/>
                <a:cs typeface="Times New Roman"/>
              </a:rPr>
              <a:t> </a:t>
            </a:r>
            <a:endParaRPr lang="en-US" sz="2800" b="1" dirty="0">
              <a:solidFill>
                <a:schemeClr val="tx1"/>
              </a:solidFill>
              <a:ea typeface="Times New Roman"/>
              <a:cs typeface="Times New Roman"/>
            </a:endParaRPr>
          </a:p>
        </p:txBody>
      </p:sp>
    </p:spTree>
    <p:custDataLst>
      <p:tags r:id="rId1"/>
    </p:custDataLst>
    <p:extLst>
      <p:ext uri="{BB962C8B-B14F-4D97-AF65-F5344CB8AC3E}">
        <p14:creationId xmlns:p14="http://schemas.microsoft.com/office/powerpoint/2010/main" val="9560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Oval 3"/>
          <p:cNvSpPr/>
          <p:nvPr/>
        </p:nvSpPr>
        <p:spPr>
          <a:xfrm>
            <a:off x="140677" y="1606058"/>
            <a:ext cx="3341077" cy="218049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0"/>
              </a:spcAft>
              <a:tabLst>
                <a:tab pos="2743200" algn="ctr"/>
                <a:tab pos="5486400" algn="r"/>
              </a:tabLst>
            </a:pPr>
            <a:r>
              <a:rPr lang="en-US" sz="2800" b="1" dirty="0" err="1">
                <a:solidFill>
                  <a:schemeClr val="tx1"/>
                </a:solidFill>
                <a:latin typeface="Times New Roman"/>
                <a:ea typeface="Calibri"/>
                <a:cs typeface="Times New Roman"/>
              </a:rPr>
              <a:t>Bà</a:t>
            </a:r>
            <a:r>
              <a:rPr lang="en-US" sz="2800" b="1" dirty="0">
                <a:solidFill>
                  <a:schemeClr val="tx1"/>
                </a:solidFill>
                <a:latin typeface="Times New Roman"/>
                <a:ea typeface="Calibri"/>
                <a:cs typeface="Times New Roman"/>
              </a:rPr>
              <a:t> con </a:t>
            </a:r>
            <a:r>
              <a:rPr lang="en-US" sz="2800" b="1" dirty="0" err="1">
                <a:solidFill>
                  <a:schemeClr val="tx1"/>
                </a:solidFill>
                <a:latin typeface="Times New Roman"/>
                <a:ea typeface="Calibri"/>
                <a:cs typeface="Times New Roman"/>
              </a:rPr>
              <a:t>dân</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làng</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góp</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gạo</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nuôi</a:t>
            </a:r>
            <a:r>
              <a:rPr lang="en-US" sz="2800" b="1" dirty="0">
                <a:solidFill>
                  <a:schemeClr val="tx1"/>
                </a:solidFill>
                <a:latin typeface="Times New Roman"/>
                <a:ea typeface="Calibri"/>
                <a:cs typeface="Times New Roman"/>
              </a:rPr>
              <a:t> </a:t>
            </a:r>
            <a:r>
              <a:rPr lang="en-US" sz="2800" b="1" dirty="0" err="1">
                <a:solidFill>
                  <a:schemeClr val="tx1"/>
                </a:solidFill>
                <a:latin typeface="Times New Roman"/>
                <a:ea typeface="Calibri"/>
                <a:cs typeface="Times New Roman"/>
              </a:rPr>
              <a:t>Gióng</a:t>
            </a:r>
            <a:r>
              <a:rPr lang="en-US" sz="2800" b="1" dirty="0">
                <a:solidFill>
                  <a:schemeClr val="tx1"/>
                </a:solidFill>
                <a:latin typeface="Times New Roman"/>
                <a:ea typeface="Calibri"/>
                <a:cs typeface="Times New Roman"/>
              </a:rPr>
              <a:t>?</a:t>
            </a:r>
            <a:endParaRPr lang="en-US" sz="2800" b="1" dirty="0">
              <a:solidFill>
                <a:schemeClr val="tx1"/>
              </a:solidFill>
              <a:ea typeface="Calibri"/>
              <a:cs typeface="Times New Roman"/>
            </a:endParaRPr>
          </a:p>
        </p:txBody>
      </p:sp>
      <p:sp>
        <p:nvSpPr>
          <p:cNvPr id="5" name="Rounded Rectangle 4"/>
          <p:cNvSpPr/>
          <p:nvPr/>
        </p:nvSpPr>
        <p:spPr>
          <a:xfrm>
            <a:off x="3856891" y="222738"/>
            <a:ext cx="6142893" cy="5744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n-US" sz="2800" b="1" dirty="0" err="1">
                <a:solidFill>
                  <a:srgbClr val="FF0000"/>
                </a:solidFill>
                <a:latin typeface="Times New Roman" panose="02020603050405020304" pitchFamily="18" charset="0"/>
                <a:ea typeface="Times New Roman" panose="02020603050405020304" pitchFamily="18" charset="0"/>
              </a:rPr>
              <a:t>Sự</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trưởng</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thành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của</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Thánh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Gióng</a:t>
            </a:r>
            <a:endParaRPr lang="en-US" sz="2800" dirty="0">
              <a:latin typeface="Times New Roman" panose="02020603050405020304" pitchFamily="18" charset="0"/>
              <a:ea typeface="Times New Roman" panose="02020603050405020304" pitchFamily="18" charset="0"/>
            </a:endParaRPr>
          </a:p>
        </p:txBody>
      </p:sp>
      <p:sp>
        <p:nvSpPr>
          <p:cNvPr id="6" name="Rounded Rectangle 5"/>
          <p:cNvSpPr/>
          <p:nvPr/>
        </p:nvSpPr>
        <p:spPr>
          <a:xfrm>
            <a:off x="2989388" y="1184032"/>
            <a:ext cx="9202611" cy="201636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a:lnSpc>
                <a:spcPct val="115000"/>
              </a:lnSpc>
              <a:spcAft>
                <a:spcPts val="0"/>
              </a:spcAft>
              <a:tabLst>
                <a:tab pos="2743200" algn="ctr"/>
                <a:tab pos="5486400" algn="r"/>
              </a:tabLst>
            </a:pPr>
            <a:r>
              <a:rPr lang="en-US" sz="2800" b="1" dirty="0" err="1">
                <a:solidFill>
                  <a:schemeClr val="tx1"/>
                </a:solidFill>
                <a:latin typeface="Times New Roman"/>
                <a:ea typeface="Times New Roman"/>
                <a:cs typeface="Times New Roman"/>
              </a:rPr>
              <a:t>Gióng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lớn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lên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bằng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những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thức</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ăn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đồ</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mặc</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rất</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đời</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thường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của</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nhân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dân</a:t>
            </a:r>
            <a:r>
              <a:rPr lang="en-US" sz="2800" b="1" dirty="0">
                <a:solidFill>
                  <a:schemeClr val="tx1"/>
                </a:solidFill>
                <a:latin typeface="Times New Roman"/>
                <a:ea typeface="Times New Roman"/>
                <a:cs typeface="Times New Roman"/>
              </a:rPr>
              <a:t>.</a:t>
            </a:r>
            <a:endParaRPr lang="en-US" sz="2800" b="1" dirty="0">
              <a:solidFill>
                <a:schemeClr val="tx1"/>
              </a:solidFill>
              <a:ea typeface="Times New Roman"/>
              <a:cs typeface="Times New Roman"/>
            </a:endParaRPr>
          </a:p>
        </p:txBody>
      </p:sp>
      <p:sp>
        <p:nvSpPr>
          <p:cNvPr id="9" name="Rounded Rectangle 8"/>
          <p:cNvSpPr/>
          <p:nvPr/>
        </p:nvSpPr>
        <p:spPr>
          <a:xfrm>
            <a:off x="2813538" y="3423138"/>
            <a:ext cx="9167447" cy="140676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a:lnSpc>
                <a:spcPct val="115000"/>
              </a:lnSpc>
              <a:spcAft>
                <a:spcPts val="0"/>
              </a:spcAft>
              <a:tabLst>
                <a:tab pos="2743200" algn="ctr"/>
                <a:tab pos="5486400" algn="r"/>
              </a:tabLst>
            </a:pPr>
            <a:r>
              <a:rPr lang="en-US" sz="2800" b="1" dirty="0" err="1">
                <a:solidFill>
                  <a:schemeClr val="tx1"/>
                </a:solidFill>
                <a:latin typeface="Times New Roman"/>
                <a:ea typeface="Times New Roman"/>
                <a:cs typeface="Times New Roman"/>
              </a:rPr>
              <a:t>Tình</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yêu</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thương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đoàn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kết</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sự</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đồng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lòng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của</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nhân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dân</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trong</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đánh</a:t>
            </a:r>
            <a:r>
              <a:rPr lang="en-US" sz="2800" b="1" dirty="0">
                <a:solidFill>
                  <a:schemeClr val="tx1"/>
                </a:solidFill>
                <a:latin typeface="Times New Roman"/>
                <a:ea typeface="Times New Roman"/>
                <a:cs typeface="Times New Roman"/>
              </a:rPr>
              <a:t> </a:t>
            </a:r>
            <a:r>
              <a:rPr lang="en-US" sz="2800" b="1" dirty="0" err="1">
                <a:solidFill>
                  <a:schemeClr val="tx1"/>
                </a:solidFill>
                <a:latin typeface="Times New Roman"/>
                <a:ea typeface="Times New Roman"/>
                <a:cs typeface="Times New Roman"/>
              </a:rPr>
              <a:t>giặc</a:t>
            </a:r>
            <a:r>
              <a:rPr lang="en-US" sz="2800" b="1" dirty="0">
                <a:solidFill>
                  <a:schemeClr val="tx1"/>
                </a:solidFill>
                <a:latin typeface="Times New Roman"/>
                <a:ea typeface="Times New Roman"/>
                <a:cs typeface="Times New Roman"/>
              </a:rPr>
              <a:t>.</a:t>
            </a:r>
            <a:endParaRPr lang="en-US" sz="2800" b="1" dirty="0">
              <a:solidFill>
                <a:schemeClr val="tx1"/>
              </a:solidFill>
              <a:ea typeface="Times New Roman"/>
              <a:cs typeface="Times New Roman"/>
            </a:endParaRPr>
          </a:p>
        </p:txBody>
      </p:sp>
      <p:sp>
        <p:nvSpPr>
          <p:cNvPr id="8" name="Content Placeholder 7"/>
          <p:cNvSpPr>
            <a:spLocks noGrp="1"/>
          </p:cNvSpPr>
          <p:nvPr>
            <p:ph idx="1"/>
          </p:nvPr>
        </p:nvSpPr>
        <p:spPr>
          <a:xfrm>
            <a:off x="838200" y="5287107"/>
            <a:ext cx="10515600" cy="133643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lvl="0" algn="just">
              <a:lnSpc>
                <a:spcPct val="115000"/>
              </a:lnSpc>
              <a:spcAft>
                <a:spcPts val="0"/>
              </a:spcAft>
              <a:tabLst>
                <a:tab pos="2743200" algn="ctr"/>
                <a:tab pos="5486400" algn="r"/>
              </a:tabLst>
            </a:pPr>
            <a:endParaRPr lang="en-US" sz="3200" b="1" dirty="0">
              <a:solidFill>
                <a:schemeClr val="tx1"/>
              </a:solidFill>
              <a:latin typeface="Times New Roman"/>
              <a:ea typeface="Calibri"/>
              <a:cs typeface="Times New Roman"/>
            </a:endParaRPr>
          </a:p>
          <a:p>
            <a:pPr marL="0" lvl="0" indent="0" algn="just">
              <a:lnSpc>
                <a:spcPct val="115000"/>
              </a:lnSpc>
              <a:spcAft>
                <a:spcPts val="0"/>
              </a:spcAft>
              <a:buNone/>
              <a:tabLst>
                <a:tab pos="2743200" algn="ctr"/>
                <a:tab pos="5486400" algn="r"/>
              </a:tabLst>
            </a:pPr>
            <a:r>
              <a:rPr lang="en-US" sz="12800" b="1" dirty="0">
                <a:solidFill>
                  <a:schemeClr val="tx1"/>
                </a:solidFill>
                <a:latin typeface="Times New Roman"/>
                <a:ea typeface="Calibri"/>
                <a:cs typeface="Times New Roman"/>
              </a:rPr>
              <a:t>=&gt; </a:t>
            </a:r>
            <a:r>
              <a:rPr lang="en-US" sz="12800" b="1" dirty="0" err="1">
                <a:solidFill>
                  <a:schemeClr val="tx1"/>
                </a:solidFill>
                <a:latin typeface="Times New Roman"/>
                <a:ea typeface="Calibri"/>
                <a:cs typeface="Times New Roman"/>
              </a:rPr>
              <a:t>Anh</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hùng</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Gióng</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là</a:t>
            </a:r>
            <a:r>
              <a:rPr lang="en-US" sz="12800" b="1" dirty="0">
                <a:solidFill>
                  <a:schemeClr val="tx1"/>
                </a:solidFill>
                <a:latin typeface="Times New Roman"/>
                <a:ea typeface="Calibri"/>
                <a:cs typeface="Times New Roman"/>
              </a:rPr>
              <a:t> con </a:t>
            </a:r>
            <a:r>
              <a:rPr lang="en-US" sz="12800" b="1" dirty="0" err="1">
                <a:solidFill>
                  <a:schemeClr val="tx1"/>
                </a:solidFill>
                <a:latin typeface="Times New Roman"/>
                <a:ea typeface="Calibri"/>
                <a:cs typeface="Times New Roman"/>
              </a:rPr>
              <a:t>của</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nhân</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dân</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Sức</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mạnh</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của</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Gióng</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là</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sức</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mạnh</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đoàn</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kết</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của</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cả</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cộng</a:t>
            </a:r>
            <a:r>
              <a:rPr lang="en-US" sz="12800" b="1" dirty="0">
                <a:solidFill>
                  <a:schemeClr val="tx1"/>
                </a:solidFill>
                <a:latin typeface="Times New Roman"/>
                <a:ea typeface="Calibri"/>
                <a:cs typeface="Times New Roman"/>
              </a:rPr>
              <a:t> </a:t>
            </a:r>
            <a:r>
              <a:rPr lang="en-US" sz="12800" b="1" dirty="0" err="1">
                <a:solidFill>
                  <a:schemeClr val="tx1"/>
                </a:solidFill>
                <a:latin typeface="Times New Roman"/>
                <a:ea typeface="Calibri"/>
                <a:cs typeface="Times New Roman"/>
              </a:rPr>
              <a:t>đồng</a:t>
            </a:r>
            <a:r>
              <a:rPr lang="en-US" sz="12800" b="1" dirty="0">
                <a:solidFill>
                  <a:schemeClr val="tx1"/>
                </a:solidFill>
                <a:latin typeface="Times New Roman"/>
                <a:ea typeface="Calibri"/>
                <a:cs typeface="Times New Roman"/>
              </a:rPr>
              <a:t>.</a:t>
            </a:r>
            <a:endParaRPr lang="en-US" sz="12800" b="1" dirty="0">
              <a:solidFill>
                <a:schemeClr val="tx1"/>
              </a:solidFill>
              <a:ea typeface="Calibri"/>
              <a:cs typeface="Times New Roman"/>
            </a:endParaRPr>
          </a:p>
          <a:p>
            <a:pPr>
              <a:lnSpc>
                <a:spcPct val="107000"/>
              </a:lnSpc>
              <a:spcAft>
                <a:spcPts val="0"/>
              </a:spcAft>
              <a:tabLst>
                <a:tab pos="101600" algn="l"/>
              </a:tabLst>
            </a:pPr>
            <a:r>
              <a:rPr lang="en-US" sz="12800" b="1" dirty="0">
                <a:latin typeface="Times New Roman"/>
                <a:ea typeface="Times New Roman"/>
                <a:cs typeface="Times New Roman"/>
              </a:rPr>
              <a:t> </a:t>
            </a:r>
            <a:endParaRPr lang="en-US" sz="12800" b="1" dirty="0">
              <a:ea typeface="Calibri"/>
              <a:cs typeface="Times New Roman"/>
            </a:endParaRPr>
          </a:p>
        </p:txBody>
      </p:sp>
    </p:spTree>
    <p:custDataLst>
      <p:tags r:id="rId1"/>
    </p:custDataLst>
    <p:extLst>
      <p:ext uri="{BB962C8B-B14F-4D97-AF65-F5344CB8AC3E}">
        <p14:creationId xmlns:p14="http://schemas.microsoft.com/office/powerpoint/2010/main" val="181654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16523" y="1711569"/>
            <a:ext cx="3259015" cy="1676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rPr>
              <a:t>3. </a:t>
            </a:r>
            <a:r>
              <a:rPr lang="en-US" sz="2800" b="1" i="1" dirty="0" err="1">
                <a:solidFill>
                  <a:schemeClr val="tx1"/>
                </a:solidFill>
              </a:rPr>
              <a:t>Thánh</a:t>
            </a:r>
            <a:r>
              <a:rPr lang="en-US" sz="2800" b="1" i="1" dirty="0">
                <a:solidFill>
                  <a:schemeClr val="tx1"/>
                </a:solidFill>
              </a:rPr>
              <a:t> </a:t>
            </a:r>
            <a:r>
              <a:rPr lang="en-US" sz="2800" b="1" i="1" dirty="0" err="1">
                <a:solidFill>
                  <a:schemeClr val="tx1"/>
                </a:solidFill>
              </a:rPr>
              <a:t>Gióng</a:t>
            </a:r>
            <a:r>
              <a:rPr lang="en-US" sz="2800" b="1" i="1" dirty="0">
                <a:solidFill>
                  <a:schemeClr val="tx1"/>
                </a:solidFill>
              </a:rPr>
              <a:t> </a:t>
            </a:r>
            <a:r>
              <a:rPr lang="en-US" sz="2800" b="1" i="1" dirty="0" err="1">
                <a:solidFill>
                  <a:schemeClr val="tx1"/>
                </a:solidFill>
              </a:rPr>
              <a:t>đánh</a:t>
            </a:r>
            <a:r>
              <a:rPr lang="en-US" sz="2800" b="1" i="1" dirty="0">
                <a:solidFill>
                  <a:schemeClr val="tx1"/>
                </a:solidFill>
              </a:rPr>
              <a:t> </a:t>
            </a:r>
            <a:r>
              <a:rPr lang="en-US" sz="2800" b="1" i="1" dirty="0" err="1">
                <a:solidFill>
                  <a:schemeClr val="tx1"/>
                </a:solidFill>
              </a:rPr>
              <a:t>giặc</a:t>
            </a:r>
            <a:r>
              <a:rPr lang="en-US" sz="2800" b="1" i="1" dirty="0">
                <a:solidFill>
                  <a:schemeClr val="tx1"/>
                </a:solidFill>
              </a:rPr>
              <a:t> </a:t>
            </a:r>
            <a:endParaRPr lang="en-US" sz="2800" dirty="0">
              <a:solidFill>
                <a:schemeClr val="tx1"/>
              </a:solidFill>
            </a:endParaRPr>
          </a:p>
        </p:txBody>
      </p:sp>
      <p:sp>
        <p:nvSpPr>
          <p:cNvPr id="5" name="Rounded Rectangle 4"/>
          <p:cNvSpPr/>
          <p:nvPr/>
        </p:nvSpPr>
        <p:spPr>
          <a:xfrm>
            <a:off x="2110154" y="433754"/>
            <a:ext cx="3481754" cy="43375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THẢO LUẬN NHÓM BÀN</a:t>
            </a:r>
          </a:p>
        </p:txBody>
      </p:sp>
      <p:sp>
        <p:nvSpPr>
          <p:cNvPr id="6" name="Rounded Rectangle 5"/>
          <p:cNvSpPr/>
          <p:nvPr/>
        </p:nvSpPr>
        <p:spPr>
          <a:xfrm>
            <a:off x="3575538" y="1195753"/>
            <a:ext cx="7948247" cy="526366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1. </a:t>
            </a:r>
            <a:r>
              <a:rPr lang="en-US" sz="2800" b="1" dirty="0" err="1">
                <a:solidFill>
                  <a:schemeClr val="tx1"/>
                </a:solidFill>
              </a:rPr>
              <a:t>Chỉ</a:t>
            </a:r>
            <a:r>
              <a:rPr lang="en-US" sz="2800" b="1" dirty="0">
                <a:solidFill>
                  <a:schemeClr val="tx1"/>
                </a:solidFill>
              </a:rPr>
              <a:t> </a:t>
            </a:r>
            <a:r>
              <a:rPr lang="en-US" sz="2800" b="1" dirty="0" err="1">
                <a:solidFill>
                  <a:schemeClr val="tx1"/>
                </a:solidFill>
              </a:rPr>
              <a:t>bức</a:t>
            </a:r>
            <a:r>
              <a:rPr lang="en-US" sz="2800" b="1" dirty="0">
                <a:solidFill>
                  <a:schemeClr val="tx1"/>
                </a:solidFill>
              </a:rPr>
              <a:t> </a:t>
            </a:r>
            <a:r>
              <a:rPr lang="en-US" sz="2800" b="1" dirty="0" err="1">
                <a:solidFill>
                  <a:schemeClr val="tx1"/>
                </a:solidFill>
              </a:rPr>
              <a:t>tranh</a:t>
            </a:r>
            <a:r>
              <a:rPr lang="en-US" sz="2800" b="1" dirty="0">
                <a:solidFill>
                  <a:schemeClr val="tx1"/>
                </a:solidFill>
              </a:rPr>
              <a:t> </a:t>
            </a:r>
            <a:r>
              <a:rPr lang="en-US" sz="2800" b="1" dirty="0" err="1">
                <a:solidFill>
                  <a:schemeClr val="tx1"/>
                </a:solidFill>
              </a:rPr>
              <a:t>trong</a:t>
            </a:r>
            <a:r>
              <a:rPr lang="en-US" sz="2800" b="1" dirty="0">
                <a:solidFill>
                  <a:schemeClr val="tx1"/>
                </a:solidFill>
              </a:rPr>
              <a:t> SGK. </a:t>
            </a:r>
            <a:r>
              <a:rPr lang="pt-BR" sz="2800" b="1" dirty="0">
                <a:solidFill>
                  <a:schemeClr val="tx1"/>
                </a:solidFill>
              </a:rPr>
              <a:t>Bức tranh trên vẽ lại cảnh gì? Bằng lời văn của mình, em hãy kể lại đoạn Gióng ra trận đánh giặc?</a:t>
            </a:r>
            <a:endParaRPr lang="en-US" sz="2800" b="1" dirty="0">
              <a:solidFill>
                <a:schemeClr val="tx1"/>
              </a:solidFill>
            </a:endParaRPr>
          </a:p>
          <a:p>
            <a:r>
              <a:rPr lang="pt-BR" sz="2800" b="1" dirty="0">
                <a:solidFill>
                  <a:schemeClr val="tx1"/>
                </a:solidFill>
              </a:rPr>
              <a:t>2. Nhận xét cách miêu tả trong đoạn văn?</a:t>
            </a:r>
            <a:endParaRPr lang="en-US" sz="2800" b="1" dirty="0">
              <a:solidFill>
                <a:schemeClr val="tx1"/>
              </a:solidFill>
            </a:endParaRPr>
          </a:p>
          <a:p>
            <a:r>
              <a:rPr lang="pt-BR" sz="2800" b="1" dirty="0">
                <a:solidFill>
                  <a:schemeClr val="tx1"/>
                </a:solidFill>
              </a:rPr>
              <a:t>3. Khi roi sắt gãy Gióng đã làm gì?</a:t>
            </a:r>
            <a:endParaRPr lang="en-US" sz="2800" b="1" dirty="0">
              <a:solidFill>
                <a:schemeClr val="tx1"/>
              </a:solidFill>
            </a:endParaRPr>
          </a:p>
          <a:p>
            <a:r>
              <a:rPr lang="pt-BR" sz="2800" b="1" dirty="0">
                <a:solidFill>
                  <a:schemeClr val="tx1"/>
                </a:solidFill>
              </a:rPr>
              <a:t>4. Chi tiết Gióng nhổ những bụi tre bên đường quật vào giặc khi roi sắt gãy có ý nghĩa gì?</a:t>
            </a:r>
            <a:endParaRPr lang="en-US" sz="2800" b="1" dirty="0">
              <a:solidFill>
                <a:schemeClr val="tx1"/>
              </a:solidFill>
            </a:endParaRPr>
          </a:p>
          <a:p>
            <a:r>
              <a:rPr lang="en-US" sz="2800" b="1" dirty="0">
                <a:solidFill>
                  <a:schemeClr val="tx1"/>
                </a:solidFill>
              </a:rPr>
              <a:t>5. Qua </a:t>
            </a:r>
            <a:r>
              <a:rPr lang="en-US" sz="2800" b="1" dirty="0" err="1">
                <a:solidFill>
                  <a:schemeClr val="tx1"/>
                </a:solidFill>
              </a:rPr>
              <a:t>đây</a:t>
            </a:r>
            <a:r>
              <a:rPr lang="en-US" sz="2800" b="1" dirty="0">
                <a:solidFill>
                  <a:schemeClr val="tx1"/>
                </a:solidFill>
              </a:rPr>
              <a:t> </a:t>
            </a:r>
            <a:r>
              <a:rPr lang="en-US" sz="2800" b="1" dirty="0" err="1">
                <a:solidFill>
                  <a:schemeClr val="tx1"/>
                </a:solidFill>
              </a:rPr>
              <a:t>em</a:t>
            </a:r>
            <a:r>
              <a:rPr lang="en-US" sz="2800" b="1" dirty="0">
                <a:solidFill>
                  <a:schemeClr val="tx1"/>
                </a:solidFill>
              </a:rPr>
              <a:t> </a:t>
            </a:r>
            <a:r>
              <a:rPr lang="en-US" sz="2800" b="1" dirty="0" err="1">
                <a:solidFill>
                  <a:schemeClr val="tx1"/>
                </a:solidFill>
              </a:rPr>
              <a:t>hiểu</a:t>
            </a:r>
            <a:r>
              <a:rPr lang="en-US" sz="2800" b="1" dirty="0">
                <a:solidFill>
                  <a:schemeClr val="tx1"/>
                </a:solidFill>
              </a:rPr>
              <a:t> </a:t>
            </a:r>
            <a:r>
              <a:rPr lang="en-US" sz="2800" b="1" dirty="0" err="1">
                <a:solidFill>
                  <a:schemeClr val="tx1"/>
                </a:solidFill>
              </a:rPr>
              <a:t>thêm</a:t>
            </a:r>
            <a:r>
              <a:rPr lang="en-US" sz="2800" b="1" dirty="0">
                <a:solidFill>
                  <a:schemeClr val="tx1"/>
                </a:solidFill>
              </a:rPr>
              <a:t> </a:t>
            </a:r>
            <a:r>
              <a:rPr lang="en-US" sz="2800" b="1" dirty="0" err="1">
                <a:solidFill>
                  <a:schemeClr val="tx1"/>
                </a:solidFill>
              </a:rPr>
              <a:t>gì</a:t>
            </a:r>
            <a:r>
              <a:rPr lang="en-US" sz="2800" b="1" dirty="0">
                <a:solidFill>
                  <a:schemeClr val="tx1"/>
                </a:solidFill>
              </a:rPr>
              <a:t> </a:t>
            </a:r>
            <a:r>
              <a:rPr lang="en-US" sz="2800" b="1" dirty="0" err="1">
                <a:solidFill>
                  <a:schemeClr val="tx1"/>
                </a:solidFill>
              </a:rPr>
              <a:t>về</a:t>
            </a:r>
            <a:r>
              <a:rPr lang="en-US" sz="2800" b="1" dirty="0">
                <a:solidFill>
                  <a:schemeClr val="tx1"/>
                </a:solidFill>
              </a:rPr>
              <a:t> </a:t>
            </a:r>
            <a:r>
              <a:rPr lang="en-US" sz="2800" b="1" dirty="0" err="1">
                <a:solidFill>
                  <a:schemeClr val="tx1"/>
                </a:solidFill>
              </a:rPr>
              <a:t>nhân</a:t>
            </a:r>
            <a:r>
              <a:rPr lang="en-US" sz="2800" b="1" dirty="0">
                <a:solidFill>
                  <a:schemeClr val="tx1"/>
                </a:solidFill>
              </a:rPr>
              <a:t> </a:t>
            </a:r>
            <a:r>
              <a:rPr lang="en-US" sz="2800" b="1" dirty="0" err="1">
                <a:solidFill>
                  <a:schemeClr val="tx1"/>
                </a:solidFill>
              </a:rPr>
              <a:t>vật</a:t>
            </a:r>
            <a:r>
              <a:rPr lang="en-US" sz="2800" b="1" dirty="0">
                <a:solidFill>
                  <a:schemeClr val="tx1"/>
                </a:solidFill>
              </a:rPr>
              <a:t> </a:t>
            </a:r>
            <a:r>
              <a:rPr lang="en-US" sz="2800" b="1" dirty="0" err="1">
                <a:solidFill>
                  <a:schemeClr val="tx1"/>
                </a:solidFill>
              </a:rPr>
              <a:t>Thánh</a:t>
            </a:r>
            <a:r>
              <a:rPr lang="en-US" sz="2800" b="1" dirty="0">
                <a:solidFill>
                  <a:schemeClr val="tx1"/>
                </a:solidFill>
              </a:rPr>
              <a:t> </a:t>
            </a:r>
            <a:r>
              <a:rPr lang="en-US" sz="2800" b="1" dirty="0" err="1">
                <a:solidFill>
                  <a:schemeClr val="tx1"/>
                </a:solidFill>
              </a:rPr>
              <a:t>Gióng</a:t>
            </a:r>
            <a:r>
              <a:rPr lang="en-US" sz="2800" b="1" dirty="0">
                <a:solidFill>
                  <a:schemeClr val="tx1"/>
                </a:solidFill>
              </a:rPr>
              <a:t>? </a:t>
            </a:r>
          </a:p>
        </p:txBody>
      </p:sp>
    </p:spTree>
    <p:custDataLst>
      <p:tags r:id="rId1"/>
    </p:custDataLst>
    <p:extLst>
      <p:ext uri="{BB962C8B-B14F-4D97-AF65-F5344CB8AC3E}">
        <p14:creationId xmlns:p14="http://schemas.microsoft.com/office/powerpoint/2010/main" val="2354033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316523" y="1711569"/>
            <a:ext cx="3259015" cy="1676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rPr>
              <a:t>3. </a:t>
            </a:r>
            <a:r>
              <a:rPr lang="en-US" sz="2800" b="1" i="1" dirty="0" err="1">
                <a:solidFill>
                  <a:schemeClr val="tx1"/>
                </a:solidFill>
              </a:rPr>
              <a:t>Thánh</a:t>
            </a:r>
            <a:r>
              <a:rPr lang="en-US" sz="2800" b="1" i="1" dirty="0">
                <a:solidFill>
                  <a:schemeClr val="tx1"/>
                </a:solidFill>
              </a:rPr>
              <a:t> </a:t>
            </a:r>
            <a:r>
              <a:rPr lang="en-US" sz="2800" b="1" i="1" dirty="0" err="1">
                <a:solidFill>
                  <a:schemeClr val="tx1"/>
                </a:solidFill>
              </a:rPr>
              <a:t>Gióng</a:t>
            </a:r>
            <a:r>
              <a:rPr lang="en-US" sz="2800" b="1" i="1" dirty="0">
                <a:solidFill>
                  <a:schemeClr val="tx1"/>
                </a:solidFill>
              </a:rPr>
              <a:t> </a:t>
            </a:r>
            <a:r>
              <a:rPr lang="en-US" sz="2800" b="1" i="1" dirty="0" err="1">
                <a:solidFill>
                  <a:schemeClr val="tx1"/>
                </a:solidFill>
              </a:rPr>
              <a:t>đánh</a:t>
            </a:r>
            <a:r>
              <a:rPr lang="en-US" sz="2800" b="1" i="1" dirty="0">
                <a:solidFill>
                  <a:schemeClr val="tx1"/>
                </a:solidFill>
              </a:rPr>
              <a:t> </a:t>
            </a:r>
            <a:r>
              <a:rPr lang="en-US" sz="2800" b="1" i="1" dirty="0" err="1">
                <a:solidFill>
                  <a:schemeClr val="tx1"/>
                </a:solidFill>
              </a:rPr>
              <a:t>giặc</a:t>
            </a:r>
            <a:r>
              <a:rPr lang="en-US" sz="2800" b="1" i="1" dirty="0">
                <a:solidFill>
                  <a:schemeClr val="tx1"/>
                </a:solidFill>
              </a:rPr>
              <a:t> </a:t>
            </a:r>
            <a:endParaRPr lang="en-US" sz="2800" dirty="0">
              <a:solidFill>
                <a:schemeClr val="tx1"/>
              </a:solidFill>
            </a:endParaRPr>
          </a:p>
        </p:txBody>
      </p:sp>
      <p:sp>
        <p:nvSpPr>
          <p:cNvPr id="5" name="Rounded Rectangle 4"/>
          <p:cNvSpPr/>
          <p:nvPr/>
        </p:nvSpPr>
        <p:spPr>
          <a:xfrm>
            <a:off x="2110154" y="433754"/>
            <a:ext cx="3481754" cy="43375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THẢO LUẬN NHÓM BÀN</a:t>
            </a:r>
          </a:p>
        </p:txBody>
      </p:sp>
      <p:sp>
        <p:nvSpPr>
          <p:cNvPr id="6" name="Rounded Rectangle 5"/>
          <p:cNvSpPr/>
          <p:nvPr/>
        </p:nvSpPr>
        <p:spPr>
          <a:xfrm>
            <a:off x="3575537" y="1078523"/>
            <a:ext cx="8428894" cy="73562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Giặc</a:t>
            </a:r>
            <a:r>
              <a:rPr lang="en-US" sz="2400" b="1" dirty="0">
                <a:solidFill>
                  <a:schemeClr val="tx1"/>
                </a:solidFill>
              </a:rPr>
              <a:t> </a:t>
            </a:r>
            <a:r>
              <a:rPr lang="en-US" sz="2400" b="1" dirty="0" err="1">
                <a:solidFill>
                  <a:schemeClr val="tx1"/>
                </a:solidFill>
              </a:rPr>
              <a:t>đến</a:t>
            </a:r>
            <a:r>
              <a:rPr lang="en-US" sz="2400" b="1" dirty="0">
                <a:solidFill>
                  <a:schemeClr val="tx1"/>
                </a:solidFill>
              </a:rPr>
              <a:t> </a:t>
            </a:r>
            <a:r>
              <a:rPr lang="en-US" sz="2400" b="1" dirty="0" err="1">
                <a:solidFill>
                  <a:schemeClr val="tx1"/>
                </a:solidFill>
              </a:rPr>
              <a:t>chân</a:t>
            </a:r>
            <a:r>
              <a:rPr lang="en-US" sz="2400" b="1" dirty="0">
                <a:solidFill>
                  <a:schemeClr val="tx1"/>
                </a:solidFill>
              </a:rPr>
              <a:t> </a:t>
            </a:r>
            <a:r>
              <a:rPr lang="en-US" sz="2400" b="1" dirty="0" err="1">
                <a:solidFill>
                  <a:schemeClr val="tx1"/>
                </a:solidFill>
              </a:rPr>
              <a:t>núi</a:t>
            </a:r>
            <a:r>
              <a:rPr lang="en-US" sz="2400" b="1" dirty="0">
                <a:solidFill>
                  <a:schemeClr val="tx1"/>
                </a:solidFill>
              </a:rPr>
              <a:t> … </a:t>
            </a:r>
            <a:r>
              <a:rPr lang="en-US" sz="2400" b="1" dirty="0" err="1">
                <a:solidFill>
                  <a:schemeClr val="tx1"/>
                </a:solidFill>
              </a:rPr>
              <a:t>sứ</a:t>
            </a:r>
            <a:r>
              <a:rPr lang="en-US" sz="2400" b="1" dirty="0">
                <a:solidFill>
                  <a:schemeClr val="tx1"/>
                </a:solidFill>
              </a:rPr>
              <a:t> </a:t>
            </a:r>
            <a:r>
              <a:rPr lang="en-US" sz="2400" b="1" dirty="0" err="1">
                <a:solidFill>
                  <a:schemeClr val="tx1"/>
                </a:solidFill>
              </a:rPr>
              <a:t>giả</a:t>
            </a:r>
            <a:r>
              <a:rPr lang="en-US" sz="2400" b="1" dirty="0">
                <a:solidFill>
                  <a:schemeClr val="tx1"/>
                </a:solidFill>
              </a:rPr>
              <a:t> </a:t>
            </a:r>
            <a:r>
              <a:rPr lang="en-US" sz="2400" b="1" dirty="0" err="1">
                <a:solidFill>
                  <a:schemeClr val="tx1"/>
                </a:solidFill>
              </a:rPr>
              <a:t>mang</a:t>
            </a:r>
            <a:r>
              <a:rPr lang="en-US" sz="2400" b="1" dirty="0">
                <a:solidFill>
                  <a:schemeClr val="tx1"/>
                </a:solidFill>
              </a:rPr>
              <a:t> ... </a:t>
            </a:r>
            <a:r>
              <a:rPr lang="en-US" sz="2400" b="1" dirty="0" err="1">
                <a:solidFill>
                  <a:schemeClr val="tx1"/>
                </a:solidFill>
              </a:rPr>
              <a:t>Gióng</a:t>
            </a:r>
            <a:r>
              <a:rPr lang="en-US" sz="2400" b="1" dirty="0">
                <a:solidFill>
                  <a:schemeClr val="tx1"/>
                </a:solidFill>
              </a:rPr>
              <a:t> </a:t>
            </a:r>
            <a:r>
              <a:rPr lang="en-US" sz="2400" b="1" dirty="0" err="1">
                <a:solidFill>
                  <a:schemeClr val="tx1"/>
                </a:solidFill>
              </a:rPr>
              <a:t>vươn</a:t>
            </a:r>
            <a:r>
              <a:rPr lang="en-US" sz="2400" b="1" dirty="0">
                <a:solidFill>
                  <a:schemeClr val="tx1"/>
                </a:solidFill>
              </a:rPr>
              <a:t> </a:t>
            </a:r>
            <a:r>
              <a:rPr lang="en-US" sz="2400" b="1" dirty="0" err="1">
                <a:solidFill>
                  <a:schemeClr val="tx1"/>
                </a:solidFill>
              </a:rPr>
              <a:t>vai</a:t>
            </a:r>
            <a:r>
              <a:rPr lang="en-US" sz="2400" b="1" dirty="0">
                <a:solidFill>
                  <a:schemeClr val="tx1"/>
                </a:solidFill>
              </a:rPr>
              <a:t> </a:t>
            </a:r>
            <a:r>
              <a:rPr lang="en-US" sz="2400" b="1" dirty="0" err="1">
                <a:solidFill>
                  <a:schemeClr val="tx1"/>
                </a:solidFill>
              </a:rPr>
              <a:t>thành</a:t>
            </a:r>
            <a:r>
              <a:rPr lang="en-US" sz="2400" b="1" dirty="0">
                <a:solidFill>
                  <a:schemeClr val="tx1"/>
                </a:solidFill>
              </a:rPr>
              <a:t> </a:t>
            </a:r>
            <a:r>
              <a:rPr lang="en-US" sz="2400" b="1" dirty="0" err="1">
                <a:solidFill>
                  <a:schemeClr val="tx1"/>
                </a:solidFill>
              </a:rPr>
              <a:t>một</a:t>
            </a:r>
            <a:r>
              <a:rPr lang="en-US" sz="2400" b="1" dirty="0">
                <a:solidFill>
                  <a:schemeClr val="tx1"/>
                </a:solidFill>
              </a:rPr>
              <a:t> </a:t>
            </a:r>
            <a:r>
              <a:rPr lang="en-US" sz="2400" b="1" dirty="0" err="1">
                <a:solidFill>
                  <a:schemeClr val="tx1"/>
                </a:solidFill>
              </a:rPr>
              <a:t>tráng</a:t>
            </a:r>
            <a:r>
              <a:rPr lang="en-US" sz="2400" b="1" dirty="0">
                <a:solidFill>
                  <a:schemeClr val="tx1"/>
                </a:solidFill>
              </a:rPr>
              <a:t> </a:t>
            </a:r>
            <a:r>
              <a:rPr lang="en-US" sz="2400" b="1" dirty="0" err="1">
                <a:solidFill>
                  <a:schemeClr val="tx1"/>
                </a:solidFill>
              </a:rPr>
              <a:t>sĩ</a:t>
            </a:r>
            <a:r>
              <a:rPr lang="en-US" sz="2400" b="1" dirty="0">
                <a:solidFill>
                  <a:schemeClr val="tx1"/>
                </a:solidFill>
              </a:rPr>
              <a:t>... </a:t>
            </a:r>
          </a:p>
        </p:txBody>
      </p:sp>
      <p:sp>
        <p:nvSpPr>
          <p:cNvPr id="7" name="Rounded Rectangle 6"/>
          <p:cNvSpPr/>
          <p:nvPr/>
        </p:nvSpPr>
        <p:spPr>
          <a:xfrm>
            <a:off x="3727937" y="1969472"/>
            <a:ext cx="8428894" cy="73562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Mặc</a:t>
            </a:r>
            <a:r>
              <a:rPr lang="en-US" sz="2400" b="1" dirty="0">
                <a:solidFill>
                  <a:schemeClr val="tx1"/>
                </a:solidFill>
              </a:rPr>
              <a:t> </a:t>
            </a:r>
            <a:r>
              <a:rPr lang="en-US" sz="2400" b="1" dirty="0" err="1">
                <a:solidFill>
                  <a:schemeClr val="tx1"/>
                </a:solidFill>
              </a:rPr>
              <a:t>áo</a:t>
            </a:r>
            <a:r>
              <a:rPr lang="en-US" sz="2400" b="1" dirty="0">
                <a:solidFill>
                  <a:schemeClr val="tx1"/>
                </a:solidFill>
              </a:rPr>
              <a:t> </a:t>
            </a:r>
            <a:r>
              <a:rPr lang="en-US" sz="2400" b="1" dirty="0" err="1">
                <a:solidFill>
                  <a:schemeClr val="tx1"/>
                </a:solidFill>
              </a:rPr>
              <a:t>giáp</a:t>
            </a:r>
            <a:r>
              <a:rPr lang="en-US" sz="2400" b="1" dirty="0">
                <a:solidFill>
                  <a:schemeClr val="tx1"/>
                </a:solidFill>
              </a:rPr>
              <a:t>, </a:t>
            </a:r>
            <a:r>
              <a:rPr lang="en-US" sz="2400" b="1" dirty="0" err="1">
                <a:solidFill>
                  <a:schemeClr val="tx1"/>
                </a:solidFill>
              </a:rPr>
              <a:t>cầm</a:t>
            </a:r>
            <a:r>
              <a:rPr lang="en-US" sz="2400" b="1" dirty="0">
                <a:solidFill>
                  <a:schemeClr val="tx1"/>
                </a:solidFill>
              </a:rPr>
              <a:t> </a:t>
            </a:r>
            <a:r>
              <a:rPr lang="en-US" sz="2400" b="1" dirty="0" err="1">
                <a:solidFill>
                  <a:schemeClr val="tx1"/>
                </a:solidFill>
              </a:rPr>
              <a:t>roi</a:t>
            </a:r>
            <a:r>
              <a:rPr lang="en-US" sz="2400" b="1" dirty="0">
                <a:solidFill>
                  <a:schemeClr val="tx1"/>
                </a:solidFill>
              </a:rPr>
              <a:t>, </a:t>
            </a:r>
            <a:r>
              <a:rPr lang="en-US" sz="2400" b="1" dirty="0" err="1">
                <a:solidFill>
                  <a:schemeClr val="tx1"/>
                </a:solidFill>
              </a:rPr>
              <a:t>nhảy</a:t>
            </a:r>
            <a:r>
              <a:rPr lang="en-US" sz="2400" b="1" dirty="0">
                <a:solidFill>
                  <a:schemeClr val="tx1"/>
                </a:solidFill>
              </a:rPr>
              <a:t> </a:t>
            </a:r>
            <a:r>
              <a:rPr lang="en-US" sz="2400" b="1" dirty="0" err="1">
                <a:solidFill>
                  <a:schemeClr val="tx1"/>
                </a:solidFill>
              </a:rPr>
              <a:t>lên</a:t>
            </a:r>
            <a:r>
              <a:rPr lang="en-US" sz="2400" b="1" dirty="0">
                <a:solidFill>
                  <a:schemeClr val="tx1"/>
                </a:solidFill>
              </a:rPr>
              <a:t> </a:t>
            </a:r>
            <a:r>
              <a:rPr lang="en-US" sz="2400" b="1" dirty="0" err="1">
                <a:solidFill>
                  <a:schemeClr val="tx1"/>
                </a:solidFill>
              </a:rPr>
              <a:t>mình</a:t>
            </a:r>
            <a:r>
              <a:rPr lang="en-US" sz="2400" b="1" dirty="0">
                <a:solidFill>
                  <a:schemeClr val="tx1"/>
                </a:solidFill>
              </a:rPr>
              <a:t> </a:t>
            </a:r>
            <a:r>
              <a:rPr lang="en-US" sz="2400" b="1" dirty="0" err="1">
                <a:solidFill>
                  <a:schemeClr val="tx1"/>
                </a:solidFill>
              </a:rPr>
              <a:t>ngựa</a:t>
            </a:r>
            <a:r>
              <a:rPr lang="en-US" sz="2400" b="1" dirty="0">
                <a:solidFill>
                  <a:schemeClr val="tx1"/>
                </a:solidFill>
              </a:rPr>
              <a:t>, phi </a:t>
            </a:r>
            <a:r>
              <a:rPr lang="en-US" sz="2400" b="1" dirty="0" err="1">
                <a:solidFill>
                  <a:schemeClr val="tx1"/>
                </a:solidFill>
              </a:rPr>
              <a:t>thẳng</a:t>
            </a:r>
            <a:r>
              <a:rPr lang="en-US" sz="2400" b="1" dirty="0">
                <a:solidFill>
                  <a:schemeClr val="tx1"/>
                </a:solidFill>
              </a:rPr>
              <a:t> </a:t>
            </a:r>
            <a:r>
              <a:rPr lang="en-US" sz="2400" b="1" dirty="0" err="1">
                <a:solidFill>
                  <a:schemeClr val="tx1"/>
                </a:solidFill>
              </a:rPr>
              <a:t>đến</a:t>
            </a:r>
            <a:r>
              <a:rPr lang="en-US" sz="2400" b="1" dirty="0">
                <a:solidFill>
                  <a:schemeClr val="tx1"/>
                </a:solidFill>
              </a:rPr>
              <a:t> </a:t>
            </a:r>
            <a:r>
              <a:rPr lang="en-US" sz="2400" b="1" dirty="0" err="1">
                <a:solidFill>
                  <a:schemeClr val="tx1"/>
                </a:solidFill>
              </a:rPr>
              <a:t>nơi</a:t>
            </a:r>
            <a:r>
              <a:rPr lang="en-US" sz="2400" b="1" dirty="0">
                <a:solidFill>
                  <a:schemeClr val="tx1"/>
                </a:solidFill>
              </a:rPr>
              <a:t> </a:t>
            </a:r>
            <a:r>
              <a:rPr lang="en-US" sz="2400" b="1" dirty="0" err="1">
                <a:solidFill>
                  <a:schemeClr val="tx1"/>
                </a:solidFill>
              </a:rPr>
              <a:t>có</a:t>
            </a:r>
            <a:r>
              <a:rPr lang="en-US" sz="2400" b="1" dirty="0">
                <a:solidFill>
                  <a:schemeClr val="tx1"/>
                </a:solidFill>
              </a:rPr>
              <a:t> </a:t>
            </a:r>
            <a:r>
              <a:rPr lang="en-US" sz="2400" b="1" dirty="0" err="1">
                <a:solidFill>
                  <a:schemeClr val="tx1"/>
                </a:solidFill>
              </a:rPr>
              <a:t>giặc</a:t>
            </a:r>
            <a:r>
              <a:rPr lang="en-US" sz="2400" b="1" dirty="0">
                <a:solidFill>
                  <a:schemeClr val="tx1"/>
                </a:solidFill>
              </a:rPr>
              <a:t>, </a:t>
            </a:r>
            <a:r>
              <a:rPr lang="en-US" sz="2400" b="1" dirty="0" err="1">
                <a:solidFill>
                  <a:schemeClr val="tx1"/>
                </a:solidFill>
              </a:rPr>
              <a:t>đón</a:t>
            </a:r>
            <a:r>
              <a:rPr lang="en-US" sz="2400" b="1" dirty="0">
                <a:solidFill>
                  <a:schemeClr val="tx1"/>
                </a:solidFill>
              </a:rPr>
              <a:t> </a:t>
            </a:r>
            <a:r>
              <a:rPr lang="en-US" sz="2400" b="1" dirty="0" err="1">
                <a:solidFill>
                  <a:schemeClr val="tx1"/>
                </a:solidFill>
              </a:rPr>
              <a:t>đầu</a:t>
            </a:r>
            <a:r>
              <a:rPr lang="en-US" sz="2400" b="1" dirty="0">
                <a:solidFill>
                  <a:schemeClr val="tx1"/>
                </a:solidFill>
              </a:rPr>
              <a:t>, </a:t>
            </a:r>
            <a:r>
              <a:rPr lang="en-US" sz="2400" b="1" dirty="0" err="1">
                <a:solidFill>
                  <a:schemeClr val="tx1"/>
                </a:solidFill>
              </a:rPr>
              <a:t>đánh</a:t>
            </a:r>
            <a:r>
              <a:rPr lang="en-US" sz="2400" b="1" dirty="0">
                <a:solidFill>
                  <a:schemeClr val="tx1"/>
                </a:solidFill>
              </a:rPr>
              <a:t> </a:t>
            </a:r>
            <a:r>
              <a:rPr lang="en-US" sz="2400" b="1" dirty="0" err="1">
                <a:solidFill>
                  <a:schemeClr val="tx1"/>
                </a:solidFill>
              </a:rPr>
              <a:t>giết</a:t>
            </a:r>
            <a:r>
              <a:rPr lang="en-US" sz="2400" b="1" dirty="0">
                <a:solidFill>
                  <a:schemeClr val="tx1"/>
                </a:solidFill>
              </a:rPr>
              <a:t> </a:t>
            </a:r>
            <a:r>
              <a:rPr lang="en-US" sz="2400" b="1" dirty="0" err="1">
                <a:solidFill>
                  <a:schemeClr val="tx1"/>
                </a:solidFill>
              </a:rPr>
              <a:t>hết</a:t>
            </a:r>
            <a:r>
              <a:rPr lang="en-US" sz="2400" b="1" dirty="0">
                <a:solidFill>
                  <a:schemeClr val="tx1"/>
                </a:solidFill>
              </a:rPr>
              <a:t> </a:t>
            </a:r>
            <a:r>
              <a:rPr lang="en-US" sz="2400" b="1" dirty="0" err="1">
                <a:solidFill>
                  <a:schemeClr val="tx1"/>
                </a:solidFill>
              </a:rPr>
              <a:t>lớp</a:t>
            </a:r>
            <a:r>
              <a:rPr lang="en-US" sz="2400" b="1" dirty="0">
                <a:solidFill>
                  <a:schemeClr val="tx1"/>
                </a:solidFill>
              </a:rPr>
              <a:t> </a:t>
            </a:r>
            <a:r>
              <a:rPr lang="en-US" sz="2400" b="1" dirty="0" err="1">
                <a:solidFill>
                  <a:schemeClr val="tx1"/>
                </a:solidFill>
              </a:rPr>
              <a:t>này</a:t>
            </a:r>
            <a:r>
              <a:rPr lang="en-US" sz="2400" b="1" dirty="0">
                <a:solidFill>
                  <a:schemeClr val="tx1"/>
                </a:solidFill>
              </a:rPr>
              <a:t> </a:t>
            </a:r>
            <a:r>
              <a:rPr lang="en-US" sz="2400" b="1" dirty="0" err="1">
                <a:solidFill>
                  <a:schemeClr val="tx1"/>
                </a:solidFill>
              </a:rPr>
              <a:t>đến</a:t>
            </a:r>
            <a:r>
              <a:rPr lang="en-US" sz="2400" b="1" dirty="0">
                <a:solidFill>
                  <a:schemeClr val="tx1"/>
                </a:solidFill>
              </a:rPr>
              <a:t> </a:t>
            </a:r>
            <a:r>
              <a:rPr lang="en-US" sz="2400" b="1" dirty="0" err="1">
                <a:solidFill>
                  <a:schemeClr val="tx1"/>
                </a:solidFill>
              </a:rPr>
              <a:t>lớp</a:t>
            </a:r>
            <a:r>
              <a:rPr lang="en-US" sz="2400" b="1" dirty="0">
                <a:solidFill>
                  <a:schemeClr val="tx1"/>
                </a:solidFill>
              </a:rPr>
              <a:t> </a:t>
            </a:r>
            <a:r>
              <a:rPr lang="en-US" sz="2400" b="1" dirty="0" err="1">
                <a:solidFill>
                  <a:schemeClr val="tx1"/>
                </a:solidFill>
              </a:rPr>
              <a:t>khác</a:t>
            </a:r>
            <a:endParaRPr lang="en-US" sz="2400" b="1" dirty="0">
              <a:solidFill>
                <a:schemeClr val="tx1"/>
              </a:solidFill>
            </a:endParaRPr>
          </a:p>
        </p:txBody>
      </p:sp>
      <p:sp>
        <p:nvSpPr>
          <p:cNvPr id="8" name="Rectangle 7"/>
          <p:cNvSpPr/>
          <p:nvPr/>
        </p:nvSpPr>
        <p:spPr>
          <a:xfrm>
            <a:off x="3727937" y="2919046"/>
            <a:ext cx="4560278" cy="36341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Chi </a:t>
            </a:r>
            <a:r>
              <a:rPr lang="en-US" sz="2400" b="1" dirty="0" err="1">
                <a:solidFill>
                  <a:schemeClr val="tx1"/>
                </a:solidFill>
              </a:rPr>
              <a:t>tiết</a:t>
            </a:r>
            <a:r>
              <a:rPr lang="en-US" sz="2400" b="1" dirty="0">
                <a:solidFill>
                  <a:schemeClr val="tx1"/>
                </a:solidFill>
              </a:rPr>
              <a:t> </a:t>
            </a:r>
            <a:r>
              <a:rPr lang="en-US" sz="2400" b="1" dirty="0" err="1">
                <a:solidFill>
                  <a:schemeClr val="tx1"/>
                </a:solidFill>
              </a:rPr>
              <a:t>tưởng</a:t>
            </a:r>
            <a:r>
              <a:rPr lang="en-US" sz="2400" b="1" dirty="0">
                <a:solidFill>
                  <a:schemeClr val="tx1"/>
                </a:solidFill>
              </a:rPr>
              <a:t> </a:t>
            </a:r>
            <a:r>
              <a:rPr lang="en-US" sz="2400" b="1" dirty="0" err="1">
                <a:solidFill>
                  <a:schemeClr val="tx1"/>
                </a:solidFill>
              </a:rPr>
              <a:t>tưởng</a:t>
            </a:r>
            <a:r>
              <a:rPr lang="en-US" sz="2400" b="1" dirty="0">
                <a:solidFill>
                  <a:schemeClr val="tx1"/>
                </a:solidFill>
              </a:rPr>
              <a:t>, </a:t>
            </a:r>
            <a:r>
              <a:rPr lang="en-US" sz="2400" b="1" dirty="0" err="1">
                <a:solidFill>
                  <a:schemeClr val="tx1"/>
                </a:solidFill>
              </a:rPr>
              <a:t>kì</a:t>
            </a:r>
            <a:r>
              <a:rPr lang="en-US" sz="2400" b="1" dirty="0">
                <a:solidFill>
                  <a:schemeClr val="tx1"/>
                </a:solidFill>
              </a:rPr>
              <a:t> </a:t>
            </a:r>
            <a:r>
              <a:rPr lang="en-US" sz="2400" b="1" dirty="0" err="1">
                <a:solidFill>
                  <a:schemeClr val="tx1"/>
                </a:solidFill>
              </a:rPr>
              <a:t>ảo</a:t>
            </a:r>
            <a:endParaRPr lang="en-US" sz="2400" b="1" dirty="0">
              <a:solidFill>
                <a:schemeClr val="tx1"/>
              </a:solidFill>
            </a:endParaRPr>
          </a:p>
        </p:txBody>
      </p:sp>
      <p:sp>
        <p:nvSpPr>
          <p:cNvPr id="9" name="Down Arrow 8"/>
          <p:cNvSpPr/>
          <p:nvPr/>
        </p:nvSpPr>
        <p:spPr>
          <a:xfrm>
            <a:off x="6107723" y="2705095"/>
            <a:ext cx="410308" cy="2139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0" y="3387968"/>
            <a:ext cx="1711569" cy="335280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Roi</a:t>
            </a:r>
            <a:r>
              <a:rPr lang="en-US" sz="2400" b="1" dirty="0">
                <a:solidFill>
                  <a:schemeClr val="tx1"/>
                </a:solidFill>
              </a:rPr>
              <a:t> </a:t>
            </a:r>
            <a:r>
              <a:rPr lang="en-US" sz="2400" b="1" dirty="0" err="1">
                <a:solidFill>
                  <a:schemeClr val="tx1"/>
                </a:solidFill>
              </a:rPr>
              <a:t>sắt</a:t>
            </a:r>
            <a:r>
              <a:rPr lang="en-US" sz="2400" b="1" dirty="0">
                <a:solidFill>
                  <a:schemeClr val="tx1"/>
                </a:solidFill>
              </a:rPr>
              <a:t> </a:t>
            </a:r>
            <a:r>
              <a:rPr lang="en-US" sz="2400" b="1" dirty="0" err="1">
                <a:solidFill>
                  <a:schemeClr val="tx1"/>
                </a:solidFill>
              </a:rPr>
              <a:t>gẫy</a:t>
            </a:r>
            <a:r>
              <a:rPr lang="en-US" sz="2400" b="1" dirty="0">
                <a:solidFill>
                  <a:schemeClr val="tx1"/>
                </a:solidFill>
              </a:rPr>
              <a:t>, </a:t>
            </a:r>
            <a:r>
              <a:rPr lang="en-US" sz="2400" b="1" dirty="0" err="1">
                <a:solidFill>
                  <a:schemeClr val="tx1"/>
                </a:solidFill>
              </a:rPr>
              <a:t>nhổ</a:t>
            </a:r>
            <a:r>
              <a:rPr lang="en-US" sz="2400" b="1" dirty="0">
                <a:solidFill>
                  <a:schemeClr val="tx1"/>
                </a:solidFill>
              </a:rPr>
              <a:t> </a:t>
            </a:r>
            <a:r>
              <a:rPr lang="en-US" sz="2400" b="1" dirty="0" err="1">
                <a:solidFill>
                  <a:schemeClr val="tx1"/>
                </a:solidFill>
              </a:rPr>
              <a:t>những</a:t>
            </a:r>
            <a:r>
              <a:rPr lang="en-US" sz="2400" b="1" dirty="0">
                <a:solidFill>
                  <a:schemeClr val="tx1"/>
                </a:solidFill>
              </a:rPr>
              <a:t> </a:t>
            </a:r>
            <a:r>
              <a:rPr lang="en-US" sz="2400" b="1" dirty="0" err="1">
                <a:solidFill>
                  <a:schemeClr val="tx1"/>
                </a:solidFill>
              </a:rPr>
              <a:t>bụi</a:t>
            </a:r>
            <a:r>
              <a:rPr lang="en-US" sz="2400" b="1" dirty="0">
                <a:solidFill>
                  <a:schemeClr val="tx1"/>
                </a:solidFill>
              </a:rPr>
              <a:t> </a:t>
            </a:r>
            <a:r>
              <a:rPr lang="en-US" sz="2400" b="1" dirty="0" err="1">
                <a:solidFill>
                  <a:schemeClr val="tx1"/>
                </a:solidFill>
              </a:rPr>
              <a:t>tre</a:t>
            </a:r>
            <a:r>
              <a:rPr lang="en-US" sz="2400" b="1" dirty="0">
                <a:solidFill>
                  <a:schemeClr val="tx1"/>
                </a:solidFill>
              </a:rPr>
              <a:t> </a:t>
            </a:r>
            <a:r>
              <a:rPr lang="en-US" sz="2400" b="1" dirty="0" err="1">
                <a:solidFill>
                  <a:schemeClr val="tx1"/>
                </a:solidFill>
              </a:rPr>
              <a:t>bên</a:t>
            </a:r>
            <a:r>
              <a:rPr lang="en-US" sz="2400" b="1" dirty="0">
                <a:solidFill>
                  <a:schemeClr val="tx1"/>
                </a:solidFill>
              </a:rPr>
              <a:t> </a:t>
            </a:r>
            <a:r>
              <a:rPr lang="en-US" sz="2400" b="1" dirty="0" err="1">
                <a:solidFill>
                  <a:schemeClr val="tx1"/>
                </a:solidFill>
              </a:rPr>
              <a:t>đường</a:t>
            </a:r>
            <a:r>
              <a:rPr lang="en-US" sz="2400" b="1" dirty="0">
                <a:solidFill>
                  <a:schemeClr val="tx1"/>
                </a:solidFill>
              </a:rPr>
              <a:t> </a:t>
            </a:r>
            <a:r>
              <a:rPr lang="en-US" sz="2400" b="1" dirty="0" err="1">
                <a:solidFill>
                  <a:schemeClr val="tx1"/>
                </a:solidFill>
              </a:rPr>
              <a:t>quật</a:t>
            </a:r>
            <a:r>
              <a:rPr lang="en-US" sz="2400" b="1" dirty="0">
                <a:solidFill>
                  <a:schemeClr val="tx1"/>
                </a:solidFill>
              </a:rPr>
              <a:t> </a:t>
            </a:r>
            <a:r>
              <a:rPr lang="en-US" sz="2400" b="1" dirty="0" err="1">
                <a:solidFill>
                  <a:schemeClr val="tx1"/>
                </a:solidFill>
              </a:rPr>
              <a:t>vào</a:t>
            </a:r>
            <a:r>
              <a:rPr lang="en-US" sz="2400" b="1" dirty="0">
                <a:solidFill>
                  <a:schemeClr val="tx1"/>
                </a:solidFill>
              </a:rPr>
              <a:t> </a:t>
            </a:r>
            <a:r>
              <a:rPr lang="en-US" sz="2400" b="1" dirty="0" err="1">
                <a:solidFill>
                  <a:schemeClr val="tx1"/>
                </a:solidFill>
              </a:rPr>
              <a:t>giặc</a:t>
            </a:r>
            <a:r>
              <a:rPr lang="en-US" sz="2400" b="1" dirty="0">
                <a:solidFill>
                  <a:schemeClr val="tx1"/>
                </a:solidFill>
              </a:rPr>
              <a:t>.</a:t>
            </a:r>
          </a:p>
        </p:txBody>
      </p:sp>
      <p:sp>
        <p:nvSpPr>
          <p:cNvPr id="11" name="Rounded Rectangle 10"/>
          <p:cNvSpPr/>
          <p:nvPr/>
        </p:nvSpPr>
        <p:spPr>
          <a:xfrm>
            <a:off x="1582615" y="3681046"/>
            <a:ext cx="10574216" cy="78544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Sinh</a:t>
            </a:r>
            <a:r>
              <a:rPr lang="en-US" sz="2400" b="1" dirty="0">
                <a:solidFill>
                  <a:schemeClr val="tx1"/>
                </a:solidFill>
              </a:rPr>
              <a:t> </a:t>
            </a:r>
            <a:r>
              <a:rPr lang="en-US" sz="2400" b="1" dirty="0" err="1">
                <a:solidFill>
                  <a:schemeClr val="tx1"/>
                </a:solidFill>
              </a:rPr>
              <a:t>động</a:t>
            </a:r>
            <a:r>
              <a:rPr lang="en-US" sz="2400" b="1" dirty="0">
                <a:solidFill>
                  <a:schemeClr val="tx1"/>
                </a:solidFill>
              </a:rPr>
              <a:t>, </a:t>
            </a:r>
            <a:r>
              <a:rPr lang="en-US" sz="2400" b="1" dirty="0" err="1">
                <a:solidFill>
                  <a:schemeClr val="tx1"/>
                </a:solidFill>
              </a:rPr>
              <a:t>cụ</a:t>
            </a:r>
            <a:r>
              <a:rPr lang="en-US" sz="2400" b="1" dirty="0">
                <a:solidFill>
                  <a:schemeClr val="tx1"/>
                </a:solidFill>
              </a:rPr>
              <a:t> </a:t>
            </a:r>
            <a:r>
              <a:rPr lang="en-US" sz="2400" b="1" dirty="0" err="1">
                <a:solidFill>
                  <a:schemeClr val="tx1"/>
                </a:solidFill>
              </a:rPr>
              <a:t>thể</a:t>
            </a:r>
            <a:r>
              <a:rPr lang="en-US" sz="2400" b="1" dirty="0">
                <a:solidFill>
                  <a:schemeClr val="tx1"/>
                </a:solidFill>
              </a:rPr>
              <a:t> </a:t>
            </a:r>
            <a:r>
              <a:rPr lang="en-US" sz="2400" b="1" dirty="0" err="1">
                <a:solidFill>
                  <a:schemeClr val="tx1"/>
                </a:solidFill>
              </a:rPr>
              <a:t>như</a:t>
            </a:r>
            <a:r>
              <a:rPr lang="en-US" sz="2400" b="1" dirty="0">
                <a:solidFill>
                  <a:schemeClr val="tx1"/>
                </a:solidFill>
              </a:rPr>
              <a:t> </a:t>
            </a:r>
            <a:r>
              <a:rPr lang="en-US" sz="2400" b="1" dirty="0" err="1">
                <a:solidFill>
                  <a:schemeClr val="tx1"/>
                </a:solidFill>
              </a:rPr>
              <a:t>mở</a:t>
            </a:r>
            <a:r>
              <a:rPr lang="en-US" sz="2400" b="1" dirty="0">
                <a:solidFill>
                  <a:schemeClr val="tx1"/>
                </a:solidFill>
              </a:rPr>
              <a:t> </a:t>
            </a:r>
            <a:r>
              <a:rPr lang="en-US" sz="2400" b="1" dirty="0" err="1">
                <a:solidFill>
                  <a:schemeClr val="tx1"/>
                </a:solidFill>
              </a:rPr>
              <a:t>ra</a:t>
            </a:r>
            <a:r>
              <a:rPr lang="en-US" sz="2400" b="1" dirty="0">
                <a:solidFill>
                  <a:schemeClr val="tx1"/>
                </a:solidFill>
              </a:rPr>
              <a:t> </a:t>
            </a:r>
            <a:r>
              <a:rPr lang="en-US" sz="2400" b="1" dirty="0" err="1">
                <a:solidFill>
                  <a:schemeClr val="tx1"/>
                </a:solidFill>
              </a:rPr>
              <a:t>trước</a:t>
            </a:r>
            <a:r>
              <a:rPr lang="en-US" sz="2400" b="1" dirty="0">
                <a:solidFill>
                  <a:schemeClr val="tx1"/>
                </a:solidFill>
              </a:rPr>
              <a:t> </a:t>
            </a:r>
            <a:r>
              <a:rPr lang="en-US" sz="2400" b="1" dirty="0" err="1">
                <a:solidFill>
                  <a:schemeClr val="tx1"/>
                </a:solidFill>
              </a:rPr>
              <a:t>mắt</a:t>
            </a:r>
            <a:r>
              <a:rPr lang="en-US" sz="2400" b="1" dirty="0">
                <a:solidFill>
                  <a:schemeClr val="tx1"/>
                </a:solidFill>
              </a:rPr>
              <a:t> ta </a:t>
            </a:r>
            <a:r>
              <a:rPr lang="en-US" sz="2400" b="1" dirty="0" err="1">
                <a:solidFill>
                  <a:schemeClr val="tx1"/>
                </a:solidFill>
              </a:rPr>
              <a:t>bức</a:t>
            </a:r>
            <a:r>
              <a:rPr lang="en-US" sz="2400" b="1" dirty="0">
                <a:solidFill>
                  <a:schemeClr val="tx1"/>
                </a:solidFill>
              </a:rPr>
              <a:t> </a:t>
            </a:r>
            <a:r>
              <a:rPr lang="en-US" sz="2400" b="1" dirty="0" err="1">
                <a:solidFill>
                  <a:schemeClr val="tx1"/>
                </a:solidFill>
              </a:rPr>
              <a:t>tranh</a:t>
            </a:r>
            <a:r>
              <a:rPr lang="en-US" sz="2400" b="1" dirty="0">
                <a:solidFill>
                  <a:schemeClr val="tx1"/>
                </a:solidFill>
              </a:rPr>
              <a:t> </a:t>
            </a:r>
            <a:r>
              <a:rPr lang="en-US" sz="2400" b="1" dirty="0" err="1">
                <a:solidFill>
                  <a:schemeClr val="tx1"/>
                </a:solidFill>
              </a:rPr>
              <a:t>hoành</a:t>
            </a:r>
            <a:r>
              <a:rPr lang="en-US" sz="2400" b="1" dirty="0">
                <a:solidFill>
                  <a:schemeClr val="tx1"/>
                </a:solidFill>
              </a:rPr>
              <a:t> </a:t>
            </a:r>
            <a:r>
              <a:rPr lang="en-US" sz="2400" b="1" dirty="0" err="1">
                <a:solidFill>
                  <a:schemeClr val="tx1"/>
                </a:solidFill>
              </a:rPr>
              <a:t>tráng</a:t>
            </a:r>
            <a:r>
              <a:rPr lang="en-US" sz="2400" b="1" dirty="0">
                <a:solidFill>
                  <a:schemeClr val="tx1"/>
                </a:solidFill>
              </a:rPr>
              <a:t>, </a:t>
            </a:r>
            <a:r>
              <a:rPr lang="en-US" sz="2400" b="1" dirty="0" err="1">
                <a:solidFill>
                  <a:schemeClr val="tx1"/>
                </a:solidFill>
              </a:rPr>
              <a:t>kỳ</a:t>
            </a:r>
            <a:r>
              <a:rPr lang="en-US" sz="2400" b="1" dirty="0">
                <a:solidFill>
                  <a:schemeClr val="tx1"/>
                </a:solidFill>
              </a:rPr>
              <a:t> </a:t>
            </a:r>
            <a:r>
              <a:rPr lang="en-US" sz="2400" b="1" dirty="0" err="1">
                <a:solidFill>
                  <a:schemeClr val="tx1"/>
                </a:solidFill>
              </a:rPr>
              <a:t>vĩ</a:t>
            </a:r>
            <a:r>
              <a:rPr lang="en-US" sz="2400" b="1" dirty="0">
                <a:solidFill>
                  <a:schemeClr val="tx1"/>
                </a:solidFill>
              </a:rPr>
              <a:t> </a:t>
            </a:r>
            <a:r>
              <a:rPr lang="en-US" sz="2400" b="1" dirty="0" err="1">
                <a:solidFill>
                  <a:schemeClr val="tx1"/>
                </a:solidFill>
              </a:rPr>
              <a:t>về</a:t>
            </a:r>
            <a:r>
              <a:rPr lang="en-US" sz="2400" b="1" dirty="0">
                <a:solidFill>
                  <a:schemeClr val="tx1"/>
                </a:solidFill>
              </a:rPr>
              <a:t> </a:t>
            </a:r>
            <a:r>
              <a:rPr lang="en-US" sz="2400" b="1" dirty="0" err="1">
                <a:solidFill>
                  <a:schemeClr val="tx1"/>
                </a:solidFill>
              </a:rPr>
              <a:t>người</a:t>
            </a:r>
            <a:r>
              <a:rPr lang="en-US" sz="2400" b="1" dirty="0">
                <a:solidFill>
                  <a:schemeClr val="tx1"/>
                </a:solidFill>
              </a:rPr>
              <a:t> </a:t>
            </a:r>
            <a:r>
              <a:rPr lang="en-US" sz="2400" b="1" dirty="0" err="1">
                <a:solidFill>
                  <a:schemeClr val="tx1"/>
                </a:solidFill>
              </a:rPr>
              <a:t>anh</a:t>
            </a:r>
            <a:r>
              <a:rPr lang="en-US" sz="2400" b="1" dirty="0">
                <a:solidFill>
                  <a:schemeClr val="tx1"/>
                </a:solidFill>
              </a:rPr>
              <a:t> </a:t>
            </a:r>
            <a:r>
              <a:rPr lang="en-US" sz="2400" b="1" dirty="0" err="1">
                <a:solidFill>
                  <a:schemeClr val="tx1"/>
                </a:solidFill>
              </a:rPr>
              <a:t>hùng</a:t>
            </a:r>
            <a:r>
              <a:rPr lang="en-US" sz="2400" b="1" dirty="0">
                <a:solidFill>
                  <a:schemeClr val="tx1"/>
                </a:solidFill>
              </a:rPr>
              <a:t> </a:t>
            </a:r>
            <a:r>
              <a:rPr lang="en-US" sz="2400" b="1" dirty="0" err="1">
                <a:solidFill>
                  <a:schemeClr val="tx1"/>
                </a:solidFill>
              </a:rPr>
              <a:t>đánh</a:t>
            </a:r>
            <a:r>
              <a:rPr lang="en-US" sz="2400" b="1" dirty="0">
                <a:solidFill>
                  <a:schemeClr val="tx1"/>
                </a:solidFill>
              </a:rPr>
              <a:t> </a:t>
            </a:r>
            <a:r>
              <a:rPr lang="en-US" sz="2400" b="1" dirty="0" err="1">
                <a:solidFill>
                  <a:schemeClr val="tx1"/>
                </a:solidFill>
              </a:rPr>
              <a:t>giặc</a:t>
            </a:r>
            <a:r>
              <a:rPr lang="en-US" sz="2400" b="1" dirty="0">
                <a:solidFill>
                  <a:schemeClr val="tx1"/>
                </a:solidFill>
              </a:rPr>
              <a:t>, </a:t>
            </a:r>
            <a:r>
              <a:rPr lang="en-US" sz="2400" b="1" dirty="0" err="1">
                <a:solidFill>
                  <a:schemeClr val="tx1"/>
                </a:solidFill>
              </a:rPr>
              <a:t>cứu</a:t>
            </a:r>
            <a:r>
              <a:rPr lang="en-US" sz="2400" b="1" dirty="0">
                <a:solidFill>
                  <a:schemeClr val="tx1"/>
                </a:solidFill>
              </a:rPr>
              <a:t> </a:t>
            </a:r>
            <a:r>
              <a:rPr lang="en-US" sz="2400" b="1" dirty="0" err="1">
                <a:solidFill>
                  <a:schemeClr val="tx1"/>
                </a:solidFill>
              </a:rPr>
              <a:t>nước</a:t>
            </a:r>
            <a:r>
              <a:rPr lang="en-US" sz="2400" b="1" dirty="0">
                <a:solidFill>
                  <a:schemeClr val="tx1"/>
                </a:solidFill>
              </a:rPr>
              <a:t>.</a:t>
            </a:r>
          </a:p>
        </p:txBody>
      </p:sp>
      <p:sp>
        <p:nvSpPr>
          <p:cNvPr id="12" name="Rounded Rectangle 11"/>
          <p:cNvSpPr/>
          <p:nvPr/>
        </p:nvSpPr>
        <p:spPr>
          <a:xfrm>
            <a:off x="1711569" y="5064367"/>
            <a:ext cx="2239108" cy="121920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Nhổ</a:t>
            </a:r>
            <a:r>
              <a:rPr lang="en-US" sz="2400" b="1" dirty="0">
                <a:solidFill>
                  <a:schemeClr val="tx1"/>
                </a:solidFill>
              </a:rPr>
              <a:t> </a:t>
            </a:r>
            <a:r>
              <a:rPr lang="en-US" sz="2400" b="1" dirty="0" err="1">
                <a:solidFill>
                  <a:schemeClr val="tx1"/>
                </a:solidFill>
              </a:rPr>
              <a:t>tre</a:t>
            </a:r>
            <a:r>
              <a:rPr lang="en-US" sz="2400" b="1" dirty="0">
                <a:solidFill>
                  <a:schemeClr val="tx1"/>
                </a:solidFill>
              </a:rPr>
              <a:t> </a:t>
            </a:r>
            <a:r>
              <a:rPr lang="en-US" sz="2400" b="1" dirty="0" err="1">
                <a:solidFill>
                  <a:schemeClr val="tx1"/>
                </a:solidFill>
              </a:rPr>
              <a:t>làm</a:t>
            </a:r>
            <a:r>
              <a:rPr lang="en-US" sz="2400" b="1" dirty="0">
                <a:solidFill>
                  <a:schemeClr val="tx1"/>
                </a:solidFill>
              </a:rPr>
              <a:t> </a:t>
            </a:r>
            <a:r>
              <a:rPr lang="en-US" sz="2400" b="1" dirty="0" err="1">
                <a:solidFill>
                  <a:schemeClr val="tx1"/>
                </a:solidFill>
              </a:rPr>
              <a:t>vũ</a:t>
            </a:r>
            <a:r>
              <a:rPr lang="en-US" sz="2400" b="1" dirty="0">
                <a:solidFill>
                  <a:schemeClr val="tx1"/>
                </a:solidFill>
              </a:rPr>
              <a:t> </a:t>
            </a:r>
            <a:r>
              <a:rPr lang="en-US" sz="2400" b="1" dirty="0" err="1">
                <a:solidFill>
                  <a:schemeClr val="tx1"/>
                </a:solidFill>
              </a:rPr>
              <a:t>khí</a:t>
            </a:r>
            <a:r>
              <a:rPr lang="en-US" sz="2400" b="1" dirty="0">
                <a:solidFill>
                  <a:schemeClr val="tx1"/>
                </a:solidFill>
              </a:rPr>
              <a:t> </a:t>
            </a:r>
            <a:r>
              <a:rPr lang="en-US" sz="2400" b="1" dirty="0" err="1">
                <a:solidFill>
                  <a:schemeClr val="tx1"/>
                </a:solidFill>
              </a:rPr>
              <a:t>đánh</a:t>
            </a:r>
            <a:r>
              <a:rPr lang="en-US" sz="2400" b="1" dirty="0">
                <a:solidFill>
                  <a:schemeClr val="tx1"/>
                </a:solidFill>
              </a:rPr>
              <a:t> </a:t>
            </a:r>
            <a:r>
              <a:rPr lang="en-US" sz="2400" b="1" dirty="0" err="1">
                <a:solidFill>
                  <a:schemeClr val="tx1"/>
                </a:solidFill>
              </a:rPr>
              <a:t>giặc</a:t>
            </a:r>
            <a:r>
              <a:rPr lang="en-US" sz="2400" b="1" dirty="0">
                <a:solidFill>
                  <a:schemeClr val="tx1"/>
                </a:solidFill>
              </a:rPr>
              <a:t>. </a:t>
            </a:r>
          </a:p>
        </p:txBody>
      </p:sp>
      <p:sp>
        <p:nvSpPr>
          <p:cNvPr id="13" name="Rounded Rectangle 12"/>
          <p:cNvSpPr/>
          <p:nvPr/>
        </p:nvSpPr>
        <p:spPr>
          <a:xfrm>
            <a:off x="3950677" y="5334000"/>
            <a:ext cx="6963508" cy="94956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Tinh</a:t>
            </a:r>
            <a:r>
              <a:rPr lang="en-US" sz="2400" b="1" dirty="0">
                <a:solidFill>
                  <a:schemeClr val="tx1"/>
                </a:solidFill>
              </a:rPr>
              <a:t> </a:t>
            </a:r>
            <a:r>
              <a:rPr lang="en-US" sz="2400" b="1" dirty="0" err="1">
                <a:solidFill>
                  <a:schemeClr val="tx1"/>
                </a:solidFill>
              </a:rPr>
              <a:t>thần</a:t>
            </a:r>
            <a:r>
              <a:rPr lang="en-US" sz="2400" b="1" dirty="0">
                <a:solidFill>
                  <a:schemeClr val="tx1"/>
                </a:solidFill>
              </a:rPr>
              <a:t> </a:t>
            </a:r>
            <a:r>
              <a:rPr lang="en-US" sz="2400" b="1" dirty="0" err="1">
                <a:solidFill>
                  <a:schemeClr val="tx1"/>
                </a:solidFill>
              </a:rPr>
              <a:t>tiến</a:t>
            </a:r>
            <a:r>
              <a:rPr lang="en-US" sz="2400" b="1" dirty="0">
                <a:solidFill>
                  <a:schemeClr val="tx1"/>
                </a:solidFill>
              </a:rPr>
              <a:t> </a:t>
            </a:r>
            <a:r>
              <a:rPr lang="en-US" sz="2400" b="1" dirty="0" err="1">
                <a:solidFill>
                  <a:schemeClr val="tx1"/>
                </a:solidFill>
              </a:rPr>
              <a:t>công</a:t>
            </a:r>
            <a:r>
              <a:rPr lang="en-US" sz="2400" b="1" dirty="0">
                <a:solidFill>
                  <a:schemeClr val="tx1"/>
                </a:solidFill>
              </a:rPr>
              <a:t> </a:t>
            </a:r>
            <a:r>
              <a:rPr lang="en-US" sz="2400" b="1" dirty="0" err="1">
                <a:solidFill>
                  <a:schemeClr val="tx1"/>
                </a:solidFill>
              </a:rPr>
              <a:t>mãnh</a:t>
            </a:r>
            <a:r>
              <a:rPr lang="en-US" sz="2400" b="1" dirty="0">
                <a:solidFill>
                  <a:schemeClr val="tx1"/>
                </a:solidFill>
              </a:rPr>
              <a:t> </a:t>
            </a:r>
            <a:r>
              <a:rPr lang="en-US" sz="2400" b="1" dirty="0" err="1">
                <a:solidFill>
                  <a:schemeClr val="tx1"/>
                </a:solidFill>
              </a:rPr>
              <a:t>liệt</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người</a:t>
            </a:r>
            <a:r>
              <a:rPr lang="en-US" sz="2400" b="1" dirty="0">
                <a:solidFill>
                  <a:schemeClr val="tx1"/>
                </a:solidFill>
              </a:rPr>
              <a:t> </a:t>
            </a:r>
            <a:r>
              <a:rPr lang="en-US" sz="2400" b="1" dirty="0" err="1">
                <a:solidFill>
                  <a:schemeClr val="tx1"/>
                </a:solidFill>
              </a:rPr>
              <a:t>anh</a:t>
            </a:r>
            <a:r>
              <a:rPr lang="en-US" sz="2400" b="1" dirty="0">
                <a:solidFill>
                  <a:schemeClr val="tx1"/>
                </a:solidFill>
              </a:rPr>
              <a:t> </a:t>
            </a:r>
            <a:r>
              <a:rPr lang="en-US" sz="2400" b="1" dirty="0" err="1">
                <a:solidFill>
                  <a:schemeClr val="tx1"/>
                </a:solidFill>
              </a:rPr>
              <a:t>hùng</a:t>
            </a:r>
            <a:r>
              <a:rPr lang="en-US" sz="2400" b="1" dirty="0">
                <a:solidFill>
                  <a:schemeClr val="tx1"/>
                </a:solidFill>
              </a:rPr>
              <a:t>.</a:t>
            </a:r>
          </a:p>
        </p:txBody>
      </p:sp>
    </p:spTree>
    <p:custDataLst>
      <p:tags r:id="rId1"/>
    </p:custDataLst>
    <p:extLst>
      <p:ext uri="{BB962C8B-B14F-4D97-AF65-F5344CB8AC3E}">
        <p14:creationId xmlns:p14="http://schemas.microsoft.com/office/powerpoint/2010/main" val="325570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Oval 3"/>
          <p:cNvSpPr/>
          <p:nvPr/>
        </p:nvSpPr>
        <p:spPr>
          <a:xfrm>
            <a:off x="3176953" y="117232"/>
            <a:ext cx="6975231" cy="120747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a:solidFill>
                  <a:schemeClr val="tx1"/>
                </a:solidFill>
              </a:rPr>
              <a:t>Theo </a:t>
            </a:r>
            <a:r>
              <a:rPr lang="en-US" sz="2800" b="1" dirty="0" err="1">
                <a:solidFill>
                  <a:schemeClr val="tx1"/>
                </a:solidFill>
              </a:rPr>
              <a:t>em</a:t>
            </a:r>
            <a:r>
              <a:rPr lang="en-US" sz="2800" b="1" dirty="0">
                <a:solidFill>
                  <a:schemeClr val="tx1"/>
                </a:solidFill>
              </a:rPr>
              <a:t> </a:t>
            </a:r>
            <a:r>
              <a:rPr lang="en-US" sz="2800" b="1" dirty="0" err="1">
                <a:solidFill>
                  <a:schemeClr val="tx1"/>
                </a:solidFill>
              </a:rPr>
              <a:t>nguyên</a:t>
            </a:r>
            <a:r>
              <a:rPr lang="en-US" sz="2800" b="1" dirty="0">
                <a:solidFill>
                  <a:schemeClr val="tx1"/>
                </a:solidFill>
              </a:rPr>
              <a:t> </a:t>
            </a:r>
            <a:r>
              <a:rPr lang="en-US" sz="2800" b="1" dirty="0" err="1">
                <a:solidFill>
                  <a:schemeClr val="tx1"/>
                </a:solidFill>
              </a:rPr>
              <a:t>nhân</a:t>
            </a:r>
            <a:r>
              <a:rPr lang="en-US" sz="2800" b="1" dirty="0">
                <a:solidFill>
                  <a:schemeClr val="tx1"/>
                </a:solidFill>
              </a:rPr>
              <a:t> </a:t>
            </a:r>
            <a:r>
              <a:rPr lang="en-US" sz="2800" b="1" dirty="0" err="1">
                <a:solidFill>
                  <a:schemeClr val="tx1"/>
                </a:solidFill>
              </a:rPr>
              <a:t>nào</a:t>
            </a:r>
            <a:r>
              <a:rPr lang="en-US" sz="2800" b="1" dirty="0">
                <a:solidFill>
                  <a:schemeClr val="tx1"/>
                </a:solidFill>
              </a:rPr>
              <a:t> </a:t>
            </a:r>
            <a:r>
              <a:rPr lang="en-US" sz="2800" b="1" dirty="0" err="1">
                <a:solidFill>
                  <a:schemeClr val="tx1"/>
                </a:solidFill>
              </a:rPr>
              <a:t>giúp</a:t>
            </a:r>
            <a:r>
              <a:rPr lang="en-US" sz="2800" b="1" dirty="0">
                <a:solidFill>
                  <a:schemeClr val="tx1"/>
                </a:solidFill>
              </a:rPr>
              <a:t> </a:t>
            </a:r>
            <a:r>
              <a:rPr lang="en-US" sz="2800" b="1" dirty="0" err="1">
                <a:solidFill>
                  <a:schemeClr val="tx1"/>
                </a:solidFill>
              </a:rPr>
              <a:t>Gióng</a:t>
            </a:r>
            <a:r>
              <a:rPr lang="en-US" sz="2800" b="1" dirty="0">
                <a:solidFill>
                  <a:schemeClr val="tx1"/>
                </a:solidFill>
              </a:rPr>
              <a:t> </a:t>
            </a:r>
            <a:r>
              <a:rPr lang="en-US" sz="2800" b="1" dirty="0" err="1">
                <a:solidFill>
                  <a:schemeClr val="tx1"/>
                </a:solidFill>
              </a:rPr>
              <a:t>có</a:t>
            </a:r>
            <a:r>
              <a:rPr lang="en-US" sz="2800" b="1" dirty="0">
                <a:solidFill>
                  <a:schemeClr val="tx1"/>
                </a:solidFill>
              </a:rPr>
              <a:t> </a:t>
            </a:r>
            <a:r>
              <a:rPr lang="en-US" sz="2800" b="1" dirty="0" err="1">
                <a:solidFill>
                  <a:schemeClr val="tx1"/>
                </a:solidFill>
              </a:rPr>
              <a:t>chiến</a:t>
            </a:r>
            <a:r>
              <a:rPr lang="en-US" sz="2800" b="1" dirty="0">
                <a:solidFill>
                  <a:schemeClr val="tx1"/>
                </a:solidFill>
              </a:rPr>
              <a:t> </a:t>
            </a:r>
            <a:r>
              <a:rPr lang="en-US" sz="2800" b="1" dirty="0" err="1">
                <a:solidFill>
                  <a:schemeClr val="tx1"/>
                </a:solidFill>
              </a:rPr>
              <a:t>công</a:t>
            </a:r>
            <a:r>
              <a:rPr lang="en-US" sz="2800" b="1" dirty="0">
                <a:solidFill>
                  <a:schemeClr val="tx1"/>
                </a:solidFill>
              </a:rPr>
              <a:t> </a:t>
            </a:r>
            <a:r>
              <a:rPr lang="en-US" sz="2800" b="1" dirty="0" err="1">
                <a:solidFill>
                  <a:schemeClr val="tx1"/>
                </a:solidFill>
              </a:rPr>
              <a:t>này</a:t>
            </a:r>
            <a:r>
              <a:rPr lang="en-US" sz="2800" b="1" dirty="0">
                <a:solidFill>
                  <a:schemeClr val="tx1"/>
                </a:solidFill>
              </a:rPr>
              <a:t>?</a:t>
            </a:r>
          </a:p>
        </p:txBody>
      </p:sp>
      <p:sp>
        <p:nvSpPr>
          <p:cNvPr id="5" name="Rounded Rectangle 4"/>
          <p:cNvSpPr/>
          <p:nvPr/>
        </p:nvSpPr>
        <p:spPr>
          <a:xfrm>
            <a:off x="574431" y="1500555"/>
            <a:ext cx="10668000" cy="58615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Người</a:t>
            </a:r>
            <a:r>
              <a:rPr lang="en-US" sz="2400" b="1" dirty="0">
                <a:solidFill>
                  <a:schemeClr val="tx1"/>
                </a:solidFill>
              </a:rPr>
              <a:t> </a:t>
            </a:r>
            <a:r>
              <a:rPr lang="en-US" sz="2400" b="1" dirty="0" err="1">
                <a:solidFill>
                  <a:schemeClr val="tx1"/>
                </a:solidFill>
              </a:rPr>
              <a:t>anh</a:t>
            </a:r>
            <a:r>
              <a:rPr lang="en-US" sz="2400" b="1" dirty="0">
                <a:solidFill>
                  <a:schemeClr val="tx1"/>
                </a:solidFill>
              </a:rPr>
              <a:t> </a:t>
            </a:r>
            <a:r>
              <a:rPr lang="en-US" sz="2400" b="1" dirty="0" err="1">
                <a:solidFill>
                  <a:schemeClr val="tx1"/>
                </a:solidFill>
              </a:rPr>
              <a:t>hùng</a:t>
            </a:r>
            <a:r>
              <a:rPr lang="en-US" sz="2400" b="1" dirty="0">
                <a:solidFill>
                  <a:schemeClr val="tx1"/>
                </a:solidFill>
              </a:rPr>
              <a:t> </a:t>
            </a:r>
            <a:r>
              <a:rPr lang="en-US" sz="2400" b="1" dirty="0" err="1">
                <a:solidFill>
                  <a:schemeClr val="tx1"/>
                </a:solidFill>
              </a:rPr>
              <a:t>Gióng</a:t>
            </a:r>
            <a:r>
              <a:rPr lang="en-US" sz="2400" b="1" dirty="0">
                <a:solidFill>
                  <a:schemeClr val="tx1"/>
                </a:solidFill>
              </a:rPr>
              <a:t>, </a:t>
            </a:r>
            <a:r>
              <a:rPr lang="en-US" sz="2400" b="1" dirty="0" err="1">
                <a:solidFill>
                  <a:schemeClr val="tx1"/>
                </a:solidFill>
              </a:rPr>
              <a:t>sự</a:t>
            </a:r>
            <a:r>
              <a:rPr lang="en-US" sz="2400" b="1" dirty="0">
                <a:solidFill>
                  <a:schemeClr val="tx1"/>
                </a:solidFill>
              </a:rPr>
              <a:t> </a:t>
            </a:r>
            <a:r>
              <a:rPr lang="en-US" sz="2400" b="1" dirty="0" err="1">
                <a:solidFill>
                  <a:schemeClr val="tx1"/>
                </a:solidFill>
              </a:rPr>
              <a:t>chung</a:t>
            </a:r>
            <a:r>
              <a:rPr lang="en-US" sz="2400" b="1" dirty="0">
                <a:solidFill>
                  <a:schemeClr val="tx1"/>
                </a:solidFill>
              </a:rPr>
              <a:t> </a:t>
            </a:r>
            <a:r>
              <a:rPr lang="en-US" sz="2400" b="1" dirty="0" err="1">
                <a:solidFill>
                  <a:schemeClr val="tx1"/>
                </a:solidFill>
              </a:rPr>
              <a:t>sức</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nhân</a:t>
            </a:r>
            <a:r>
              <a:rPr lang="en-US" sz="2400" b="1" dirty="0">
                <a:solidFill>
                  <a:schemeClr val="tx1"/>
                </a:solidFill>
              </a:rPr>
              <a:t> </a:t>
            </a:r>
            <a:r>
              <a:rPr lang="en-US" sz="2400" b="1" dirty="0" err="1">
                <a:solidFill>
                  <a:schemeClr val="tx1"/>
                </a:solidFill>
              </a:rPr>
              <a:t>dân</a:t>
            </a:r>
            <a:r>
              <a:rPr lang="en-US" sz="2400" b="1" dirty="0">
                <a:solidFill>
                  <a:schemeClr val="tx1"/>
                </a:solidFill>
              </a:rPr>
              <a:t>, </a:t>
            </a:r>
            <a:r>
              <a:rPr lang="en-US" sz="2400" b="1" dirty="0" err="1">
                <a:solidFill>
                  <a:schemeClr val="tx1"/>
                </a:solidFill>
              </a:rPr>
              <a:t>vũ</a:t>
            </a:r>
            <a:r>
              <a:rPr lang="en-US" sz="2400" b="1" dirty="0">
                <a:solidFill>
                  <a:schemeClr val="tx1"/>
                </a:solidFill>
              </a:rPr>
              <a:t> </a:t>
            </a:r>
            <a:r>
              <a:rPr lang="en-US" sz="2400" b="1" dirty="0" err="1">
                <a:solidFill>
                  <a:schemeClr val="tx1"/>
                </a:solidFill>
              </a:rPr>
              <a:t>khí</a:t>
            </a:r>
            <a:r>
              <a:rPr lang="en-US" sz="2400" b="1" dirty="0">
                <a:solidFill>
                  <a:schemeClr val="tx1"/>
                </a:solidFill>
              </a:rPr>
              <a:t>: </a:t>
            </a:r>
            <a:r>
              <a:rPr lang="en-US" sz="2400" b="1" dirty="0" err="1">
                <a:solidFill>
                  <a:schemeClr val="tx1"/>
                </a:solidFill>
              </a:rPr>
              <a:t>hiện</a:t>
            </a:r>
            <a:r>
              <a:rPr lang="en-US" sz="2400" b="1" dirty="0">
                <a:solidFill>
                  <a:schemeClr val="tx1"/>
                </a:solidFill>
              </a:rPr>
              <a:t> </a:t>
            </a:r>
            <a:r>
              <a:rPr lang="en-US" sz="2400" b="1" dirty="0" err="1">
                <a:solidFill>
                  <a:schemeClr val="tx1"/>
                </a:solidFill>
              </a:rPr>
              <a:t>đại</a:t>
            </a:r>
            <a:r>
              <a:rPr lang="en-US" sz="2400" b="1" dirty="0">
                <a:solidFill>
                  <a:schemeClr val="tx1"/>
                </a:solidFill>
              </a:rPr>
              <a:t>, </a:t>
            </a:r>
            <a:r>
              <a:rPr lang="en-US" sz="2400" b="1" dirty="0" err="1">
                <a:solidFill>
                  <a:schemeClr val="tx1"/>
                </a:solidFill>
              </a:rPr>
              <a:t>thô</a:t>
            </a:r>
            <a:r>
              <a:rPr lang="en-US" sz="2400" b="1" dirty="0">
                <a:solidFill>
                  <a:schemeClr val="tx1"/>
                </a:solidFill>
              </a:rPr>
              <a:t> </a:t>
            </a:r>
            <a:r>
              <a:rPr lang="en-US" sz="2400" b="1" dirty="0" err="1">
                <a:solidFill>
                  <a:schemeClr val="tx1"/>
                </a:solidFill>
              </a:rPr>
              <a:t>sơ</a:t>
            </a:r>
            <a:r>
              <a:rPr lang="en-US" sz="2400" b="1" dirty="0">
                <a:solidFill>
                  <a:schemeClr val="tx1"/>
                </a:solidFill>
              </a:rPr>
              <a:t>..</a:t>
            </a:r>
          </a:p>
        </p:txBody>
      </p:sp>
      <p:sp>
        <p:nvSpPr>
          <p:cNvPr id="6" name="Rounded Rectangle 5"/>
          <p:cNvSpPr/>
          <p:nvPr/>
        </p:nvSpPr>
        <p:spPr>
          <a:xfrm>
            <a:off x="726831" y="2321169"/>
            <a:ext cx="7151077" cy="57442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Sức</a:t>
            </a:r>
            <a:r>
              <a:rPr lang="en-US" sz="2400" b="1" dirty="0">
                <a:solidFill>
                  <a:schemeClr val="tx1"/>
                </a:solidFill>
              </a:rPr>
              <a:t> </a:t>
            </a:r>
            <a:r>
              <a:rPr lang="en-US" sz="2400" b="1" dirty="0" err="1">
                <a:solidFill>
                  <a:schemeClr val="tx1"/>
                </a:solidFill>
              </a:rPr>
              <a:t>mạnh</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tổ</a:t>
            </a:r>
            <a:r>
              <a:rPr lang="en-US" sz="2400" b="1" dirty="0">
                <a:solidFill>
                  <a:schemeClr val="tx1"/>
                </a:solidFill>
              </a:rPr>
              <a:t> </a:t>
            </a:r>
            <a:r>
              <a:rPr lang="en-US" sz="2400" b="1" dirty="0" err="1">
                <a:solidFill>
                  <a:schemeClr val="tx1"/>
                </a:solidFill>
              </a:rPr>
              <a:t>tiên</a:t>
            </a:r>
            <a:r>
              <a:rPr lang="en-US" sz="2400" b="1" dirty="0">
                <a:solidFill>
                  <a:schemeClr val="tx1"/>
                </a:solidFill>
              </a:rPr>
              <a:t>, </a:t>
            </a:r>
            <a:r>
              <a:rPr lang="en-US" sz="2400" b="1" dirty="0" err="1">
                <a:solidFill>
                  <a:schemeClr val="tx1"/>
                </a:solidFill>
              </a:rPr>
              <a:t>thần</a:t>
            </a:r>
            <a:r>
              <a:rPr lang="en-US" sz="2400" b="1" dirty="0">
                <a:solidFill>
                  <a:schemeClr val="tx1"/>
                </a:solidFill>
              </a:rPr>
              <a:t> </a:t>
            </a:r>
            <a:r>
              <a:rPr lang="en-US" sz="2400" b="1" dirty="0" err="1">
                <a:solidFill>
                  <a:schemeClr val="tx1"/>
                </a:solidFill>
              </a:rPr>
              <a:t>thánh</a:t>
            </a:r>
            <a:r>
              <a:rPr lang="en-US" sz="2400" b="1" dirty="0">
                <a:solidFill>
                  <a:schemeClr val="tx1"/>
                </a:solidFill>
              </a:rPr>
              <a:t>( </a:t>
            </a:r>
            <a:r>
              <a:rPr lang="en-US" sz="2400" b="1" dirty="0" err="1">
                <a:solidFill>
                  <a:schemeClr val="tx1"/>
                </a:solidFill>
              </a:rPr>
              <a:t>sự</a:t>
            </a:r>
            <a:r>
              <a:rPr lang="en-US" sz="2400" b="1" dirty="0">
                <a:solidFill>
                  <a:schemeClr val="tx1"/>
                </a:solidFill>
              </a:rPr>
              <a:t> </a:t>
            </a:r>
            <a:r>
              <a:rPr lang="en-US" sz="2400" b="1" dirty="0" err="1">
                <a:solidFill>
                  <a:schemeClr val="tx1"/>
                </a:solidFill>
              </a:rPr>
              <a:t>ra</a:t>
            </a:r>
            <a:r>
              <a:rPr lang="en-US" sz="2400" b="1" dirty="0">
                <a:solidFill>
                  <a:schemeClr val="tx1"/>
                </a:solidFill>
              </a:rPr>
              <a:t> </a:t>
            </a:r>
            <a:r>
              <a:rPr lang="en-US" sz="2400" b="1" dirty="0" err="1">
                <a:solidFill>
                  <a:schemeClr val="tx1"/>
                </a:solidFill>
              </a:rPr>
              <a:t>đời</a:t>
            </a:r>
            <a:r>
              <a:rPr lang="en-US" sz="2400" b="1" dirty="0">
                <a:solidFill>
                  <a:schemeClr val="tx1"/>
                </a:solidFill>
              </a:rPr>
              <a:t> </a:t>
            </a:r>
            <a:r>
              <a:rPr lang="en-US" sz="2400" b="1" dirty="0" err="1">
                <a:solidFill>
                  <a:schemeClr val="tx1"/>
                </a:solidFill>
              </a:rPr>
              <a:t>thần</a:t>
            </a:r>
            <a:r>
              <a:rPr lang="en-US" sz="2400" b="1" dirty="0">
                <a:solidFill>
                  <a:schemeClr val="tx1"/>
                </a:solidFill>
              </a:rPr>
              <a:t> </a:t>
            </a:r>
            <a:r>
              <a:rPr lang="en-US" sz="2400" b="1" dirty="0" err="1">
                <a:solidFill>
                  <a:schemeClr val="tx1"/>
                </a:solidFill>
              </a:rPr>
              <a:t>kì</a:t>
            </a:r>
            <a:r>
              <a:rPr lang="en-US" sz="2400" b="1" dirty="0">
                <a:solidFill>
                  <a:schemeClr val="tx1"/>
                </a:solidFill>
              </a:rPr>
              <a:t>)</a:t>
            </a:r>
          </a:p>
        </p:txBody>
      </p:sp>
      <p:sp>
        <p:nvSpPr>
          <p:cNvPr id="7" name="Rounded Rectangle 6"/>
          <p:cNvSpPr/>
          <p:nvPr/>
        </p:nvSpPr>
        <p:spPr>
          <a:xfrm>
            <a:off x="879231" y="3047996"/>
            <a:ext cx="9941169" cy="58615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Sức</a:t>
            </a:r>
            <a:r>
              <a:rPr lang="en-US" sz="2400" b="1" dirty="0">
                <a:solidFill>
                  <a:schemeClr val="tx1"/>
                </a:solidFill>
              </a:rPr>
              <a:t> </a:t>
            </a:r>
            <a:r>
              <a:rPr lang="en-US" sz="2400" b="1" dirty="0" err="1">
                <a:solidFill>
                  <a:schemeClr val="tx1"/>
                </a:solidFill>
              </a:rPr>
              <a:t>mạnh</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tập</a:t>
            </a:r>
            <a:r>
              <a:rPr lang="en-US" sz="2400" b="1" dirty="0">
                <a:solidFill>
                  <a:schemeClr val="tx1"/>
                </a:solidFill>
              </a:rPr>
              <a:t> </a:t>
            </a:r>
            <a:r>
              <a:rPr lang="en-US" sz="2400" b="1" dirty="0" err="1">
                <a:solidFill>
                  <a:schemeClr val="tx1"/>
                </a:solidFill>
              </a:rPr>
              <a:t>thể</a:t>
            </a:r>
            <a:r>
              <a:rPr lang="en-US" sz="2400" b="1" dirty="0">
                <a:solidFill>
                  <a:schemeClr val="tx1"/>
                </a:solidFill>
              </a:rPr>
              <a:t>, </a:t>
            </a:r>
            <a:r>
              <a:rPr lang="en-US" sz="2400" b="1" dirty="0" err="1">
                <a:solidFill>
                  <a:schemeClr val="tx1"/>
                </a:solidFill>
              </a:rPr>
              <a:t>cộng</a:t>
            </a:r>
            <a:r>
              <a:rPr lang="en-US" sz="2400" b="1" dirty="0">
                <a:solidFill>
                  <a:schemeClr val="tx1"/>
                </a:solidFill>
              </a:rPr>
              <a:t> </a:t>
            </a:r>
            <a:r>
              <a:rPr lang="en-US" sz="2400" b="1" dirty="0" err="1">
                <a:solidFill>
                  <a:schemeClr val="tx1"/>
                </a:solidFill>
              </a:rPr>
              <a:t>đồng</a:t>
            </a:r>
            <a:r>
              <a:rPr lang="en-US" sz="2400" b="1" dirty="0">
                <a:solidFill>
                  <a:schemeClr val="tx1"/>
                </a:solidFill>
              </a:rPr>
              <a:t> ( </a:t>
            </a:r>
            <a:r>
              <a:rPr lang="en-US" sz="2400" b="1" dirty="0" err="1">
                <a:solidFill>
                  <a:schemeClr val="tx1"/>
                </a:solidFill>
              </a:rPr>
              <a:t>bà</a:t>
            </a:r>
            <a:r>
              <a:rPr lang="en-US" sz="2400" b="1" dirty="0">
                <a:solidFill>
                  <a:schemeClr val="tx1"/>
                </a:solidFill>
              </a:rPr>
              <a:t> con, </a:t>
            </a:r>
            <a:r>
              <a:rPr lang="en-US" sz="2400" b="1" dirty="0" err="1">
                <a:solidFill>
                  <a:schemeClr val="tx1"/>
                </a:solidFill>
              </a:rPr>
              <a:t>làng</a:t>
            </a:r>
            <a:r>
              <a:rPr lang="en-US" sz="2400" b="1" dirty="0">
                <a:solidFill>
                  <a:schemeClr val="tx1"/>
                </a:solidFill>
              </a:rPr>
              <a:t> </a:t>
            </a:r>
            <a:r>
              <a:rPr lang="en-US" sz="2400" b="1" dirty="0" err="1">
                <a:solidFill>
                  <a:schemeClr val="tx1"/>
                </a:solidFill>
              </a:rPr>
              <a:t>xóm</a:t>
            </a:r>
            <a:r>
              <a:rPr lang="en-US" sz="2400" b="1" dirty="0">
                <a:solidFill>
                  <a:schemeClr val="tx1"/>
                </a:solidFill>
              </a:rPr>
              <a:t> </a:t>
            </a:r>
            <a:r>
              <a:rPr lang="en-US" sz="2400" b="1" dirty="0" err="1">
                <a:solidFill>
                  <a:schemeClr val="tx1"/>
                </a:solidFill>
              </a:rPr>
              <a:t>góp</a:t>
            </a:r>
            <a:r>
              <a:rPr lang="en-US" sz="2400" b="1" dirty="0">
                <a:solidFill>
                  <a:schemeClr val="tx1"/>
                </a:solidFill>
              </a:rPr>
              <a:t> </a:t>
            </a:r>
            <a:r>
              <a:rPr lang="en-US" sz="2400" b="1" dirty="0" err="1">
                <a:solidFill>
                  <a:schemeClr val="tx1"/>
                </a:solidFill>
              </a:rPr>
              <a:t>gạo</a:t>
            </a:r>
            <a:r>
              <a:rPr lang="en-US" sz="2400" b="1" dirty="0">
                <a:solidFill>
                  <a:schemeClr val="tx1"/>
                </a:solidFill>
              </a:rPr>
              <a:t> </a:t>
            </a:r>
            <a:r>
              <a:rPr lang="en-US" sz="2400" b="1" dirty="0" err="1">
                <a:solidFill>
                  <a:schemeClr val="tx1"/>
                </a:solidFill>
              </a:rPr>
              <a:t>nuôi</a:t>
            </a:r>
            <a:r>
              <a:rPr lang="en-US" sz="2400" b="1" dirty="0">
                <a:solidFill>
                  <a:schemeClr val="tx1"/>
                </a:solidFill>
              </a:rPr>
              <a:t> </a:t>
            </a:r>
            <a:r>
              <a:rPr lang="en-US" sz="2400" b="1" dirty="0" err="1">
                <a:solidFill>
                  <a:schemeClr val="tx1"/>
                </a:solidFill>
              </a:rPr>
              <a:t>Gióng</a:t>
            </a:r>
            <a:r>
              <a:rPr lang="en-US" sz="2400" b="1" dirty="0">
                <a:solidFill>
                  <a:schemeClr val="tx1"/>
                </a:solidFill>
              </a:rPr>
              <a:t>)</a:t>
            </a:r>
          </a:p>
        </p:txBody>
      </p:sp>
      <p:sp>
        <p:nvSpPr>
          <p:cNvPr id="8" name="Rounded Rectangle 7"/>
          <p:cNvSpPr/>
          <p:nvPr/>
        </p:nvSpPr>
        <p:spPr>
          <a:xfrm>
            <a:off x="1031631" y="3845156"/>
            <a:ext cx="9788769" cy="94956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Sức</a:t>
            </a:r>
            <a:r>
              <a:rPr lang="en-US" sz="2400" b="1" dirty="0">
                <a:solidFill>
                  <a:schemeClr val="tx1"/>
                </a:solidFill>
              </a:rPr>
              <a:t> </a:t>
            </a:r>
            <a:r>
              <a:rPr lang="en-US" sz="2400" b="1" dirty="0" err="1">
                <a:solidFill>
                  <a:schemeClr val="tx1"/>
                </a:solidFill>
              </a:rPr>
              <a:t>mạnh</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thiên</a:t>
            </a:r>
            <a:r>
              <a:rPr lang="en-US" sz="2400" b="1" dirty="0">
                <a:solidFill>
                  <a:schemeClr val="tx1"/>
                </a:solidFill>
              </a:rPr>
              <a:t> </a:t>
            </a:r>
            <a:r>
              <a:rPr lang="en-US" sz="2400" b="1" dirty="0" err="1">
                <a:solidFill>
                  <a:schemeClr val="tx1"/>
                </a:solidFill>
              </a:rPr>
              <a:t>nhiên</a:t>
            </a:r>
            <a:r>
              <a:rPr lang="en-US" sz="2400" b="1" dirty="0">
                <a:solidFill>
                  <a:schemeClr val="tx1"/>
                </a:solidFill>
              </a:rPr>
              <a:t>, </a:t>
            </a:r>
            <a:r>
              <a:rPr lang="en-US" sz="2400" b="1" dirty="0" err="1">
                <a:solidFill>
                  <a:schemeClr val="tx1"/>
                </a:solidFill>
              </a:rPr>
              <a:t>văn</a:t>
            </a:r>
            <a:r>
              <a:rPr lang="en-US" sz="2400" b="1" dirty="0">
                <a:solidFill>
                  <a:schemeClr val="tx1"/>
                </a:solidFill>
              </a:rPr>
              <a:t> </a:t>
            </a:r>
            <a:r>
              <a:rPr lang="en-US" sz="2400" b="1" dirty="0" err="1">
                <a:solidFill>
                  <a:schemeClr val="tx1"/>
                </a:solidFill>
              </a:rPr>
              <a:t>hoá</a:t>
            </a:r>
            <a:r>
              <a:rPr lang="en-US" sz="2400" b="1" dirty="0">
                <a:solidFill>
                  <a:schemeClr val="tx1"/>
                </a:solidFill>
              </a:rPr>
              <a:t>, </a:t>
            </a:r>
            <a:r>
              <a:rPr lang="en-US" sz="2400" b="1" dirty="0" err="1">
                <a:solidFill>
                  <a:schemeClr val="tx1"/>
                </a:solidFill>
              </a:rPr>
              <a:t>kĩ</a:t>
            </a:r>
            <a:r>
              <a:rPr lang="en-US" sz="2400" b="1" dirty="0">
                <a:solidFill>
                  <a:schemeClr val="tx1"/>
                </a:solidFill>
              </a:rPr>
              <a:t> </a:t>
            </a:r>
            <a:r>
              <a:rPr lang="en-US" sz="2400" b="1" dirty="0" err="1">
                <a:solidFill>
                  <a:schemeClr val="tx1"/>
                </a:solidFill>
              </a:rPr>
              <a:t>thuật</a:t>
            </a:r>
            <a:r>
              <a:rPr lang="en-US" sz="2400" b="1" dirty="0">
                <a:solidFill>
                  <a:schemeClr val="tx1"/>
                </a:solidFill>
              </a:rPr>
              <a:t>( </a:t>
            </a:r>
            <a:r>
              <a:rPr lang="en-US" sz="2400" b="1" dirty="0" err="1">
                <a:solidFill>
                  <a:schemeClr val="tx1"/>
                </a:solidFill>
              </a:rPr>
              <a:t>núi</a:t>
            </a:r>
            <a:r>
              <a:rPr lang="en-US" sz="2400" b="1" dirty="0">
                <a:solidFill>
                  <a:schemeClr val="tx1"/>
                </a:solidFill>
              </a:rPr>
              <a:t> non </a:t>
            </a:r>
            <a:r>
              <a:rPr lang="en-US" sz="2400" b="1" dirty="0" err="1">
                <a:solidFill>
                  <a:schemeClr val="tx1"/>
                </a:solidFill>
              </a:rPr>
              <a:t>khắp</a:t>
            </a:r>
            <a:r>
              <a:rPr lang="en-US" sz="2400" b="1" dirty="0">
                <a:solidFill>
                  <a:schemeClr val="tx1"/>
                </a:solidFill>
              </a:rPr>
              <a:t> </a:t>
            </a:r>
            <a:r>
              <a:rPr lang="en-US" sz="2400" b="1" dirty="0" err="1">
                <a:solidFill>
                  <a:schemeClr val="tx1"/>
                </a:solidFill>
              </a:rPr>
              <a:t>vùng</a:t>
            </a:r>
            <a:r>
              <a:rPr lang="en-US" sz="2400" b="1" dirty="0">
                <a:solidFill>
                  <a:schemeClr val="tx1"/>
                </a:solidFill>
              </a:rPr>
              <a:t>  </a:t>
            </a:r>
            <a:r>
              <a:rPr lang="en-US" sz="2400" b="1" dirty="0" err="1">
                <a:solidFill>
                  <a:schemeClr val="tx1"/>
                </a:solidFill>
              </a:rPr>
              <a:t>trung</a:t>
            </a:r>
            <a:r>
              <a:rPr lang="en-US" sz="2400" b="1" dirty="0">
                <a:solidFill>
                  <a:schemeClr val="tx1"/>
                </a:solidFill>
              </a:rPr>
              <a:t> </a:t>
            </a:r>
            <a:r>
              <a:rPr lang="en-US" sz="2400" b="1" dirty="0" err="1">
                <a:solidFill>
                  <a:schemeClr val="tx1"/>
                </a:solidFill>
              </a:rPr>
              <a:t>châu</a:t>
            </a:r>
            <a:r>
              <a:rPr lang="en-US" sz="2400" b="1" dirty="0">
                <a:solidFill>
                  <a:schemeClr val="tx1"/>
                </a:solidFill>
              </a:rPr>
              <a:t>, </a:t>
            </a:r>
            <a:r>
              <a:rPr lang="en-US" sz="2400" b="1" dirty="0" err="1">
                <a:solidFill>
                  <a:schemeClr val="tx1"/>
                </a:solidFill>
              </a:rPr>
              <a:t>tre</a:t>
            </a:r>
            <a:r>
              <a:rPr lang="en-US" sz="2400" b="1" dirty="0">
                <a:solidFill>
                  <a:schemeClr val="tx1"/>
                </a:solidFill>
              </a:rPr>
              <a:t> </a:t>
            </a:r>
            <a:r>
              <a:rPr lang="en-US" sz="2400" b="1" dirty="0" err="1">
                <a:solidFill>
                  <a:schemeClr val="tx1"/>
                </a:solidFill>
              </a:rPr>
              <a:t>và</a:t>
            </a:r>
            <a:r>
              <a:rPr lang="en-US" sz="2400" b="1" dirty="0">
                <a:solidFill>
                  <a:schemeClr val="tx1"/>
                </a:solidFill>
              </a:rPr>
              <a:t> </a:t>
            </a:r>
            <a:r>
              <a:rPr lang="en-US" sz="2400" b="1" dirty="0" err="1">
                <a:solidFill>
                  <a:schemeClr val="tx1"/>
                </a:solidFill>
              </a:rPr>
              <a:t>sắt</a:t>
            </a:r>
            <a:r>
              <a:rPr lang="en-US" sz="2400" b="1" dirty="0">
                <a:solidFill>
                  <a:schemeClr val="tx1"/>
                </a:solidFill>
              </a:rPr>
              <a:t>)</a:t>
            </a:r>
          </a:p>
        </p:txBody>
      </p:sp>
      <p:sp>
        <p:nvSpPr>
          <p:cNvPr id="9" name="Rounded Rectangle 8"/>
          <p:cNvSpPr/>
          <p:nvPr/>
        </p:nvSpPr>
        <p:spPr>
          <a:xfrm>
            <a:off x="187569" y="5205044"/>
            <a:ext cx="12004431" cy="158261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=&gt; </a:t>
            </a:r>
            <a:r>
              <a:rPr lang="en-US" sz="2800" b="1" dirty="0" err="1">
                <a:solidFill>
                  <a:schemeClr val="tx1"/>
                </a:solidFill>
              </a:rPr>
              <a:t>Là</a:t>
            </a:r>
            <a:r>
              <a:rPr lang="en-US" sz="2800" b="1" dirty="0">
                <a:solidFill>
                  <a:schemeClr val="tx1"/>
                </a:solidFill>
              </a:rPr>
              <a:t>  </a:t>
            </a:r>
            <a:r>
              <a:rPr lang="en-US" sz="2800" b="1" dirty="0" err="1">
                <a:solidFill>
                  <a:schemeClr val="tx1"/>
                </a:solidFill>
              </a:rPr>
              <a:t>nhân</a:t>
            </a:r>
            <a:r>
              <a:rPr lang="en-US" sz="2800" b="1" dirty="0">
                <a:solidFill>
                  <a:schemeClr val="tx1"/>
                </a:solidFill>
              </a:rPr>
              <a:t> </a:t>
            </a:r>
            <a:r>
              <a:rPr lang="en-US" sz="2800" b="1" dirty="0" err="1">
                <a:solidFill>
                  <a:schemeClr val="tx1"/>
                </a:solidFill>
              </a:rPr>
              <a:t>vật</a:t>
            </a:r>
            <a:r>
              <a:rPr lang="en-US" sz="2800" b="1" dirty="0">
                <a:solidFill>
                  <a:schemeClr val="tx1"/>
                </a:solidFill>
              </a:rPr>
              <a:t> </a:t>
            </a:r>
            <a:r>
              <a:rPr lang="en-US" sz="2800" b="1" dirty="0" err="1">
                <a:solidFill>
                  <a:schemeClr val="tx1"/>
                </a:solidFill>
              </a:rPr>
              <a:t>anh</a:t>
            </a:r>
            <a:r>
              <a:rPr lang="en-US" sz="2800" b="1" dirty="0">
                <a:solidFill>
                  <a:schemeClr val="tx1"/>
                </a:solidFill>
              </a:rPr>
              <a:t> </a:t>
            </a:r>
            <a:r>
              <a:rPr lang="en-US" sz="2800" b="1" dirty="0" err="1">
                <a:solidFill>
                  <a:schemeClr val="tx1"/>
                </a:solidFill>
              </a:rPr>
              <a:t>hùng</a:t>
            </a:r>
            <a:r>
              <a:rPr lang="en-US" sz="2800" b="1" dirty="0">
                <a:solidFill>
                  <a:schemeClr val="tx1"/>
                </a:solidFill>
              </a:rPr>
              <a:t> </a:t>
            </a:r>
            <a:r>
              <a:rPr lang="en-US" sz="2800" b="1" dirty="0" err="1">
                <a:solidFill>
                  <a:schemeClr val="tx1"/>
                </a:solidFill>
              </a:rPr>
              <a:t>thần</a:t>
            </a:r>
            <a:r>
              <a:rPr lang="en-US" sz="2800" b="1" dirty="0">
                <a:solidFill>
                  <a:schemeClr val="tx1"/>
                </a:solidFill>
              </a:rPr>
              <a:t> </a:t>
            </a:r>
            <a:r>
              <a:rPr lang="en-US" sz="2800" b="1" dirty="0" err="1">
                <a:solidFill>
                  <a:schemeClr val="tx1"/>
                </a:solidFill>
              </a:rPr>
              <a:t>thoại</a:t>
            </a:r>
            <a:r>
              <a:rPr lang="en-US" sz="2800" b="1" dirty="0">
                <a:solidFill>
                  <a:schemeClr val="tx1"/>
                </a:solidFill>
              </a:rPr>
              <a:t> </a:t>
            </a:r>
            <a:r>
              <a:rPr lang="en-US" sz="2800" b="1" dirty="0" err="1">
                <a:solidFill>
                  <a:schemeClr val="tx1"/>
                </a:solidFill>
              </a:rPr>
              <a:t>tiêu</a:t>
            </a:r>
            <a:r>
              <a:rPr lang="en-US" sz="2800" b="1" dirty="0">
                <a:solidFill>
                  <a:schemeClr val="tx1"/>
                </a:solidFill>
              </a:rPr>
              <a:t> </a:t>
            </a:r>
            <a:r>
              <a:rPr lang="en-US" sz="2800" b="1" dirty="0" err="1">
                <a:solidFill>
                  <a:schemeClr val="tx1"/>
                </a:solidFill>
              </a:rPr>
              <a:t>biểu</a:t>
            </a:r>
            <a:r>
              <a:rPr lang="en-US" sz="2800" b="1" dirty="0">
                <a:solidFill>
                  <a:schemeClr val="tx1"/>
                </a:solidFill>
              </a:rPr>
              <a:t> </a:t>
            </a:r>
            <a:r>
              <a:rPr lang="en-US" sz="2800" b="1" dirty="0" err="1">
                <a:solidFill>
                  <a:schemeClr val="tx1"/>
                </a:solidFill>
              </a:rPr>
              <a:t>cho</a:t>
            </a:r>
            <a:r>
              <a:rPr lang="en-US" sz="2800" b="1" dirty="0">
                <a:solidFill>
                  <a:schemeClr val="tx1"/>
                </a:solidFill>
              </a:rPr>
              <a:t> </a:t>
            </a:r>
            <a:r>
              <a:rPr lang="en-US" sz="2800" b="1" dirty="0" err="1">
                <a:solidFill>
                  <a:schemeClr val="tx1"/>
                </a:solidFill>
              </a:rPr>
              <a:t>sức</a:t>
            </a:r>
            <a:r>
              <a:rPr lang="en-US" sz="2800" b="1" dirty="0">
                <a:solidFill>
                  <a:schemeClr val="tx1"/>
                </a:solidFill>
              </a:rPr>
              <a:t> </a:t>
            </a:r>
            <a:r>
              <a:rPr lang="en-US" sz="2800" b="1" dirty="0" err="1">
                <a:solidFill>
                  <a:schemeClr val="tx1"/>
                </a:solidFill>
              </a:rPr>
              <a:t>mạnh</a:t>
            </a:r>
            <a:r>
              <a:rPr lang="en-US" sz="2800" b="1" dirty="0">
                <a:solidFill>
                  <a:schemeClr val="tx1"/>
                </a:solidFill>
              </a:rPr>
              <a:t> </a:t>
            </a:r>
            <a:r>
              <a:rPr lang="en-US" sz="2800" b="1" dirty="0" err="1">
                <a:solidFill>
                  <a:schemeClr val="tx1"/>
                </a:solidFill>
              </a:rPr>
              <a:t>tiềm</a:t>
            </a:r>
            <a:r>
              <a:rPr lang="en-US" sz="2800" b="1" dirty="0">
                <a:solidFill>
                  <a:schemeClr val="tx1"/>
                </a:solidFill>
              </a:rPr>
              <a:t> </a:t>
            </a:r>
            <a:r>
              <a:rPr lang="en-US" sz="2800" b="1" dirty="0" err="1">
                <a:solidFill>
                  <a:schemeClr val="tx1"/>
                </a:solidFill>
              </a:rPr>
              <a:t>tàng</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lòng</a:t>
            </a:r>
            <a:r>
              <a:rPr lang="en-US" sz="2800" b="1" dirty="0">
                <a:solidFill>
                  <a:schemeClr val="tx1"/>
                </a:solidFill>
              </a:rPr>
              <a:t> </a:t>
            </a:r>
            <a:r>
              <a:rPr lang="en-US" sz="2800" b="1" dirty="0" err="1">
                <a:solidFill>
                  <a:schemeClr val="tx1"/>
                </a:solidFill>
              </a:rPr>
              <a:t>yêu</a:t>
            </a:r>
            <a:r>
              <a:rPr lang="en-US" sz="2800" b="1" dirty="0">
                <a:solidFill>
                  <a:schemeClr val="tx1"/>
                </a:solidFill>
              </a:rPr>
              <a:t> </a:t>
            </a:r>
            <a:r>
              <a:rPr lang="en-US" sz="2800" b="1" dirty="0" err="1">
                <a:solidFill>
                  <a:schemeClr val="tx1"/>
                </a:solidFill>
              </a:rPr>
              <a:t>nước</a:t>
            </a:r>
            <a:r>
              <a:rPr lang="en-US" sz="2800" b="1" dirty="0">
                <a:solidFill>
                  <a:schemeClr val="tx1"/>
                </a:solidFill>
              </a:rPr>
              <a:t> </a:t>
            </a:r>
            <a:r>
              <a:rPr lang="en-US" sz="2800" b="1" dirty="0" err="1">
                <a:solidFill>
                  <a:schemeClr val="tx1"/>
                </a:solidFill>
              </a:rPr>
              <a:t>quật</a:t>
            </a:r>
            <a:r>
              <a:rPr lang="en-US" sz="2800" b="1" dirty="0">
                <a:solidFill>
                  <a:schemeClr val="tx1"/>
                </a:solidFill>
              </a:rPr>
              <a:t> </a:t>
            </a:r>
            <a:r>
              <a:rPr lang="en-US" sz="2800" b="1" dirty="0" err="1">
                <a:solidFill>
                  <a:schemeClr val="tx1"/>
                </a:solidFill>
              </a:rPr>
              <a:t>cường</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dân</a:t>
            </a:r>
            <a:r>
              <a:rPr lang="en-US" sz="2800" b="1" dirty="0">
                <a:solidFill>
                  <a:schemeClr val="tx1"/>
                </a:solidFill>
              </a:rPr>
              <a:t> </a:t>
            </a:r>
            <a:r>
              <a:rPr lang="en-US" sz="2800" b="1" dirty="0" err="1">
                <a:solidFill>
                  <a:schemeClr val="tx1"/>
                </a:solidFill>
              </a:rPr>
              <a:t>tộc</a:t>
            </a:r>
            <a:r>
              <a:rPr lang="en-US" sz="2800" b="1" dirty="0">
                <a:solidFill>
                  <a:schemeClr val="tx1"/>
                </a:solidFill>
              </a:rPr>
              <a:t> </a:t>
            </a:r>
            <a:r>
              <a:rPr lang="en-US" sz="2800" b="1" dirty="0" err="1">
                <a:solidFill>
                  <a:schemeClr val="tx1"/>
                </a:solidFill>
              </a:rPr>
              <a:t>Việt</a:t>
            </a:r>
            <a:r>
              <a:rPr lang="en-US" sz="2800" b="1" dirty="0">
                <a:solidFill>
                  <a:schemeClr val="tx1"/>
                </a:solidFill>
              </a:rPr>
              <a:t> Nam </a:t>
            </a:r>
            <a:r>
              <a:rPr lang="en-US" sz="2800" b="1" dirty="0" err="1">
                <a:solidFill>
                  <a:schemeClr val="tx1"/>
                </a:solidFill>
              </a:rPr>
              <a:t>thời</a:t>
            </a:r>
            <a:r>
              <a:rPr lang="en-US" sz="2800" b="1" dirty="0">
                <a:solidFill>
                  <a:schemeClr val="tx1"/>
                </a:solidFill>
              </a:rPr>
              <a:t> </a:t>
            </a:r>
            <a:r>
              <a:rPr lang="en-US" sz="2800" b="1" dirty="0" err="1">
                <a:solidFill>
                  <a:schemeClr val="tx1"/>
                </a:solidFill>
              </a:rPr>
              <a:t>đại</a:t>
            </a:r>
            <a:r>
              <a:rPr lang="en-US" sz="2800" b="1" dirty="0">
                <a:solidFill>
                  <a:schemeClr val="tx1"/>
                </a:solidFill>
              </a:rPr>
              <a:t> </a:t>
            </a:r>
            <a:r>
              <a:rPr lang="en-US" sz="2800" b="1" dirty="0" err="1">
                <a:solidFill>
                  <a:schemeClr val="tx1"/>
                </a:solidFill>
              </a:rPr>
              <a:t>Hùng</a:t>
            </a:r>
            <a:r>
              <a:rPr lang="en-US" sz="2800" b="1" dirty="0">
                <a:solidFill>
                  <a:schemeClr val="tx1"/>
                </a:solidFill>
              </a:rPr>
              <a:t> </a:t>
            </a:r>
            <a:r>
              <a:rPr lang="en-US" sz="2800" b="1" dirty="0" err="1">
                <a:solidFill>
                  <a:schemeClr val="tx1"/>
                </a:solidFill>
              </a:rPr>
              <a:t>Vương</a:t>
            </a:r>
            <a:r>
              <a:rPr lang="en-US" sz="2800" b="1" dirty="0">
                <a:solidFill>
                  <a:schemeClr val="tx1"/>
                </a:solidFill>
              </a:rPr>
              <a:t>.</a:t>
            </a:r>
          </a:p>
        </p:txBody>
      </p:sp>
      <p:sp>
        <p:nvSpPr>
          <p:cNvPr id="11" name="Down Arrow 10"/>
          <p:cNvSpPr/>
          <p:nvPr/>
        </p:nvSpPr>
        <p:spPr>
          <a:xfrm>
            <a:off x="4947138" y="4794725"/>
            <a:ext cx="703385" cy="410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87568" y="211016"/>
            <a:ext cx="2450123" cy="7620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rPr>
              <a:t>Thảo</a:t>
            </a:r>
            <a:r>
              <a:rPr lang="en-US" sz="2800" b="1" dirty="0">
                <a:solidFill>
                  <a:schemeClr val="tx1"/>
                </a:solidFill>
              </a:rPr>
              <a:t> </a:t>
            </a:r>
            <a:r>
              <a:rPr lang="en-US" sz="2800" b="1" dirty="0" err="1">
                <a:solidFill>
                  <a:schemeClr val="tx1"/>
                </a:solidFill>
              </a:rPr>
              <a:t>luận</a:t>
            </a:r>
            <a:r>
              <a:rPr lang="en-US" sz="2800" b="1" dirty="0">
                <a:solidFill>
                  <a:schemeClr val="tx1"/>
                </a:solidFill>
              </a:rPr>
              <a:t> </a:t>
            </a:r>
            <a:r>
              <a:rPr lang="en-US" sz="2800" b="1" dirty="0" err="1">
                <a:solidFill>
                  <a:schemeClr val="tx1"/>
                </a:solidFill>
              </a:rPr>
              <a:t>cặp</a:t>
            </a:r>
            <a:r>
              <a:rPr lang="en-US" sz="2800" b="1" dirty="0">
                <a:solidFill>
                  <a:schemeClr val="tx1"/>
                </a:solidFill>
              </a:rPr>
              <a:t> </a:t>
            </a:r>
            <a:r>
              <a:rPr lang="en-US" sz="2800" b="1" dirty="0" err="1">
                <a:solidFill>
                  <a:schemeClr val="tx1"/>
                </a:solidFill>
              </a:rPr>
              <a:t>đôi</a:t>
            </a:r>
            <a:endParaRPr lang="en-US" sz="2800" b="1" dirty="0">
              <a:solidFill>
                <a:schemeClr val="tx1"/>
              </a:solidFill>
            </a:endParaRPr>
          </a:p>
        </p:txBody>
      </p:sp>
    </p:spTree>
    <p:custDataLst>
      <p:tags r:id="rId1"/>
    </p:custDataLst>
    <p:extLst>
      <p:ext uri="{BB962C8B-B14F-4D97-AF65-F5344CB8AC3E}">
        <p14:creationId xmlns:p14="http://schemas.microsoft.com/office/powerpoint/2010/main" val="171118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20615" y="926123"/>
            <a:ext cx="1277816" cy="2813539"/>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rPr>
              <a:t>Gióng</a:t>
            </a:r>
            <a:r>
              <a:rPr lang="en-US" sz="3200" b="1" dirty="0">
                <a:solidFill>
                  <a:schemeClr val="tx1"/>
                </a:solidFill>
              </a:rPr>
              <a:t> </a:t>
            </a:r>
            <a:r>
              <a:rPr lang="en-US" sz="3200" b="1" dirty="0" err="1">
                <a:solidFill>
                  <a:schemeClr val="tx1"/>
                </a:solidFill>
              </a:rPr>
              <a:t>về</a:t>
            </a:r>
            <a:r>
              <a:rPr lang="en-US" sz="3200" b="1" dirty="0">
                <a:solidFill>
                  <a:schemeClr val="tx1"/>
                </a:solidFill>
              </a:rPr>
              <a:t> </a:t>
            </a:r>
            <a:r>
              <a:rPr lang="en-US" sz="3200" b="1" dirty="0" err="1">
                <a:solidFill>
                  <a:schemeClr val="tx1"/>
                </a:solidFill>
              </a:rPr>
              <a:t>trời</a:t>
            </a:r>
            <a:endParaRPr lang="en-US" sz="3200" dirty="0">
              <a:solidFill>
                <a:schemeClr val="tx1"/>
              </a:solidFill>
            </a:endParaRPr>
          </a:p>
        </p:txBody>
      </p:sp>
      <p:sp>
        <p:nvSpPr>
          <p:cNvPr id="5" name="Rounded Rectangle 4"/>
          <p:cNvSpPr/>
          <p:nvPr/>
        </p:nvSpPr>
        <p:spPr>
          <a:xfrm>
            <a:off x="4009292" y="504092"/>
            <a:ext cx="6787662" cy="89095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Sau</a:t>
            </a:r>
            <a:r>
              <a:rPr lang="en-US" sz="2400" b="1" dirty="0">
                <a:solidFill>
                  <a:schemeClr val="tx1"/>
                </a:solidFill>
              </a:rPr>
              <a:t> </a:t>
            </a:r>
            <a:r>
              <a:rPr lang="en-US" sz="2400" b="1" dirty="0" err="1">
                <a:solidFill>
                  <a:schemeClr val="tx1"/>
                </a:solidFill>
              </a:rPr>
              <a:t>khi</a:t>
            </a:r>
            <a:r>
              <a:rPr lang="en-US" sz="2400" b="1" dirty="0">
                <a:solidFill>
                  <a:schemeClr val="tx1"/>
                </a:solidFill>
              </a:rPr>
              <a:t> </a:t>
            </a:r>
            <a:r>
              <a:rPr lang="en-US" sz="2400" b="1" dirty="0" err="1">
                <a:solidFill>
                  <a:schemeClr val="tx1"/>
                </a:solidFill>
              </a:rPr>
              <a:t>đánh</a:t>
            </a:r>
            <a:r>
              <a:rPr lang="en-US" sz="2400" b="1" dirty="0">
                <a:solidFill>
                  <a:schemeClr val="tx1"/>
                </a:solidFill>
              </a:rPr>
              <a:t> tan </a:t>
            </a:r>
            <a:r>
              <a:rPr lang="en-US" sz="2400" b="1" dirty="0" err="1">
                <a:solidFill>
                  <a:schemeClr val="tx1"/>
                </a:solidFill>
              </a:rPr>
              <a:t>giặc</a:t>
            </a:r>
            <a:r>
              <a:rPr lang="en-US" sz="2400" b="1" dirty="0">
                <a:solidFill>
                  <a:schemeClr val="tx1"/>
                </a:solidFill>
              </a:rPr>
              <a:t>, </a:t>
            </a:r>
            <a:r>
              <a:rPr lang="en-US" sz="2400" b="1" dirty="0" err="1">
                <a:solidFill>
                  <a:schemeClr val="tx1"/>
                </a:solidFill>
              </a:rPr>
              <a:t>anh</a:t>
            </a:r>
            <a:r>
              <a:rPr lang="en-US" sz="2400" b="1" dirty="0">
                <a:solidFill>
                  <a:schemeClr val="tx1"/>
                </a:solidFill>
              </a:rPr>
              <a:t> </a:t>
            </a:r>
            <a:r>
              <a:rPr lang="en-US" sz="2400" b="1" dirty="0" err="1">
                <a:solidFill>
                  <a:schemeClr val="tx1"/>
                </a:solidFill>
              </a:rPr>
              <a:t>hùng</a:t>
            </a:r>
            <a:r>
              <a:rPr lang="en-US" sz="2400" b="1" dirty="0">
                <a:solidFill>
                  <a:schemeClr val="tx1"/>
                </a:solidFill>
              </a:rPr>
              <a:t> </a:t>
            </a:r>
            <a:r>
              <a:rPr lang="en-US" sz="2400" b="1" dirty="0" err="1">
                <a:solidFill>
                  <a:schemeClr val="tx1"/>
                </a:solidFill>
              </a:rPr>
              <a:t>Gióng</a:t>
            </a:r>
            <a:r>
              <a:rPr lang="en-US" sz="2400" b="1" dirty="0">
                <a:solidFill>
                  <a:schemeClr val="tx1"/>
                </a:solidFill>
              </a:rPr>
              <a:t> </a:t>
            </a:r>
            <a:r>
              <a:rPr lang="en-US" sz="2400" b="1" dirty="0" err="1">
                <a:solidFill>
                  <a:schemeClr val="tx1"/>
                </a:solidFill>
              </a:rPr>
              <a:t>đã</a:t>
            </a:r>
            <a:r>
              <a:rPr lang="en-US" sz="2400" b="1" dirty="0">
                <a:solidFill>
                  <a:schemeClr val="tx1"/>
                </a:solidFill>
              </a:rPr>
              <a:t> </a:t>
            </a:r>
            <a:r>
              <a:rPr lang="en-US" sz="2400" b="1" dirty="0" err="1">
                <a:solidFill>
                  <a:schemeClr val="tx1"/>
                </a:solidFill>
              </a:rPr>
              <a:t>làm</a:t>
            </a:r>
            <a:r>
              <a:rPr lang="en-US" sz="2400" b="1" dirty="0">
                <a:solidFill>
                  <a:schemeClr val="tx1"/>
                </a:solidFill>
              </a:rPr>
              <a:t> </a:t>
            </a:r>
            <a:r>
              <a:rPr lang="en-US" sz="2400" b="1" dirty="0" err="1">
                <a:solidFill>
                  <a:schemeClr val="tx1"/>
                </a:solidFill>
              </a:rPr>
              <a:t>gì</a:t>
            </a:r>
            <a:r>
              <a:rPr lang="en-US" sz="2400" b="1" dirty="0">
                <a:solidFill>
                  <a:schemeClr val="tx1"/>
                </a:solidFill>
              </a:rPr>
              <a:t>? </a:t>
            </a:r>
            <a:r>
              <a:rPr lang="pt-BR" sz="2400" b="1" dirty="0">
                <a:solidFill>
                  <a:schemeClr val="tx1"/>
                </a:solidFill>
              </a:rPr>
              <a:t>Chi tiết ấy gợi cho em suy nghĩ như thế nào?</a:t>
            </a:r>
            <a:endParaRPr lang="en-US" sz="2400" b="1" dirty="0">
              <a:solidFill>
                <a:schemeClr val="tx1"/>
              </a:solidFill>
            </a:endParaRPr>
          </a:p>
        </p:txBody>
      </p:sp>
      <p:sp>
        <p:nvSpPr>
          <p:cNvPr id="6" name="Rounded Rectangle 5"/>
          <p:cNvSpPr/>
          <p:nvPr/>
        </p:nvSpPr>
        <p:spPr>
          <a:xfrm>
            <a:off x="4009292" y="1887415"/>
            <a:ext cx="7221416" cy="127781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Sau</a:t>
            </a:r>
            <a:r>
              <a:rPr lang="en-US" sz="2800" b="1" dirty="0">
                <a:solidFill>
                  <a:schemeClr val="tx1"/>
                </a:solidFill>
              </a:rPr>
              <a:t> </a:t>
            </a:r>
            <a:r>
              <a:rPr lang="en-US" sz="2800" b="1" dirty="0" err="1">
                <a:solidFill>
                  <a:schemeClr val="tx1"/>
                </a:solidFill>
              </a:rPr>
              <a:t>khi</a:t>
            </a:r>
            <a:r>
              <a:rPr lang="en-US" sz="2800" b="1" dirty="0">
                <a:solidFill>
                  <a:schemeClr val="tx1"/>
                </a:solidFill>
              </a:rPr>
              <a:t> </a:t>
            </a:r>
            <a:r>
              <a:rPr lang="en-US" sz="2800" b="1" dirty="0" err="1">
                <a:solidFill>
                  <a:schemeClr val="tx1"/>
                </a:solidFill>
              </a:rPr>
              <a:t>đánh</a:t>
            </a:r>
            <a:r>
              <a:rPr lang="en-US" sz="2800" b="1" dirty="0">
                <a:solidFill>
                  <a:schemeClr val="tx1"/>
                </a:solidFill>
              </a:rPr>
              <a:t> tan </a:t>
            </a:r>
            <a:r>
              <a:rPr lang="en-US" sz="2800" b="1" dirty="0" err="1">
                <a:solidFill>
                  <a:schemeClr val="tx1"/>
                </a:solidFill>
              </a:rPr>
              <a:t>giặc</a:t>
            </a:r>
            <a:r>
              <a:rPr lang="en-US" sz="2800" b="1" dirty="0">
                <a:solidFill>
                  <a:schemeClr val="tx1"/>
                </a:solidFill>
              </a:rPr>
              <a:t> , </a:t>
            </a:r>
            <a:r>
              <a:rPr lang="en-US" sz="2800" b="1" dirty="0" err="1">
                <a:solidFill>
                  <a:schemeClr val="tx1"/>
                </a:solidFill>
              </a:rPr>
              <a:t>Gióng</a:t>
            </a:r>
            <a:r>
              <a:rPr lang="en-US" sz="2800" b="1" dirty="0">
                <a:solidFill>
                  <a:schemeClr val="tx1"/>
                </a:solidFill>
              </a:rPr>
              <a:t> </a:t>
            </a:r>
            <a:r>
              <a:rPr lang="en-US" sz="2800" b="1" dirty="0" err="1">
                <a:solidFill>
                  <a:schemeClr val="tx1"/>
                </a:solidFill>
              </a:rPr>
              <a:t>cởi</a:t>
            </a:r>
            <a:r>
              <a:rPr lang="en-US" sz="2800" b="1" dirty="0">
                <a:solidFill>
                  <a:schemeClr val="tx1"/>
                </a:solidFill>
              </a:rPr>
              <a:t> </a:t>
            </a:r>
            <a:r>
              <a:rPr lang="en-US" sz="2800" b="1" dirty="0" err="1">
                <a:solidFill>
                  <a:schemeClr val="tx1"/>
                </a:solidFill>
              </a:rPr>
              <a:t>giáp</a:t>
            </a:r>
            <a:r>
              <a:rPr lang="en-US" sz="2800" b="1" dirty="0">
                <a:solidFill>
                  <a:schemeClr val="tx1"/>
                </a:solidFill>
              </a:rPr>
              <a:t> </a:t>
            </a:r>
            <a:r>
              <a:rPr lang="en-US" sz="2800" b="1" dirty="0" err="1">
                <a:solidFill>
                  <a:schemeClr val="tx1"/>
                </a:solidFill>
              </a:rPr>
              <a:t>sắt</a:t>
            </a:r>
            <a:r>
              <a:rPr lang="en-US" sz="2800" b="1" dirty="0">
                <a:solidFill>
                  <a:schemeClr val="tx1"/>
                </a:solidFill>
              </a:rPr>
              <a:t> </a:t>
            </a:r>
            <a:r>
              <a:rPr lang="en-US" sz="2800" b="1" dirty="0" err="1">
                <a:solidFill>
                  <a:schemeClr val="tx1"/>
                </a:solidFill>
              </a:rPr>
              <a:t>bỏ</a:t>
            </a:r>
            <a:r>
              <a:rPr lang="en-US" sz="2800" b="1" dirty="0">
                <a:solidFill>
                  <a:schemeClr val="tx1"/>
                </a:solidFill>
              </a:rPr>
              <a:t> </a:t>
            </a:r>
            <a:r>
              <a:rPr lang="en-US" sz="2800" b="1" dirty="0" err="1">
                <a:solidFill>
                  <a:schemeClr val="tx1"/>
                </a:solidFill>
              </a:rPr>
              <a:t>lại</a:t>
            </a:r>
            <a:r>
              <a:rPr lang="en-US" sz="2800" b="1" dirty="0">
                <a:solidFill>
                  <a:schemeClr val="tx1"/>
                </a:solidFill>
              </a:rPr>
              <a:t>, </a:t>
            </a:r>
            <a:r>
              <a:rPr lang="en-US" sz="2800" b="1" dirty="0" err="1">
                <a:solidFill>
                  <a:schemeClr val="tx1"/>
                </a:solidFill>
              </a:rPr>
              <a:t>rồi</a:t>
            </a:r>
            <a:r>
              <a:rPr lang="en-US" sz="2800" b="1" dirty="0">
                <a:solidFill>
                  <a:schemeClr val="tx1"/>
                </a:solidFill>
              </a:rPr>
              <a:t> </a:t>
            </a:r>
            <a:r>
              <a:rPr lang="en-US" sz="2800" b="1" dirty="0" err="1">
                <a:solidFill>
                  <a:schemeClr val="tx1"/>
                </a:solidFill>
              </a:rPr>
              <a:t>cả</a:t>
            </a:r>
            <a:r>
              <a:rPr lang="en-US" sz="2800" b="1" dirty="0">
                <a:solidFill>
                  <a:schemeClr val="tx1"/>
                </a:solidFill>
              </a:rPr>
              <a:t> </a:t>
            </a:r>
            <a:r>
              <a:rPr lang="en-US" sz="2800" b="1" dirty="0" err="1">
                <a:solidFill>
                  <a:schemeClr val="tx1"/>
                </a:solidFill>
              </a:rPr>
              <a:t>người</a:t>
            </a:r>
            <a:r>
              <a:rPr lang="en-US" sz="2800" b="1" dirty="0">
                <a:solidFill>
                  <a:schemeClr val="tx1"/>
                </a:solidFill>
              </a:rPr>
              <a:t> </a:t>
            </a:r>
            <a:r>
              <a:rPr lang="en-US" sz="2800" b="1" dirty="0" err="1">
                <a:solidFill>
                  <a:schemeClr val="tx1"/>
                </a:solidFill>
              </a:rPr>
              <a:t>lẫn</a:t>
            </a:r>
            <a:r>
              <a:rPr lang="en-US" sz="2800" b="1" dirty="0">
                <a:solidFill>
                  <a:schemeClr val="tx1"/>
                </a:solidFill>
              </a:rPr>
              <a:t> </a:t>
            </a:r>
            <a:r>
              <a:rPr lang="en-US" sz="2800" b="1" dirty="0" err="1">
                <a:solidFill>
                  <a:schemeClr val="tx1"/>
                </a:solidFill>
              </a:rPr>
              <a:t>ngựa</a:t>
            </a:r>
            <a:r>
              <a:rPr lang="en-US" sz="2800" b="1" dirty="0">
                <a:solidFill>
                  <a:schemeClr val="tx1"/>
                </a:solidFill>
              </a:rPr>
              <a:t> </a:t>
            </a:r>
            <a:r>
              <a:rPr lang="en-US" sz="2800" b="1" dirty="0" err="1">
                <a:solidFill>
                  <a:schemeClr val="tx1"/>
                </a:solidFill>
              </a:rPr>
              <a:t>từ</a:t>
            </a:r>
            <a:r>
              <a:rPr lang="en-US" sz="2800" b="1" dirty="0">
                <a:solidFill>
                  <a:schemeClr val="tx1"/>
                </a:solidFill>
              </a:rPr>
              <a:t> </a:t>
            </a:r>
            <a:r>
              <a:rPr lang="en-US" sz="2800" b="1" dirty="0" err="1">
                <a:solidFill>
                  <a:schemeClr val="tx1"/>
                </a:solidFill>
              </a:rPr>
              <a:t>từ</a:t>
            </a:r>
            <a:r>
              <a:rPr lang="en-US" sz="2800" b="1" dirty="0">
                <a:solidFill>
                  <a:schemeClr val="tx1"/>
                </a:solidFill>
              </a:rPr>
              <a:t> bay </a:t>
            </a:r>
            <a:r>
              <a:rPr lang="en-US" sz="2800" b="1" dirty="0" err="1">
                <a:solidFill>
                  <a:schemeClr val="tx1"/>
                </a:solidFill>
              </a:rPr>
              <a:t>thẳng</a:t>
            </a:r>
            <a:r>
              <a:rPr lang="en-US" sz="2800" b="1" dirty="0">
                <a:solidFill>
                  <a:schemeClr val="tx1"/>
                </a:solidFill>
              </a:rPr>
              <a:t> </a:t>
            </a:r>
            <a:r>
              <a:rPr lang="en-US" sz="2800" b="1" dirty="0" err="1">
                <a:solidFill>
                  <a:schemeClr val="tx1"/>
                </a:solidFill>
              </a:rPr>
              <a:t>lên</a:t>
            </a:r>
            <a:r>
              <a:rPr lang="en-US" sz="2800" b="1" dirty="0">
                <a:solidFill>
                  <a:schemeClr val="tx1"/>
                </a:solidFill>
              </a:rPr>
              <a:t> </a:t>
            </a:r>
            <a:r>
              <a:rPr lang="en-US" sz="2800" b="1" dirty="0" err="1">
                <a:solidFill>
                  <a:schemeClr val="tx1"/>
                </a:solidFill>
              </a:rPr>
              <a:t>trời</a:t>
            </a:r>
            <a:r>
              <a:rPr lang="en-US" sz="2800" b="1" dirty="0">
                <a:solidFill>
                  <a:schemeClr val="tx1"/>
                </a:solidFill>
              </a:rPr>
              <a:t>.</a:t>
            </a:r>
          </a:p>
        </p:txBody>
      </p:sp>
      <p:sp>
        <p:nvSpPr>
          <p:cNvPr id="7" name="Rounded Rectangle 6"/>
          <p:cNvSpPr/>
          <p:nvPr/>
        </p:nvSpPr>
        <p:spPr>
          <a:xfrm>
            <a:off x="1805354" y="3587261"/>
            <a:ext cx="3985846" cy="214532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rPr>
              <a:t>=&gt; </a:t>
            </a:r>
            <a:r>
              <a:rPr lang="en-US" sz="3200" b="1" dirty="0" err="1">
                <a:solidFill>
                  <a:schemeClr val="tx1"/>
                </a:solidFill>
              </a:rPr>
              <a:t>Là</a:t>
            </a:r>
            <a:r>
              <a:rPr lang="en-US" sz="3200" b="1" dirty="0">
                <a:solidFill>
                  <a:schemeClr val="tx1"/>
                </a:solidFill>
              </a:rPr>
              <a:t> </a:t>
            </a:r>
            <a:r>
              <a:rPr lang="en-US" sz="3200" b="1" dirty="0" err="1">
                <a:solidFill>
                  <a:schemeClr val="tx1"/>
                </a:solidFill>
              </a:rPr>
              <a:t>người</a:t>
            </a:r>
            <a:r>
              <a:rPr lang="en-US" sz="3200" b="1" dirty="0">
                <a:solidFill>
                  <a:schemeClr val="tx1"/>
                </a:solidFill>
              </a:rPr>
              <a:t> </a:t>
            </a:r>
            <a:r>
              <a:rPr lang="en-US" sz="3200" b="1" dirty="0" err="1">
                <a:solidFill>
                  <a:schemeClr val="tx1"/>
                </a:solidFill>
              </a:rPr>
              <a:t>có</a:t>
            </a:r>
            <a:r>
              <a:rPr lang="en-US" sz="3200" b="1" dirty="0">
                <a:solidFill>
                  <a:schemeClr val="tx1"/>
                </a:solidFill>
              </a:rPr>
              <a:t> </a:t>
            </a:r>
            <a:r>
              <a:rPr lang="en-US" sz="3200" b="1" dirty="0" err="1">
                <a:solidFill>
                  <a:schemeClr val="tx1"/>
                </a:solidFill>
              </a:rPr>
              <a:t>công</a:t>
            </a:r>
            <a:r>
              <a:rPr lang="en-US" sz="3200" b="1" dirty="0">
                <a:solidFill>
                  <a:schemeClr val="tx1"/>
                </a:solidFill>
              </a:rPr>
              <a:t> </a:t>
            </a:r>
            <a:r>
              <a:rPr lang="en-US" sz="3200" b="1" dirty="0" err="1">
                <a:solidFill>
                  <a:schemeClr val="tx1"/>
                </a:solidFill>
              </a:rPr>
              <a:t>đánh</a:t>
            </a:r>
            <a:r>
              <a:rPr lang="en-US" sz="3200" b="1" dirty="0">
                <a:solidFill>
                  <a:schemeClr val="tx1"/>
                </a:solidFill>
              </a:rPr>
              <a:t> </a:t>
            </a:r>
            <a:r>
              <a:rPr lang="en-US" sz="3200" b="1" dirty="0" err="1">
                <a:solidFill>
                  <a:schemeClr val="tx1"/>
                </a:solidFill>
              </a:rPr>
              <a:t>giặc</a:t>
            </a:r>
            <a:r>
              <a:rPr lang="en-US" sz="3200" b="1" dirty="0">
                <a:solidFill>
                  <a:schemeClr val="tx1"/>
                </a:solidFill>
              </a:rPr>
              <a:t>.</a:t>
            </a:r>
          </a:p>
        </p:txBody>
      </p:sp>
      <p:sp>
        <p:nvSpPr>
          <p:cNvPr id="8" name="Rounded Rectangle 7"/>
          <p:cNvSpPr/>
          <p:nvPr/>
        </p:nvSpPr>
        <p:spPr>
          <a:xfrm>
            <a:off x="6365631" y="3985846"/>
            <a:ext cx="4431323" cy="50995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sz="2800" b="1" dirty="0" err="1">
                <a:solidFill>
                  <a:schemeClr val="tx1"/>
                </a:solidFill>
              </a:rPr>
              <a:t>Không</a:t>
            </a:r>
            <a:r>
              <a:rPr lang="en-US" sz="2800" b="1" dirty="0">
                <a:solidFill>
                  <a:schemeClr val="tx1"/>
                </a:solidFill>
              </a:rPr>
              <a:t> </a:t>
            </a:r>
            <a:r>
              <a:rPr lang="en-US" sz="2800" b="1" dirty="0" err="1">
                <a:solidFill>
                  <a:schemeClr val="tx1"/>
                </a:solidFill>
              </a:rPr>
              <a:t>màng</a:t>
            </a:r>
            <a:r>
              <a:rPr lang="en-US" sz="2800" b="1" dirty="0">
                <a:solidFill>
                  <a:schemeClr val="tx1"/>
                </a:solidFill>
              </a:rPr>
              <a:t> </a:t>
            </a:r>
            <a:r>
              <a:rPr lang="en-US" sz="2800" b="1" dirty="0" err="1">
                <a:solidFill>
                  <a:schemeClr val="tx1"/>
                </a:solidFill>
              </a:rPr>
              <a:t>danh</a:t>
            </a:r>
            <a:r>
              <a:rPr lang="en-US" sz="2800" b="1" dirty="0">
                <a:solidFill>
                  <a:schemeClr val="tx1"/>
                </a:solidFill>
              </a:rPr>
              <a:t> </a:t>
            </a:r>
            <a:r>
              <a:rPr lang="en-US" sz="2800" b="1" dirty="0" err="1">
                <a:solidFill>
                  <a:schemeClr val="tx1"/>
                </a:solidFill>
              </a:rPr>
              <a:t>lợi</a:t>
            </a:r>
            <a:endParaRPr lang="en-US" sz="2800" b="1" dirty="0">
              <a:solidFill>
                <a:schemeClr val="tx1"/>
              </a:solidFill>
            </a:endParaRPr>
          </a:p>
        </p:txBody>
      </p:sp>
      <p:sp>
        <p:nvSpPr>
          <p:cNvPr id="9" name="Rounded Rectangle 8"/>
          <p:cNvSpPr/>
          <p:nvPr/>
        </p:nvSpPr>
        <p:spPr>
          <a:xfrm>
            <a:off x="6365631" y="4803526"/>
            <a:ext cx="4431323" cy="50995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sz="2800" b="1" dirty="0" err="1">
                <a:solidFill>
                  <a:schemeClr val="tx1"/>
                </a:solidFill>
              </a:rPr>
              <a:t>Bất</a:t>
            </a:r>
            <a:r>
              <a:rPr lang="en-US" sz="2800" b="1" dirty="0">
                <a:solidFill>
                  <a:schemeClr val="tx1"/>
                </a:solidFill>
              </a:rPr>
              <a:t> </a:t>
            </a:r>
            <a:r>
              <a:rPr lang="en-US" sz="2800" b="1" dirty="0" err="1">
                <a:solidFill>
                  <a:schemeClr val="tx1"/>
                </a:solidFill>
              </a:rPr>
              <a:t>tử</a:t>
            </a:r>
            <a:r>
              <a:rPr lang="en-US" sz="2800" b="1" dirty="0">
                <a:solidFill>
                  <a:schemeClr val="tx1"/>
                </a:solidFill>
              </a:rPr>
              <a:t> </a:t>
            </a:r>
            <a:r>
              <a:rPr lang="en-US" sz="2800" b="1" dirty="0" err="1">
                <a:solidFill>
                  <a:schemeClr val="tx1"/>
                </a:solidFill>
              </a:rPr>
              <a:t>trong</a:t>
            </a:r>
            <a:r>
              <a:rPr lang="en-US" sz="2800" b="1" dirty="0">
                <a:solidFill>
                  <a:schemeClr val="tx1"/>
                </a:solidFill>
              </a:rPr>
              <a:t> </a:t>
            </a:r>
            <a:r>
              <a:rPr lang="en-US" sz="2800" b="1" dirty="0" err="1">
                <a:solidFill>
                  <a:schemeClr val="tx1"/>
                </a:solidFill>
              </a:rPr>
              <a:t>lòng</a:t>
            </a:r>
            <a:r>
              <a:rPr lang="en-US" sz="2800" b="1" dirty="0">
                <a:solidFill>
                  <a:schemeClr val="tx1"/>
                </a:solidFill>
              </a:rPr>
              <a:t> </a:t>
            </a:r>
            <a:r>
              <a:rPr lang="en-US" sz="2800" b="1" dirty="0" err="1">
                <a:solidFill>
                  <a:schemeClr val="tx1"/>
                </a:solidFill>
              </a:rPr>
              <a:t>dân</a:t>
            </a:r>
            <a:r>
              <a:rPr lang="en-US" sz="2800" b="1" dirty="0">
                <a:solidFill>
                  <a:schemeClr val="tx1"/>
                </a:solidFill>
              </a:rPr>
              <a:t> </a:t>
            </a:r>
            <a:r>
              <a:rPr lang="en-US" sz="2800" b="1" dirty="0" err="1">
                <a:solidFill>
                  <a:schemeClr val="tx1"/>
                </a:solidFill>
              </a:rPr>
              <a:t>tộc</a:t>
            </a:r>
            <a:r>
              <a:rPr lang="en-US" sz="2800" b="1" dirty="0">
                <a:solidFill>
                  <a:schemeClr val="tx1"/>
                </a:solidFill>
              </a:rPr>
              <a:t>. </a:t>
            </a:r>
          </a:p>
        </p:txBody>
      </p:sp>
      <p:sp>
        <p:nvSpPr>
          <p:cNvPr id="10" name="Down Arrow 9"/>
          <p:cNvSpPr/>
          <p:nvPr/>
        </p:nvSpPr>
        <p:spPr>
          <a:xfrm>
            <a:off x="4806462" y="3165231"/>
            <a:ext cx="140676" cy="422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1688123" y="3587261"/>
            <a:ext cx="117231" cy="1524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ight Arrow 12"/>
          <p:cNvSpPr/>
          <p:nvPr/>
        </p:nvSpPr>
        <p:spPr>
          <a:xfrm>
            <a:off x="5791200" y="4240823"/>
            <a:ext cx="574431" cy="143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791200" y="4935415"/>
            <a:ext cx="574431" cy="222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58496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81655113"/>
              </p:ext>
            </p:extLst>
          </p:nvPr>
        </p:nvGraphicFramePr>
        <p:xfrm>
          <a:off x="1511300" y="0"/>
          <a:ext cx="9766300" cy="44323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6"/>
          <p:cNvPicPr>
            <a:picLocks noChangeAspect="1"/>
          </p:cNvPicPr>
          <p:nvPr/>
        </p:nvPicPr>
        <p:blipFill>
          <a:blip r:embed="rId9"/>
          <a:stretch>
            <a:fillRect/>
          </a:stretch>
        </p:blipFill>
        <p:spPr>
          <a:xfrm>
            <a:off x="1511300" y="4381501"/>
            <a:ext cx="4711700" cy="2425699"/>
          </a:xfrm>
          <a:prstGeom prst="rect">
            <a:avLst/>
          </a:prstGeom>
        </p:spPr>
      </p:pic>
      <p:pic>
        <p:nvPicPr>
          <p:cNvPr id="18" name="Picture 17"/>
          <p:cNvPicPr>
            <a:picLocks noChangeAspect="1"/>
          </p:cNvPicPr>
          <p:nvPr/>
        </p:nvPicPr>
        <p:blipFill>
          <a:blip r:embed="rId10"/>
          <a:stretch>
            <a:fillRect/>
          </a:stretch>
        </p:blipFill>
        <p:spPr>
          <a:xfrm>
            <a:off x="1733550" y="4572000"/>
            <a:ext cx="4273550" cy="2095500"/>
          </a:xfrm>
          <a:prstGeom prst="rect">
            <a:avLst/>
          </a:prstGeom>
        </p:spPr>
      </p:pic>
      <p:pic>
        <p:nvPicPr>
          <p:cNvPr id="19" name="Picture 18"/>
          <p:cNvPicPr>
            <a:picLocks noChangeAspect="1"/>
          </p:cNvPicPr>
          <p:nvPr/>
        </p:nvPicPr>
        <p:blipFill>
          <a:blip r:embed="rId11"/>
          <a:stretch>
            <a:fillRect/>
          </a:stretch>
        </p:blipFill>
        <p:spPr>
          <a:xfrm>
            <a:off x="6552284" y="4394201"/>
            <a:ext cx="4712616" cy="2426418"/>
          </a:xfrm>
          <a:prstGeom prst="rect">
            <a:avLst/>
          </a:prstGeom>
        </p:spPr>
      </p:pic>
      <p:pic>
        <p:nvPicPr>
          <p:cNvPr id="20" name="Picture 19"/>
          <p:cNvPicPr>
            <a:picLocks noChangeAspect="1"/>
          </p:cNvPicPr>
          <p:nvPr/>
        </p:nvPicPr>
        <p:blipFill>
          <a:blip r:embed="rId12"/>
          <a:stretch>
            <a:fillRect/>
          </a:stretch>
        </p:blipFill>
        <p:spPr>
          <a:xfrm>
            <a:off x="6792913" y="4572000"/>
            <a:ext cx="4217987" cy="2095500"/>
          </a:xfrm>
          <a:prstGeom prst="rect">
            <a:avLst/>
          </a:prstGeom>
        </p:spPr>
      </p:pic>
    </p:spTree>
    <p:custDataLst>
      <p:tags r:id="rId1"/>
    </p:custDataLst>
    <p:extLst>
      <p:ext uri="{BB962C8B-B14F-4D97-AF65-F5344CB8AC3E}">
        <p14:creationId xmlns:p14="http://schemas.microsoft.com/office/powerpoint/2010/main" val="102240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203200" y="139700"/>
            <a:ext cx="11836400" cy="6553200"/>
          </a:xfrm>
          <a:prstGeom prst="rect">
            <a:avLst/>
          </a:prstGeom>
        </p:spPr>
      </p:pic>
      <p:sp>
        <p:nvSpPr>
          <p:cNvPr id="8" name="Rectangle 7"/>
          <p:cNvSpPr/>
          <p:nvPr/>
        </p:nvSpPr>
        <p:spPr>
          <a:xfrm>
            <a:off x="609600" y="350845"/>
            <a:ext cx="11112500" cy="3521220"/>
          </a:xfrm>
          <a:prstGeom prst="rect">
            <a:avLst/>
          </a:prstGeom>
        </p:spPr>
        <p:txBody>
          <a:bodyPr wrap="square">
            <a:spAutoFit/>
          </a:bodyPr>
          <a:lstStyle/>
          <a:p>
            <a:pPr algn="just">
              <a:lnSpc>
                <a:spcPct val="115000"/>
              </a:lnSpc>
              <a:spcAft>
                <a:spcPts val="0"/>
              </a:spcAft>
            </a:pPr>
            <a:r>
              <a:rPr lang="pt-BR" sz="2800" dirty="0">
                <a:solidFill>
                  <a:schemeClr val="bg1"/>
                </a:solidFill>
                <a:latin typeface="Times New Roman" panose="02020603050405020304" pitchFamily="18" charset="0"/>
                <a:ea typeface="Times New Roman" panose="02020603050405020304" pitchFamily="18" charset="0"/>
              </a:rPr>
              <a:t>Hội </a:t>
            </a:r>
            <a:r>
              <a:rPr lang="pt-BR" sz="2800" u="sng" dirty="0">
                <a:solidFill>
                  <a:schemeClr val="bg1"/>
                </a:solidFill>
                <a:latin typeface="Times New Roman" panose="02020603050405020304" pitchFamily="18" charset="0"/>
                <a:ea typeface="Times New Roman" panose="02020603050405020304" pitchFamily="18" charset="0"/>
                <a:hlinkClick r:id="rId5" tooltip="Gióng (trang chưa được viết)"/>
              </a:rPr>
              <a:t>Gióng</a:t>
            </a:r>
            <a:r>
              <a:rPr lang="pt-BR" sz="2800" dirty="0">
                <a:solidFill>
                  <a:schemeClr val="bg1"/>
                </a:solidFill>
                <a:latin typeface="Times New Roman" panose="02020603050405020304" pitchFamily="18" charset="0"/>
                <a:ea typeface="Times New Roman" panose="02020603050405020304" pitchFamily="18" charset="0"/>
              </a:rPr>
              <a:t> là một lễ hội văn hóa cổ truyền mô phỏng rõ một cách sinh động và khoa học diễn biến các trận đấu của </a:t>
            </a:r>
            <a:r>
              <a:rPr lang="pt-BR" sz="2800" b="1" i="1" u="sng" dirty="0">
                <a:solidFill>
                  <a:schemeClr val="bg1"/>
                </a:solidFill>
                <a:latin typeface="Times New Roman" panose="02020603050405020304" pitchFamily="18" charset="0"/>
                <a:ea typeface="Times New Roman" panose="02020603050405020304" pitchFamily="18" charset="0"/>
                <a:hlinkClick r:id="rId6" tooltip="Thánh Gióng"/>
              </a:rPr>
              <a:t>Thánh Gióng</a:t>
            </a:r>
            <a:r>
              <a:rPr lang="pt-BR" sz="2800" dirty="0">
                <a:solidFill>
                  <a:schemeClr val="bg1"/>
                </a:solidFill>
                <a:latin typeface="Times New Roman" panose="02020603050405020304" pitchFamily="18" charset="0"/>
                <a:ea typeface="Times New Roman" panose="02020603050405020304" pitchFamily="18" charset="0"/>
              </a:rPr>
              <a:t> và nhân dân </a:t>
            </a:r>
            <a:r>
              <a:rPr lang="pt-BR" sz="2800" u="sng" dirty="0">
                <a:solidFill>
                  <a:schemeClr val="bg1"/>
                </a:solidFill>
                <a:latin typeface="Times New Roman" panose="02020603050405020304" pitchFamily="18" charset="0"/>
                <a:ea typeface="Times New Roman" panose="02020603050405020304" pitchFamily="18" charset="0"/>
                <a:hlinkClick r:id="rId7" tooltip="Văn Lang"/>
              </a:rPr>
              <a:t>Văn Lang</a:t>
            </a:r>
            <a:r>
              <a:rPr lang="pt-BR" sz="2800" dirty="0">
                <a:solidFill>
                  <a:schemeClr val="bg1"/>
                </a:solidFill>
                <a:latin typeface="Times New Roman" panose="02020603050405020304" pitchFamily="18" charset="0"/>
                <a:ea typeface="Times New Roman" panose="02020603050405020304" pitchFamily="18" charset="0"/>
              </a:rPr>
              <a:t> với giặc Ân. </a:t>
            </a:r>
            <a:r>
              <a:rPr lang="nl-NL" sz="2800" i="1" dirty="0">
                <a:solidFill>
                  <a:schemeClr val="bg1"/>
                </a:solidFill>
                <a:latin typeface="Times New Roman" panose="02020603050405020304" pitchFamily="18" charset="0"/>
                <a:ea typeface="Times New Roman" panose="02020603050405020304" pitchFamily="18" charset="0"/>
              </a:rPr>
              <a:t>Yêu nước chống ngoại xâm là một chủ đề lớn xuyên suốt tiến trình phát triển của Văn học Việt Nam. Nhiều tác phẩm truyện dân gian đã tạc vào thời gian những người anh hùng bất tử với non sông. Thánh Gióng là một trong những truyền thuyết bất hủ như vậy. Điều gì đã làm nên sức hấp dẫn của thiên truyện?</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40134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14489" y="124178"/>
            <a:ext cx="7755467" cy="835378"/>
          </a:xfrm>
          <a:prstGeom prst="plaque">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en-US" sz="3600" b="1" dirty="0">
                <a:solidFill>
                  <a:srgbClr val="0070C0"/>
                </a:solidFill>
                <a:latin typeface="Times New Roman" panose="02020603050405020304" pitchFamily="18" charset="0"/>
                <a:ea typeface="Times New Roman" panose="02020603050405020304" pitchFamily="18" charset="0"/>
              </a:rPr>
              <a:t> </a:t>
            </a:r>
            <a:r>
              <a:rPr lang="en-US" sz="3600" b="1" dirty="0" err="1">
                <a:solidFill>
                  <a:srgbClr val="0070C0"/>
                </a:solidFill>
                <a:latin typeface="Times New Roman" panose="02020603050405020304" pitchFamily="18" charset="0"/>
                <a:ea typeface="Times New Roman" panose="02020603050405020304" pitchFamily="18" charset="0"/>
              </a:rPr>
              <a:t>Văn</a:t>
            </a:r>
            <a:r>
              <a:rPr lang="en-US" sz="3600" b="1" dirty="0">
                <a:solidFill>
                  <a:srgbClr val="0070C0"/>
                </a:solidFill>
                <a:latin typeface="Times New Roman" panose="02020603050405020304" pitchFamily="18" charset="0"/>
                <a:ea typeface="Times New Roman" panose="02020603050405020304" pitchFamily="18" charset="0"/>
              </a:rPr>
              <a:t> </a:t>
            </a:r>
            <a:r>
              <a:rPr lang="en-US" sz="3600" b="1" dirty="0" err="1">
                <a:solidFill>
                  <a:srgbClr val="0070C0"/>
                </a:solidFill>
                <a:latin typeface="Times New Roman" panose="02020603050405020304" pitchFamily="18" charset="0"/>
                <a:ea typeface="Times New Roman" panose="02020603050405020304" pitchFamily="18" charset="0"/>
              </a:rPr>
              <a:t>bản</a:t>
            </a:r>
            <a:r>
              <a:rPr lang="en-US" sz="3600" b="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Thánh</a:t>
            </a:r>
            <a:r>
              <a:rPr lang="en-US" sz="3600" b="1" i="1" dirty="0">
                <a:solidFill>
                  <a:srgbClr val="0070C0"/>
                </a:solidFill>
                <a:latin typeface="Times New Roman" panose="02020603050405020304" pitchFamily="18" charset="0"/>
                <a:ea typeface="Times New Roman" panose="02020603050405020304" pitchFamily="18" charset="0"/>
              </a:rPr>
              <a:t> </a:t>
            </a:r>
            <a:r>
              <a:rPr lang="en-US" sz="3600" b="1" i="1" dirty="0" err="1">
                <a:solidFill>
                  <a:srgbClr val="0070C0"/>
                </a:solidFill>
                <a:latin typeface="Times New Roman" panose="02020603050405020304" pitchFamily="18" charset="0"/>
                <a:ea typeface="Times New Roman" panose="02020603050405020304" pitchFamily="18" charset="0"/>
              </a:rPr>
              <a:t>Gióng</a:t>
            </a:r>
            <a:endParaRPr lang="en-US" sz="3600" dirty="0">
              <a:effectLst/>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361244" y="1511300"/>
            <a:ext cx="10487377" cy="5346700"/>
          </a:xfrm>
          <a:prstGeom prst="rect">
            <a:avLst/>
          </a:prstGeom>
        </p:spPr>
      </p:pic>
      <p:pic>
        <p:nvPicPr>
          <p:cNvPr id="9" name="Picture 8"/>
          <p:cNvPicPr>
            <a:picLocks noChangeAspect="1"/>
          </p:cNvPicPr>
          <p:nvPr/>
        </p:nvPicPr>
        <p:blipFill>
          <a:blip r:embed="rId5"/>
          <a:stretch>
            <a:fillRect/>
          </a:stretch>
        </p:blipFill>
        <p:spPr>
          <a:xfrm>
            <a:off x="1828800" y="2374901"/>
            <a:ext cx="7721600" cy="3563056"/>
          </a:xfrm>
          <a:prstGeom prst="rect">
            <a:avLst/>
          </a:prstGeom>
        </p:spPr>
      </p:pic>
      <p:sp>
        <p:nvSpPr>
          <p:cNvPr id="10" name="TextBox 9"/>
          <p:cNvSpPr txBox="1"/>
          <p:nvPr/>
        </p:nvSpPr>
        <p:spPr>
          <a:xfrm>
            <a:off x="1715911" y="2675466"/>
            <a:ext cx="4526845" cy="646331"/>
          </a:xfrm>
          <a:prstGeom prst="rect">
            <a:avLst/>
          </a:prstGeom>
          <a:noFill/>
        </p:spPr>
        <p:txBody>
          <a:bodyPr wrap="square" rtlCol="0">
            <a:spAutoFit/>
          </a:bodyPr>
          <a:lstStyle/>
          <a:p>
            <a:r>
              <a:rPr lang="en-US" sz="3600" b="1" i="1" dirty="0">
                <a:latin typeface="Times New Roman" panose="02020603050405020304" pitchFamily="18" charset="0"/>
                <a:cs typeface="Times New Roman" panose="02020603050405020304" pitchFamily="18" charset="0"/>
              </a:rPr>
              <a:t>THÁNH GIÓNG</a:t>
            </a:r>
          </a:p>
        </p:txBody>
      </p:sp>
    </p:spTree>
    <p:custDataLst>
      <p:tags r:id="rId1"/>
    </p:custDataLst>
    <p:extLst>
      <p:ext uri="{BB962C8B-B14F-4D97-AF65-F5344CB8AC3E}">
        <p14:creationId xmlns:p14="http://schemas.microsoft.com/office/powerpoint/2010/main" val="141923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1133341" y="141668"/>
            <a:ext cx="9734956" cy="850005"/>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a:latin typeface="Times New Roman" panose="02020603050405020304" pitchFamily="18" charset="0"/>
                <a:cs typeface="Times New Roman" panose="02020603050405020304" pitchFamily="18" charset="0"/>
              </a:rPr>
              <a:t>HOẠT ĐỘNG</a:t>
            </a:r>
            <a:r>
              <a:rPr lang="en-US" sz="4000" b="1" dirty="0">
                <a:latin typeface="Times New Roman" panose="02020603050405020304" pitchFamily="18" charset="0"/>
                <a:cs typeface="Times New Roman" panose="02020603050405020304" pitchFamily="18" charset="0"/>
              </a:rPr>
              <a:t> KHÁM PHÁ KIẾN THỨC</a:t>
            </a:r>
            <a:endParaRPr lang="en-US" sz="4000" dirty="0">
              <a:latin typeface="Times New Roman" panose="02020603050405020304" pitchFamily="18" charset="0"/>
              <a:cs typeface="Times New Roman" panose="02020603050405020304" pitchFamily="18" charset="0"/>
            </a:endParaRPr>
          </a:p>
        </p:txBody>
      </p:sp>
      <p:sp>
        <p:nvSpPr>
          <p:cNvPr id="5" name="Plaque 4"/>
          <p:cNvSpPr/>
          <p:nvPr/>
        </p:nvSpPr>
        <p:spPr>
          <a:xfrm>
            <a:off x="218941" y="1092558"/>
            <a:ext cx="7834813" cy="633211"/>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I. ĐỌC HIỂU VĂN BẢN THÁNH GIÓNG</a:t>
            </a:r>
          </a:p>
        </p:txBody>
      </p:sp>
      <p:sp>
        <p:nvSpPr>
          <p:cNvPr id="6" name="Plaque 5"/>
          <p:cNvSpPr/>
          <p:nvPr/>
        </p:nvSpPr>
        <p:spPr>
          <a:xfrm>
            <a:off x="218939" y="1826654"/>
            <a:ext cx="9917838" cy="621939"/>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truyện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truyền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thuyết</a:t>
            </a:r>
            <a:endParaRPr lang="en-US" sz="3200" b="1" dirty="0">
              <a:latin typeface="Times New Roman" panose="02020603050405020304" pitchFamily="18" charset="0"/>
              <a:cs typeface="Times New Roman" panose="02020603050405020304" pitchFamily="18" charset="0"/>
            </a:endParaRPr>
          </a:p>
        </p:txBody>
      </p:sp>
      <p:sp>
        <p:nvSpPr>
          <p:cNvPr id="7" name="Cloud Callout 6"/>
          <p:cNvSpPr/>
          <p:nvPr/>
        </p:nvSpPr>
        <p:spPr>
          <a:xfrm>
            <a:off x="0" y="3272305"/>
            <a:ext cx="4778063" cy="3155325"/>
          </a:xfrm>
          <a:prstGeom prst="cloudCallout">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de-DE" sz="2800" dirty="0">
                <a:solidFill>
                  <a:schemeClr val="tx1"/>
                </a:solidFill>
                <a:latin typeface="Times New Roman" panose="02020603050405020304" pitchFamily="18" charset="0"/>
                <a:ea typeface="Times New Roman" panose="02020603050405020304" pitchFamily="18" charset="0"/>
              </a:rPr>
              <a:t>Đ</a:t>
            </a:r>
            <a:r>
              <a:rPr lang="de-DE" sz="2800" dirty="0">
                <a:solidFill>
                  <a:schemeClr val="tx1"/>
                </a:solidFill>
                <a:effectLst/>
                <a:latin typeface="Times New Roman" panose="02020603050405020304" pitchFamily="18" charset="0"/>
                <a:ea typeface="Times New Roman" panose="02020603050405020304" pitchFamily="18" charset="0"/>
              </a:rPr>
              <a:t>ọc phần </a:t>
            </a:r>
            <a:r>
              <a:rPr lang="de-DE" sz="2800" b="1" dirty="0">
                <a:solidFill>
                  <a:schemeClr val="tx1"/>
                </a:solidFill>
                <a:effectLst/>
                <a:latin typeface="Times New Roman" panose="02020603050405020304" pitchFamily="18" charset="0"/>
                <a:ea typeface="Times New Roman" panose="02020603050405020304" pitchFamily="18" charset="0"/>
              </a:rPr>
              <a:t>Kiến thức ngữ văn  </a:t>
            </a:r>
            <a:r>
              <a:rPr lang="de-DE" sz="2800" dirty="0">
                <a:solidFill>
                  <a:schemeClr val="tx1"/>
                </a:solidFill>
                <a:effectLst/>
                <a:latin typeface="Times New Roman" panose="02020603050405020304" pitchFamily="18" charset="0"/>
                <a:ea typeface="Times New Roman" panose="02020603050405020304" pitchFamily="18" charset="0"/>
              </a:rPr>
              <a:t>trong SGK trang 14, 15 để  trả lời các câu hỏi sau.</a:t>
            </a:r>
            <a:endParaRPr lang="en-US" sz="2800" dirty="0">
              <a:solidFill>
                <a:schemeClr val="tx1"/>
              </a:solidFill>
              <a:effectLst/>
              <a:latin typeface="Times New Roman" panose="02020603050405020304" pitchFamily="18" charset="0"/>
              <a:ea typeface="Times New Roman" panose="02020603050405020304" pitchFamily="18" charset="0"/>
            </a:endParaRPr>
          </a:p>
        </p:txBody>
      </p:sp>
      <p:sp>
        <p:nvSpPr>
          <p:cNvPr id="8" name="Left Arrow 7"/>
          <p:cNvSpPr/>
          <p:nvPr/>
        </p:nvSpPr>
        <p:spPr>
          <a:xfrm>
            <a:off x="4778063" y="2538209"/>
            <a:ext cx="7263683" cy="2008033"/>
          </a:xfrm>
          <a:prstGeom prst="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de-DE" sz="2800" b="1" i="1" dirty="0">
                <a:latin typeface="Times New Roman" panose="02020603050405020304" pitchFamily="18" charset="0"/>
                <a:ea typeface="Times New Roman" panose="02020603050405020304" pitchFamily="18" charset="0"/>
              </a:rPr>
              <a:t>Câu 1. </a:t>
            </a:r>
            <a:r>
              <a:rPr lang="de-DE" sz="2800" b="1" i="1" dirty="0">
                <a:effectLst/>
                <a:latin typeface="Times New Roman" panose="02020603050405020304" pitchFamily="18" charset="0"/>
                <a:ea typeface="Times New Roman" panose="02020603050405020304" pitchFamily="18" charset="0"/>
              </a:rPr>
              <a:t> </a:t>
            </a:r>
            <a:r>
              <a:rPr lang="de-DE" sz="2800" i="1" dirty="0">
                <a:effectLst/>
                <a:latin typeface="Times New Roman" panose="02020603050405020304" pitchFamily="18" charset="0"/>
                <a:ea typeface="Times New Roman" panose="02020603050405020304" pitchFamily="18" charset="0"/>
              </a:rPr>
              <a:t>Khái niệm của truyện truyền thuyết  ?</a:t>
            </a:r>
            <a:endParaRPr lang="en-US" sz="2800" dirty="0">
              <a:effectLst/>
              <a:latin typeface="Times New Roman" panose="02020603050405020304" pitchFamily="18" charset="0"/>
              <a:ea typeface="Times New Roman" panose="02020603050405020304" pitchFamily="18" charset="0"/>
            </a:endParaRPr>
          </a:p>
        </p:txBody>
      </p:sp>
      <p:sp>
        <p:nvSpPr>
          <p:cNvPr id="9" name="Left Arrow 8"/>
          <p:cNvSpPr/>
          <p:nvPr/>
        </p:nvSpPr>
        <p:spPr>
          <a:xfrm>
            <a:off x="4778062" y="4521555"/>
            <a:ext cx="7263683" cy="1995691"/>
          </a:xfrm>
          <a:prstGeom prst="lef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de-DE" sz="2800" b="1" i="1" dirty="0">
                <a:effectLst/>
                <a:latin typeface="Times New Roman" panose="02020603050405020304" pitchFamily="18" charset="0"/>
                <a:ea typeface="Times New Roman" panose="02020603050405020304" pitchFamily="18" charset="0"/>
              </a:rPr>
              <a:t>Câu 2. </a:t>
            </a:r>
            <a:r>
              <a:rPr lang="en-US" sz="2800" b="1" dirty="0" err="1">
                <a:solidFill>
                  <a:srgbClr val="FFFF00"/>
                </a:solidFill>
              </a:rPr>
              <a:t>Phân</a:t>
            </a:r>
            <a:r>
              <a:rPr lang="en-US" sz="2800" b="1" dirty="0">
                <a:solidFill>
                  <a:srgbClr val="FFFF00"/>
                </a:solidFill>
              </a:rPr>
              <a:t> </a:t>
            </a:r>
            <a:r>
              <a:rPr lang="en-US" sz="2800" b="1" dirty="0" err="1">
                <a:solidFill>
                  <a:srgbClr val="FFFF00"/>
                </a:solidFill>
              </a:rPr>
              <a:t>loại</a:t>
            </a:r>
            <a:r>
              <a:rPr lang="en-US" sz="2800" b="1" dirty="0">
                <a:solidFill>
                  <a:srgbClr val="FFFF00"/>
                </a:solidFill>
              </a:rPr>
              <a:t> </a:t>
            </a:r>
            <a:r>
              <a:rPr lang="en-US" sz="2800" b="1" dirty="0" err="1">
                <a:solidFill>
                  <a:srgbClr val="FFFF00"/>
                </a:solidFill>
              </a:rPr>
              <a:t>truyền</a:t>
            </a:r>
            <a:r>
              <a:rPr lang="en-US" sz="2800" b="1" dirty="0">
                <a:solidFill>
                  <a:srgbClr val="FFFF00"/>
                </a:solidFill>
              </a:rPr>
              <a:t> </a:t>
            </a:r>
            <a:r>
              <a:rPr lang="en-US" sz="2800" b="1" dirty="0" err="1">
                <a:solidFill>
                  <a:srgbClr val="FFFF00"/>
                </a:solidFill>
              </a:rPr>
              <a:t>thuyết</a:t>
            </a:r>
            <a:r>
              <a:rPr lang="en-US" sz="2800" b="1" dirty="0">
                <a:solidFill>
                  <a:srgbClr val="FFFF00"/>
                </a:solidFill>
              </a:rPr>
              <a:t>?</a:t>
            </a:r>
          </a:p>
          <a:p>
            <a:pPr>
              <a:lnSpc>
                <a:spcPct val="115000"/>
              </a:lnSpc>
            </a:pP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59135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2754923" y="281354"/>
            <a:ext cx="9437077" cy="471267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a:solidFill>
                  <a:schemeClr val="tx1"/>
                </a:solidFill>
              </a:rPr>
              <a:t>Truyện</a:t>
            </a:r>
            <a:r>
              <a:rPr lang="en-US" sz="2800" b="1" i="1" dirty="0">
                <a:solidFill>
                  <a:schemeClr val="tx1"/>
                </a:solidFill>
              </a:rPr>
              <a:t> </a:t>
            </a:r>
            <a:r>
              <a:rPr lang="en-US" sz="2800" b="1" i="1" dirty="0" err="1">
                <a:solidFill>
                  <a:schemeClr val="tx1"/>
                </a:solidFill>
              </a:rPr>
              <a:t>truyền</a:t>
            </a:r>
            <a:r>
              <a:rPr lang="en-US" sz="2800" b="1" i="1" dirty="0">
                <a:solidFill>
                  <a:schemeClr val="tx1"/>
                </a:solidFill>
              </a:rPr>
              <a:t> </a:t>
            </a:r>
            <a:r>
              <a:rPr lang="en-US" sz="2800" b="1" i="1" dirty="0" err="1">
                <a:solidFill>
                  <a:schemeClr val="tx1"/>
                </a:solidFill>
              </a:rPr>
              <a:t>thuyết</a:t>
            </a:r>
            <a:r>
              <a:rPr lang="en-US" sz="2800" b="1" dirty="0">
                <a:solidFill>
                  <a:schemeClr val="tx1"/>
                </a:solidFill>
              </a:rPr>
              <a:t> </a:t>
            </a:r>
            <a:r>
              <a:rPr lang="en-US" sz="2800" b="1" dirty="0" err="1">
                <a:solidFill>
                  <a:schemeClr val="tx1"/>
                </a:solidFill>
              </a:rPr>
              <a:t>là</a:t>
            </a:r>
            <a:r>
              <a:rPr lang="en-US" sz="2800" b="1" dirty="0">
                <a:solidFill>
                  <a:schemeClr val="tx1"/>
                </a:solidFill>
              </a:rPr>
              <a:t> </a:t>
            </a:r>
            <a:r>
              <a:rPr lang="en-US" sz="2800" b="1" dirty="0" err="1">
                <a:solidFill>
                  <a:schemeClr val="tx1"/>
                </a:solidFill>
              </a:rPr>
              <a:t>loại</a:t>
            </a:r>
            <a:r>
              <a:rPr lang="en-US" sz="2800" b="1" dirty="0">
                <a:solidFill>
                  <a:schemeClr val="tx1"/>
                </a:solidFill>
              </a:rPr>
              <a:t> </a:t>
            </a:r>
            <a:r>
              <a:rPr lang="en-US" sz="2800" b="1" dirty="0" err="1">
                <a:solidFill>
                  <a:schemeClr val="tx1"/>
                </a:solidFill>
              </a:rPr>
              <a:t>truyện</a:t>
            </a:r>
            <a:r>
              <a:rPr lang="en-US" sz="2800" b="1" dirty="0">
                <a:solidFill>
                  <a:schemeClr val="tx1"/>
                </a:solidFill>
              </a:rPr>
              <a:t> </a:t>
            </a:r>
            <a:r>
              <a:rPr lang="en-US" sz="2800" b="1" dirty="0" err="1">
                <a:solidFill>
                  <a:schemeClr val="tx1"/>
                </a:solidFill>
              </a:rPr>
              <a:t>dân</a:t>
            </a:r>
            <a:r>
              <a:rPr lang="en-US" sz="2800" b="1" dirty="0">
                <a:solidFill>
                  <a:schemeClr val="tx1"/>
                </a:solidFill>
              </a:rPr>
              <a:t> </a:t>
            </a:r>
            <a:r>
              <a:rPr lang="en-US" sz="2800" b="1" dirty="0" err="1">
                <a:solidFill>
                  <a:schemeClr val="tx1"/>
                </a:solidFill>
              </a:rPr>
              <a:t>gian</a:t>
            </a:r>
            <a:r>
              <a:rPr lang="en-US" sz="2800" b="1" dirty="0">
                <a:solidFill>
                  <a:schemeClr val="tx1"/>
                </a:solidFill>
              </a:rPr>
              <a:t>, </a:t>
            </a:r>
            <a:r>
              <a:rPr lang="en-US" sz="2800" b="1" dirty="0" err="1">
                <a:solidFill>
                  <a:schemeClr val="tx1"/>
                </a:solidFill>
              </a:rPr>
              <a:t>có</a:t>
            </a:r>
            <a:r>
              <a:rPr lang="en-US" sz="2800" b="1" dirty="0">
                <a:solidFill>
                  <a:schemeClr val="tx1"/>
                </a:solidFill>
              </a:rPr>
              <a:t> </a:t>
            </a:r>
            <a:r>
              <a:rPr lang="en-US" sz="2800" b="1" dirty="0" err="1">
                <a:solidFill>
                  <a:schemeClr val="tx1"/>
                </a:solidFill>
              </a:rPr>
              <a:t>yếu</a:t>
            </a:r>
            <a:r>
              <a:rPr lang="en-US" sz="2800" b="1" dirty="0">
                <a:solidFill>
                  <a:schemeClr val="tx1"/>
                </a:solidFill>
              </a:rPr>
              <a:t> </a:t>
            </a:r>
            <a:r>
              <a:rPr lang="en-US" sz="2800" b="1" dirty="0" err="1">
                <a:solidFill>
                  <a:schemeClr val="tx1"/>
                </a:solidFill>
              </a:rPr>
              <a:t>tố</a:t>
            </a:r>
            <a:r>
              <a:rPr lang="en-US" sz="2800" b="1" dirty="0">
                <a:solidFill>
                  <a:schemeClr val="tx1"/>
                </a:solidFill>
              </a:rPr>
              <a:t> </a:t>
            </a:r>
            <a:r>
              <a:rPr lang="en-US" sz="2800" b="1" dirty="0" err="1">
                <a:solidFill>
                  <a:schemeClr val="tx1"/>
                </a:solidFill>
              </a:rPr>
              <a:t>hoang</a:t>
            </a:r>
            <a:r>
              <a:rPr lang="en-US" sz="2800" b="1" dirty="0">
                <a:solidFill>
                  <a:schemeClr val="tx1"/>
                </a:solidFill>
              </a:rPr>
              <a:t> </a:t>
            </a:r>
            <a:r>
              <a:rPr lang="en-US" sz="2800" b="1" dirty="0" err="1">
                <a:solidFill>
                  <a:schemeClr val="tx1"/>
                </a:solidFill>
              </a:rPr>
              <a:t>đường</a:t>
            </a:r>
            <a:r>
              <a:rPr lang="en-US" sz="2800" b="1" dirty="0">
                <a:solidFill>
                  <a:schemeClr val="tx1"/>
                </a:solidFill>
              </a:rPr>
              <a:t>, </a:t>
            </a:r>
            <a:r>
              <a:rPr lang="en-US" sz="2800" b="1" dirty="0" err="1">
                <a:solidFill>
                  <a:schemeClr val="tx1"/>
                </a:solidFill>
              </a:rPr>
              <a:t>kì</a:t>
            </a:r>
            <a:r>
              <a:rPr lang="en-US" sz="2800" b="1" dirty="0">
                <a:solidFill>
                  <a:schemeClr val="tx1"/>
                </a:solidFill>
              </a:rPr>
              <a:t> </a:t>
            </a:r>
            <a:r>
              <a:rPr lang="en-US" sz="2800" b="1" dirty="0" err="1">
                <a:solidFill>
                  <a:schemeClr val="tx1"/>
                </a:solidFill>
              </a:rPr>
              <a:t>ảo</a:t>
            </a:r>
            <a:r>
              <a:rPr lang="en-US" sz="2800" b="1" dirty="0">
                <a:solidFill>
                  <a:schemeClr val="tx1"/>
                </a:solidFill>
              </a:rPr>
              <a:t>, </a:t>
            </a:r>
            <a:r>
              <a:rPr lang="en-US" sz="2800" b="1" dirty="0" err="1">
                <a:solidFill>
                  <a:schemeClr val="tx1"/>
                </a:solidFill>
              </a:rPr>
              <a:t>kể</a:t>
            </a:r>
            <a:r>
              <a:rPr lang="en-US" sz="2800" b="1" dirty="0">
                <a:solidFill>
                  <a:schemeClr val="tx1"/>
                </a:solidFill>
              </a:rPr>
              <a:t> </a:t>
            </a:r>
            <a:r>
              <a:rPr lang="en-US" sz="2800" b="1" dirty="0" err="1">
                <a:solidFill>
                  <a:schemeClr val="tx1"/>
                </a:solidFill>
              </a:rPr>
              <a:t>về</a:t>
            </a:r>
            <a:r>
              <a:rPr lang="en-US" sz="2800" b="1" dirty="0">
                <a:solidFill>
                  <a:schemeClr val="tx1"/>
                </a:solidFill>
              </a:rPr>
              <a:t> </a:t>
            </a:r>
            <a:r>
              <a:rPr lang="en-US" sz="2800" b="1" dirty="0" err="1">
                <a:solidFill>
                  <a:schemeClr val="tx1"/>
                </a:solidFill>
              </a:rPr>
              <a:t>các</a:t>
            </a:r>
            <a:r>
              <a:rPr lang="en-US" sz="2800" b="1" dirty="0">
                <a:solidFill>
                  <a:schemeClr val="tx1"/>
                </a:solidFill>
              </a:rPr>
              <a:t> </a:t>
            </a:r>
            <a:r>
              <a:rPr lang="en-US" sz="2800" b="1" dirty="0" err="1">
                <a:solidFill>
                  <a:schemeClr val="tx1"/>
                </a:solidFill>
              </a:rPr>
              <a:t>sự</a:t>
            </a:r>
            <a:r>
              <a:rPr lang="en-US" sz="2800" b="1" dirty="0">
                <a:solidFill>
                  <a:schemeClr val="tx1"/>
                </a:solidFill>
              </a:rPr>
              <a:t> </a:t>
            </a:r>
            <a:r>
              <a:rPr lang="en-US" sz="2800" b="1" dirty="0" err="1">
                <a:solidFill>
                  <a:schemeClr val="tx1"/>
                </a:solidFill>
              </a:rPr>
              <a:t>việc</a:t>
            </a:r>
            <a:r>
              <a:rPr lang="en-US" sz="2800" b="1" dirty="0">
                <a:solidFill>
                  <a:schemeClr val="tx1"/>
                </a:solidFill>
              </a:rPr>
              <a:t> </a:t>
            </a:r>
            <a:r>
              <a:rPr lang="en-US" sz="2800" b="1" dirty="0" err="1">
                <a:solidFill>
                  <a:schemeClr val="tx1"/>
                </a:solidFill>
              </a:rPr>
              <a:t>và</a:t>
            </a:r>
            <a:r>
              <a:rPr lang="en-US" sz="2800" b="1" dirty="0">
                <a:solidFill>
                  <a:schemeClr val="tx1"/>
                </a:solidFill>
              </a:rPr>
              <a:t> </a:t>
            </a:r>
            <a:r>
              <a:rPr lang="en-US" sz="2800" b="1" dirty="0" err="1">
                <a:solidFill>
                  <a:schemeClr val="tx1"/>
                </a:solidFill>
              </a:rPr>
              <a:t>nhân</a:t>
            </a:r>
            <a:r>
              <a:rPr lang="en-US" sz="2800" b="1" dirty="0">
                <a:solidFill>
                  <a:schemeClr val="tx1"/>
                </a:solidFill>
              </a:rPr>
              <a:t> </a:t>
            </a:r>
            <a:r>
              <a:rPr lang="en-US" sz="2800" b="1" dirty="0" err="1">
                <a:solidFill>
                  <a:schemeClr val="tx1"/>
                </a:solidFill>
              </a:rPr>
              <a:t>vật</a:t>
            </a:r>
            <a:r>
              <a:rPr lang="en-US" sz="2800" b="1" dirty="0">
                <a:solidFill>
                  <a:schemeClr val="tx1"/>
                </a:solidFill>
              </a:rPr>
              <a:t> </a:t>
            </a:r>
            <a:r>
              <a:rPr lang="en-US" sz="2800" b="1" dirty="0" err="1">
                <a:solidFill>
                  <a:schemeClr val="tx1"/>
                </a:solidFill>
              </a:rPr>
              <a:t>liên</a:t>
            </a:r>
            <a:r>
              <a:rPr lang="en-US" sz="2800" b="1" dirty="0">
                <a:solidFill>
                  <a:schemeClr val="tx1"/>
                </a:solidFill>
              </a:rPr>
              <a:t> </a:t>
            </a:r>
            <a:r>
              <a:rPr lang="en-US" sz="2800" b="1" dirty="0" err="1">
                <a:solidFill>
                  <a:schemeClr val="tx1"/>
                </a:solidFill>
              </a:rPr>
              <a:t>quan</a:t>
            </a:r>
            <a:r>
              <a:rPr lang="en-US" sz="2800" b="1" dirty="0">
                <a:solidFill>
                  <a:schemeClr val="tx1"/>
                </a:solidFill>
              </a:rPr>
              <a:t> </a:t>
            </a:r>
            <a:r>
              <a:rPr lang="en-US" sz="2800" b="1" dirty="0" err="1">
                <a:solidFill>
                  <a:schemeClr val="tx1"/>
                </a:solidFill>
              </a:rPr>
              <a:t>đến</a:t>
            </a:r>
            <a:r>
              <a:rPr lang="en-US" sz="2800" b="1" dirty="0">
                <a:solidFill>
                  <a:schemeClr val="tx1"/>
                </a:solidFill>
              </a:rPr>
              <a:t> </a:t>
            </a:r>
            <a:r>
              <a:rPr lang="en-US" sz="2800" b="1" dirty="0" err="1">
                <a:solidFill>
                  <a:schemeClr val="tx1"/>
                </a:solidFill>
              </a:rPr>
              <a:t>lịch</a:t>
            </a:r>
            <a:r>
              <a:rPr lang="en-US" sz="2800" b="1" dirty="0">
                <a:solidFill>
                  <a:schemeClr val="tx1"/>
                </a:solidFill>
              </a:rPr>
              <a:t> </a:t>
            </a:r>
            <a:r>
              <a:rPr lang="en-US" sz="2800" b="1" dirty="0" err="1">
                <a:solidFill>
                  <a:schemeClr val="tx1"/>
                </a:solidFill>
              </a:rPr>
              <a:t>sử</a:t>
            </a:r>
            <a:r>
              <a:rPr lang="en-US" sz="2800" b="1" dirty="0">
                <a:solidFill>
                  <a:schemeClr val="tx1"/>
                </a:solidFill>
              </a:rPr>
              <a:t> </a:t>
            </a:r>
            <a:r>
              <a:rPr lang="en-US" sz="2800" b="1" dirty="0" err="1">
                <a:solidFill>
                  <a:schemeClr val="tx1"/>
                </a:solidFill>
              </a:rPr>
              <a:t>hoặc</a:t>
            </a:r>
            <a:r>
              <a:rPr lang="en-US" sz="2800" b="1" dirty="0">
                <a:solidFill>
                  <a:schemeClr val="tx1"/>
                </a:solidFill>
              </a:rPr>
              <a:t> </a:t>
            </a:r>
            <a:r>
              <a:rPr lang="en-US" sz="2800" b="1" dirty="0" err="1">
                <a:solidFill>
                  <a:schemeClr val="tx1"/>
                </a:solidFill>
              </a:rPr>
              <a:t>giải</a:t>
            </a:r>
            <a:r>
              <a:rPr lang="en-US" sz="2800" b="1" dirty="0">
                <a:solidFill>
                  <a:schemeClr val="tx1"/>
                </a:solidFill>
              </a:rPr>
              <a:t> </a:t>
            </a:r>
            <a:r>
              <a:rPr lang="en-US" sz="2800" b="1" dirty="0" err="1">
                <a:solidFill>
                  <a:schemeClr val="tx1"/>
                </a:solidFill>
              </a:rPr>
              <a:t>thích</a:t>
            </a:r>
            <a:r>
              <a:rPr lang="en-US" sz="2800" b="1" dirty="0">
                <a:solidFill>
                  <a:schemeClr val="tx1"/>
                </a:solidFill>
              </a:rPr>
              <a:t> </a:t>
            </a:r>
            <a:r>
              <a:rPr lang="en-US" sz="2800" b="1" dirty="0" err="1">
                <a:solidFill>
                  <a:schemeClr val="tx1"/>
                </a:solidFill>
              </a:rPr>
              <a:t>nguồn</a:t>
            </a:r>
            <a:r>
              <a:rPr lang="en-US" sz="2800" b="1" dirty="0">
                <a:solidFill>
                  <a:schemeClr val="tx1"/>
                </a:solidFill>
              </a:rPr>
              <a:t> </a:t>
            </a:r>
            <a:r>
              <a:rPr lang="en-US" sz="2800" b="1" dirty="0" err="1">
                <a:solidFill>
                  <a:schemeClr val="tx1"/>
                </a:solidFill>
              </a:rPr>
              <a:t>gốc</a:t>
            </a:r>
            <a:r>
              <a:rPr lang="en-US" sz="2800" b="1" dirty="0">
                <a:solidFill>
                  <a:schemeClr val="tx1"/>
                </a:solidFill>
              </a:rPr>
              <a:t> </a:t>
            </a:r>
            <a:r>
              <a:rPr lang="en-US" sz="2800" b="1" dirty="0" err="1">
                <a:solidFill>
                  <a:schemeClr val="tx1"/>
                </a:solidFill>
              </a:rPr>
              <a:t>phong</a:t>
            </a:r>
            <a:r>
              <a:rPr lang="en-US" sz="2800" b="1" dirty="0">
                <a:solidFill>
                  <a:schemeClr val="tx1"/>
                </a:solidFill>
              </a:rPr>
              <a:t> </a:t>
            </a:r>
            <a:r>
              <a:rPr lang="en-US" sz="2800" b="1" dirty="0" err="1">
                <a:solidFill>
                  <a:schemeClr val="tx1"/>
                </a:solidFill>
              </a:rPr>
              <a:t>tục</a:t>
            </a:r>
            <a:r>
              <a:rPr lang="en-US" sz="2800" b="1" dirty="0">
                <a:solidFill>
                  <a:schemeClr val="tx1"/>
                </a:solidFill>
              </a:rPr>
              <a:t>, </a:t>
            </a:r>
            <a:r>
              <a:rPr lang="en-US" sz="2800" b="1" dirty="0" err="1">
                <a:solidFill>
                  <a:schemeClr val="tx1"/>
                </a:solidFill>
              </a:rPr>
              <a:t>cảnh</a:t>
            </a:r>
            <a:r>
              <a:rPr lang="en-US" sz="2800" b="1" dirty="0">
                <a:solidFill>
                  <a:schemeClr val="tx1"/>
                </a:solidFill>
              </a:rPr>
              <a:t> </a:t>
            </a:r>
            <a:r>
              <a:rPr lang="en-US" sz="2800" b="1" dirty="0" err="1">
                <a:solidFill>
                  <a:schemeClr val="tx1"/>
                </a:solidFill>
              </a:rPr>
              <a:t>vật</a:t>
            </a:r>
            <a:r>
              <a:rPr lang="en-US" sz="2800" b="1" dirty="0">
                <a:solidFill>
                  <a:schemeClr val="tx1"/>
                </a:solidFill>
              </a:rPr>
              <a:t> </a:t>
            </a:r>
            <a:r>
              <a:rPr lang="en-US" sz="2800" b="1" dirty="0" err="1">
                <a:solidFill>
                  <a:schemeClr val="tx1"/>
                </a:solidFill>
              </a:rPr>
              <a:t>địa</a:t>
            </a:r>
            <a:r>
              <a:rPr lang="en-US" sz="2800" b="1" dirty="0">
                <a:solidFill>
                  <a:schemeClr val="tx1"/>
                </a:solidFill>
              </a:rPr>
              <a:t> </a:t>
            </a:r>
            <a:r>
              <a:rPr lang="en-US" sz="2800" b="1" dirty="0" err="1">
                <a:solidFill>
                  <a:schemeClr val="tx1"/>
                </a:solidFill>
              </a:rPr>
              <a:t>phương</a:t>
            </a:r>
            <a:r>
              <a:rPr lang="en-US" sz="2800" b="1" dirty="0">
                <a:solidFill>
                  <a:schemeClr val="tx1"/>
                </a:solidFill>
              </a:rPr>
              <a:t> </a:t>
            </a:r>
            <a:r>
              <a:rPr lang="en-US" sz="2800" b="1" dirty="0" err="1">
                <a:solidFill>
                  <a:schemeClr val="tx1"/>
                </a:solidFill>
              </a:rPr>
              <a:t>theo</a:t>
            </a:r>
            <a:r>
              <a:rPr lang="en-US" sz="2800" b="1" dirty="0">
                <a:solidFill>
                  <a:schemeClr val="tx1"/>
                </a:solidFill>
              </a:rPr>
              <a:t> </a:t>
            </a:r>
            <a:r>
              <a:rPr lang="en-US" sz="2800" b="1" dirty="0" err="1">
                <a:solidFill>
                  <a:schemeClr val="tx1"/>
                </a:solidFill>
              </a:rPr>
              <a:t>quan</a:t>
            </a:r>
            <a:r>
              <a:rPr lang="en-US" sz="2800" b="1" dirty="0">
                <a:solidFill>
                  <a:schemeClr val="tx1"/>
                </a:solidFill>
              </a:rPr>
              <a:t> </a:t>
            </a:r>
            <a:r>
              <a:rPr lang="en-US" sz="2800" b="1" dirty="0" err="1">
                <a:solidFill>
                  <a:schemeClr val="tx1"/>
                </a:solidFill>
              </a:rPr>
              <a:t>niệm</a:t>
            </a:r>
            <a:r>
              <a:rPr lang="en-US" sz="2800" b="1" dirty="0">
                <a:solidFill>
                  <a:schemeClr val="tx1"/>
                </a:solidFill>
              </a:rPr>
              <a:t> </a:t>
            </a:r>
            <a:r>
              <a:rPr lang="en-US" sz="2800" b="1" dirty="0" err="1">
                <a:solidFill>
                  <a:schemeClr val="tx1"/>
                </a:solidFill>
              </a:rPr>
              <a:t>của</a:t>
            </a:r>
            <a:r>
              <a:rPr lang="en-US" sz="2800" b="1" dirty="0">
                <a:solidFill>
                  <a:schemeClr val="tx1"/>
                </a:solidFill>
              </a:rPr>
              <a:t> </a:t>
            </a:r>
            <a:r>
              <a:rPr lang="en-US" sz="2800" b="1" dirty="0" err="1">
                <a:solidFill>
                  <a:schemeClr val="tx1"/>
                </a:solidFill>
              </a:rPr>
              <a:t>nhân</a:t>
            </a:r>
            <a:r>
              <a:rPr lang="en-US" sz="2800" b="1" dirty="0">
                <a:solidFill>
                  <a:schemeClr val="tx1"/>
                </a:solidFill>
              </a:rPr>
              <a:t> </a:t>
            </a:r>
            <a:r>
              <a:rPr lang="en-US" sz="2800" b="1" dirty="0" err="1">
                <a:solidFill>
                  <a:schemeClr val="tx1"/>
                </a:solidFill>
              </a:rPr>
              <a:t>dân</a:t>
            </a:r>
            <a:r>
              <a:rPr lang="en-US" sz="2800" b="1" dirty="0">
                <a:solidFill>
                  <a:schemeClr val="tx1"/>
                </a:solidFill>
              </a:rPr>
              <a:t>.</a:t>
            </a:r>
          </a:p>
        </p:txBody>
      </p:sp>
      <p:sp>
        <p:nvSpPr>
          <p:cNvPr id="5" name="Oval 4"/>
          <p:cNvSpPr/>
          <p:nvPr/>
        </p:nvSpPr>
        <p:spPr>
          <a:xfrm>
            <a:off x="468923" y="597877"/>
            <a:ext cx="2426677" cy="33879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KHÁI NIỆM TRUYỀN THUYẾT</a:t>
            </a:r>
          </a:p>
        </p:txBody>
      </p:sp>
    </p:spTree>
    <p:custDataLst>
      <p:tags r:id="rId1"/>
    </p:custDataLst>
    <p:extLst>
      <p:ext uri="{BB962C8B-B14F-4D97-AF65-F5344CB8AC3E}">
        <p14:creationId xmlns:p14="http://schemas.microsoft.com/office/powerpoint/2010/main" val="387073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ounded Rectangle 3"/>
          <p:cNvSpPr/>
          <p:nvPr/>
        </p:nvSpPr>
        <p:spPr>
          <a:xfrm>
            <a:off x="2754923" y="281354"/>
            <a:ext cx="4841631" cy="151227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t>Truyền</a:t>
            </a:r>
            <a:r>
              <a:rPr lang="en-US" sz="2800" b="1" dirty="0"/>
              <a:t> </a:t>
            </a:r>
            <a:r>
              <a:rPr lang="en-US" sz="2800" b="1" dirty="0" err="1"/>
              <a:t>thuyết</a:t>
            </a:r>
            <a:r>
              <a:rPr lang="en-US" sz="2800" b="1" dirty="0"/>
              <a:t> </a:t>
            </a:r>
            <a:r>
              <a:rPr lang="en-US" sz="2800" b="1" dirty="0" err="1"/>
              <a:t>thời</a:t>
            </a:r>
            <a:r>
              <a:rPr lang="en-US" sz="2800" b="1" dirty="0"/>
              <a:t> </a:t>
            </a:r>
            <a:r>
              <a:rPr lang="en-US" sz="2800" b="1" dirty="0" err="1"/>
              <a:t>Hùng</a:t>
            </a:r>
            <a:r>
              <a:rPr lang="en-US" sz="2800" b="1" dirty="0"/>
              <a:t> </a:t>
            </a:r>
            <a:r>
              <a:rPr lang="en-US" sz="2800" b="1" dirty="0" err="1"/>
              <a:t>Vương</a:t>
            </a:r>
            <a:r>
              <a:rPr lang="en-US" sz="2800" b="1" dirty="0"/>
              <a:t> - </a:t>
            </a:r>
            <a:r>
              <a:rPr lang="en-US" sz="2800" b="1" dirty="0" err="1"/>
              <a:t>thời</a:t>
            </a:r>
            <a:r>
              <a:rPr lang="en-US" sz="2800" b="1" dirty="0"/>
              <a:t> </a:t>
            </a:r>
            <a:r>
              <a:rPr lang="en-US" sz="2800" b="1" dirty="0" err="1"/>
              <a:t>đại</a:t>
            </a:r>
            <a:r>
              <a:rPr lang="en-US" sz="2800" b="1" dirty="0"/>
              <a:t> </a:t>
            </a:r>
            <a:r>
              <a:rPr lang="en-US" sz="2800" b="1" dirty="0" err="1"/>
              <a:t>mở</a:t>
            </a:r>
            <a:r>
              <a:rPr lang="en-US" sz="2800" b="1" dirty="0"/>
              <a:t> </a:t>
            </a:r>
            <a:r>
              <a:rPr lang="en-US" sz="2800" b="1" dirty="0" err="1"/>
              <a:t>đầu</a:t>
            </a:r>
            <a:r>
              <a:rPr lang="en-US" sz="2800" b="1" dirty="0"/>
              <a:t> </a:t>
            </a:r>
            <a:r>
              <a:rPr lang="en-US" sz="2800" b="1" dirty="0" err="1"/>
              <a:t>lịch</a:t>
            </a:r>
            <a:r>
              <a:rPr lang="en-US" sz="2800" b="1" dirty="0"/>
              <a:t> </a:t>
            </a:r>
            <a:r>
              <a:rPr lang="en-US" sz="2800" b="1" dirty="0" err="1"/>
              <a:t>sử</a:t>
            </a:r>
            <a:r>
              <a:rPr lang="en-US" sz="2800" b="1" dirty="0"/>
              <a:t> </a:t>
            </a:r>
            <a:r>
              <a:rPr lang="en-US" sz="2800" b="1" dirty="0" err="1"/>
              <a:t>Việt</a:t>
            </a:r>
            <a:r>
              <a:rPr lang="en-US" sz="2800" b="1" dirty="0"/>
              <a:t> Nam. </a:t>
            </a:r>
          </a:p>
        </p:txBody>
      </p:sp>
      <p:sp>
        <p:nvSpPr>
          <p:cNvPr id="5" name="Oval 4"/>
          <p:cNvSpPr/>
          <p:nvPr/>
        </p:nvSpPr>
        <p:spPr>
          <a:xfrm>
            <a:off x="468923" y="597877"/>
            <a:ext cx="2426677" cy="338796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b="1" i="1" dirty="0" err="1">
                <a:solidFill>
                  <a:schemeClr val="tx1"/>
                </a:solidFill>
              </a:rPr>
              <a:t>Phân</a:t>
            </a:r>
            <a:r>
              <a:rPr lang="en-US" sz="2800" b="1" i="1" dirty="0">
                <a:solidFill>
                  <a:schemeClr val="tx1"/>
                </a:solidFill>
              </a:rPr>
              <a:t> </a:t>
            </a:r>
            <a:r>
              <a:rPr lang="en-US" sz="2800" b="1" i="1" dirty="0" err="1">
                <a:solidFill>
                  <a:schemeClr val="tx1"/>
                </a:solidFill>
              </a:rPr>
              <a:t>loại</a:t>
            </a:r>
            <a:r>
              <a:rPr lang="en-US" sz="2800" b="1" i="1" dirty="0">
                <a:solidFill>
                  <a:schemeClr val="tx1"/>
                </a:solidFill>
              </a:rPr>
              <a:t> </a:t>
            </a:r>
            <a:r>
              <a:rPr lang="en-US" sz="2800" b="1" i="1" dirty="0" err="1">
                <a:solidFill>
                  <a:schemeClr val="tx1"/>
                </a:solidFill>
              </a:rPr>
              <a:t>truyền</a:t>
            </a:r>
            <a:r>
              <a:rPr lang="en-US" sz="2800" b="1" i="1" dirty="0">
                <a:solidFill>
                  <a:schemeClr val="tx1"/>
                </a:solidFill>
              </a:rPr>
              <a:t> </a:t>
            </a:r>
            <a:r>
              <a:rPr lang="en-US" sz="2800" b="1" i="1" dirty="0" err="1">
                <a:solidFill>
                  <a:schemeClr val="tx1"/>
                </a:solidFill>
              </a:rPr>
              <a:t>thuyết</a:t>
            </a:r>
            <a:endParaRPr lang="en-US" sz="2800" b="1" dirty="0">
              <a:solidFill>
                <a:schemeClr val="tx1"/>
              </a:solidFill>
            </a:endParaRPr>
          </a:p>
        </p:txBody>
      </p:sp>
      <p:sp>
        <p:nvSpPr>
          <p:cNvPr id="6" name="Rounded Rectangle 5"/>
          <p:cNvSpPr/>
          <p:nvPr/>
        </p:nvSpPr>
        <p:spPr>
          <a:xfrm>
            <a:off x="2473573" y="3258997"/>
            <a:ext cx="5122981" cy="124266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t>Truyền</a:t>
            </a:r>
            <a:r>
              <a:rPr lang="en-US" sz="2800" b="1" dirty="0"/>
              <a:t> </a:t>
            </a:r>
            <a:r>
              <a:rPr lang="en-US" sz="2800" b="1" dirty="0" err="1"/>
              <a:t>thuyết</a:t>
            </a:r>
            <a:r>
              <a:rPr lang="en-US" sz="2800" b="1" dirty="0"/>
              <a:t> </a:t>
            </a:r>
            <a:r>
              <a:rPr lang="en-US" sz="2800" b="1" dirty="0" err="1"/>
              <a:t>của</a:t>
            </a:r>
            <a:r>
              <a:rPr lang="en-US" sz="2800" b="1" dirty="0"/>
              <a:t> </a:t>
            </a:r>
            <a:r>
              <a:rPr lang="en-US" sz="2800" b="1" dirty="0" err="1"/>
              <a:t>các</a:t>
            </a:r>
            <a:r>
              <a:rPr lang="en-US" sz="2800" b="1" dirty="0"/>
              <a:t> </a:t>
            </a:r>
            <a:r>
              <a:rPr lang="en-US" sz="2800" b="1" dirty="0" err="1"/>
              <a:t>triều</a:t>
            </a:r>
            <a:r>
              <a:rPr lang="en-US" sz="2800" b="1" dirty="0"/>
              <a:t> </a:t>
            </a:r>
            <a:r>
              <a:rPr lang="en-US" sz="2800" b="1" dirty="0" err="1"/>
              <a:t>đại</a:t>
            </a:r>
            <a:r>
              <a:rPr lang="en-US" sz="2800" b="1" dirty="0"/>
              <a:t> </a:t>
            </a:r>
            <a:r>
              <a:rPr lang="en-US" sz="2800" b="1" dirty="0" err="1"/>
              <a:t>phong</a:t>
            </a:r>
            <a:r>
              <a:rPr lang="en-US" sz="2800" b="1" dirty="0"/>
              <a:t> </a:t>
            </a:r>
            <a:r>
              <a:rPr lang="en-US" sz="2800" b="1" dirty="0" err="1"/>
              <a:t>kiến</a:t>
            </a:r>
            <a:r>
              <a:rPr lang="en-US" sz="2800" b="1" dirty="0"/>
              <a:t>. </a:t>
            </a:r>
          </a:p>
        </p:txBody>
      </p:sp>
      <p:sp>
        <p:nvSpPr>
          <p:cNvPr id="7" name="Rounded Rectangle 6"/>
          <p:cNvSpPr/>
          <p:nvPr/>
        </p:nvSpPr>
        <p:spPr>
          <a:xfrm>
            <a:off x="7596554" y="187568"/>
            <a:ext cx="4489938" cy="233289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Đặc</a:t>
            </a:r>
            <a:r>
              <a:rPr lang="en-US" sz="2400" b="1" dirty="0">
                <a:solidFill>
                  <a:schemeClr val="tx1"/>
                </a:solidFill>
              </a:rPr>
              <a:t> </a:t>
            </a:r>
            <a:r>
              <a:rPr lang="en-US" sz="2400" b="1" dirty="0" err="1">
                <a:solidFill>
                  <a:schemeClr val="tx1"/>
                </a:solidFill>
              </a:rPr>
              <a:t>điểm</a:t>
            </a:r>
            <a:r>
              <a:rPr lang="en-US" sz="2400" b="1" dirty="0">
                <a:solidFill>
                  <a:schemeClr val="tx1"/>
                </a:solidFill>
              </a:rPr>
              <a:t>: </a:t>
            </a:r>
            <a:r>
              <a:rPr lang="en-US" sz="2400" b="1" dirty="0" err="1">
                <a:solidFill>
                  <a:schemeClr val="tx1"/>
                </a:solidFill>
              </a:rPr>
              <a:t>gắn</a:t>
            </a:r>
            <a:r>
              <a:rPr lang="en-US" sz="2400" b="1" dirty="0">
                <a:solidFill>
                  <a:schemeClr val="tx1"/>
                </a:solidFill>
              </a:rPr>
              <a:t> </a:t>
            </a:r>
            <a:r>
              <a:rPr lang="en-US" sz="2400" b="1" dirty="0" err="1">
                <a:solidFill>
                  <a:schemeClr val="tx1"/>
                </a:solidFill>
              </a:rPr>
              <a:t>với</a:t>
            </a:r>
            <a:r>
              <a:rPr lang="en-US" sz="2400" b="1" dirty="0">
                <a:solidFill>
                  <a:schemeClr val="tx1"/>
                </a:solidFill>
              </a:rPr>
              <a:t> </a:t>
            </a:r>
            <a:r>
              <a:rPr lang="en-US" sz="2400" b="1" dirty="0" err="1">
                <a:solidFill>
                  <a:schemeClr val="tx1"/>
                </a:solidFill>
              </a:rPr>
              <a:t>việc</a:t>
            </a:r>
            <a:r>
              <a:rPr lang="en-US" sz="2400" b="1" dirty="0">
                <a:solidFill>
                  <a:schemeClr val="tx1"/>
                </a:solidFill>
              </a:rPr>
              <a:t> </a:t>
            </a:r>
            <a:r>
              <a:rPr lang="en-US" sz="2400" b="1" dirty="0" err="1">
                <a:solidFill>
                  <a:schemeClr val="tx1"/>
                </a:solidFill>
              </a:rPr>
              <a:t>giải</a:t>
            </a:r>
            <a:r>
              <a:rPr lang="en-US" sz="2400" b="1" dirty="0">
                <a:solidFill>
                  <a:schemeClr val="tx1"/>
                </a:solidFill>
              </a:rPr>
              <a:t> </a:t>
            </a:r>
            <a:r>
              <a:rPr lang="en-US" sz="2400" b="1" dirty="0" err="1">
                <a:solidFill>
                  <a:schemeClr val="tx1"/>
                </a:solidFill>
              </a:rPr>
              <a:t>thích</a:t>
            </a:r>
            <a:r>
              <a:rPr lang="en-US" sz="2400" b="1" dirty="0">
                <a:solidFill>
                  <a:schemeClr val="tx1"/>
                </a:solidFill>
              </a:rPr>
              <a:t> </a:t>
            </a:r>
            <a:r>
              <a:rPr lang="en-US" sz="2400" b="1" dirty="0" err="1">
                <a:solidFill>
                  <a:schemeClr val="tx1"/>
                </a:solidFill>
              </a:rPr>
              <a:t>nguồn</a:t>
            </a:r>
            <a:r>
              <a:rPr lang="en-US" sz="2400" b="1" dirty="0">
                <a:solidFill>
                  <a:schemeClr val="tx1"/>
                </a:solidFill>
              </a:rPr>
              <a:t> </a:t>
            </a:r>
            <a:r>
              <a:rPr lang="en-US" sz="2400" b="1" dirty="0" err="1">
                <a:solidFill>
                  <a:schemeClr val="tx1"/>
                </a:solidFill>
              </a:rPr>
              <a:t>gốc</a:t>
            </a:r>
            <a:r>
              <a:rPr lang="en-US" sz="2400" b="1" dirty="0">
                <a:solidFill>
                  <a:schemeClr val="tx1"/>
                </a:solidFill>
              </a:rPr>
              <a:t> </a:t>
            </a:r>
            <a:r>
              <a:rPr lang="en-US" sz="2400" b="1" dirty="0" err="1">
                <a:solidFill>
                  <a:schemeClr val="tx1"/>
                </a:solidFill>
              </a:rPr>
              <a:t>dân</a:t>
            </a:r>
            <a:r>
              <a:rPr lang="en-US" sz="2400" b="1" dirty="0">
                <a:solidFill>
                  <a:schemeClr val="tx1"/>
                </a:solidFill>
              </a:rPr>
              <a:t> </a:t>
            </a:r>
            <a:r>
              <a:rPr lang="en-US" sz="2400" b="1" dirty="0" err="1">
                <a:solidFill>
                  <a:schemeClr val="tx1"/>
                </a:solidFill>
              </a:rPr>
              <a:t>tộc</a:t>
            </a:r>
            <a:r>
              <a:rPr lang="en-US" sz="2400" b="1" dirty="0">
                <a:solidFill>
                  <a:schemeClr val="tx1"/>
                </a:solidFill>
              </a:rPr>
              <a:t> </a:t>
            </a:r>
            <a:r>
              <a:rPr lang="en-US" sz="2400" b="1" dirty="0" err="1">
                <a:solidFill>
                  <a:schemeClr val="tx1"/>
                </a:solidFill>
              </a:rPr>
              <a:t>và</a:t>
            </a:r>
            <a:r>
              <a:rPr lang="en-US" sz="2400" b="1" dirty="0">
                <a:solidFill>
                  <a:schemeClr val="tx1"/>
                </a:solidFill>
              </a:rPr>
              <a:t> </a:t>
            </a:r>
            <a:r>
              <a:rPr lang="en-US" sz="2400" b="1" dirty="0" err="1">
                <a:solidFill>
                  <a:schemeClr val="tx1"/>
                </a:solidFill>
              </a:rPr>
              <a:t>công</a:t>
            </a:r>
            <a:r>
              <a:rPr lang="en-US" sz="2400" b="1" dirty="0">
                <a:solidFill>
                  <a:schemeClr val="tx1"/>
                </a:solidFill>
              </a:rPr>
              <a:t> </a:t>
            </a:r>
            <a:r>
              <a:rPr lang="en-US" sz="2400" b="1" dirty="0" err="1">
                <a:solidFill>
                  <a:schemeClr val="tx1"/>
                </a:solidFill>
              </a:rPr>
              <a:t>cuộc</a:t>
            </a:r>
            <a:r>
              <a:rPr lang="en-US" sz="2400" b="1" dirty="0">
                <a:solidFill>
                  <a:schemeClr val="tx1"/>
                </a:solidFill>
              </a:rPr>
              <a:t> </a:t>
            </a:r>
            <a:r>
              <a:rPr lang="en-US" sz="2400" b="1" dirty="0" err="1">
                <a:solidFill>
                  <a:schemeClr val="tx1"/>
                </a:solidFill>
              </a:rPr>
              <a:t>dựng</a:t>
            </a:r>
            <a:r>
              <a:rPr lang="en-US" sz="2400" b="1" dirty="0">
                <a:solidFill>
                  <a:schemeClr val="tx1"/>
                </a:solidFill>
              </a:rPr>
              <a:t> </a:t>
            </a:r>
            <a:r>
              <a:rPr lang="en-US" sz="2400" b="1" dirty="0" err="1">
                <a:solidFill>
                  <a:schemeClr val="tx1"/>
                </a:solidFill>
              </a:rPr>
              <a:t>nước</a:t>
            </a:r>
            <a:r>
              <a:rPr lang="en-US" sz="2400" b="1" dirty="0">
                <a:solidFill>
                  <a:schemeClr val="tx1"/>
                </a:solidFill>
              </a:rPr>
              <a:t>, </a:t>
            </a:r>
            <a:r>
              <a:rPr lang="en-US" sz="2400" b="1" dirty="0" err="1">
                <a:solidFill>
                  <a:schemeClr val="tx1"/>
                </a:solidFill>
              </a:rPr>
              <a:t>giữ</a:t>
            </a:r>
            <a:r>
              <a:rPr lang="en-US" sz="2400" b="1" dirty="0">
                <a:solidFill>
                  <a:schemeClr val="tx1"/>
                </a:solidFill>
              </a:rPr>
              <a:t> </a:t>
            </a:r>
            <a:r>
              <a:rPr lang="en-US" sz="2400" b="1" dirty="0" err="1">
                <a:solidFill>
                  <a:schemeClr val="tx1"/>
                </a:solidFill>
              </a:rPr>
              <a:t>nước</a:t>
            </a:r>
            <a:r>
              <a:rPr lang="en-US" sz="2400" b="1" dirty="0">
                <a:solidFill>
                  <a:schemeClr val="tx1"/>
                </a:solidFill>
              </a:rPr>
              <a:t> </a:t>
            </a:r>
            <a:r>
              <a:rPr lang="en-US" sz="2400" b="1" dirty="0" err="1">
                <a:solidFill>
                  <a:schemeClr val="tx1"/>
                </a:solidFill>
              </a:rPr>
              <a:t>thời</a:t>
            </a:r>
            <a:r>
              <a:rPr lang="en-US" sz="2400" b="1" dirty="0">
                <a:solidFill>
                  <a:schemeClr val="tx1"/>
                </a:solidFill>
              </a:rPr>
              <a:t> </a:t>
            </a:r>
            <a:r>
              <a:rPr lang="en-US" sz="2400" b="1" dirty="0" err="1">
                <a:solidFill>
                  <a:schemeClr val="tx1"/>
                </a:solidFill>
              </a:rPr>
              <a:t>đại</a:t>
            </a:r>
            <a:r>
              <a:rPr lang="en-US" sz="2400" b="1" dirty="0">
                <a:solidFill>
                  <a:schemeClr val="tx1"/>
                </a:solidFill>
              </a:rPr>
              <a:t> </a:t>
            </a:r>
            <a:r>
              <a:rPr lang="en-US" sz="2400" b="1" dirty="0" err="1">
                <a:solidFill>
                  <a:schemeClr val="tx1"/>
                </a:solidFill>
              </a:rPr>
              <a:t>vua</a:t>
            </a:r>
            <a:r>
              <a:rPr lang="en-US" sz="2400" b="1" dirty="0">
                <a:solidFill>
                  <a:schemeClr val="tx1"/>
                </a:solidFill>
              </a:rPr>
              <a:t> </a:t>
            </a:r>
            <a:r>
              <a:rPr lang="en-US" sz="2400" b="1" dirty="0" err="1">
                <a:solidFill>
                  <a:schemeClr val="tx1"/>
                </a:solidFill>
              </a:rPr>
              <a:t>Hùng</a:t>
            </a:r>
            <a:r>
              <a:rPr lang="en-US" sz="2400" b="1" dirty="0">
                <a:solidFill>
                  <a:schemeClr val="tx1"/>
                </a:solidFill>
              </a:rPr>
              <a:t>.</a:t>
            </a:r>
          </a:p>
        </p:txBody>
      </p:sp>
      <p:sp>
        <p:nvSpPr>
          <p:cNvPr id="8" name="Rounded Rectangle 7"/>
          <p:cNvSpPr/>
          <p:nvPr/>
        </p:nvSpPr>
        <p:spPr>
          <a:xfrm>
            <a:off x="7596554" y="2848708"/>
            <a:ext cx="4384431" cy="271975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rPr>
              <a:t>Đặc</a:t>
            </a:r>
            <a:r>
              <a:rPr lang="en-US" sz="2400" b="1" dirty="0">
                <a:solidFill>
                  <a:schemeClr val="tx1"/>
                </a:solidFill>
              </a:rPr>
              <a:t> </a:t>
            </a:r>
            <a:r>
              <a:rPr lang="en-US" sz="2400" b="1" dirty="0" err="1">
                <a:solidFill>
                  <a:schemeClr val="tx1"/>
                </a:solidFill>
              </a:rPr>
              <a:t>điểm</a:t>
            </a:r>
            <a:r>
              <a:rPr lang="en-US" sz="2400" b="1" dirty="0">
                <a:solidFill>
                  <a:schemeClr val="tx1"/>
                </a:solidFill>
              </a:rPr>
              <a:t>: </a:t>
            </a:r>
            <a:r>
              <a:rPr lang="en-US" sz="2400" b="1" dirty="0" err="1">
                <a:solidFill>
                  <a:schemeClr val="tx1"/>
                </a:solidFill>
              </a:rPr>
              <a:t>bám</a:t>
            </a:r>
            <a:r>
              <a:rPr lang="en-US" sz="2400" b="1" dirty="0">
                <a:solidFill>
                  <a:schemeClr val="tx1"/>
                </a:solidFill>
              </a:rPr>
              <a:t> </a:t>
            </a:r>
            <a:r>
              <a:rPr lang="en-US" sz="2400" b="1" dirty="0" err="1">
                <a:solidFill>
                  <a:schemeClr val="tx1"/>
                </a:solidFill>
              </a:rPr>
              <a:t>sát</a:t>
            </a:r>
            <a:r>
              <a:rPr lang="en-US" sz="2400" b="1" dirty="0">
                <a:solidFill>
                  <a:schemeClr val="tx1"/>
                </a:solidFill>
              </a:rPr>
              <a:t> </a:t>
            </a:r>
            <a:r>
              <a:rPr lang="en-US" sz="2400" b="1" dirty="0" err="1">
                <a:solidFill>
                  <a:schemeClr val="tx1"/>
                </a:solidFill>
              </a:rPr>
              <a:t>lịch</a:t>
            </a:r>
            <a:r>
              <a:rPr lang="en-US" sz="2400" b="1" dirty="0">
                <a:solidFill>
                  <a:schemeClr val="tx1"/>
                </a:solidFill>
              </a:rPr>
              <a:t> </a:t>
            </a:r>
            <a:r>
              <a:rPr lang="en-US" sz="2400" b="1" dirty="0" err="1">
                <a:solidFill>
                  <a:schemeClr val="tx1"/>
                </a:solidFill>
              </a:rPr>
              <a:t>sử</a:t>
            </a:r>
            <a:r>
              <a:rPr lang="en-US" sz="2400" b="1" dirty="0">
                <a:solidFill>
                  <a:schemeClr val="tx1"/>
                </a:solidFill>
              </a:rPr>
              <a:t> </a:t>
            </a:r>
            <a:r>
              <a:rPr lang="en-US" sz="2400" b="1" dirty="0" err="1">
                <a:solidFill>
                  <a:schemeClr val="tx1"/>
                </a:solidFill>
              </a:rPr>
              <a:t>hơn</a:t>
            </a:r>
            <a:r>
              <a:rPr lang="en-US" sz="2400" b="1" dirty="0">
                <a:solidFill>
                  <a:schemeClr val="tx1"/>
                </a:solidFill>
              </a:rPr>
              <a:t>, </a:t>
            </a:r>
            <a:r>
              <a:rPr lang="en-US" sz="2400" b="1" dirty="0" err="1">
                <a:solidFill>
                  <a:schemeClr val="tx1"/>
                </a:solidFill>
              </a:rPr>
              <a:t>và</a:t>
            </a:r>
            <a:r>
              <a:rPr lang="en-US" sz="2400" b="1" dirty="0">
                <a:solidFill>
                  <a:schemeClr val="tx1"/>
                </a:solidFill>
              </a:rPr>
              <a:t> </a:t>
            </a:r>
            <a:r>
              <a:rPr lang="en-US" sz="2400" b="1" dirty="0" err="1">
                <a:solidFill>
                  <a:schemeClr val="tx1"/>
                </a:solidFill>
              </a:rPr>
              <a:t>sử</a:t>
            </a:r>
            <a:r>
              <a:rPr lang="en-US" sz="2400" b="1" dirty="0">
                <a:solidFill>
                  <a:schemeClr val="tx1"/>
                </a:solidFill>
              </a:rPr>
              <a:t> </a:t>
            </a:r>
            <a:r>
              <a:rPr lang="en-US" sz="2400" b="1" dirty="0" err="1">
                <a:solidFill>
                  <a:schemeClr val="tx1"/>
                </a:solidFill>
              </a:rPr>
              <a:t>dụng</a:t>
            </a:r>
            <a:r>
              <a:rPr lang="en-US" sz="2400" b="1" dirty="0">
                <a:solidFill>
                  <a:schemeClr val="tx1"/>
                </a:solidFill>
              </a:rPr>
              <a:t> </a:t>
            </a:r>
            <a:r>
              <a:rPr lang="en-US" sz="2400" b="1" dirty="0" err="1">
                <a:solidFill>
                  <a:schemeClr val="tx1"/>
                </a:solidFill>
              </a:rPr>
              <a:t>ít</a:t>
            </a:r>
            <a:r>
              <a:rPr lang="en-US" sz="2400" b="1" dirty="0">
                <a:solidFill>
                  <a:schemeClr val="tx1"/>
                </a:solidFill>
              </a:rPr>
              <a:t> </a:t>
            </a:r>
            <a:r>
              <a:rPr lang="en-US" sz="2400" b="1" dirty="0" err="1">
                <a:solidFill>
                  <a:schemeClr val="tx1"/>
                </a:solidFill>
              </a:rPr>
              <a:t>yếu</a:t>
            </a:r>
            <a:r>
              <a:rPr lang="en-US" sz="2400" b="1" dirty="0">
                <a:solidFill>
                  <a:schemeClr val="tx1"/>
                </a:solidFill>
              </a:rPr>
              <a:t> </a:t>
            </a:r>
            <a:r>
              <a:rPr lang="en-US" sz="2400" b="1" dirty="0" err="1">
                <a:solidFill>
                  <a:schemeClr val="tx1"/>
                </a:solidFill>
              </a:rPr>
              <a:t>tố</a:t>
            </a:r>
            <a:r>
              <a:rPr lang="en-US" sz="2400" b="1" dirty="0">
                <a:solidFill>
                  <a:schemeClr val="tx1"/>
                </a:solidFill>
              </a:rPr>
              <a:t> </a:t>
            </a:r>
            <a:r>
              <a:rPr lang="en-US" sz="2400" b="1" dirty="0" err="1">
                <a:solidFill>
                  <a:schemeClr val="tx1"/>
                </a:solidFill>
              </a:rPr>
              <a:t>hoang</a:t>
            </a:r>
            <a:r>
              <a:rPr lang="en-US" sz="2400" b="1" dirty="0">
                <a:solidFill>
                  <a:schemeClr val="tx1"/>
                </a:solidFill>
              </a:rPr>
              <a:t> </a:t>
            </a:r>
            <a:r>
              <a:rPr lang="en-US" sz="2400" b="1" dirty="0" err="1">
                <a:solidFill>
                  <a:schemeClr val="tx1"/>
                </a:solidFill>
              </a:rPr>
              <a:t>đường</a:t>
            </a:r>
            <a:r>
              <a:rPr lang="en-US" sz="2400" b="1" dirty="0">
                <a:solidFill>
                  <a:schemeClr val="tx1"/>
                </a:solidFill>
              </a:rPr>
              <a:t>, </a:t>
            </a:r>
            <a:r>
              <a:rPr lang="en-US" sz="2400" b="1" dirty="0" err="1">
                <a:solidFill>
                  <a:schemeClr val="tx1"/>
                </a:solidFill>
              </a:rPr>
              <a:t>kì</a:t>
            </a:r>
            <a:r>
              <a:rPr lang="en-US" sz="2400" b="1" dirty="0">
                <a:solidFill>
                  <a:schemeClr val="tx1"/>
                </a:solidFill>
              </a:rPr>
              <a:t> </a:t>
            </a:r>
            <a:r>
              <a:rPr lang="en-US" sz="2400" b="1" dirty="0" err="1">
                <a:solidFill>
                  <a:schemeClr val="tx1"/>
                </a:solidFill>
              </a:rPr>
              <a:t>ảo</a:t>
            </a:r>
            <a:r>
              <a:rPr lang="en-US" sz="2400" b="1" dirty="0">
                <a:solidFill>
                  <a:schemeClr val="tx1"/>
                </a:solidFill>
              </a:rPr>
              <a:t> </a:t>
            </a:r>
            <a:r>
              <a:rPr lang="en-US" sz="2400" b="1" dirty="0" err="1">
                <a:solidFill>
                  <a:schemeClr val="tx1"/>
                </a:solidFill>
              </a:rPr>
              <a:t>hơn</a:t>
            </a:r>
            <a:r>
              <a:rPr lang="en-US" sz="2400" b="1" dirty="0">
                <a:solidFill>
                  <a:schemeClr val="tx1"/>
                </a:solidFill>
              </a:rPr>
              <a:t> </a:t>
            </a:r>
            <a:r>
              <a:rPr lang="en-US" sz="2400" b="1" dirty="0" err="1">
                <a:solidFill>
                  <a:schemeClr val="tx1"/>
                </a:solidFill>
              </a:rPr>
              <a:t>các</a:t>
            </a:r>
            <a:r>
              <a:rPr lang="en-US" sz="2400" b="1" dirty="0">
                <a:solidFill>
                  <a:schemeClr val="tx1"/>
                </a:solidFill>
              </a:rPr>
              <a:t> </a:t>
            </a:r>
            <a:r>
              <a:rPr lang="en-US" sz="2400" b="1" dirty="0" err="1">
                <a:solidFill>
                  <a:schemeClr val="tx1"/>
                </a:solidFill>
              </a:rPr>
              <a:t>truyền</a:t>
            </a:r>
            <a:r>
              <a:rPr lang="en-US" sz="2400" b="1" dirty="0">
                <a:solidFill>
                  <a:schemeClr val="tx1"/>
                </a:solidFill>
              </a:rPr>
              <a:t> </a:t>
            </a:r>
            <a:r>
              <a:rPr lang="en-US" sz="2400" b="1" dirty="0" err="1">
                <a:solidFill>
                  <a:schemeClr val="tx1"/>
                </a:solidFill>
              </a:rPr>
              <a:t>thuyết</a:t>
            </a:r>
            <a:r>
              <a:rPr lang="en-US" sz="2400" b="1" dirty="0">
                <a:solidFill>
                  <a:schemeClr val="tx1"/>
                </a:solidFill>
              </a:rPr>
              <a:t> </a:t>
            </a:r>
            <a:r>
              <a:rPr lang="en-US" sz="2400" b="1" dirty="0" err="1">
                <a:solidFill>
                  <a:schemeClr val="tx1"/>
                </a:solidFill>
              </a:rPr>
              <a:t>thời</a:t>
            </a:r>
            <a:r>
              <a:rPr lang="en-US" sz="2400" b="1" dirty="0">
                <a:solidFill>
                  <a:schemeClr val="tx1"/>
                </a:solidFill>
              </a:rPr>
              <a:t> </a:t>
            </a:r>
            <a:r>
              <a:rPr lang="en-US" sz="2400" b="1" dirty="0" err="1">
                <a:solidFill>
                  <a:schemeClr val="tx1"/>
                </a:solidFill>
              </a:rPr>
              <a:t>Hùng</a:t>
            </a:r>
            <a:r>
              <a:rPr lang="en-US" sz="2400" b="1" dirty="0">
                <a:solidFill>
                  <a:schemeClr val="tx1"/>
                </a:solidFill>
              </a:rPr>
              <a:t> </a:t>
            </a:r>
            <a:r>
              <a:rPr lang="en-US" sz="2400" b="1" dirty="0" err="1">
                <a:solidFill>
                  <a:schemeClr val="tx1"/>
                </a:solidFill>
              </a:rPr>
              <a:t>Vương</a:t>
            </a:r>
            <a:endParaRPr lang="en-US" sz="2400" b="1" dirty="0">
              <a:solidFill>
                <a:schemeClr val="tx1"/>
              </a:solidFill>
            </a:endParaRPr>
          </a:p>
        </p:txBody>
      </p:sp>
    </p:spTree>
    <p:custDataLst>
      <p:tags r:id="rId1"/>
    </p:custDataLst>
    <p:extLst>
      <p:ext uri="{BB962C8B-B14F-4D97-AF65-F5344CB8AC3E}">
        <p14:creationId xmlns:p14="http://schemas.microsoft.com/office/powerpoint/2010/main" val="16145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 y="527538"/>
            <a:ext cx="7244862" cy="3399693"/>
          </a:xfrm>
          <a:prstGeom prst="cloud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Yêu</a:t>
            </a:r>
            <a:r>
              <a:rPr lang="en-US" sz="3200" b="1" dirty="0">
                <a:solidFill>
                  <a:schemeClr val="tx1"/>
                </a:solidFill>
              </a:rPr>
              <a:t> </a:t>
            </a:r>
            <a:r>
              <a:rPr lang="en-US" sz="3200" b="1" dirty="0" err="1">
                <a:solidFill>
                  <a:schemeClr val="tx1"/>
                </a:solidFill>
              </a:rPr>
              <a:t>cầu</a:t>
            </a:r>
            <a:r>
              <a:rPr lang="en-US" sz="3200" b="1" dirty="0">
                <a:solidFill>
                  <a:schemeClr val="tx1"/>
                </a:solidFill>
              </a:rPr>
              <a:t> </a:t>
            </a:r>
            <a:r>
              <a:rPr lang="en-US" sz="3200" b="1" dirty="0" err="1">
                <a:solidFill>
                  <a:schemeClr val="tx1"/>
                </a:solidFill>
              </a:rPr>
              <a:t>đọc</a:t>
            </a:r>
            <a:r>
              <a:rPr lang="en-US" sz="3200" b="1" dirty="0">
                <a:solidFill>
                  <a:schemeClr val="tx1"/>
                </a:solidFill>
              </a:rPr>
              <a:t>: </a:t>
            </a:r>
            <a:r>
              <a:rPr lang="en-US" sz="3200" b="1" dirty="0" err="1">
                <a:solidFill>
                  <a:schemeClr val="tx1"/>
                </a:solidFill>
              </a:rPr>
              <a:t>Đọc</a:t>
            </a:r>
            <a:r>
              <a:rPr lang="en-US" sz="3200" b="1" dirty="0">
                <a:solidFill>
                  <a:schemeClr val="tx1"/>
                </a:solidFill>
              </a:rPr>
              <a:t> </a:t>
            </a:r>
            <a:r>
              <a:rPr lang="en-US" sz="3200" b="1" dirty="0" err="1">
                <a:solidFill>
                  <a:schemeClr val="tx1"/>
                </a:solidFill>
              </a:rPr>
              <a:t>rõ</a:t>
            </a:r>
            <a:r>
              <a:rPr lang="en-US" sz="3200" b="1" dirty="0">
                <a:solidFill>
                  <a:schemeClr val="tx1"/>
                </a:solidFill>
              </a:rPr>
              <a:t> </a:t>
            </a:r>
            <a:r>
              <a:rPr lang="en-US" sz="3200" b="1" dirty="0" err="1">
                <a:solidFill>
                  <a:schemeClr val="tx1"/>
                </a:solidFill>
              </a:rPr>
              <a:t>ràng</a:t>
            </a:r>
            <a:r>
              <a:rPr lang="en-US" sz="3200" b="1" dirty="0">
                <a:solidFill>
                  <a:schemeClr val="tx1"/>
                </a:solidFill>
              </a:rPr>
              <a:t>, </a:t>
            </a:r>
            <a:r>
              <a:rPr lang="en-US" sz="3200" b="1" dirty="0" err="1">
                <a:solidFill>
                  <a:schemeClr val="tx1"/>
                </a:solidFill>
              </a:rPr>
              <a:t>rành</a:t>
            </a:r>
            <a:r>
              <a:rPr lang="en-US" sz="3200" b="1" dirty="0">
                <a:solidFill>
                  <a:schemeClr val="tx1"/>
                </a:solidFill>
              </a:rPr>
              <a:t> </a:t>
            </a:r>
            <a:r>
              <a:rPr lang="en-US" sz="3200" b="1" dirty="0" err="1">
                <a:solidFill>
                  <a:schemeClr val="tx1"/>
                </a:solidFill>
              </a:rPr>
              <a:t>mạch</a:t>
            </a:r>
            <a:r>
              <a:rPr lang="en-US" sz="3200" b="1" dirty="0">
                <a:solidFill>
                  <a:schemeClr val="tx1"/>
                </a:solidFill>
              </a:rPr>
              <a:t>, </a:t>
            </a:r>
            <a:r>
              <a:rPr lang="en-US" sz="3200" b="1" dirty="0" err="1">
                <a:solidFill>
                  <a:schemeClr val="tx1"/>
                </a:solidFill>
              </a:rPr>
              <a:t>nhấn</a:t>
            </a:r>
            <a:r>
              <a:rPr lang="en-US" sz="3200" b="1" dirty="0">
                <a:solidFill>
                  <a:schemeClr val="tx1"/>
                </a:solidFill>
              </a:rPr>
              <a:t> </a:t>
            </a:r>
            <a:r>
              <a:rPr lang="en-US" sz="3200" b="1" dirty="0" err="1">
                <a:solidFill>
                  <a:schemeClr val="tx1"/>
                </a:solidFill>
              </a:rPr>
              <a:t>giọng</a:t>
            </a:r>
            <a:r>
              <a:rPr lang="en-US" sz="3200" b="1" dirty="0">
                <a:solidFill>
                  <a:schemeClr val="tx1"/>
                </a:solidFill>
              </a:rPr>
              <a:t> ở </a:t>
            </a:r>
            <a:r>
              <a:rPr lang="en-US" sz="3200" b="1" dirty="0" err="1">
                <a:solidFill>
                  <a:schemeClr val="tx1"/>
                </a:solidFill>
              </a:rPr>
              <a:t>những</a:t>
            </a:r>
            <a:r>
              <a:rPr lang="en-US" sz="3200" b="1" dirty="0">
                <a:solidFill>
                  <a:schemeClr val="tx1"/>
                </a:solidFill>
              </a:rPr>
              <a:t> chi </a:t>
            </a:r>
            <a:r>
              <a:rPr lang="en-US" sz="3200" b="1" dirty="0" err="1">
                <a:solidFill>
                  <a:schemeClr val="tx1"/>
                </a:solidFill>
              </a:rPr>
              <a:t>tiết</a:t>
            </a:r>
            <a:r>
              <a:rPr lang="en-US" sz="3200" b="1" dirty="0">
                <a:solidFill>
                  <a:schemeClr val="tx1"/>
                </a:solidFill>
              </a:rPr>
              <a:t> </a:t>
            </a:r>
            <a:r>
              <a:rPr lang="en-US" sz="3200" b="1" dirty="0" err="1">
                <a:solidFill>
                  <a:schemeClr val="tx1"/>
                </a:solidFill>
              </a:rPr>
              <a:t>kì</a:t>
            </a:r>
            <a:r>
              <a:rPr lang="en-US" sz="3200" b="1" dirty="0">
                <a:solidFill>
                  <a:schemeClr val="tx1"/>
                </a:solidFill>
              </a:rPr>
              <a:t> </a:t>
            </a:r>
            <a:r>
              <a:rPr lang="en-US" sz="3200" b="1" dirty="0" err="1">
                <a:solidFill>
                  <a:schemeClr val="tx1"/>
                </a:solidFill>
              </a:rPr>
              <a:t>lạ</a:t>
            </a:r>
            <a:r>
              <a:rPr lang="en-US" sz="3200" b="1" dirty="0">
                <a:solidFill>
                  <a:schemeClr val="tx1"/>
                </a:solidFill>
              </a:rPr>
              <a:t>. </a:t>
            </a:r>
            <a:r>
              <a:rPr lang="en-US" sz="3200" b="1" dirty="0" err="1">
                <a:solidFill>
                  <a:schemeClr val="tx1"/>
                </a:solidFill>
              </a:rPr>
              <a:t>Chú</a:t>
            </a:r>
            <a:r>
              <a:rPr lang="en-US" sz="3200" b="1" dirty="0">
                <a:solidFill>
                  <a:schemeClr val="tx1"/>
                </a:solidFill>
              </a:rPr>
              <a:t> ý </a:t>
            </a:r>
            <a:r>
              <a:rPr lang="en-US" sz="3200" b="1" dirty="0" err="1">
                <a:solidFill>
                  <a:schemeClr val="tx1"/>
                </a:solidFill>
              </a:rPr>
              <a:t>lời</a:t>
            </a:r>
            <a:r>
              <a:rPr lang="en-US" sz="3200" b="1" dirty="0">
                <a:solidFill>
                  <a:schemeClr val="tx1"/>
                </a:solidFill>
              </a:rPr>
              <a:t> </a:t>
            </a:r>
            <a:r>
              <a:rPr lang="en-US" sz="3200" b="1" dirty="0" err="1">
                <a:solidFill>
                  <a:schemeClr val="tx1"/>
                </a:solidFill>
              </a:rPr>
              <a:t>nói</a:t>
            </a:r>
            <a:r>
              <a:rPr lang="en-US" sz="3200" b="1" dirty="0">
                <a:solidFill>
                  <a:schemeClr val="tx1"/>
                </a:solidFill>
              </a:rPr>
              <a:t> </a:t>
            </a:r>
            <a:r>
              <a:rPr lang="en-US" sz="3200" b="1" dirty="0" err="1">
                <a:solidFill>
                  <a:schemeClr val="tx1"/>
                </a:solidFill>
              </a:rPr>
              <a:t>của</a:t>
            </a:r>
            <a:r>
              <a:rPr lang="en-US" sz="3200" b="1" dirty="0">
                <a:solidFill>
                  <a:schemeClr val="tx1"/>
                </a:solidFill>
              </a:rPr>
              <a:t> </a:t>
            </a:r>
            <a:r>
              <a:rPr lang="en-US" sz="3200" b="1" dirty="0" err="1">
                <a:solidFill>
                  <a:schemeClr val="tx1"/>
                </a:solidFill>
              </a:rPr>
              <a:t>các</a:t>
            </a:r>
            <a:r>
              <a:rPr lang="en-US" sz="3200" b="1" dirty="0">
                <a:solidFill>
                  <a:schemeClr val="tx1"/>
                </a:solidFill>
              </a:rPr>
              <a:t> </a:t>
            </a:r>
            <a:r>
              <a:rPr lang="en-US" sz="3200" b="1" dirty="0" err="1">
                <a:solidFill>
                  <a:schemeClr val="tx1"/>
                </a:solidFill>
              </a:rPr>
              <a:t>nhân</a:t>
            </a:r>
            <a:r>
              <a:rPr lang="en-US" sz="3200" b="1" dirty="0">
                <a:solidFill>
                  <a:schemeClr val="tx1"/>
                </a:solidFill>
              </a:rPr>
              <a:t> </a:t>
            </a:r>
            <a:r>
              <a:rPr lang="en-US" sz="3200" b="1" dirty="0" err="1">
                <a:solidFill>
                  <a:schemeClr val="tx1"/>
                </a:solidFill>
              </a:rPr>
              <a:t>vật</a:t>
            </a:r>
            <a:r>
              <a:rPr lang="en-US" sz="3200" b="1" dirty="0">
                <a:solidFill>
                  <a:schemeClr val="tx1"/>
                </a:solidFill>
              </a:rPr>
              <a:t>.</a:t>
            </a:r>
          </a:p>
        </p:txBody>
      </p:sp>
      <p:pic>
        <p:nvPicPr>
          <p:cNvPr id="3" name="Picture 2"/>
          <p:cNvPicPr>
            <a:picLocks noChangeAspect="1"/>
          </p:cNvPicPr>
          <p:nvPr/>
        </p:nvPicPr>
        <p:blipFill>
          <a:blip r:embed="rId4"/>
          <a:stretch>
            <a:fillRect/>
          </a:stretch>
        </p:blipFill>
        <p:spPr>
          <a:xfrm>
            <a:off x="7338646" y="98670"/>
            <a:ext cx="4712677" cy="6759330"/>
          </a:xfrm>
          <a:prstGeom prst="rect">
            <a:avLst/>
          </a:prstGeom>
        </p:spPr>
      </p:pic>
    </p:spTree>
    <p:custDataLst>
      <p:tags r:id="rId1"/>
    </p:custDataLst>
    <p:extLst>
      <p:ext uri="{BB962C8B-B14F-4D97-AF65-F5344CB8AC3E}">
        <p14:creationId xmlns:p14="http://schemas.microsoft.com/office/powerpoint/2010/main" val="420990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50490054"/>
              </p:ext>
            </p:extLst>
          </p:nvPr>
        </p:nvGraphicFramePr>
        <p:xfrm>
          <a:off x="961292" y="1267180"/>
          <a:ext cx="10093570" cy="3652520"/>
        </p:xfrm>
        <a:graphic>
          <a:graphicData uri="http://schemas.openxmlformats.org/drawingml/2006/table">
            <a:tbl>
              <a:tblPr firstRow="1" firstCol="1" lastRow="1" lastCol="1" bandRow="1" bandCol="1">
                <a:tableStyleId>{5C22544A-7EE6-4342-B048-85BDC9FD1C3A}</a:tableStyleId>
              </a:tblPr>
              <a:tblGrid>
                <a:gridCol w="3505200">
                  <a:extLst>
                    <a:ext uri="{9D8B030D-6E8A-4147-A177-3AD203B41FA5}">
                      <a16:colId xmlns:a16="http://schemas.microsoft.com/office/drawing/2014/main" val="20000"/>
                    </a:ext>
                  </a:extLst>
                </a:gridCol>
                <a:gridCol w="6588370">
                  <a:extLst>
                    <a:ext uri="{9D8B030D-6E8A-4147-A177-3AD203B41FA5}">
                      <a16:colId xmlns:a16="http://schemas.microsoft.com/office/drawing/2014/main" val="20001"/>
                    </a:ext>
                  </a:extLst>
                </a:gridCol>
              </a:tblGrid>
              <a:tr h="200025">
                <a:tc gridSpan="2">
                  <a:txBody>
                    <a:bodyPr/>
                    <a:lstStyle/>
                    <a:p>
                      <a:pPr algn="ctr">
                        <a:lnSpc>
                          <a:spcPct val="107000"/>
                        </a:lnSpc>
                        <a:spcAft>
                          <a:spcPts val="0"/>
                        </a:spcAft>
                      </a:pPr>
                      <a:r>
                        <a:rPr lang="en-US" sz="2800" b="1" dirty="0" err="1">
                          <a:solidFill>
                            <a:srgbClr val="FFFF00"/>
                          </a:solidFill>
                          <a:effectLst/>
                        </a:rPr>
                        <a:t>Văn</a:t>
                      </a:r>
                      <a:r>
                        <a:rPr lang="en-US" sz="2800" b="1" dirty="0">
                          <a:solidFill>
                            <a:srgbClr val="FFFF00"/>
                          </a:solidFill>
                          <a:effectLst/>
                        </a:rPr>
                        <a:t> </a:t>
                      </a:r>
                      <a:r>
                        <a:rPr lang="en-US" sz="2800" b="1" dirty="0" err="1">
                          <a:solidFill>
                            <a:srgbClr val="FFFF00"/>
                          </a:solidFill>
                          <a:effectLst/>
                        </a:rPr>
                        <a:t>bản</a:t>
                      </a:r>
                      <a:r>
                        <a:rPr lang="en-US" sz="2800" b="1" dirty="0">
                          <a:solidFill>
                            <a:srgbClr val="FFFF00"/>
                          </a:solidFill>
                          <a:effectLst/>
                        </a:rPr>
                        <a:t> : THÁNH</a:t>
                      </a:r>
                      <a:r>
                        <a:rPr lang="en-US" sz="2800" b="1" baseline="0" dirty="0">
                          <a:solidFill>
                            <a:srgbClr val="FFFF00"/>
                          </a:solidFill>
                          <a:effectLst/>
                        </a:rPr>
                        <a:t> GIÓNG</a:t>
                      </a:r>
                      <a:endParaRPr lang="en-US" sz="2800" b="1" dirty="0">
                        <a:solidFill>
                          <a:srgbClr val="FFFF00"/>
                        </a:solidFill>
                        <a:effectLst/>
                        <a:latin typeface="Calibri"/>
                        <a:ea typeface="Calibri"/>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191770">
                <a:tc>
                  <a:txBody>
                    <a:bodyPr/>
                    <a:lstStyle/>
                    <a:p>
                      <a:pPr algn="just">
                        <a:lnSpc>
                          <a:spcPct val="107000"/>
                        </a:lnSpc>
                        <a:spcAft>
                          <a:spcPts val="0"/>
                        </a:spcAft>
                      </a:pPr>
                      <a:r>
                        <a:rPr lang="en-US" sz="2800" b="1" dirty="0" err="1">
                          <a:solidFill>
                            <a:srgbClr val="FFFF00"/>
                          </a:solidFill>
                          <a:effectLst/>
                        </a:rPr>
                        <a:t>Bố</a:t>
                      </a:r>
                      <a:r>
                        <a:rPr lang="en-US" sz="2800" b="1" dirty="0">
                          <a:solidFill>
                            <a:srgbClr val="FFFF00"/>
                          </a:solidFill>
                          <a:effectLst/>
                        </a:rPr>
                        <a:t> </a:t>
                      </a:r>
                      <a:r>
                        <a:rPr lang="en-US" sz="2800" b="1" dirty="0" err="1">
                          <a:solidFill>
                            <a:srgbClr val="FFFF00"/>
                          </a:solidFill>
                          <a:effectLst/>
                        </a:rPr>
                        <a:t>cục</a:t>
                      </a:r>
                      <a:r>
                        <a:rPr lang="en-US" sz="2800" b="1" dirty="0">
                          <a:solidFill>
                            <a:srgbClr val="FFFF00"/>
                          </a:solidFill>
                          <a:effectLst/>
                        </a:rPr>
                        <a:t> </a:t>
                      </a:r>
                      <a:r>
                        <a:rPr lang="en-US" sz="2800" b="1" dirty="0" err="1">
                          <a:solidFill>
                            <a:srgbClr val="FFFF00"/>
                          </a:solidFill>
                          <a:effectLst/>
                        </a:rPr>
                        <a:t>văn</a:t>
                      </a:r>
                      <a:r>
                        <a:rPr lang="en-US" sz="2800" b="1" dirty="0">
                          <a:solidFill>
                            <a:srgbClr val="FFFF00"/>
                          </a:solidFill>
                          <a:effectLst/>
                        </a:rPr>
                        <a:t> </a:t>
                      </a:r>
                      <a:r>
                        <a:rPr lang="en-US" sz="2800" b="1" dirty="0" err="1">
                          <a:solidFill>
                            <a:srgbClr val="FFFF00"/>
                          </a:solidFill>
                          <a:effectLst/>
                        </a:rPr>
                        <a:t>bản</a:t>
                      </a:r>
                      <a:endParaRPr lang="en-US" sz="2800" b="1" dirty="0">
                        <a:solidFill>
                          <a:srgbClr val="FFFF00"/>
                        </a:solidFill>
                        <a:effectLst/>
                        <a:latin typeface="Calibri"/>
                        <a:ea typeface="Calibri"/>
                        <a:cs typeface="Times New Roman"/>
                      </a:endParaRPr>
                    </a:p>
                  </a:txBody>
                  <a:tcPr marL="68580" marR="68580" marT="0" marB="0"/>
                </a:tc>
                <a:tc>
                  <a:txBody>
                    <a:bodyPr/>
                    <a:lstStyle/>
                    <a:p>
                      <a:pPr algn="just">
                        <a:lnSpc>
                          <a:spcPct val="107000"/>
                        </a:lnSpc>
                        <a:spcAft>
                          <a:spcPts val="0"/>
                        </a:spcAft>
                      </a:pPr>
                      <a:r>
                        <a:rPr lang="en-US" sz="2800" dirty="0">
                          <a:solidFill>
                            <a:srgbClr val="FFFF00"/>
                          </a:solidFill>
                          <a:effectLst/>
                        </a:rPr>
                        <a:t> ………………………………………………..</a:t>
                      </a:r>
                      <a:endParaRPr lang="en-US" sz="2800" dirty="0">
                        <a:solidFill>
                          <a:srgbClr val="FFFF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00660">
                <a:tc>
                  <a:txBody>
                    <a:bodyPr/>
                    <a:lstStyle/>
                    <a:p>
                      <a:pPr algn="just">
                        <a:lnSpc>
                          <a:spcPct val="107000"/>
                        </a:lnSpc>
                        <a:spcAft>
                          <a:spcPts val="0"/>
                        </a:spcAft>
                      </a:pPr>
                      <a:r>
                        <a:rPr lang="pt-BR" sz="2800" b="1" dirty="0">
                          <a:solidFill>
                            <a:srgbClr val="FFFF00"/>
                          </a:solidFill>
                          <a:effectLst/>
                        </a:rPr>
                        <a:t>Nhận vật chính</a:t>
                      </a:r>
                      <a:endParaRPr lang="en-US" sz="2800" b="1" dirty="0">
                        <a:solidFill>
                          <a:srgbClr val="FFFF00"/>
                        </a:solidFill>
                        <a:effectLst/>
                        <a:latin typeface="Calibri"/>
                        <a:ea typeface="Calibri"/>
                        <a:cs typeface="Times New Roman"/>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800" dirty="0">
                          <a:solidFill>
                            <a:srgbClr val="FFFF00"/>
                          </a:solidFill>
                          <a:effectLst/>
                        </a:rPr>
                        <a:t> ………………………………………………..</a:t>
                      </a:r>
                      <a:endParaRPr lang="en-US" sz="2800" dirty="0">
                        <a:solidFill>
                          <a:srgbClr val="FFFF00"/>
                        </a:solidFill>
                        <a:effectLst/>
                        <a:latin typeface="+mn-lt"/>
                        <a:ea typeface="Calibri"/>
                        <a:cs typeface="Times New Roman"/>
                      </a:endParaRPr>
                    </a:p>
                    <a:p>
                      <a:pPr algn="just">
                        <a:lnSpc>
                          <a:spcPct val="107000"/>
                        </a:lnSpc>
                        <a:spcAft>
                          <a:spcPts val="0"/>
                        </a:spcAft>
                      </a:pPr>
                      <a:endParaRPr lang="en-US" sz="2800" dirty="0">
                        <a:solidFill>
                          <a:srgbClr val="FFFF00"/>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46380">
                <a:tc>
                  <a:txBody>
                    <a:bodyPr/>
                    <a:lstStyle/>
                    <a:p>
                      <a:pPr>
                        <a:lnSpc>
                          <a:spcPct val="107000"/>
                        </a:lnSpc>
                        <a:spcAft>
                          <a:spcPts val="0"/>
                        </a:spcAft>
                      </a:pPr>
                      <a:r>
                        <a:rPr lang="pt-BR" sz="2800" b="1" dirty="0">
                          <a:solidFill>
                            <a:srgbClr val="FFFF00"/>
                          </a:solidFill>
                          <a:effectLst/>
                        </a:rPr>
                        <a:t>Sự việc chính</a:t>
                      </a:r>
                      <a:endParaRPr lang="en-US" sz="2800" b="1" dirty="0">
                        <a:solidFill>
                          <a:srgbClr val="FFFF00"/>
                        </a:solidFill>
                        <a:effectLst/>
                        <a:latin typeface="Calibri"/>
                        <a:ea typeface="Calibri"/>
                        <a:cs typeface="Times New Roman"/>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800" dirty="0">
                          <a:solidFill>
                            <a:srgbClr val="FFFF00"/>
                          </a:solidFill>
                          <a:effectLst/>
                        </a:rPr>
                        <a:t> ………………………………………………..</a:t>
                      </a:r>
                      <a:endParaRPr lang="en-US" sz="2800" dirty="0">
                        <a:solidFill>
                          <a:srgbClr val="FFFF00"/>
                        </a:solidFill>
                        <a:effectLst/>
                        <a:latin typeface="+mn-lt"/>
                        <a:ea typeface="Calibri"/>
                        <a:cs typeface="Times New Roman"/>
                      </a:endParaRPr>
                    </a:p>
                    <a:p>
                      <a:pPr algn="just">
                        <a:lnSpc>
                          <a:spcPct val="107000"/>
                        </a:lnSpc>
                        <a:spcAft>
                          <a:spcPts val="0"/>
                        </a:spcAft>
                      </a:pPr>
                      <a:endParaRPr lang="en-US" sz="2800" dirty="0">
                        <a:solidFill>
                          <a:srgbClr val="FFFF00"/>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46380">
                <a:tc>
                  <a:txBody>
                    <a:bodyPr/>
                    <a:lstStyle/>
                    <a:p>
                      <a:pPr algn="just">
                        <a:lnSpc>
                          <a:spcPct val="107000"/>
                        </a:lnSpc>
                        <a:spcAft>
                          <a:spcPts val="0"/>
                        </a:spcAft>
                      </a:pPr>
                      <a:r>
                        <a:rPr lang="nl-NL" sz="2800" b="1" dirty="0">
                          <a:solidFill>
                            <a:srgbClr val="FFFF00"/>
                          </a:solidFill>
                          <a:effectLst/>
                        </a:rPr>
                        <a:t>Phương thức BĐ</a:t>
                      </a:r>
                      <a:endParaRPr lang="en-US" sz="2800" b="1" dirty="0">
                        <a:solidFill>
                          <a:srgbClr val="FFFF00"/>
                        </a:solidFill>
                        <a:effectLst/>
                        <a:latin typeface="Calibri"/>
                        <a:ea typeface="Calibri"/>
                        <a:cs typeface="Times New Roman"/>
                      </a:endParaRPr>
                    </a:p>
                  </a:txBody>
                  <a:tcPr marL="68580" marR="68580"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en-US" sz="2800" dirty="0">
                          <a:solidFill>
                            <a:srgbClr val="FFFF00"/>
                          </a:solidFill>
                          <a:effectLst/>
                        </a:rPr>
                        <a:t> ………………………………………………..</a:t>
                      </a:r>
                      <a:endParaRPr lang="en-US" sz="2800" dirty="0">
                        <a:solidFill>
                          <a:srgbClr val="FFFF00"/>
                        </a:solidFill>
                        <a:effectLst/>
                        <a:latin typeface="+mn-lt"/>
                        <a:ea typeface="Calibri"/>
                        <a:cs typeface="Times New Roman"/>
                      </a:endParaRPr>
                    </a:p>
                    <a:p>
                      <a:pPr algn="just">
                        <a:lnSpc>
                          <a:spcPct val="107000"/>
                        </a:lnSpc>
                        <a:spcAft>
                          <a:spcPts val="0"/>
                        </a:spcAft>
                      </a:pPr>
                      <a:endParaRPr lang="en-US" sz="2800" dirty="0">
                        <a:solidFill>
                          <a:srgbClr val="FFFF00"/>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3" name="TextBox 2"/>
          <p:cNvSpPr txBox="1"/>
          <p:nvPr/>
        </p:nvSpPr>
        <p:spPr>
          <a:xfrm>
            <a:off x="4032738" y="339969"/>
            <a:ext cx="2614247" cy="646331"/>
          </a:xfrm>
          <a:prstGeom prst="rect">
            <a:avLst/>
          </a:prstGeom>
          <a:noFill/>
        </p:spPr>
        <p:txBody>
          <a:bodyPr wrap="square" rtlCol="0">
            <a:spAutoFit/>
          </a:bodyPr>
          <a:lstStyle/>
          <a:p>
            <a:r>
              <a:rPr lang="pt-BR" b="1" i="1" dirty="0">
                <a:solidFill>
                  <a:srgbClr val="FF0000"/>
                </a:solidFill>
              </a:rPr>
              <a:t>PHIẾU HỌC TẬP SỐ 1</a:t>
            </a:r>
            <a:endParaRPr lang="en-US" dirty="0">
              <a:solidFill>
                <a:srgbClr val="FF0000"/>
              </a:solidFill>
            </a:endParaRPr>
          </a:p>
          <a:p>
            <a:endParaRPr lang="en-US" dirty="0">
              <a:solidFill>
                <a:srgbClr val="FF0000"/>
              </a:solidFill>
            </a:endParaRPr>
          </a:p>
        </p:txBody>
      </p:sp>
    </p:spTree>
    <p:custDataLst>
      <p:tags r:id="rId1"/>
    </p:custDataLst>
    <p:extLst>
      <p:ext uri="{BB962C8B-B14F-4D97-AF65-F5344CB8AC3E}">
        <p14:creationId xmlns:p14="http://schemas.microsoft.com/office/powerpoint/2010/main" val="897798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THÁNH GIÓNG"/>
  <p:tag name="ISPRING_FIRST_PUBLISH" val="1"/>
  <p:tag name="ISPRING_LMS_API_VERSION" val="SCORM 2004 (4th edition)"/>
  <p:tag name="ISPRING_ULTRA_SCORM_COURSE_ID" val="DA4290EC-9D45-4BEE-BE03-9C611B323E64"/>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2{33B5FC41-7B2F-4838-B364-A87F45A65C02}&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Lst>
</file>

<file path=ppt/tags/tag10.xml><?xml version="1.0" encoding="utf-8"?>
<p:tagLst xmlns:a="http://schemas.openxmlformats.org/drawingml/2006/main" xmlns:r="http://schemas.openxmlformats.org/officeDocument/2006/relationships" xmlns:p="http://schemas.openxmlformats.org/presentationml/2006/main">
  <p:tag name="GENSWF_SLIDE_UID" val="{D3208A93-117A-4385-868B-6C57749B40FA}:380"/>
</p:tagLst>
</file>

<file path=ppt/tags/tag11.xml><?xml version="1.0" encoding="utf-8"?>
<p:tagLst xmlns:a="http://schemas.openxmlformats.org/drawingml/2006/main" xmlns:r="http://schemas.openxmlformats.org/officeDocument/2006/relationships" xmlns:p="http://schemas.openxmlformats.org/presentationml/2006/main">
  <p:tag name="GENSWF_SLIDE_UID" val="{DA470E53-300A-4F5A-A66B-FA4F32D26F9B}:390"/>
</p:tagLst>
</file>

<file path=ppt/tags/tag12.xml><?xml version="1.0" encoding="utf-8"?>
<p:tagLst xmlns:a="http://schemas.openxmlformats.org/drawingml/2006/main" xmlns:r="http://schemas.openxmlformats.org/officeDocument/2006/relationships" xmlns:p="http://schemas.openxmlformats.org/presentationml/2006/main">
  <p:tag name="GENSWF_SLIDE_UID" val="{965D8AE7-7CA8-426D-BA2E-0D605C524A39}:279"/>
</p:tagLst>
</file>

<file path=ppt/tags/tag13.xml><?xml version="1.0" encoding="utf-8"?>
<p:tagLst xmlns:a="http://schemas.openxmlformats.org/drawingml/2006/main" xmlns:r="http://schemas.openxmlformats.org/officeDocument/2006/relationships" xmlns:p="http://schemas.openxmlformats.org/presentationml/2006/main">
  <p:tag name="GENSWF_SLIDE_UID" val="{9051A7FA-F6C9-4601-8575-89D9EEC6D462}:489"/>
</p:tagLst>
</file>

<file path=ppt/tags/tag14.xml><?xml version="1.0" encoding="utf-8"?>
<p:tagLst xmlns:a="http://schemas.openxmlformats.org/drawingml/2006/main" xmlns:r="http://schemas.openxmlformats.org/officeDocument/2006/relationships" xmlns:p="http://schemas.openxmlformats.org/presentationml/2006/main">
  <p:tag name="GENSWF_SLIDE_UID" val="{577EE779-B8D2-483D-AD8B-3E85D72959EA}:462"/>
</p:tagLst>
</file>

<file path=ppt/tags/tag15.xml><?xml version="1.0" encoding="utf-8"?>
<p:tagLst xmlns:a="http://schemas.openxmlformats.org/drawingml/2006/main" xmlns:r="http://schemas.openxmlformats.org/officeDocument/2006/relationships" xmlns:p="http://schemas.openxmlformats.org/presentationml/2006/main">
  <p:tag name="GENSWF_SLIDE_UID" val="{E5B22E25-4A25-46FB-A754-325A4A5393DE}:490"/>
</p:tagLst>
</file>

<file path=ppt/tags/tag16.xml><?xml version="1.0" encoding="utf-8"?>
<p:tagLst xmlns:a="http://schemas.openxmlformats.org/drawingml/2006/main" xmlns:r="http://schemas.openxmlformats.org/officeDocument/2006/relationships" xmlns:p="http://schemas.openxmlformats.org/presentationml/2006/main">
  <p:tag name="GENSWF_SLIDE_UID" val="{46A72BFE-789A-43F6-B49F-893C4C3DB2DB}:281"/>
</p:tagLst>
</file>

<file path=ppt/tags/tag17.xml><?xml version="1.0" encoding="utf-8"?>
<p:tagLst xmlns:a="http://schemas.openxmlformats.org/drawingml/2006/main" xmlns:r="http://schemas.openxmlformats.org/officeDocument/2006/relationships" xmlns:p="http://schemas.openxmlformats.org/presentationml/2006/main">
  <p:tag name="GENSWF_SLIDE_UID" val="{CFA92E5C-F826-46ED-BC69-04CA94F6D379}:469"/>
</p:tagLst>
</file>

<file path=ppt/tags/tag18.xml><?xml version="1.0" encoding="utf-8"?>
<p:tagLst xmlns:a="http://schemas.openxmlformats.org/drawingml/2006/main" xmlns:r="http://schemas.openxmlformats.org/officeDocument/2006/relationships" xmlns:p="http://schemas.openxmlformats.org/presentationml/2006/main">
  <p:tag name="GENSWF_SLIDE_UID" val="{8405DA82-B9AE-4E4A-AABC-C351F224DBE4}:435"/>
</p:tagLst>
</file>

<file path=ppt/tags/tag19.xml><?xml version="1.0" encoding="utf-8"?>
<p:tagLst xmlns:a="http://schemas.openxmlformats.org/drawingml/2006/main" xmlns:r="http://schemas.openxmlformats.org/officeDocument/2006/relationships" xmlns:p="http://schemas.openxmlformats.org/presentationml/2006/main">
  <p:tag name="GENSWF_SLIDE_UID" val="{52FC9C54-7E97-4B4D-AB47-8B50255F7C0C}:284"/>
</p:tagLst>
</file>

<file path=ppt/tags/tag2.xml><?xml version="1.0" encoding="utf-8"?>
<p:tagLst xmlns:a="http://schemas.openxmlformats.org/drawingml/2006/main" xmlns:r="http://schemas.openxmlformats.org/officeDocument/2006/relationships" xmlns:p="http://schemas.openxmlformats.org/presentationml/2006/main">
  <p:tag name="GENSWF_SLIDE_UID" val="{1AFD614F-04F9-49F6-AF59-3F2F0BE0CCB0}:465"/>
</p:tagLst>
</file>

<file path=ppt/tags/tag20.xml><?xml version="1.0" encoding="utf-8"?>
<p:tagLst xmlns:a="http://schemas.openxmlformats.org/drawingml/2006/main" xmlns:r="http://schemas.openxmlformats.org/officeDocument/2006/relationships" xmlns:p="http://schemas.openxmlformats.org/presentationml/2006/main">
  <p:tag name="GENSWF_SLIDE_UID" val="{2BA0D6AB-6D45-40D0-8166-03057E10D0B2}:470"/>
</p:tagLst>
</file>

<file path=ppt/tags/tag21.xml><?xml version="1.0" encoding="utf-8"?>
<p:tagLst xmlns:a="http://schemas.openxmlformats.org/drawingml/2006/main" xmlns:r="http://schemas.openxmlformats.org/officeDocument/2006/relationships" xmlns:p="http://schemas.openxmlformats.org/presentationml/2006/main">
  <p:tag name="GENSWF_SLIDE_UID" val="{16CA86EE-8108-4200-B25D-397DD0EEC4A0}:471"/>
</p:tagLst>
</file>

<file path=ppt/tags/tag22.xml><?xml version="1.0" encoding="utf-8"?>
<p:tagLst xmlns:a="http://schemas.openxmlformats.org/drawingml/2006/main" xmlns:r="http://schemas.openxmlformats.org/officeDocument/2006/relationships" xmlns:p="http://schemas.openxmlformats.org/presentationml/2006/main">
  <p:tag name="GENSWF_SLIDE_UID" val="{DDFFA3F5-3A12-4378-8F32-FB5268FF8806}:479"/>
</p:tagLst>
</file>

<file path=ppt/tags/tag23.xml><?xml version="1.0" encoding="utf-8"?>
<p:tagLst xmlns:a="http://schemas.openxmlformats.org/drawingml/2006/main" xmlns:r="http://schemas.openxmlformats.org/officeDocument/2006/relationships" xmlns:p="http://schemas.openxmlformats.org/presentationml/2006/main">
  <p:tag name="GENSWF_SLIDE_UID" val="{554D0787-9323-4FC6-ABC1-7341DB9D7A4A}:473"/>
</p:tagLst>
</file>

<file path=ppt/tags/tag24.xml><?xml version="1.0" encoding="utf-8"?>
<p:tagLst xmlns:a="http://schemas.openxmlformats.org/drawingml/2006/main" xmlns:r="http://schemas.openxmlformats.org/officeDocument/2006/relationships" xmlns:p="http://schemas.openxmlformats.org/presentationml/2006/main">
  <p:tag name="GENSWF_SLIDE_UID" val="{D29C4FD8-6F5D-420A-BF6A-24B82CC34ABB}:480"/>
</p:tagLst>
</file>

<file path=ppt/tags/tag25.xml><?xml version="1.0" encoding="utf-8"?>
<p:tagLst xmlns:a="http://schemas.openxmlformats.org/drawingml/2006/main" xmlns:r="http://schemas.openxmlformats.org/officeDocument/2006/relationships" xmlns:p="http://schemas.openxmlformats.org/presentationml/2006/main">
  <p:tag name="GENSWF_SLIDE_UID" val="{6D1D5F4F-AC5A-4555-81A1-E053A34D7D1C}:482"/>
</p:tagLst>
</file>

<file path=ppt/tags/tag26.xml><?xml version="1.0" encoding="utf-8"?>
<p:tagLst xmlns:a="http://schemas.openxmlformats.org/drawingml/2006/main" xmlns:r="http://schemas.openxmlformats.org/officeDocument/2006/relationships" xmlns:p="http://schemas.openxmlformats.org/presentationml/2006/main">
  <p:tag name="GENSWF_SLIDE_UID" val="{5447812B-A5C6-4624-917F-69DF8EC0EFE5}:483"/>
</p:tagLst>
</file>

<file path=ppt/tags/tag27.xml><?xml version="1.0" encoding="utf-8"?>
<p:tagLst xmlns:a="http://schemas.openxmlformats.org/drawingml/2006/main" xmlns:r="http://schemas.openxmlformats.org/officeDocument/2006/relationships" xmlns:p="http://schemas.openxmlformats.org/presentationml/2006/main">
  <p:tag name="GENSWF_SLIDE_UID" val="{C78386B1-68C7-446B-9BC0-A68BE2543BE0}:484"/>
</p:tagLst>
</file>

<file path=ppt/tags/tag28.xml><?xml version="1.0" encoding="utf-8"?>
<p:tagLst xmlns:a="http://schemas.openxmlformats.org/drawingml/2006/main" xmlns:r="http://schemas.openxmlformats.org/officeDocument/2006/relationships" xmlns:p="http://schemas.openxmlformats.org/presentationml/2006/main">
  <p:tag name="GENSWF_SLIDE_UID" val="{2ABB9806-E29C-4B5F-B055-6E68ED9711D7}:288"/>
</p:tagLst>
</file>

<file path=ppt/tags/tag3.xml><?xml version="1.0" encoding="utf-8"?>
<p:tagLst xmlns:a="http://schemas.openxmlformats.org/drawingml/2006/main" xmlns:r="http://schemas.openxmlformats.org/officeDocument/2006/relationships" xmlns:p="http://schemas.openxmlformats.org/presentationml/2006/main">
  <p:tag name="GENSWF_SLIDE_UID" val="{0432B962-512B-4871-AF4A-B3EE7C8DABD0}:464"/>
</p:tagLst>
</file>

<file path=ppt/tags/tag4.xml><?xml version="1.0" encoding="utf-8"?>
<p:tagLst xmlns:a="http://schemas.openxmlformats.org/drawingml/2006/main" xmlns:r="http://schemas.openxmlformats.org/officeDocument/2006/relationships" xmlns:p="http://schemas.openxmlformats.org/presentationml/2006/main">
  <p:tag name="GENSWF_SLIDE_UID" val="{F4399483-7315-4909-AA5D-21AA2D36DE01}:392"/>
</p:tagLst>
</file>

<file path=ppt/tags/tag5.xml><?xml version="1.0" encoding="utf-8"?>
<p:tagLst xmlns:a="http://schemas.openxmlformats.org/drawingml/2006/main" xmlns:r="http://schemas.openxmlformats.org/officeDocument/2006/relationships" xmlns:p="http://schemas.openxmlformats.org/presentationml/2006/main">
  <p:tag name="GENSWF_SLIDE_UID" val="{AD29C972-BF07-4148-881A-D425B6E84EE0}:387"/>
</p:tagLst>
</file>

<file path=ppt/tags/tag6.xml><?xml version="1.0" encoding="utf-8"?>
<p:tagLst xmlns:a="http://schemas.openxmlformats.org/drawingml/2006/main" xmlns:r="http://schemas.openxmlformats.org/officeDocument/2006/relationships" xmlns:p="http://schemas.openxmlformats.org/presentationml/2006/main">
  <p:tag name="GENSWF_SLIDE_UID" val="{A25A5BCA-1F11-4BCA-AD91-EB1CCF7E77E4}:382"/>
</p:tagLst>
</file>

<file path=ppt/tags/tag7.xml><?xml version="1.0" encoding="utf-8"?>
<p:tagLst xmlns:a="http://schemas.openxmlformats.org/drawingml/2006/main" xmlns:r="http://schemas.openxmlformats.org/officeDocument/2006/relationships" xmlns:p="http://schemas.openxmlformats.org/presentationml/2006/main">
  <p:tag name="GENSWF_SLIDE_UID" val="{6EB57F97-430C-4585-AB7C-D836AA9284A0}:466"/>
</p:tagLst>
</file>

<file path=ppt/tags/tag8.xml><?xml version="1.0" encoding="utf-8"?>
<p:tagLst xmlns:a="http://schemas.openxmlformats.org/drawingml/2006/main" xmlns:r="http://schemas.openxmlformats.org/officeDocument/2006/relationships" xmlns:p="http://schemas.openxmlformats.org/presentationml/2006/main">
  <p:tag name="GENSWF_SLIDE_UID" val="{1A8B1836-3646-4F9D-9796-2D95888B8865}:468"/>
</p:tagLst>
</file>

<file path=ppt/tags/tag9.xml><?xml version="1.0" encoding="utf-8"?>
<p:tagLst xmlns:a="http://schemas.openxmlformats.org/drawingml/2006/main" xmlns:r="http://schemas.openxmlformats.org/officeDocument/2006/relationships" xmlns:p="http://schemas.openxmlformats.org/presentationml/2006/main">
  <p:tag name="GENSWF_SLIDE_UID" val="{CE1D625C-B719-4BD5-830C-CA9429D9F866}:3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2757</TotalTime>
  <Words>1711</Words>
  <Application>Microsoft Office PowerPoint</Application>
  <PresentationFormat>Widescreen</PresentationFormat>
  <Paragraphs>193</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.VnTime</vt:lpstr>
      <vt:lpstr>Arial</vt:lpstr>
      <vt:lpstr>Calibri</vt:lpstr>
      <vt:lpstr>Calibri Light</vt:lpstr>
      <vt:lpstr>Times New Roman</vt:lpstr>
      <vt:lpstr>UVN Chim Bien Nang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GIÓNG</dc:title>
  <dc:creator>TBC</dc:creator>
  <cp:lastModifiedBy>STD</cp:lastModifiedBy>
  <cp:revision>204</cp:revision>
  <dcterms:created xsi:type="dcterms:W3CDTF">2021-05-29T02:48:06Z</dcterms:created>
  <dcterms:modified xsi:type="dcterms:W3CDTF">2025-08-28T08:45:58Z</dcterms:modified>
</cp:coreProperties>
</file>