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511" r:id="rId3"/>
    <p:sldId id="292" r:id="rId4"/>
    <p:sldId id="318" r:id="rId5"/>
    <p:sldId id="475" r:id="rId6"/>
    <p:sldId id="294" r:id="rId7"/>
    <p:sldId id="295" r:id="rId8"/>
    <p:sldId id="338" r:id="rId9"/>
    <p:sldId id="496" r:id="rId10"/>
    <p:sldId id="503" r:id="rId11"/>
    <p:sldId id="502" r:id="rId12"/>
    <p:sldId id="297" r:id="rId13"/>
    <p:sldId id="509" r:id="rId14"/>
    <p:sldId id="506" r:id="rId15"/>
    <p:sldId id="504" r:id="rId16"/>
    <p:sldId id="510" r:id="rId17"/>
    <p:sldId id="372" r:id="rId18"/>
    <p:sldId id="37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1" d="100"/>
          <a:sy n="81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08/09/2025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5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8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3.gif"/><Relationship Id="rId5" Type="http://schemas.microsoft.com/office/2007/relationships/media" Target="../media/media9.wav"/><Relationship Id="rId10" Type="http://schemas.openxmlformats.org/officeDocument/2006/relationships/image" Target="../media/image16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3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5.png"/><Relationship Id="rId5" Type="http://schemas.microsoft.com/office/2007/relationships/media" Target="../media/media14.wav"/><Relationship Id="rId10" Type="http://schemas.openxmlformats.org/officeDocument/2006/relationships/image" Target="../media/image22.png"/><Relationship Id="rId4" Type="http://schemas.openxmlformats.org/officeDocument/2006/relationships/audio" Target="../media/media13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2.png"/><Relationship Id="rId5" Type="http://schemas.microsoft.com/office/2007/relationships/media" Target="../media/media5.wav"/><Relationship Id="rId10" Type="http://schemas.openxmlformats.org/officeDocument/2006/relationships/image" Target="../media/image11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41CAF-37C3-49C0-200D-C38FA296C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35555" r="50000" b="52222"/>
          <a:stretch/>
        </p:blipFill>
        <p:spPr>
          <a:xfrm>
            <a:off x="1524000" y="4495341"/>
            <a:ext cx="6541389" cy="121965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114267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7DFF7-6840-E5BB-B9A5-821B667D59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125" t="35555" r="39375" b="52222"/>
          <a:stretch/>
        </p:blipFill>
        <p:spPr>
          <a:xfrm>
            <a:off x="1518607" y="1230241"/>
            <a:ext cx="8426196" cy="1219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39FDD-ED21-058B-40D8-5F464B5E9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35555" r="39375" b="52222"/>
          <a:stretch/>
        </p:blipFill>
        <p:spPr>
          <a:xfrm>
            <a:off x="1503998" y="2855004"/>
            <a:ext cx="8426196" cy="1219659"/>
          </a:xfrm>
          <a:prstGeom prst="rect">
            <a:avLst/>
          </a:prstGeom>
        </p:spPr>
      </p:pic>
      <p:pic>
        <p:nvPicPr>
          <p:cNvPr id="3" name="Doan 2 Cau 1">
            <a:hlinkClick r:id="" action="ppaction://media"/>
            <a:extLst>
              <a:ext uri="{FF2B5EF4-FFF2-40B4-BE49-F238E27FC236}">
                <a16:creationId xmlns:a16="http://schemas.microsoft.com/office/drawing/2014/main" id="{DD83B84F-FA24-E443-71A2-F1871A10B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1396365"/>
            <a:ext cx="406400" cy="406400"/>
          </a:xfrm>
          <a:prstGeom prst="rect">
            <a:avLst/>
          </a:prstGeom>
        </p:spPr>
      </p:pic>
      <p:pic>
        <p:nvPicPr>
          <p:cNvPr id="6" name="Doan 2 Cau 2">
            <a:hlinkClick r:id="" action="ppaction://media"/>
            <a:extLst>
              <a:ext uri="{FF2B5EF4-FFF2-40B4-BE49-F238E27FC236}">
                <a16:creationId xmlns:a16="http://schemas.microsoft.com/office/drawing/2014/main" id="{8A670F61-6500-2220-53F3-97150978C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3060193"/>
            <a:ext cx="406400" cy="406400"/>
          </a:xfrm>
          <a:prstGeom prst="rect">
            <a:avLst/>
          </a:prstGeom>
        </p:spPr>
      </p:pic>
      <p:pic>
        <p:nvPicPr>
          <p:cNvPr id="7" name="Doan 2 Cau 3">
            <a:hlinkClick r:id="" action="ppaction://media"/>
            <a:extLst>
              <a:ext uri="{FF2B5EF4-FFF2-40B4-BE49-F238E27FC236}">
                <a16:creationId xmlns:a16="http://schemas.microsoft.com/office/drawing/2014/main" id="{C8216919-D9FD-2688-2A7F-FDD12A71AA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4660500"/>
            <a:ext cx="406400" cy="406400"/>
          </a:xfrm>
          <a:prstGeom prst="rect">
            <a:avLst/>
          </a:prstGeom>
        </p:spPr>
      </p:pic>
      <p:pic>
        <p:nvPicPr>
          <p:cNvPr id="8" name="Doan 2">
            <a:hlinkClick r:id="" action="ppaction://media"/>
            <a:extLst>
              <a:ext uri="{FF2B5EF4-FFF2-40B4-BE49-F238E27FC236}">
                <a16:creationId xmlns:a16="http://schemas.microsoft.com/office/drawing/2014/main" id="{53B39117-8928-8203-9CE1-0DD0B23A5F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16683" y="3060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A063D8A-26FA-3323-8CC2-CF3BD982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4444" r="36250" b="28889"/>
          <a:stretch/>
        </p:blipFill>
        <p:spPr>
          <a:xfrm>
            <a:off x="1143000" y="2079668"/>
            <a:ext cx="9601200" cy="3863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EB68A-BBCC-BA72-7255-7F97E2AA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 1 – Lời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oan 1">
            <a:hlinkClick r:id="" action="ppaction://media"/>
            <a:extLst>
              <a:ext uri="{FF2B5EF4-FFF2-40B4-BE49-F238E27FC236}">
                <a16:creationId xmlns:a16="http://schemas.microsoft.com/office/drawing/2014/main" id="{29E8DAB2-5E3E-2902-5D21-70FF5D0CD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5912" y="1335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7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 Tuoi 15 Eb Version 3 Tem 127">
            <a:hlinkClick r:id="" action="ppaction://media"/>
            <a:extLst>
              <a:ext uri="{FF2B5EF4-FFF2-40B4-BE49-F238E27FC236}">
                <a16:creationId xmlns:a16="http://schemas.microsoft.com/office/drawing/2014/main" id="{B67F4368-5C0F-435D-DD6B-D55E3542B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553065"/>
            <a:ext cx="8686800" cy="6304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609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D41A3A-1D2C-49A7-C2D0-E95F8B827429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1767381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962C9B-0598-E24D-60DE-C0C272CF5C06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339090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41EF58-33FC-7F9C-570E-00B4759B7C34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502539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271AC-66F3-14E2-3EA5-7A84B8E03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25" t="34444" r="63750" b="54445"/>
          <a:stretch/>
        </p:blipFill>
        <p:spPr>
          <a:xfrm>
            <a:off x="4725670" y="1407342"/>
            <a:ext cx="2640330" cy="12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2E635-BA7A-40C6-96CD-98B462F409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5" t="35243" r="63750" b="55868"/>
          <a:stretch/>
        </p:blipFill>
        <p:spPr>
          <a:xfrm>
            <a:off x="4725670" y="3156579"/>
            <a:ext cx="2640330" cy="1005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68970-F97C-361A-6408-A3D3EC6E9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25" t="35243" r="63750" b="55868"/>
          <a:stretch/>
        </p:blipFill>
        <p:spPr>
          <a:xfrm>
            <a:off x="4725670" y="4791069"/>
            <a:ext cx="2640330" cy="1005852"/>
          </a:xfrm>
          <a:prstGeom prst="rect">
            <a:avLst/>
          </a:prstGeom>
        </p:spPr>
      </p:pic>
      <p:pic>
        <p:nvPicPr>
          <p:cNvPr id="15" name="VD1 Quãng">
            <a:hlinkClick r:id="" action="ppaction://media"/>
            <a:extLst>
              <a:ext uri="{FF2B5EF4-FFF2-40B4-BE49-F238E27FC236}">
                <a16:creationId xmlns:a16="http://schemas.microsoft.com/office/drawing/2014/main" id="{75D0A8BE-C245-CBCD-72AC-D00A58CCF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1832786"/>
            <a:ext cx="406400" cy="406400"/>
          </a:xfrm>
          <a:prstGeom prst="rect">
            <a:avLst/>
          </a:prstGeom>
        </p:spPr>
      </p:pic>
      <p:pic>
        <p:nvPicPr>
          <p:cNvPr id="16" name="VD2 Quãng">
            <a:hlinkClick r:id="" action="ppaction://media"/>
            <a:extLst>
              <a:ext uri="{FF2B5EF4-FFF2-40B4-BE49-F238E27FC236}">
                <a16:creationId xmlns:a16="http://schemas.microsoft.com/office/drawing/2014/main" id="{088163D2-45B0-FCEA-C69C-689C83350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3521710"/>
            <a:ext cx="406400" cy="406400"/>
          </a:xfrm>
          <a:prstGeom prst="rect">
            <a:avLst/>
          </a:prstGeom>
        </p:spPr>
      </p:pic>
      <p:pic>
        <p:nvPicPr>
          <p:cNvPr id="17" name="VD3 Quãng">
            <a:hlinkClick r:id="" action="ppaction://media"/>
            <a:extLst>
              <a:ext uri="{FF2B5EF4-FFF2-40B4-BE49-F238E27FC236}">
                <a16:creationId xmlns:a16="http://schemas.microsoft.com/office/drawing/2014/main" id="{698E1734-4E42-6413-9143-A8080BC88A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518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5801" y="1848085"/>
            <a:ext cx="10896599" cy="29525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Son lên nốt Đô có mấy bậc âm? Có bao nhiêu cung? </a:t>
            </a:r>
          </a:p>
          <a:p>
            <a:pPr lvl="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4 bậc âm; có 2,5 cung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Pha lên nốt La có mấy bậc âm? Có bao nhiêu cung? 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Đáp án: có 3 bậc âm; có 2 cung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Rê xuống nốt Mi có mấy bậc âm? Có bao nhiêu cung?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7 bậc âm; có 5 cung 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29200"/>
            <a:ext cx="224775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08A7D1-6222-B923-A4FE-AF28170A1D1B}"/>
              </a:ext>
            </a:extLst>
          </p:cNvPr>
          <p:cNvGrpSpPr/>
          <p:nvPr/>
        </p:nvGrpSpPr>
        <p:grpSpPr>
          <a:xfrm>
            <a:off x="6172200" y="2438400"/>
            <a:ext cx="5029200" cy="2341880"/>
            <a:chOff x="6172200" y="1752600"/>
            <a:chExt cx="5029200" cy="23418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50B5BF-EC31-EED0-5CCF-32576D82B19E}"/>
                </a:ext>
              </a:extLst>
            </p:cNvPr>
            <p:cNvSpPr/>
            <p:nvPr/>
          </p:nvSpPr>
          <p:spPr bwMode="auto">
            <a:xfrm>
              <a:off x="6172200" y="17526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7C894F-16C0-7611-3DE3-6A8B3DAAE8C9}"/>
                </a:ext>
              </a:extLst>
            </p:cNvPr>
            <p:cNvSpPr/>
            <p:nvPr/>
          </p:nvSpPr>
          <p:spPr bwMode="auto">
            <a:xfrm>
              <a:off x="6324600" y="27432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13F9C-D4D6-FF49-6A88-2ED08A504850}"/>
                </a:ext>
              </a:extLst>
            </p:cNvPr>
            <p:cNvSpPr/>
            <p:nvPr/>
          </p:nvSpPr>
          <p:spPr bwMode="auto">
            <a:xfrm>
              <a:off x="6324600" y="371348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7CB2F50-F536-7120-4811-A37B1D963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35555" r="46875" b="55000"/>
          <a:stretch/>
        </p:blipFill>
        <p:spPr>
          <a:xfrm>
            <a:off x="3257478" y="789276"/>
            <a:ext cx="5486400" cy="9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5299F-33F1-14BC-FADC-7C3D65B5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46"/>
          <a:stretch/>
        </p:blipFill>
        <p:spPr>
          <a:xfrm>
            <a:off x="1146048" y="838200"/>
            <a:ext cx="9899904" cy="57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FEDF1-2D9A-1316-C219-1896202EC047}"/>
              </a:ext>
            </a:extLst>
          </p:cNvPr>
          <p:cNvGrpSpPr/>
          <p:nvPr/>
        </p:nvGrpSpPr>
        <p:grpSpPr>
          <a:xfrm>
            <a:off x="990600" y="1143000"/>
            <a:ext cx="9979561" cy="4785265"/>
            <a:chOff x="1105126" y="990600"/>
            <a:chExt cx="9979561" cy="47852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48874B-D822-2329-8CDE-0C9C5451A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455"/>
            <a:stretch/>
          </p:blipFill>
          <p:spPr>
            <a:xfrm>
              <a:off x="1107440" y="990600"/>
              <a:ext cx="9977247" cy="24468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AC0B64-D613-4B13-BB28-499F9D98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126" y="3429000"/>
              <a:ext cx="9915811" cy="234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789B17-23CF-CCA2-E99B-AF2BF902A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5" t="47778" r="31875" b="45338"/>
          <a:stretch/>
        </p:blipFill>
        <p:spPr>
          <a:xfrm>
            <a:off x="1333331" y="4090746"/>
            <a:ext cx="9896094" cy="786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FDA483-140A-CCC0-BE34-128D41EFE7F8}"/>
              </a:ext>
            </a:extLst>
          </p:cNvPr>
          <p:cNvGrpSpPr/>
          <p:nvPr/>
        </p:nvGrpSpPr>
        <p:grpSpPr>
          <a:xfrm>
            <a:off x="838200" y="1514914"/>
            <a:ext cx="10516613" cy="2633434"/>
            <a:chOff x="838200" y="414566"/>
            <a:chExt cx="10516613" cy="26334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03B184-4BF4-5812-4185-D9D775A6A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529"/>
            <a:stretch/>
          </p:blipFill>
          <p:spPr>
            <a:xfrm>
              <a:off x="952415" y="1278252"/>
              <a:ext cx="10287170" cy="7029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9E623D-CBC4-FDFC-855A-9240D9F5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14566"/>
              <a:ext cx="1125085" cy="8472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B5E859-4E15-AD8A-5DC6-AC5F5D31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489" y="2017632"/>
              <a:ext cx="10407324" cy="1030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179639"/>
            <a:ext cx="78486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Tuổi mười lăm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Nhớ khái niệm quãng.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 Thị Dung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Tân Thắng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73522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91384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32076"/>
            <a:ext cx="9906000" cy="294492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nhạc đàn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định và gọi tên quãng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015591"/>
            <a:ext cx="102870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Lý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thuyết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650CE-8311-5D51-DC49-CE6B87160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11111" r="28125" b="14444"/>
          <a:stretch/>
        </p:blipFill>
        <p:spPr>
          <a:xfrm>
            <a:off x="1524000" y="563562"/>
            <a:ext cx="9250245" cy="61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B7041-E4A0-42BB-7015-7411B07A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01" y="1488752"/>
            <a:ext cx="5371699" cy="436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01" y="1447800"/>
            <a:ext cx="6667099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tươi, trong sáng, lời ca trong trẻo, dạt dào cảm xúc, bài hát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mười lăm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sự hồn nhiên, vô tư, trong sáng của lứa tuổi 15 – lứa tuổi trăng tròn với biết bao hoài bão và ước mơ.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Trương Quang Lục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có nhiều sáng tác hay cho tuổi thơ như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 có một trên đời, Tuổi mười lăm, Tuổi hồng,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 quốc yêu thương, Điều em muốn,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 mực tím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 Đất này của chúng em (phổ thơ Định Hải)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Tuoi 15 Hat mau Version 3 Eb Tem 127 NotNhac">
            <a:hlinkClick r:id="" action="ppaction://media"/>
            <a:extLst>
              <a:ext uri="{FF2B5EF4-FFF2-40B4-BE49-F238E27FC236}">
                <a16:creationId xmlns:a16="http://schemas.microsoft.com/office/drawing/2014/main" id="{41CA471E-09E4-0F3C-22F5-B32FC1EAA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08371"/>
            <a:ext cx="86106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Bai hat giong truong">
            <a:hlinkClick r:id="" action="ppaction://media"/>
            <a:extLst>
              <a:ext uri="{FF2B5EF4-FFF2-40B4-BE49-F238E27FC236}">
                <a16:creationId xmlns:a16="http://schemas.microsoft.com/office/drawing/2014/main" id="{E9655D38-BCB7-09E7-A13F-D52BFA847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2400"/>
            <a:ext cx="9649810" cy="422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63CE30-7EF8-B729-FB48-D0DEF72DC1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27778" r="39940" b="58889"/>
          <a:stretch/>
        </p:blipFill>
        <p:spPr>
          <a:xfrm>
            <a:off x="1524000" y="1093952"/>
            <a:ext cx="8326012" cy="1330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F1AB0-180E-527F-270E-6608B4E9A5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25" t="27778" r="56250" b="58889"/>
          <a:stretch/>
        </p:blipFill>
        <p:spPr>
          <a:xfrm>
            <a:off x="1524000" y="4379736"/>
            <a:ext cx="5432679" cy="133041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 – Lời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077256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1BA62-7855-EF6C-5657-04666FED0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28889" r="39940" b="58886"/>
          <a:stretch/>
        </p:blipFill>
        <p:spPr>
          <a:xfrm>
            <a:off x="1524000" y="2862262"/>
            <a:ext cx="8326012" cy="1219858"/>
          </a:xfrm>
          <a:prstGeom prst="rect">
            <a:avLst/>
          </a:prstGeom>
        </p:spPr>
      </p:pic>
      <p:pic>
        <p:nvPicPr>
          <p:cNvPr id="2" name="Doan 1 Cau 1">
            <a:hlinkClick r:id="" action="ppaction://media"/>
            <a:extLst>
              <a:ext uri="{FF2B5EF4-FFF2-40B4-BE49-F238E27FC236}">
                <a16:creationId xmlns:a16="http://schemas.microsoft.com/office/drawing/2014/main" id="{BAE86505-0227-1431-06EC-2056357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1352761"/>
            <a:ext cx="406400" cy="406400"/>
          </a:xfrm>
          <a:prstGeom prst="rect">
            <a:avLst/>
          </a:prstGeom>
        </p:spPr>
      </p:pic>
      <p:pic>
        <p:nvPicPr>
          <p:cNvPr id="3" name="Doan 1 Cau 2">
            <a:hlinkClick r:id="" action="ppaction://media"/>
            <a:extLst>
              <a:ext uri="{FF2B5EF4-FFF2-40B4-BE49-F238E27FC236}">
                <a16:creationId xmlns:a16="http://schemas.microsoft.com/office/drawing/2014/main" id="{548D1A72-CDA6-141B-3763-2E2916847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3665" y="3069703"/>
            <a:ext cx="406400" cy="406400"/>
          </a:xfrm>
          <a:prstGeom prst="rect">
            <a:avLst/>
          </a:prstGeom>
        </p:spPr>
      </p:pic>
      <p:pic>
        <p:nvPicPr>
          <p:cNvPr id="6" name="Doan 1 Cau 3">
            <a:hlinkClick r:id="" action="ppaction://media"/>
            <a:extLst>
              <a:ext uri="{FF2B5EF4-FFF2-40B4-BE49-F238E27FC236}">
                <a16:creationId xmlns:a16="http://schemas.microsoft.com/office/drawing/2014/main" id="{EFFFAC0D-22B0-707A-6B46-E9D86FA9AB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4699000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29A44375-F76B-A27D-6DE7-EBAF2F9AE6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84599" y="3069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9657</TotalTime>
  <Words>409</Words>
  <Application>Microsoft Office PowerPoint</Application>
  <PresentationFormat>Widescreen</PresentationFormat>
  <Paragraphs>37</Paragraphs>
  <Slides>18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Default Design</vt:lpstr>
      <vt:lpstr>PowerPoint Presentation</vt:lpstr>
      <vt:lpstr>Giáo viên: Hà Thị Dung Trường: Tân Thắng</vt:lpstr>
      <vt:lpstr>Chủ đề 1 TUỔI MƯỜI LĂM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 – Lời 1)</vt:lpstr>
      <vt:lpstr>Học hát từng câu (Đoạn 2)</vt:lpstr>
      <vt:lpstr>Hát (Đoạn 1 – Lời 2)</vt:lpstr>
      <vt:lpstr>Hát hoàn chỉnh cả bài</vt:lpstr>
      <vt:lpstr>PowerPoint Presentation</vt:lpstr>
      <vt:lpstr>Thảo luận nhóm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337</cp:revision>
  <dcterms:created xsi:type="dcterms:W3CDTF">2006-11-06T13:45:38Z</dcterms:created>
  <dcterms:modified xsi:type="dcterms:W3CDTF">2025-09-08T00:16:06Z</dcterms:modified>
</cp:coreProperties>
</file>