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317" r:id="rId2"/>
    <p:sldId id="497" r:id="rId3"/>
    <p:sldId id="292" r:id="rId4"/>
    <p:sldId id="318" r:id="rId5"/>
    <p:sldId id="359" r:id="rId6"/>
    <p:sldId id="310" r:id="rId7"/>
    <p:sldId id="391" r:id="rId8"/>
    <p:sldId id="315" r:id="rId9"/>
    <p:sldId id="338" r:id="rId10"/>
    <p:sldId id="496" r:id="rId11"/>
    <p:sldId id="332" r:id="rId12"/>
    <p:sldId id="375" r:id="rId13"/>
    <p:sldId id="389" r:id="rId14"/>
    <p:sldId id="385" r:id="rId15"/>
    <p:sldId id="376" r:id="rId16"/>
    <p:sldId id="346" r:id="rId17"/>
    <p:sldId id="356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81" d="100"/>
          <a:sy n="81" d="100"/>
        </p:scale>
        <p:origin x="25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08/09/2025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5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9.png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openxmlformats.org/officeDocument/2006/relationships/image" Target="../media/image18.png"/><Relationship Id="rId2" Type="http://schemas.openxmlformats.org/officeDocument/2006/relationships/audio" Target="../media/media5.wav"/><Relationship Id="rId16" Type="http://schemas.openxmlformats.org/officeDocument/2006/relationships/image" Target="../media/image17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5" Type="http://schemas.microsoft.com/office/2007/relationships/media" Target="../media/media7.wav"/><Relationship Id="rId15" Type="http://schemas.openxmlformats.org/officeDocument/2006/relationships/image" Target="../media/image16.png"/><Relationship Id="rId10" Type="http://schemas.openxmlformats.org/officeDocument/2006/relationships/audio" Target="../media/media9.wav"/><Relationship Id="rId19" Type="http://schemas.openxmlformats.org/officeDocument/2006/relationships/image" Target="../media/image13.png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microsoft.com/office/2007/relationships/media" Target="../media/media1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image" Target="../media/image13.png"/><Relationship Id="rId5" Type="http://schemas.microsoft.com/office/2007/relationships/media" Target="../media/media14.wav"/><Relationship Id="rId10" Type="http://schemas.openxmlformats.org/officeDocument/2006/relationships/image" Target="../media/image23.png"/><Relationship Id="rId4" Type="http://schemas.openxmlformats.org/officeDocument/2006/relationships/audio" Target="../media/media13.wav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wav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Brace 1"/>
          <p:cNvSpPr/>
          <p:nvPr/>
        </p:nvSpPr>
        <p:spPr bwMode="auto">
          <a:xfrm>
            <a:off x="2146833" y="1016000"/>
            <a:ext cx="617853" cy="2246386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2868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6205" y="257205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3921" y="1990525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2146833" y="3759200"/>
            <a:ext cx="558166" cy="24130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3921" y="4816475"/>
            <a:ext cx="219075" cy="4667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7133" y="3990475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1220" y="5409800"/>
            <a:ext cx="219075" cy="46672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B00DC27-1AC5-1519-9B54-D3CA50207F32}"/>
              </a:ext>
            </a:extLst>
          </p:cNvPr>
          <p:cNvSpPr>
            <a:spLocks noChangeAspect="1"/>
          </p:cNvSpPr>
          <p:nvPr/>
        </p:nvSpPr>
        <p:spPr bwMode="auto">
          <a:xfrm>
            <a:off x="2571968" y="110855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1767C4A-6890-E099-C600-480B82883CE1}"/>
              </a:ext>
            </a:extLst>
          </p:cNvPr>
          <p:cNvSpPr>
            <a:spLocks noChangeAspect="1"/>
          </p:cNvSpPr>
          <p:nvPr/>
        </p:nvSpPr>
        <p:spPr bwMode="auto">
          <a:xfrm>
            <a:off x="2571968" y="2484120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F3792BC-E402-14D3-A305-E268B94B45B9}"/>
              </a:ext>
            </a:extLst>
          </p:cNvPr>
          <p:cNvSpPr>
            <a:spLocks noChangeAspect="1"/>
          </p:cNvSpPr>
          <p:nvPr/>
        </p:nvSpPr>
        <p:spPr bwMode="auto">
          <a:xfrm>
            <a:off x="2524959" y="3859686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12D73CC-3AE3-10D6-9B45-092D3C8387F9}"/>
              </a:ext>
            </a:extLst>
          </p:cNvPr>
          <p:cNvSpPr>
            <a:spLocks noChangeAspect="1"/>
          </p:cNvSpPr>
          <p:nvPr/>
        </p:nvSpPr>
        <p:spPr bwMode="auto">
          <a:xfrm>
            <a:off x="2524959" y="5334000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4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381EFEA-FF3C-3BAC-9E2D-79C89765D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52400"/>
            <a:ext cx="8229600" cy="711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420A579-200B-2D42-F5A1-0A0F6E8CBB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01888" y="885571"/>
            <a:ext cx="5713512" cy="9425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E759632-171A-20BA-86D5-6BFD066EAE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69319" y="2316166"/>
            <a:ext cx="5703794" cy="88423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F9C15E-D5C5-4F79-0745-9D5146FC3C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24097" y="3701150"/>
            <a:ext cx="5742662" cy="864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B975E4-6A1D-60D5-4998-F1B795607E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96664" y="5159375"/>
            <a:ext cx="5781529" cy="893950"/>
          </a:xfrm>
          <a:prstGeom prst="rect">
            <a:avLst/>
          </a:prstGeom>
        </p:spPr>
      </p:pic>
      <p:pic>
        <p:nvPicPr>
          <p:cNvPr id="41" name="Netnhac 1">
            <a:hlinkClick r:id="" action="ppaction://media"/>
            <a:extLst>
              <a:ext uri="{FF2B5EF4-FFF2-40B4-BE49-F238E27FC236}">
                <a16:creationId xmlns:a16="http://schemas.microsoft.com/office/drawing/2014/main" id="{CAA51E50-90B0-513B-0A7F-1DD411C9B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9400" y="1149450"/>
            <a:ext cx="406400" cy="406400"/>
          </a:xfrm>
          <a:prstGeom prst="rect">
            <a:avLst/>
          </a:prstGeom>
        </p:spPr>
      </p:pic>
      <p:pic>
        <p:nvPicPr>
          <p:cNvPr id="42" name="Netnhac 2">
            <a:hlinkClick r:id="" action="ppaction://media"/>
            <a:extLst>
              <a:ext uri="{FF2B5EF4-FFF2-40B4-BE49-F238E27FC236}">
                <a16:creationId xmlns:a16="http://schemas.microsoft.com/office/drawing/2014/main" id="{8DE1D6E5-C61B-6C7F-43EB-EF3E9580CD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9400" y="2569210"/>
            <a:ext cx="406400" cy="406400"/>
          </a:xfrm>
          <a:prstGeom prst="rect">
            <a:avLst/>
          </a:prstGeom>
        </p:spPr>
      </p:pic>
      <p:pic>
        <p:nvPicPr>
          <p:cNvPr id="43" name="Net nhac 1 + 2">
            <a:hlinkClick r:id="" action="ppaction://media"/>
            <a:extLst>
              <a:ext uri="{FF2B5EF4-FFF2-40B4-BE49-F238E27FC236}">
                <a16:creationId xmlns:a16="http://schemas.microsoft.com/office/drawing/2014/main" id="{6B9D8ED3-068E-1305-FC9C-BACF890BF0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9400" y="1909766"/>
            <a:ext cx="406400" cy="406400"/>
          </a:xfrm>
          <a:prstGeom prst="rect">
            <a:avLst/>
          </a:prstGeom>
        </p:spPr>
      </p:pic>
      <p:pic>
        <p:nvPicPr>
          <p:cNvPr id="45" name="Netnhac 3">
            <a:hlinkClick r:id="" action="ppaction://media"/>
            <a:extLst>
              <a:ext uri="{FF2B5EF4-FFF2-40B4-BE49-F238E27FC236}">
                <a16:creationId xmlns:a16="http://schemas.microsoft.com/office/drawing/2014/main" id="{1F90E77D-6BCC-2694-B2DA-7984E8D7821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9400" y="3925091"/>
            <a:ext cx="406400" cy="406400"/>
          </a:xfrm>
          <a:prstGeom prst="rect">
            <a:avLst/>
          </a:prstGeom>
        </p:spPr>
      </p:pic>
      <p:pic>
        <p:nvPicPr>
          <p:cNvPr id="46" name="Netnhac 4">
            <a:hlinkClick r:id="" action="ppaction://media"/>
            <a:extLst>
              <a:ext uri="{FF2B5EF4-FFF2-40B4-BE49-F238E27FC236}">
                <a16:creationId xmlns:a16="http://schemas.microsoft.com/office/drawing/2014/main" id="{6787505F-23AE-6E80-24C8-883B6713B50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9400" y="5439962"/>
            <a:ext cx="406400" cy="406400"/>
          </a:xfrm>
          <a:prstGeom prst="rect">
            <a:avLst/>
          </a:prstGeom>
        </p:spPr>
      </p:pic>
      <p:pic>
        <p:nvPicPr>
          <p:cNvPr id="47" name="Net nhac 3 + 4">
            <a:hlinkClick r:id="" action="ppaction://media"/>
            <a:extLst>
              <a:ext uri="{FF2B5EF4-FFF2-40B4-BE49-F238E27FC236}">
                <a16:creationId xmlns:a16="http://schemas.microsoft.com/office/drawing/2014/main" id="{54E0355C-B39F-7714-0E8B-0BE860037BC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4128" y="475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23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Bai doc nhac so 1 tone=G">
            <a:hlinkClick r:id="" action="ppaction://media"/>
            <a:extLst>
              <a:ext uri="{FF2B5EF4-FFF2-40B4-BE49-F238E27FC236}">
                <a16:creationId xmlns:a16="http://schemas.microsoft.com/office/drawing/2014/main" id="{A58A8FB6-9CF3-2762-FC40-68B98F29AF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8200"/>
            <a:ext cx="12192000" cy="482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4A0957-8912-452F-9250-D0BD4CAC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11963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10972800" cy="842656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 </a:t>
            </a:r>
            <a:r>
              <a:rPr lang="en-US" sz="3200" b="1" i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 hoà tấu số 1</a:t>
            </a:r>
            <a:endParaRPr lang="en-US" sz="32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BAE62-F7E6-4EF9-20CD-D7DFDB100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27" y="838200"/>
            <a:ext cx="11466017" cy="569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528935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8165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8165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321027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1766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694674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694674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D9871F-A39F-1520-B4DA-B7DEAFB569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2611" y="1597988"/>
            <a:ext cx="7268589" cy="1038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C3DD3A-8303-85FE-494D-DB7FEBB63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2611" y="3882908"/>
            <a:ext cx="7268589" cy="1086002"/>
          </a:xfrm>
          <a:prstGeom prst="rect">
            <a:avLst/>
          </a:prstGeom>
        </p:spPr>
      </p:pic>
      <p:pic>
        <p:nvPicPr>
          <p:cNvPr id="14" name="Be ken phim cau 1">
            <a:hlinkClick r:id="" action="ppaction://media"/>
            <a:extLst>
              <a:ext uri="{FF2B5EF4-FFF2-40B4-BE49-F238E27FC236}">
                <a16:creationId xmlns:a16="http://schemas.microsoft.com/office/drawing/2014/main" id="{83342562-CA40-8011-B8A2-A2D125A92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0808" y="1913973"/>
            <a:ext cx="406400" cy="406400"/>
          </a:xfrm>
          <a:prstGeom prst="rect">
            <a:avLst/>
          </a:prstGeom>
        </p:spPr>
      </p:pic>
      <p:pic>
        <p:nvPicPr>
          <p:cNvPr id="15" name="Be ken phim cau 2">
            <a:hlinkClick r:id="" action="ppaction://media"/>
            <a:extLst>
              <a:ext uri="{FF2B5EF4-FFF2-40B4-BE49-F238E27FC236}">
                <a16:creationId xmlns:a16="http://schemas.microsoft.com/office/drawing/2014/main" id="{D28A0338-955E-1980-BB34-2929698FA5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23561" y="4182631"/>
            <a:ext cx="406400" cy="406400"/>
          </a:xfrm>
          <a:prstGeom prst="rect">
            <a:avLst/>
          </a:prstGeom>
        </p:spPr>
      </p:pic>
      <p:pic>
        <p:nvPicPr>
          <p:cNvPr id="16" name="Be ken phim">
            <a:hlinkClick r:id="" action="ppaction://media"/>
            <a:extLst>
              <a:ext uri="{FF2B5EF4-FFF2-40B4-BE49-F238E27FC236}">
                <a16:creationId xmlns:a16="http://schemas.microsoft.com/office/drawing/2014/main" id="{07AED990-8C0C-21AB-EFF7-DD1F3BA513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0808" y="30681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2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448992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3244660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2454342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7261671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7405248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7202901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2FBE8-1835-A115-00CA-DA9FA56C2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535" y="1810357"/>
            <a:ext cx="8983329" cy="1051707"/>
          </a:xfrm>
          <a:prstGeom prst="rect">
            <a:avLst/>
          </a:prstGeom>
        </p:spPr>
      </p:pic>
      <p:pic>
        <p:nvPicPr>
          <p:cNvPr id="6" name="Be hoa am">
            <a:hlinkClick r:id="" action="ppaction://media"/>
            <a:extLst>
              <a:ext uri="{FF2B5EF4-FFF2-40B4-BE49-F238E27FC236}">
                <a16:creationId xmlns:a16="http://schemas.microsoft.com/office/drawing/2014/main" id="{9A59565B-34FE-FD63-AEA5-3535B0C6E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9A3F3C-AE1C-552C-C4D5-64C064CC4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550" y="2284393"/>
            <a:ext cx="10421257" cy="3783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6096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266BB5-490D-A52E-A96D-3C0F9A3C647A}"/>
              </a:ext>
            </a:extLst>
          </p:cNvPr>
          <p:cNvGrpSpPr/>
          <p:nvPr/>
        </p:nvGrpSpPr>
        <p:grpSpPr>
          <a:xfrm>
            <a:off x="609600" y="2438400"/>
            <a:ext cx="666750" cy="1123950"/>
            <a:chOff x="636202" y="2475950"/>
            <a:chExt cx="666750" cy="11239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DD5FA1-FDD6-B4B3-B6D3-BDC01B7FD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29405">
              <a:off x="724975" y="2475950"/>
              <a:ext cx="489204" cy="6400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34B514-1606-8C84-C714-F20873FCB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6202" y="2933150"/>
              <a:ext cx="666750" cy="6667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44A7E9-CBC1-93DD-EF5F-A237659E639B}"/>
              </a:ext>
            </a:extLst>
          </p:cNvPr>
          <p:cNvGrpSpPr/>
          <p:nvPr/>
        </p:nvGrpSpPr>
        <p:grpSpPr>
          <a:xfrm>
            <a:off x="609600" y="4972050"/>
            <a:ext cx="666750" cy="1123950"/>
            <a:chOff x="636202" y="2475950"/>
            <a:chExt cx="666750" cy="11239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31574C1-A686-EDF9-A07D-BFAD85EC6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29405">
              <a:off x="724975" y="2475950"/>
              <a:ext cx="489204" cy="64008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F5BA1C-AF8B-DCF8-2EB7-EE8FD1537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6202" y="2933150"/>
              <a:ext cx="666750" cy="666750"/>
            </a:xfrm>
            <a:prstGeom prst="rect">
              <a:avLst/>
            </a:prstGeom>
          </p:spPr>
        </p:pic>
      </p:grpSp>
      <p:pic>
        <p:nvPicPr>
          <p:cNvPr id="19" name="Be nhac cu go">
            <a:hlinkClick r:id="" action="ppaction://media"/>
            <a:extLst>
              <a:ext uri="{FF2B5EF4-FFF2-40B4-BE49-F238E27FC236}">
                <a16:creationId xmlns:a16="http://schemas.microsoft.com/office/drawing/2014/main" id="{785A4A9B-2BAA-730A-ED14-A8CB14697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6600" y="1422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oa Tau so 1">
            <a:hlinkClick r:id="" action="ppaction://media"/>
            <a:extLst>
              <a:ext uri="{FF2B5EF4-FFF2-40B4-BE49-F238E27FC236}">
                <a16:creationId xmlns:a16="http://schemas.microsoft.com/office/drawing/2014/main" id="{164ACEE4-48A5-3A66-16AC-85F14F12F8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713456"/>
            <a:ext cx="10972800" cy="617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62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1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</a:t>
            </a:r>
            <a:r>
              <a:rPr lang="en-US" sz="2800" i="1">
                <a:solidFill>
                  <a:srgbClr val="0000FF"/>
                </a:solidFill>
              </a:rPr>
              <a:t>Bài hoà tấu số 1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 Thị Dung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THCS </a:t>
            </a:r>
            <a:r>
              <a:rPr lang="en-US" sz="28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Tân Thắng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ÂM NHẠC 9</a:t>
            </a:r>
          </a:p>
        </p:txBody>
      </p:sp>
    </p:spTree>
    <p:extLst>
      <p:ext uri="{BB962C8B-B14F-4D97-AF65-F5344CB8AC3E}">
        <p14:creationId xmlns:p14="http://schemas.microsoft.com/office/powerpoint/2010/main" val="181585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4572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TUỔI MƯỜI LĂM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0574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0" y="3042616"/>
            <a:ext cx="8915400" cy="2215184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Đọc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quãng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theo mẫu; 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1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1</a:t>
            </a: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85800" y="2015591"/>
            <a:ext cx="10744200" cy="2327809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2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 i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nhạc</a:t>
            </a:r>
            <a:r>
              <a:rPr lang="en-US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vi-VN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quãng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theo mẫu;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1</a:t>
            </a:r>
            <a:endParaRPr lang="en-US" sz="3200" b="1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cụ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vi-VN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1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762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C00000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Luyện đọc quãng theo mẫu;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1</a:t>
            </a:r>
            <a:endParaRPr lang="en-US" b="1" ker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115A4-70CC-19CE-5BAB-DD3679A3CEDD}"/>
              </a:ext>
            </a:extLst>
          </p:cNvPr>
          <p:cNvGrpSpPr>
            <a:grpSpLocks noChangeAspect="1"/>
          </p:cNvGrpSpPr>
          <p:nvPr/>
        </p:nvGrpSpPr>
        <p:grpSpPr>
          <a:xfrm>
            <a:off x="1708404" y="877478"/>
            <a:ext cx="8883396" cy="5895178"/>
            <a:chOff x="2133600" y="1242550"/>
            <a:chExt cx="7658100" cy="50820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931B18F-AE56-E731-9722-0DC988090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3600" y="1242550"/>
              <a:ext cx="7592485" cy="21338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0D4634-161A-BDEA-F718-8687EBE2A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3600" y="3381375"/>
              <a:ext cx="7658100" cy="2943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 luyen doc quang theo mau Tone=Bb">
            <a:hlinkClick r:id="" action="ppaction://media"/>
            <a:extLst>
              <a:ext uri="{FF2B5EF4-FFF2-40B4-BE49-F238E27FC236}">
                <a16:creationId xmlns:a16="http://schemas.microsoft.com/office/drawing/2014/main" id="{7FEB005F-E1A3-AF60-468A-7CB02DA840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2500"/>
            <a:ext cx="12192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FEC4C1-5712-A6C3-ABBD-3F6888917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24" y="152400"/>
            <a:ext cx="10402752" cy="36104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1607" y="3966865"/>
            <a:ext cx="2197076" cy="1972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Giọng</a:t>
            </a:r>
            <a:r>
              <a:rPr lang="en-US" sz="2400" b="1">
                <a:solidFill>
                  <a:srgbClr val="0000FF"/>
                </a:solidFill>
              </a:rPr>
              <a:t>: </a:t>
            </a:r>
            <a:endParaRPr lang="en-US" sz="2400" b="1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14660"/>
          <a:stretch/>
        </p:blipFill>
        <p:spPr>
          <a:xfrm>
            <a:off x="369252" y="3814544"/>
            <a:ext cx="1469717" cy="98159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9B5CDEE-1F8D-4EC8-A75E-885E868AAF0E}"/>
              </a:ext>
            </a:extLst>
          </p:cNvPr>
          <p:cNvSpPr txBox="1"/>
          <p:nvPr/>
        </p:nvSpPr>
        <p:spPr>
          <a:xfrm>
            <a:off x="1634952" y="6254568"/>
            <a:ext cx="929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4 nét nhạc: 4 nhịp + 4 nhịp + 4 nhịp + 5 nhịp</a:t>
            </a:r>
            <a:endParaRPr lang="vi-VN" sz="2400" i="1">
              <a:solidFill>
                <a:srgbClr val="00B05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3C4599-5CA5-5AE5-BB7D-E4296B96C49B}"/>
              </a:ext>
            </a:extLst>
          </p:cNvPr>
          <p:cNvGrpSpPr/>
          <p:nvPr/>
        </p:nvGrpSpPr>
        <p:grpSpPr>
          <a:xfrm>
            <a:off x="3082752" y="3962400"/>
            <a:ext cx="8118648" cy="2322364"/>
            <a:chOff x="2826524" y="3962400"/>
            <a:chExt cx="8118648" cy="2322364"/>
          </a:xfrm>
        </p:grpSpPr>
        <p:grpSp>
          <p:nvGrpSpPr>
            <p:cNvPr id="12" name="Group 11"/>
            <p:cNvGrpSpPr/>
            <p:nvPr/>
          </p:nvGrpSpPr>
          <p:grpSpPr>
            <a:xfrm>
              <a:off x="2826524" y="4303195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3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200400" y="4953000"/>
              <a:ext cx="3684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Pha, Son, La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57600" y="5453767"/>
              <a:ext cx="72875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trắng chấm dôi, nốt trắng, nốt đen chấm dôi.</a:t>
              </a:r>
            </a:p>
            <a:p>
              <a:r>
                <a:rPr lang="en-US" sz="2400" b="1">
                  <a:solidFill>
                    <a:srgbClr val="C00000"/>
                  </a:solidFill>
                </a:rPr>
                <a:t>nốt đen, nốt móc đơn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818F6E-10CD-F486-02D4-8C4866854453}"/>
                </a:ext>
              </a:extLst>
            </p:cNvPr>
            <p:cNvSpPr txBox="1"/>
            <p:nvPr/>
          </p:nvSpPr>
          <p:spPr>
            <a:xfrm>
              <a:off x="2971800" y="3962400"/>
              <a:ext cx="17203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 trưởng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89198A-40BF-FFD1-4015-BC7B6B5A484E}"/>
              </a:ext>
            </a:extLst>
          </p:cNvPr>
          <p:cNvGrpSpPr/>
          <p:nvPr/>
        </p:nvGrpSpPr>
        <p:grpSpPr>
          <a:xfrm>
            <a:off x="4821515" y="1470101"/>
            <a:ext cx="6506909" cy="1685998"/>
            <a:chOff x="4821515" y="1470101"/>
            <a:chExt cx="6506909" cy="16859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337F04-4992-C7A8-7D27-0E2358F2AD06}"/>
                </a:ext>
              </a:extLst>
            </p:cNvPr>
            <p:cNvSpPr txBox="1"/>
            <p:nvPr/>
          </p:nvSpPr>
          <p:spPr>
            <a:xfrm>
              <a:off x="5746631" y="1470101"/>
              <a:ext cx="44871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>
                  <a:solidFill>
                    <a:srgbClr val="FF0000"/>
                  </a:solidFill>
                </a:rPr>
                <a:t>v                                                                       v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4CE449-2F69-5769-0C1F-80D926E1BEF0}"/>
                </a:ext>
              </a:extLst>
            </p:cNvPr>
            <p:cNvSpPr txBox="1"/>
            <p:nvPr/>
          </p:nvSpPr>
          <p:spPr>
            <a:xfrm>
              <a:off x="4821515" y="2817545"/>
              <a:ext cx="65069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>
                  <a:solidFill>
                    <a:srgbClr val="FF0000"/>
                  </a:solidFill>
                </a:rPr>
                <a:t>v                                                                                                           v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6FF6B1-E97C-24B9-C17C-13940A17A0E9}"/>
              </a:ext>
            </a:extLst>
          </p:cNvPr>
          <p:cNvGrpSpPr/>
          <p:nvPr/>
        </p:nvGrpSpPr>
        <p:grpSpPr>
          <a:xfrm>
            <a:off x="8534400" y="3657600"/>
            <a:ext cx="1371600" cy="852487"/>
            <a:chOff x="7696200" y="3567113"/>
            <a:chExt cx="1371600" cy="85248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C87C623-F705-ACB1-C18D-7AA70C9A82DA}"/>
                </a:ext>
              </a:extLst>
            </p:cNvPr>
            <p:cNvSpPr/>
            <p:nvPr/>
          </p:nvSpPr>
          <p:spPr bwMode="auto">
            <a:xfrm>
              <a:off x="7696200" y="3988713"/>
              <a:ext cx="1371600" cy="430887"/>
            </a:xfrm>
            <a:prstGeom prst="rect">
              <a:avLst/>
            </a:prstGeom>
            <a:solidFill>
              <a:srgbClr val="DDF0C8"/>
            </a:solidFill>
            <a:ln w="19050">
              <a:solidFill>
                <a:srgbClr val="00B05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200">
                  <a:solidFill>
                    <a:srgbClr val="FF0000"/>
                  </a:solidFill>
                </a:rPr>
                <a:t>6 phách</a:t>
              </a:r>
              <a:endParaRPr kumimoji="0" lang="en-US" sz="220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E5A9701-BC2C-93C3-2222-1D9799D8588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382000" y="3567113"/>
              <a:ext cx="0" cy="44286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17495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120396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1A7A4-287B-A36E-5184-F1D119058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7199" y="5105400"/>
            <a:ext cx="8139296" cy="10059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64FE762-4283-61C4-FA69-8E7684DEE647}"/>
              </a:ext>
            </a:extLst>
          </p:cNvPr>
          <p:cNvSpPr txBox="1">
            <a:spLocks/>
          </p:cNvSpPr>
          <p:nvPr/>
        </p:nvSpPr>
        <p:spPr bwMode="auto">
          <a:xfrm>
            <a:off x="0" y="1371600"/>
            <a:ext cx="121920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kern="0">
                <a:solidFill>
                  <a:srgbClr val="0000FF"/>
                </a:solidFill>
              </a:rPr>
              <a:t>Mẫu tiết tấu 1 </a:t>
            </a:r>
            <a:endParaRPr lang="en-US" sz="2800" b="1" i="1" kern="0" dirty="0">
              <a:solidFill>
                <a:srgbClr val="0000FF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EE1807-85E7-7C0E-7F00-706106425985}"/>
              </a:ext>
            </a:extLst>
          </p:cNvPr>
          <p:cNvSpPr txBox="1">
            <a:spLocks/>
          </p:cNvSpPr>
          <p:nvPr/>
        </p:nvSpPr>
        <p:spPr bwMode="auto">
          <a:xfrm>
            <a:off x="0" y="4008438"/>
            <a:ext cx="121920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kern="0">
                <a:solidFill>
                  <a:srgbClr val="0000FF"/>
                </a:solidFill>
              </a:rPr>
              <a:t>Mẫu tiết tấu 2 </a:t>
            </a:r>
            <a:endParaRPr lang="en-US" sz="2800" b="1" i="1" kern="0" dirty="0">
              <a:solidFill>
                <a:srgbClr val="000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FAB102-7EC6-AB2C-8765-6EF58CF75A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2296" y="2438400"/>
            <a:ext cx="6550304" cy="777348"/>
          </a:xfrm>
          <a:prstGeom prst="rect">
            <a:avLst/>
          </a:prstGeom>
        </p:spPr>
      </p:pic>
      <p:pic>
        <p:nvPicPr>
          <p:cNvPr id="13" name="MauTietTau 1 bai doc nhac 1 amThanh">
            <a:hlinkClick r:id="" action="ppaction://media"/>
            <a:extLst>
              <a:ext uri="{FF2B5EF4-FFF2-40B4-BE49-F238E27FC236}">
                <a16:creationId xmlns:a16="http://schemas.microsoft.com/office/drawing/2014/main" id="{AFD73CFD-A6B9-C368-B9E3-EF8FAD182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58200" y="1706027"/>
            <a:ext cx="406400" cy="406400"/>
          </a:xfrm>
          <a:prstGeom prst="rect">
            <a:avLst/>
          </a:prstGeom>
        </p:spPr>
      </p:pic>
      <p:pic>
        <p:nvPicPr>
          <p:cNvPr id="14" name="MauTietTau 2 bai doc nhac 1 amThanh">
            <a:hlinkClick r:id="" action="ppaction://media"/>
            <a:extLst>
              <a:ext uri="{FF2B5EF4-FFF2-40B4-BE49-F238E27FC236}">
                <a16:creationId xmlns:a16="http://schemas.microsoft.com/office/drawing/2014/main" id="{F6CCCB1D-67A0-3A08-18BB-34E89B2743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58200" y="42775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944562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pic>
        <p:nvPicPr>
          <p:cNvPr id="3" name="Bai doc nhac 1 Nghe mẫu">
            <a:hlinkClick r:id="" action="ppaction://media"/>
            <a:extLst>
              <a:ext uri="{FF2B5EF4-FFF2-40B4-BE49-F238E27FC236}">
                <a16:creationId xmlns:a16="http://schemas.microsoft.com/office/drawing/2014/main" id="{84D71C67-8D59-7E30-619E-DEEBD4253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983685"/>
            <a:ext cx="12039600" cy="484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9783</TotalTime>
  <Words>260</Words>
  <Application>Microsoft Office PowerPoint</Application>
  <PresentationFormat>Widescreen</PresentationFormat>
  <Paragraphs>56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Default Design</vt:lpstr>
      <vt:lpstr>PowerPoint Presentation</vt:lpstr>
      <vt:lpstr>Giáo viên: Hà Thị Dung Trường: THCS Tân Thắng</vt:lpstr>
      <vt:lpstr>Chủ đề 1 TUỔI MƯỜI LĂM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Bài hoà tấu số 1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DELL</cp:lastModifiedBy>
  <cp:revision>333</cp:revision>
  <dcterms:created xsi:type="dcterms:W3CDTF">2006-11-06T13:45:38Z</dcterms:created>
  <dcterms:modified xsi:type="dcterms:W3CDTF">2025-09-08T00:17:37Z</dcterms:modified>
</cp:coreProperties>
</file>