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317" r:id="rId2"/>
    <p:sldId id="490" r:id="rId3"/>
    <p:sldId id="292" r:id="rId4"/>
    <p:sldId id="318" r:id="rId5"/>
    <p:sldId id="344" r:id="rId6"/>
    <p:sldId id="419" r:id="rId7"/>
    <p:sldId id="485" r:id="rId8"/>
    <p:sldId id="488" r:id="rId9"/>
    <p:sldId id="487" r:id="rId10"/>
    <p:sldId id="484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CC00CC"/>
    <a:srgbClr val="FFF1B3"/>
    <a:srgbClr val="EDF6F7"/>
    <a:srgbClr val="C8FFFF"/>
    <a:srgbClr val="FF7043"/>
    <a:srgbClr val="FF00FF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56" autoAdjust="0"/>
  </p:normalViewPr>
  <p:slideViewPr>
    <p:cSldViewPr>
      <p:cViewPr varScale="1">
        <p:scale>
          <a:sx n="81" d="100"/>
          <a:sy n="81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67A44-B9E3-4839-A5C6-5F8A911FFAFC}" type="datetimeFigureOut">
              <a:rPr lang="en-US" smtClean="0"/>
              <a:pPr/>
              <a:t>27/09/2025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F8F5B-8E1F-4947-81C1-D51EE90A8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9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4A0E-AE95-454F-A2E2-71B23AF2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EE483-DD1C-4192-AD40-C8F21048B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4362E-EEC3-4576-BDFE-7739F93ED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B6DB-3D4F-49D8-8FDB-612300820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0F44-ECC0-4664-BB81-4589E688E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B2E09-7A25-4679-9E62-65DB48CA2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C62B-41F5-48A8-B539-C8361A26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30BA-9B41-4D5B-8CD7-263DBE816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D9F9-6FA6-4913-AC9C-E88B45A27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DE19-A640-4E92-93C1-021EA3118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95E3F-7D6A-4CA7-B93E-E99E08BA5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C4FF-FCF3-423C-AF0D-CC2F270A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EED5-014E-4B21-AF20-0FAAD83CE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440E-59E1-47FA-B69F-0F304E999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E4AC-A57C-4D7A-8622-A771FD9AD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35C7E76-F3A5-4018-853D-E449C6203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62201"/>
            <a:ext cx="3600000" cy="3447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762000"/>
            <a:ext cx="53142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 NHẠC 9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4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3.33333E-6 -0.01898 -3.33333E-6 -0.03703 0.00018 -0.03703 C 0.00035 -0.03703 0.00052 -0.01898 0.00052 -3.33333E-6 C 0.00052 0.02107 0.0007 0.0419 0.00087 0.0419 C 0.00105 0.0419 0.00105 0.02107 0.00122 -3.33333E-6 C 0.00122 -0.01898 0.00139 -0.03703 0.00157 -0.03703 C 0.00174 -0.03703 0.00174 -0.01898 0.00191 -3.33333E-6 C 0.00191 0.02107 0.00191 0.0419 0.00209 0.0419 C 0.00226 0.0419 0.00261 -3.33333E-6 0.00261 0.00023 C 0.00261 -0.01898 0.00261 -0.03703 0.00278 -0.03703 C 0.00295 -0.03703 0.00313 -0.01898 0.00313 -3.33333E-6 C 0.00313 0.02107 0.0033 0.0419 0.00348 0.0419 C 0.00365 0.0419 0.00365 0.02107 0.00382 -3.33333E-6 C 0.00382 -0.01898 0.004 -0.03703 0.00417 -0.03703 C 0.00434 -0.03703 0.00434 -0.01898 0.00452 -3.33333E-6 C 0.00452 0.02107 0.00452 0.0419 0.00469 0.0419 C 0.00486 0.0419 0.00504 0.02107 0.00521 -3.33333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77174"/>
            <a:chOff x="0" y="0"/>
            <a:chExt cx="12192000" cy="68771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" t="32903" r="2321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68" y="3181228"/>
              <a:ext cx="3200400" cy="369594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1143000"/>
          </a:xfrm>
        </p:spPr>
        <p:txBody>
          <a:bodyPr/>
          <a:lstStyle/>
          <a:p>
            <a:r>
              <a:rPr lang="en-US" sz="3600" b="1">
                <a:solidFill>
                  <a:srgbClr val="0000FF"/>
                </a:solidFill>
              </a:rPr>
              <a:t>DẶN DÒ VỀ NHÀ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905001"/>
            <a:ext cx="8915400" cy="25907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00FF"/>
                </a:solidFill>
              </a:rPr>
              <a:t>Tập hát bài </a:t>
            </a:r>
            <a:r>
              <a:rPr lang="en-US" sz="2800" i="1">
                <a:solidFill>
                  <a:srgbClr val="0000FF"/>
                </a:solidFill>
              </a:rPr>
              <a:t>Tuổi mười lăm </a:t>
            </a:r>
            <a:r>
              <a:rPr lang="en-US" sz="2800">
                <a:solidFill>
                  <a:srgbClr val="0000FF"/>
                </a:solidFill>
              </a:rPr>
              <a:t>kết hợp gõ đệm bằng nhạc cụ gõ hoặc động tác cơ thể.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00FF"/>
                </a:solidFill>
              </a:rPr>
              <a:t>Tập chơi các bè của </a:t>
            </a:r>
            <a:r>
              <a:rPr lang="en-US" sz="2800" i="1">
                <a:solidFill>
                  <a:srgbClr val="0000FF"/>
                </a:solidFill>
              </a:rPr>
              <a:t>Bài hoà tấu số 1</a:t>
            </a:r>
            <a:endParaRPr lang="en-US" sz="280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79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4800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Hà Thị Dung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THCS </a:t>
            </a:r>
            <a:r>
              <a:rPr lang="en-US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Tân Thắng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62201"/>
            <a:ext cx="3600000" cy="3447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762000"/>
            <a:ext cx="53142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ÂM NHẠC 9</a:t>
            </a:r>
          </a:p>
        </p:txBody>
      </p:sp>
    </p:spTree>
    <p:extLst>
      <p:ext uri="{BB962C8B-B14F-4D97-AF65-F5344CB8AC3E}">
        <p14:creationId xmlns:p14="http://schemas.microsoft.com/office/powerpoint/2010/main" val="36321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3.33333E-6 -0.01898 -3.33333E-6 -0.03703 0.00018 -0.03703 C 0.00035 -0.03703 0.00052 -0.01898 0.00052 -3.33333E-6 C 0.00052 0.02107 0.0007 0.0419 0.00087 0.0419 C 0.00105 0.0419 0.00105 0.02107 0.00122 -3.33333E-6 C 0.00122 -0.01898 0.00139 -0.03703 0.00157 -0.03703 C 0.00174 -0.03703 0.00174 -0.01898 0.00191 -3.33333E-6 C 0.00191 0.02107 0.00191 0.0419 0.00209 0.0419 C 0.00226 0.0419 0.00261 -3.33333E-6 0.00261 0.00023 C 0.00261 -0.01898 0.00261 -0.03703 0.00278 -0.03703 C 0.00295 -0.03703 0.00313 -0.01898 0.00313 -3.33333E-6 C 0.00313 0.02107 0.0033 0.0419 0.00348 0.0419 C 0.00365 0.0419 0.00365 0.02107 0.00382 -3.33333E-6 C 0.00382 -0.01898 0.004 -0.03703 0.00417 -0.03703 C 0.00434 -0.03703 0.00434 -0.01898 0.00452 -3.33333E-6 C 0.00452 0.02107 0.00452 0.0419 0.00469 0.0419 C 0.00486 0.0419 0.00504 0.02107 0.00521 -3.33333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C95CC308-D22C-39B4-3873-D7D0A80B9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57200"/>
            <a:ext cx="7772400" cy="1470025"/>
          </a:xfrm>
        </p:spPr>
        <p:txBody>
          <a:bodyPr/>
          <a:lstStyle/>
          <a:p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b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TUỔI MƯỜI LĂM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905313-797D-71E8-262E-56D040AA6C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568116" cy="1752600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88771D85-68CC-B561-6774-EB8522180E99}"/>
              </a:ext>
            </a:extLst>
          </p:cNvPr>
          <p:cNvSpPr txBox="1">
            <a:spLocks/>
          </p:cNvSpPr>
          <p:nvPr/>
        </p:nvSpPr>
        <p:spPr bwMode="auto">
          <a:xfrm>
            <a:off x="2209800" y="2057400"/>
            <a:ext cx="7772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ker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en-US" sz="4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ubtitle 6">
            <a:extLst>
              <a:ext uri="{FF2B5EF4-FFF2-40B4-BE49-F238E27FC236}">
                <a16:creationId xmlns:a16="http://schemas.microsoft.com/office/drawing/2014/main" id="{33393BD5-3D03-2C3F-D2D4-0F75B55E6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3042616"/>
            <a:ext cx="8915400" cy="2215184"/>
          </a:xfrm>
        </p:spPr>
        <p:txBody>
          <a:bodyPr/>
          <a:lstStyle/>
          <a:p>
            <a:pPr algn="just">
              <a:spcAft>
                <a:spcPts val="300"/>
              </a:spcAft>
            </a:pPr>
            <a:r>
              <a:rPr 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vi-VN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Đọc nhạc: </a:t>
            </a:r>
            <a:r>
              <a:rPr lang="vi-VN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Luyện đọc </a:t>
            </a:r>
            <a:r>
              <a:rPr lang="en-US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quãng </a:t>
            </a:r>
            <a:r>
              <a:rPr lang="vi-VN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theo mẫu; </a:t>
            </a:r>
            <a:endParaRPr lang="en-US" b="1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en-US" b="1" i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vi-VN" b="1" i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Bài đọc nhạc số 1</a:t>
            </a:r>
            <a:endParaRPr lang="en-US" b="1" i="1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vi-VN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– Nhạc cụ:</a:t>
            </a:r>
            <a:r>
              <a:rPr 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Thể hiện tiết tấu;</a:t>
            </a:r>
            <a:r>
              <a:rPr lang="en-US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b="1" i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Bài hoà tấu số 1</a:t>
            </a:r>
          </a:p>
          <a:p>
            <a:pPr algn="just">
              <a:spcAft>
                <a:spcPts val="300"/>
              </a:spcAft>
            </a:pPr>
            <a:endParaRPr lang="vi-VN" b="1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9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2015591"/>
            <a:ext cx="10896600" cy="3470809"/>
          </a:xfrm>
        </p:spPr>
        <p:txBody>
          <a:bodyPr/>
          <a:lstStyle/>
          <a:p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2</a:t>
            </a:r>
            <a:r>
              <a:rPr lang="en-US" sz="40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Tiết</a:t>
            </a:r>
            <a:r>
              <a:rPr lang="vi-VN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2)</a:t>
            </a:r>
          </a:p>
          <a:p>
            <a:pPr algn="just"/>
            <a:r>
              <a:rPr lang="en-US" sz="28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Nhạc</a:t>
            </a:r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cụ</a:t>
            </a:r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 + T</a:t>
            </a:r>
            <a:r>
              <a:rPr lang="vi-VN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hể hiện tiết tấu; ứng dụng đệm cho bài hát </a:t>
            </a:r>
            <a:r>
              <a:rPr lang="vi-VN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Tuổi mười lăm </a:t>
            </a:r>
            <a:endParaRPr lang="en-US" b="1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                   +</a:t>
            </a:r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Ôn</a:t>
            </a:r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Bài hoà tấu số 1</a:t>
            </a:r>
            <a:endParaRPr lang="en-US" b="1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– TN&amp;KP: </a:t>
            </a:r>
            <a:r>
              <a:rPr lang="en-US" sz="32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nhạc</a:t>
            </a:r>
            <a:endParaRPr lang="en-US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4A743-68B4-C235-2BA9-B0F2289AAA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56811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5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4572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I. Thể hiện tiết tấu;</a:t>
            </a:r>
          </a:p>
          <a:p>
            <a:r>
              <a:rPr lang="en-US" sz="3200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ứng dụng đệm cho bài hát </a:t>
            </a:r>
            <a:r>
              <a:rPr lang="vi-VN" sz="3200" b="1" i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Tuổi mười lăm </a:t>
            </a:r>
            <a:endParaRPr lang="en-US" sz="3200" i="1" kern="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080A75-111F-B1A7-70CE-3C0A1A5AC64F}"/>
              </a:ext>
            </a:extLst>
          </p:cNvPr>
          <p:cNvGrpSpPr/>
          <p:nvPr/>
        </p:nvGrpSpPr>
        <p:grpSpPr>
          <a:xfrm>
            <a:off x="1143000" y="2359794"/>
            <a:ext cx="10286701" cy="4041006"/>
            <a:chOff x="1143000" y="2207394"/>
            <a:chExt cx="10286701" cy="40410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4B879DB-53EA-3F38-6AFE-DA6597FA7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2241885"/>
              <a:ext cx="1676400" cy="2235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9D2010-1EE8-4200-E5C7-F50703938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b="-1838"/>
            <a:stretch/>
          </p:blipFill>
          <p:spPr>
            <a:xfrm>
              <a:off x="8229301" y="2364796"/>
              <a:ext cx="3200400" cy="388360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9B680BC-66EB-CB12-BE64-7BDC4E076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000" y="2207394"/>
              <a:ext cx="2821305" cy="3096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302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1 mau TT2">
            <a:hlinkClick r:id="" action="ppaction://media"/>
            <a:extLst>
              <a:ext uri="{FF2B5EF4-FFF2-40B4-BE49-F238E27FC236}">
                <a16:creationId xmlns:a16="http://schemas.microsoft.com/office/drawing/2014/main" id="{732A5C71-884E-CCA1-D40B-9F6DAC070F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1729" y="389707"/>
            <a:ext cx="10688542" cy="5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67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609600"/>
          </a:xfrm>
        </p:spPr>
        <p:txBody>
          <a:bodyPr/>
          <a:lstStyle/>
          <a:p>
            <a:r>
              <a:rPr lang="en-US" sz="3200" b="1">
                <a:solidFill>
                  <a:srgbClr val="C00000"/>
                </a:solidFill>
              </a:rPr>
              <a:t>III. Trải nghiệm và khám phá:</a:t>
            </a:r>
            <a:br>
              <a:rPr lang="en-US" sz="3200" b="1">
                <a:solidFill>
                  <a:srgbClr val="C00000"/>
                </a:solidFill>
              </a:rPr>
            </a:br>
            <a:r>
              <a:rPr lang="en-US" sz="3200" b="1">
                <a:solidFill>
                  <a:srgbClr val="C00000"/>
                </a:solidFill>
              </a:rPr>
              <a:t>Điền thêm cao độ cho nét nhạc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720ACA-2E48-9481-E71C-3B582A75A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6" y="1594109"/>
            <a:ext cx="11753147" cy="52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35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3320"/>
            <a:ext cx="8382000" cy="381000"/>
          </a:xfrm>
        </p:spPr>
        <p:txBody>
          <a:bodyPr/>
          <a:lstStyle/>
          <a:p>
            <a:r>
              <a:rPr lang="en-US" sz="2800" b="1">
                <a:solidFill>
                  <a:srgbClr val="0000FF"/>
                </a:solidFill>
              </a:rPr>
              <a:t>Đáp án tham khảo: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4" name="CD1 TNKP Dien not nhac">
            <a:hlinkClick r:id="" action="ppaction://media"/>
            <a:extLst>
              <a:ext uri="{FF2B5EF4-FFF2-40B4-BE49-F238E27FC236}">
                <a16:creationId xmlns:a16="http://schemas.microsoft.com/office/drawing/2014/main" id="{E3D3C279-9F37-D147-45BC-8C4A2BCE1A0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600"/>
                </p14:media>
              </p:ext>
            </p:extLst>
          </p:nvPr>
        </p:nvPicPr>
        <p:blipFill rotWithShape="1">
          <a:blip r:embed="rId4"/>
          <a:srcRect l="11903" t="40842" r="10175" b="4422"/>
          <a:stretch/>
        </p:blipFill>
        <p:spPr>
          <a:xfrm>
            <a:off x="1683026" y="2098040"/>
            <a:ext cx="8603974" cy="37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32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95E0A8-B743-2C98-6C24-A2683DC8F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4" r="43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910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9675</TotalTime>
  <Words>155</Words>
  <Application>Microsoft Office PowerPoint</Application>
  <PresentationFormat>Widescreen</PresentationFormat>
  <Paragraphs>19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Default Design</vt:lpstr>
      <vt:lpstr>PowerPoint Presentation</vt:lpstr>
      <vt:lpstr>Giáo viên: Hà Thị Dung Trường: THCS Tân Thắng</vt:lpstr>
      <vt:lpstr>Chủ đề 1 TUỔI MƯỜI LĂM</vt:lpstr>
      <vt:lpstr>PowerPoint Presentation</vt:lpstr>
      <vt:lpstr>PowerPoint Presentation</vt:lpstr>
      <vt:lpstr>PowerPoint Presentation</vt:lpstr>
      <vt:lpstr>III. Trải nghiệm và khám phá: Điền thêm cao độ cho nét nhạc</vt:lpstr>
      <vt:lpstr>Đáp án tham khảo:</vt:lpstr>
      <vt:lpstr>PowerPoint Presentation</vt:lpstr>
      <vt:lpstr>DẶN DÒ VỀ NHÀ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336</cp:revision>
  <dcterms:created xsi:type="dcterms:W3CDTF">2006-11-06T13:45:38Z</dcterms:created>
  <dcterms:modified xsi:type="dcterms:W3CDTF">2025-09-27T02:05:48Z</dcterms:modified>
</cp:coreProperties>
</file>