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ppt/tags/tag38.xml" ContentType="application/vnd.openxmlformats-officedocument.presentationml.tags+xml"/>
  <Override PartName="/ppt/notesSlides/notesSlide37.xml" ContentType="application/vnd.openxmlformats-officedocument.presentationml.notesSlide+xml"/>
  <Override PartName="/ppt/tags/tag39.xml" ContentType="application/vnd.openxmlformats-officedocument.presentationml.tags+xml"/>
  <Override PartName="/ppt/notesSlides/notesSlide38.xml" ContentType="application/vnd.openxmlformats-officedocument.presentationml.notesSlide+xml"/>
  <Override PartName="/ppt/tags/tag40.xml" ContentType="application/vnd.openxmlformats-officedocument.presentationml.tags+xml"/>
  <Override PartName="/ppt/notesSlides/notesSlide39.xml" ContentType="application/vnd.openxmlformats-officedocument.presentationml.notesSlide+xml"/>
  <Override PartName="/ppt/tags/tag41.xml" ContentType="application/vnd.openxmlformats-officedocument.presentationml.tags+xml"/>
  <Override PartName="/ppt/notesSlides/notesSlide40.xml" ContentType="application/vnd.openxmlformats-officedocument.presentationml.notesSlide+xml"/>
  <Override PartName="/ppt/tags/tag42.xml" ContentType="application/vnd.openxmlformats-officedocument.presentationml.tags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  <p:sldMasterId id="2147483684" r:id="rId2"/>
  </p:sldMasterIdLst>
  <p:notesMasterIdLst>
    <p:notesMasterId r:id="rId44"/>
  </p:notesMasterIdLst>
  <p:sldIdLst>
    <p:sldId id="256" r:id="rId3"/>
    <p:sldId id="257" r:id="rId4"/>
    <p:sldId id="319" r:id="rId5"/>
    <p:sldId id="258" r:id="rId6"/>
    <p:sldId id="320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321" r:id="rId17"/>
    <p:sldId id="307" r:id="rId18"/>
    <p:sldId id="322" r:id="rId19"/>
    <p:sldId id="269" r:id="rId20"/>
    <p:sldId id="268" r:id="rId21"/>
    <p:sldId id="308" r:id="rId22"/>
    <p:sldId id="274" r:id="rId23"/>
    <p:sldId id="271" r:id="rId24"/>
    <p:sldId id="323" r:id="rId25"/>
    <p:sldId id="309" r:id="rId26"/>
    <p:sldId id="272" r:id="rId27"/>
    <p:sldId id="275" r:id="rId28"/>
    <p:sldId id="276" r:id="rId29"/>
    <p:sldId id="281" r:id="rId30"/>
    <p:sldId id="324" r:id="rId31"/>
    <p:sldId id="310" r:id="rId32"/>
    <p:sldId id="311" r:id="rId33"/>
    <p:sldId id="313" r:id="rId34"/>
    <p:sldId id="314" r:id="rId35"/>
    <p:sldId id="315" r:id="rId36"/>
    <p:sldId id="316" r:id="rId37"/>
    <p:sldId id="317" r:id="rId38"/>
    <p:sldId id="318" r:id="rId39"/>
    <p:sldId id="325" r:id="rId40"/>
    <p:sldId id="326" r:id="rId41"/>
    <p:sldId id="270" r:id="rId42"/>
    <p:sldId id="279" r:id="rId43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45"/>
    </p:embeddedFont>
    <p:embeddedFont>
      <p:font typeface="Josefin Slab SemiBold" pitchFamily="2" charset="0"/>
      <p:bold r:id="rId46"/>
      <p:boldItalic r:id="rId47"/>
    </p:embeddedFont>
    <p:embeddedFont>
      <p:font typeface="Lato" panose="020F0502020204030203" pitchFamily="34" charset="0"/>
      <p:regular r:id="rId48"/>
      <p:bold r:id="rId49"/>
      <p:italic r:id="rId50"/>
      <p:boldItalic r:id="rId51"/>
    </p:embeddedFont>
    <p:embeddedFont>
      <p:font typeface="Montserrat" panose="00000500000000000000" pitchFamily="2" charset="0"/>
      <p:regular r:id="rId52"/>
      <p:bold r:id="rId53"/>
      <p:italic r:id="rId54"/>
      <p:boldItalic r:id="rId55"/>
    </p:embeddedFont>
    <p:embeddedFont>
      <p:font typeface="Montserrat Black" panose="00000A00000000000000" pitchFamily="2" charset="0"/>
      <p:bold r:id="rId56"/>
      <p:boldItalic r:id="rId57"/>
    </p:embeddedFont>
    <p:embeddedFont>
      <p:font typeface="Montserrat ExtraBold" panose="00000900000000000000" pitchFamily="2" charset="0"/>
      <p:bold r:id="rId58"/>
      <p:boldItalic r:id="rId59"/>
    </p:embeddedFont>
    <p:embeddedFont>
      <p:font typeface="Roboto Condensed Light" panose="02000000000000000000" pitchFamily="2" charset="0"/>
      <p:regular r:id="rId60"/>
      <p:bold r:id="rId61"/>
      <p:italic r:id="rId62"/>
      <p:boldItalic r:id="rId63"/>
    </p:embeddedFont>
    <p:embeddedFont>
      <p:font typeface="Staatliches" pitchFamily="2" charset="0"/>
      <p:regular r:id="rId64"/>
    </p:embeddedFont>
    <p:embeddedFont>
      <p:font typeface="Tahoma" panose="020B0604030504040204" pitchFamily="34" charset="0"/>
      <p:regular r:id="rId65"/>
      <p:bold r:id="rId66"/>
    </p:embeddedFont>
  </p:embeddedFontLst>
  <p:custDataLst>
    <p:tags r:id="rId67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9AA0A6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333FF"/>
    <a:srgbClr val="000000"/>
    <a:srgbClr val="00FFCC"/>
    <a:srgbClr val="339966"/>
    <a:srgbClr val="0000CC"/>
    <a:srgbClr val="00CC00"/>
    <a:srgbClr val="66FFCC"/>
    <a:srgbClr val="3399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3CA3211-C205-4E90-B0C6-F8945F3E4014}">
  <a:tblStyle styleId="{E3CA3211-C205-4E90-B0C6-F8945F3E401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Kiểu Có chủ đề 1 - Màu chủ đề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16DA210-FB5B-4158-B5E0-FEB733F419BA}" styleName="Kiểu Sáng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Kiểu Sáng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620" y="56"/>
      </p:cViewPr>
      <p:guideLst>
        <p:guide orient="horz" pos="324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06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font" Target="fonts/font3.fntdata"/><Relationship Id="rId63" Type="http://schemas.openxmlformats.org/officeDocument/2006/relationships/font" Target="fonts/font19.fntdata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66" Type="http://schemas.openxmlformats.org/officeDocument/2006/relationships/font" Target="fonts/font22.fntdata"/><Relationship Id="rId5" Type="http://schemas.openxmlformats.org/officeDocument/2006/relationships/slide" Target="slides/slide3.xml"/><Relationship Id="rId61" Type="http://schemas.openxmlformats.org/officeDocument/2006/relationships/font" Target="fonts/font17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font" Target="fonts/font20.fntdata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7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67" Type="http://schemas.openxmlformats.org/officeDocument/2006/relationships/tags" Target="tags/tag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0.fntdata"/><Relationship Id="rId62" Type="http://schemas.openxmlformats.org/officeDocument/2006/relationships/font" Target="fonts/font18.fntdata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65" Type="http://schemas.openxmlformats.org/officeDocument/2006/relationships/font" Target="fonts/font2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font" Target="fonts/font6.fntdata"/><Relationship Id="rId55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7" name="Google Shape;1807;g633c9ab0c4_0_17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8" name="Google Shape;1808;g633c9ab0c4_0_17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6" name="Google Shape;1926;g6eaa2e3185_1_7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7" name="Google Shape;1927;g6eaa2e3185_1_7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g6eaa2e3185_1_2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6" name="Google Shape;1946;g6eaa2e3185_1_2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6eaa2e3185_1_1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6eaa2e3185_1_1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7" name="Google Shape;1977;g624463babb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8" name="Google Shape;1978;g624463babb_1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4" name="Google Shape;1984;g633c9ab0c4_0_1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5" name="Google Shape;1985;g633c9ab0c4_0_1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4" name="Google Shape;1984;g633c9ab0c4_0_1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5" name="Google Shape;1985;g633c9ab0c4_0_1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5711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4" name="Google Shape;1984;g633c9ab0c4_0_1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5" name="Google Shape;1985;g633c9ab0c4_0_1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86752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4" name="Google Shape;1984;g633c9ab0c4_0_1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5" name="Google Shape;1985;g633c9ab0c4_0_1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93981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5" name="Google Shape;2015;g633c9ab0c4_0_16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6" name="Google Shape;2016;g633c9ab0c4_0_16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9" name="Google Shape;1989;g7d42eb04ec_2_8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0" name="Google Shape;1990;g7d42eb04ec_2_8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3" name="Google Shape;1813;g6e83b0752f_4_79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4" name="Google Shape;1814;g6e83b0752f_4_79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8365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0" name="Google Shape;2250;g633c9ab0c4_0_17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1" name="Google Shape;2251;g633c9ab0c4_0_17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5" name="Google Shape;2075;g6eaa2e3185_3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6" name="Google Shape;2076;g6eaa2e3185_3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5" name="Google Shape;2075;g6eaa2e3185_3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6" name="Google Shape;2076;g6eaa2e3185_3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10754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2011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5" name="Google Shape;2195;g6eaa2e3185_3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6" name="Google Shape;2196;g6eaa2e3185_3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0" name="Google Shape;2270;g6ee27ad00a_4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1" name="Google Shape;2271;g6ee27ad00a_4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8" name="Google Shape;2288;g6eeeb0b851_5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9" name="Google Shape;2289;g6eeeb0b851_5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3" name="Google Shape;2383;g6eeeb0b85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4" name="Google Shape;2384;g6eeeb0b85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3" name="Google Shape;2383;g6eeeb0b85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4" name="Google Shape;2384;g6eeeb0b85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6118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4822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7849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3485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0736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09470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4121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92129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30853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7617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82103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5856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" name="Google Shape;1832;g6eaa2e3185_2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3" name="Google Shape;1833;g6eaa2e3185_2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2" name="Google Shape;2042;g633c9ab0c4_0_1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3" name="Google Shape;2043;g633c9ab0c4_0_1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3" name="Google Shape;2353;g633c9ab0c4_0_16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4" name="Google Shape;2354;g633c9ab0c4_0_16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" name="Google Shape;1832;g6eaa2e3185_2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3" name="Google Shape;1833;g6eaa2e3185_2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0938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1" name="Google Shape;1861;g63d01c3ee5_1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2" name="Google Shape;1862;g63d01c3ee5_1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8" name="Google Shape;1868;g6ed14bd43d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9" name="Google Shape;1869;g6ed14bd43d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9" name="Google Shape;1879;g633c9ab0c4_0_14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0" name="Google Shape;1880;g633c9ab0c4_0_14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g633c9ab0c4_0_16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1" name="Google Shape;1901;g633c9ab0c4_0_16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11200" y="804025"/>
            <a:ext cx="3660900" cy="26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600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11200" y="3463525"/>
            <a:ext cx="3660900" cy="9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1400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3084563" y="-26078"/>
            <a:ext cx="1156796" cy="706496"/>
          </a:xfrm>
          <a:custGeom>
            <a:avLst/>
            <a:gdLst/>
            <a:ahLst/>
            <a:cxnLst/>
            <a:rect l="l" t="t" r="r" b="b"/>
            <a:pathLst>
              <a:path w="15223" h="8282" extrusionOk="0">
                <a:moveTo>
                  <a:pt x="0" y="1"/>
                </a:moveTo>
                <a:cubicBezTo>
                  <a:pt x="1891" y="2425"/>
                  <a:pt x="4014" y="4641"/>
                  <a:pt x="6636" y="6221"/>
                </a:cubicBezTo>
                <a:cubicBezTo>
                  <a:pt x="8786" y="7515"/>
                  <a:pt x="11353" y="8281"/>
                  <a:pt x="13851" y="8281"/>
                </a:cubicBezTo>
                <a:cubicBezTo>
                  <a:pt x="14312" y="8281"/>
                  <a:pt x="14770" y="8255"/>
                  <a:pt x="15223" y="8202"/>
                </a:cubicBezTo>
                <a:cubicBezTo>
                  <a:pt x="14696" y="5500"/>
                  <a:pt x="14653" y="2713"/>
                  <a:pt x="15153" y="1"/>
                </a:cubicBezTo>
                <a:close/>
              </a:path>
            </a:pathLst>
          </a:custGeom>
          <a:solidFill>
            <a:srgbClr val="FCC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2368225" y="-152400"/>
            <a:ext cx="7167450" cy="5371458"/>
            <a:chOff x="2368225" y="-152400"/>
            <a:chExt cx="7167450" cy="5371458"/>
          </a:xfrm>
        </p:grpSpPr>
        <p:sp>
          <p:nvSpPr>
            <p:cNvPr id="13" name="Google Shape;13;p2"/>
            <p:cNvSpPr/>
            <p:nvPr/>
          </p:nvSpPr>
          <p:spPr>
            <a:xfrm>
              <a:off x="4241250" y="-26078"/>
              <a:ext cx="3758237" cy="4809837"/>
            </a:xfrm>
            <a:custGeom>
              <a:avLst/>
              <a:gdLst/>
              <a:ahLst/>
              <a:cxnLst/>
              <a:rect l="l" t="t" r="r" b="b"/>
              <a:pathLst>
                <a:path w="49457" h="56384" extrusionOk="0">
                  <a:moveTo>
                    <a:pt x="26052" y="1"/>
                  </a:moveTo>
                  <a:cubicBezTo>
                    <a:pt x="26452" y="1670"/>
                    <a:pt x="26646" y="3363"/>
                    <a:pt x="26302" y="5033"/>
                  </a:cubicBezTo>
                  <a:cubicBezTo>
                    <a:pt x="25788" y="7540"/>
                    <a:pt x="23582" y="9869"/>
                    <a:pt x="21120" y="9869"/>
                  </a:cubicBezTo>
                  <a:cubicBezTo>
                    <a:pt x="20849" y="9869"/>
                    <a:pt x="20574" y="9841"/>
                    <a:pt x="20299" y="9782"/>
                  </a:cubicBezTo>
                  <a:cubicBezTo>
                    <a:pt x="18318" y="9357"/>
                    <a:pt x="16978" y="7566"/>
                    <a:pt x="15743" y="5957"/>
                  </a:cubicBezTo>
                  <a:cubicBezTo>
                    <a:pt x="14512" y="4345"/>
                    <a:pt x="12946" y="2661"/>
                    <a:pt x="10918" y="2610"/>
                  </a:cubicBezTo>
                  <a:cubicBezTo>
                    <a:pt x="10884" y="2609"/>
                    <a:pt x="10851" y="2608"/>
                    <a:pt x="10817" y="2608"/>
                  </a:cubicBezTo>
                  <a:cubicBezTo>
                    <a:pt x="8301" y="2608"/>
                    <a:pt x="6557" y="5052"/>
                    <a:pt x="4495" y="6523"/>
                  </a:cubicBezTo>
                  <a:cubicBezTo>
                    <a:pt x="3156" y="7481"/>
                    <a:pt x="1609" y="8014"/>
                    <a:pt x="1" y="8202"/>
                  </a:cubicBezTo>
                  <a:cubicBezTo>
                    <a:pt x="1307" y="14936"/>
                    <a:pt x="5566" y="21137"/>
                    <a:pt x="11645" y="24368"/>
                  </a:cubicBezTo>
                  <a:cubicBezTo>
                    <a:pt x="14611" y="25938"/>
                    <a:pt x="17888" y="26839"/>
                    <a:pt x="20906" y="28306"/>
                  </a:cubicBezTo>
                  <a:cubicBezTo>
                    <a:pt x="23929" y="29773"/>
                    <a:pt x="26816" y="31984"/>
                    <a:pt x="27952" y="35139"/>
                  </a:cubicBezTo>
                  <a:cubicBezTo>
                    <a:pt x="29456" y="39313"/>
                    <a:pt x="27580" y="44118"/>
                    <a:pt x="29014" y="48315"/>
                  </a:cubicBezTo>
                  <a:cubicBezTo>
                    <a:pt x="30163" y="51696"/>
                    <a:pt x="33276" y="54050"/>
                    <a:pt x="36534" y="55507"/>
                  </a:cubicBezTo>
                  <a:cubicBezTo>
                    <a:pt x="37276" y="55837"/>
                    <a:pt x="38034" y="56129"/>
                    <a:pt x="38804" y="56384"/>
                  </a:cubicBezTo>
                  <a:cubicBezTo>
                    <a:pt x="40256" y="54366"/>
                    <a:pt x="42058" y="52612"/>
                    <a:pt x="43741" y="50772"/>
                  </a:cubicBezTo>
                  <a:cubicBezTo>
                    <a:pt x="45645" y="48688"/>
                    <a:pt x="47443" y="46400"/>
                    <a:pt x="48277" y="43708"/>
                  </a:cubicBezTo>
                  <a:cubicBezTo>
                    <a:pt x="49456" y="39897"/>
                    <a:pt x="48551" y="35728"/>
                    <a:pt x="46985" y="32059"/>
                  </a:cubicBezTo>
                  <a:cubicBezTo>
                    <a:pt x="45419" y="28391"/>
                    <a:pt x="43207" y="25028"/>
                    <a:pt x="41614" y="21374"/>
                  </a:cubicBezTo>
                  <a:cubicBezTo>
                    <a:pt x="40015" y="17713"/>
                    <a:pt x="39048" y="13573"/>
                    <a:pt x="40138" y="9734"/>
                  </a:cubicBezTo>
                  <a:cubicBezTo>
                    <a:pt x="41397" y="5298"/>
                    <a:pt x="45151" y="2100"/>
                    <a:pt x="49343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197937" y="-26078"/>
              <a:ext cx="2068144" cy="841960"/>
            </a:xfrm>
            <a:custGeom>
              <a:avLst/>
              <a:gdLst/>
              <a:ahLst/>
              <a:cxnLst/>
              <a:rect l="l" t="t" r="r" b="b"/>
              <a:pathLst>
                <a:path w="27216" h="9870" extrusionOk="0">
                  <a:moveTo>
                    <a:pt x="501" y="1"/>
                  </a:moveTo>
                  <a:cubicBezTo>
                    <a:pt x="1" y="2713"/>
                    <a:pt x="44" y="5500"/>
                    <a:pt x="571" y="8202"/>
                  </a:cubicBezTo>
                  <a:cubicBezTo>
                    <a:pt x="2179" y="8014"/>
                    <a:pt x="3726" y="7481"/>
                    <a:pt x="5065" y="6523"/>
                  </a:cubicBezTo>
                  <a:cubicBezTo>
                    <a:pt x="7127" y="5052"/>
                    <a:pt x="8871" y="2608"/>
                    <a:pt x="11387" y="2608"/>
                  </a:cubicBezTo>
                  <a:cubicBezTo>
                    <a:pt x="11421" y="2608"/>
                    <a:pt x="11454" y="2609"/>
                    <a:pt x="11488" y="2610"/>
                  </a:cubicBezTo>
                  <a:cubicBezTo>
                    <a:pt x="13516" y="2661"/>
                    <a:pt x="15082" y="4345"/>
                    <a:pt x="16313" y="5957"/>
                  </a:cubicBezTo>
                  <a:cubicBezTo>
                    <a:pt x="17548" y="7566"/>
                    <a:pt x="18888" y="9357"/>
                    <a:pt x="20869" y="9782"/>
                  </a:cubicBezTo>
                  <a:cubicBezTo>
                    <a:pt x="21144" y="9841"/>
                    <a:pt x="21419" y="9869"/>
                    <a:pt x="21690" y="9869"/>
                  </a:cubicBezTo>
                  <a:cubicBezTo>
                    <a:pt x="24152" y="9869"/>
                    <a:pt x="26358" y="7540"/>
                    <a:pt x="26872" y="5033"/>
                  </a:cubicBezTo>
                  <a:cubicBezTo>
                    <a:pt x="27216" y="3363"/>
                    <a:pt x="27022" y="1670"/>
                    <a:pt x="26622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237982" y="4078545"/>
              <a:ext cx="2800232" cy="1120311"/>
            </a:xfrm>
            <a:custGeom>
              <a:avLst/>
              <a:gdLst/>
              <a:ahLst/>
              <a:cxnLst/>
              <a:rect l="l" t="t" r="r" b="b"/>
              <a:pathLst>
                <a:path w="36850" h="13133" extrusionOk="0">
                  <a:moveTo>
                    <a:pt x="14044" y="0"/>
                  </a:moveTo>
                  <a:cubicBezTo>
                    <a:pt x="12205" y="0"/>
                    <a:pt x="10289" y="657"/>
                    <a:pt x="8668" y="1584"/>
                  </a:cubicBezTo>
                  <a:cubicBezTo>
                    <a:pt x="4371" y="4041"/>
                    <a:pt x="1189" y="8337"/>
                    <a:pt x="0" y="13133"/>
                  </a:cubicBezTo>
                  <a:lnTo>
                    <a:pt x="36850" y="13133"/>
                  </a:lnTo>
                  <a:cubicBezTo>
                    <a:pt x="36845" y="12656"/>
                    <a:pt x="36812" y="12180"/>
                    <a:pt x="36680" y="11722"/>
                  </a:cubicBezTo>
                  <a:cubicBezTo>
                    <a:pt x="36001" y="9374"/>
                    <a:pt x="33171" y="8431"/>
                    <a:pt x="30733" y="8327"/>
                  </a:cubicBezTo>
                  <a:cubicBezTo>
                    <a:pt x="28290" y="8224"/>
                    <a:pt x="25678" y="8553"/>
                    <a:pt x="23555" y="7341"/>
                  </a:cubicBezTo>
                  <a:cubicBezTo>
                    <a:pt x="20919" y="5837"/>
                    <a:pt x="19882" y="2400"/>
                    <a:pt x="17278" y="843"/>
                  </a:cubicBezTo>
                  <a:cubicBezTo>
                    <a:pt x="16288" y="251"/>
                    <a:pt x="15181" y="0"/>
                    <a:pt x="14044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189808" y="-26078"/>
              <a:ext cx="1969585" cy="4922184"/>
            </a:xfrm>
            <a:custGeom>
              <a:avLst/>
              <a:gdLst/>
              <a:ahLst/>
              <a:cxnLst/>
              <a:rect l="l" t="t" r="r" b="b"/>
              <a:pathLst>
                <a:path w="25919" h="57701" extrusionOk="0">
                  <a:moveTo>
                    <a:pt x="10540" y="1"/>
                  </a:moveTo>
                  <a:cubicBezTo>
                    <a:pt x="6348" y="2100"/>
                    <a:pt x="2594" y="5298"/>
                    <a:pt x="1335" y="9734"/>
                  </a:cubicBezTo>
                  <a:cubicBezTo>
                    <a:pt x="245" y="13573"/>
                    <a:pt x="1212" y="17713"/>
                    <a:pt x="2811" y="21374"/>
                  </a:cubicBezTo>
                  <a:cubicBezTo>
                    <a:pt x="4404" y="25028"/>
                    <a:pt x="6616" y="28391"/>
                    <a:pt x="8182" y="32059"/>
                  </a:cubicBezTo>
                  <a:cubicBezTo>
                    <a:pt x="9748" y="35728"/>
                    <a:pt x="10653" y="39897"/>
                    <a:pt x="9474" y="43708"/>
                  </a:cubicBezTo>
                  <a:cubicBezTo>
                    <a:pt x="8640" y="46400"/>
                    <a:pt x="6842" y="48688"/>
                    <a:pt x="4938" y="50772"/>
                  </a:cubicBezTo>
                  <a:cubicBezTo>
                    <a:pt x="3255" y="52612"/>
                    <a:pt x="1453" y="54366"/>
                    <a:pt x="1" y="56384"/>
                  </a:cubicBezTo>
                  <a:cubicBezTo>
                    <a:pt x="2642" y="57263"/>
                    <a:pt x="5429" y="57701"/>
                    <a:pt x="8215" y="57701"/>
                  </a:cubicBezTo>
                  <a:cubicBezTo>
                    <a:pt x="12497" y="57701"/>
                    <a:pt x="16780" y="56668"/>
                    <a:pt x="20543" y="54620"/>
                  </a:cubicBezTo>
                  <a:cubicBezTo>
                    <a:pt x="22504" y="53554"/>
                    <a:pt x="24311" y="52224"/>
                    <a:pt x="25919" y="50683"/>
                  </a:cubicBezTo>
                  <a:lnTo>
                    <a:pt x="25919" y="1"/>
                  </a:lnTo>
                  <a:close/>
                </a:path>
              </a:pathLst>
            </a:custGeom>
            <a:solidFill>
              <a:srgbClr val="F28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010248" y="4297263"/>
              <a:ext cx="2149149" cy="901589"/>
            </a:xfrm>
            <a:custGeom>
              <a:avLst/>
              <a:gdLst/>
              <a:ahLst/>
              <a:cxnLst/>
              <a:rect l="l" t="t" r="r" b="b"/>
              <a:pathLst>
                <a:path w="28282" h="10569" extrusionOk="0">
                  <a:moveTo>
                    <a:pt x="28282" y="1"/>
                  </a:moveTo>
                  <a:cubicBezTo>
                    <a:pt x="26674" y="1542"/>
                    <a:pt x="24867" y="2872"/>
                    <a:pt x="22906" y="3938"/>
                  </a:cubicBezTo>
                  <a:cubicBezTo>
                    <a:pt x="19143" y="5986"/>
                    <a:pt x="14860" y="7019"/>
                    <a:pt x="10578" y="7019"/>
                  </a:cubicBezTo>
                  <a:cubicBezTo>
                    <a:pt x="7792" y="7019"/>
                    <a:pt x="5005" y="6581"/>
                    <a:pt x="2364" y="5702"/>
                  </a:cubicBezTo>
                  <a:cubicBezTo>
                    <a:pt x="2170" y="5966"/>
                    <a:pt x="1986" y="6235"/>
                    <a:pt x="1807" y="6513"/>
                  </a:cubicBezTo>
                  <a:cubicBezTo>
                    <a:pt x="1005" y="7754"/>
                    <a:pt x="359" y="9135"/>
                    <a:pt x="0" y="10569"/>
                  </a:cubicBezTo>
                  <a:lnTo>
                    <a:pt x="28282" y="10569"/>
                  </a:lnTo>
                  <a:lnTo>
                    <a:pt x="28282" y="1"/>
                  </a:ln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368225" y="3921502"/>
              <a:ext cx="3958471" cy="1277357"/>
            </a:xfrm>
            <a:custGeom>
              <a:avLst/>
              <a:gdLst/>
              <a:ahLst/>
              <a:cxnLst/>
              <a:rect l="l" t="t" r="r" b="b"/>
              <a:pathLst>
                <a:path w="52092" h="14974" extrusionOk="0">
                  <a:moveTo>
                    <a:pt x="10073" y="5769"/>
                  </a:moveTo>
                  <a:cubicBezTo>
                    <a:pt x="7479" y="5769"/>
                    <a:pt x="4891" y="6731"/>
                    <a:pt x="3028" y="8466"/>
                  </a:cubicBezTo>
                  <a:cubicBezTo>
                    <a:pt x="1213" y="10159"/>
                    <a:pt x="137" y="12540"/>
                    <a:pt x="0" y="14974"/>
                  </a:cubicBezTo>
                  <a:lnTo>
                    <a:pt x="11446" y="14974"/>
                  </a:lnTo>
                  <a:cubicBezTo>
                    <a:pt x="12158" y="12102"/>
                    <a:pt x="13582" y="9408"/>
                    <a:pt x="15534" y="7183"/>
                  </a:cubicBezTo>
                  <a:cubicBezTo>
                    <a:pt x="14502" y="6711"/>
                    <a:pt x="13450" y="6278"/>
                    <a:pt x="12337" y="6023"/>
                  </a:cubicBezTo>
                  <a:cubicBezTo>
                    <a:pt x="11597" y="5853"/>
                    <a:pt x="10833" y="5769"/>
                    <a:pt x="10073" y="5769"/>
                  </a:cubicBezTo>
                  <a:close/>
                  <a:moveTo>
                    <a:pt x="45074" y="1"/>
                  </a:moveTo>
                  <a:cubicBezTo>
                    <a:pt x="43566" y="1"/>
                    <a:pt x="41995" y="486"/>
                    <a:pt x="40619" y="1128"/>
                  </a:cubicBezTo>
                  <a:cubicBezTo>
                    <a:pt x="37595" y="2533"/>
                    <a:pt x="34973" y="4604"/>
                    <a:pt x="32144" y="6344"/>
                  </a:cubicBezTo>
                  <a:cubicBezTo>
                    <a:pt x="32964" y="7452"/>
                    <a:pt x="33822" y="8509"/>
                    <a:pt x="35001" y="9182"/>
                  </a:cubicBezTo>
                  <a:cubicBezTo>
                    <a:pt x="37124" y="10394"/>
                    <a:pt x="39736" y="10065"/>
                    <a:pt x="42179" y="10168"/>
                  </a:cubicBezTo>
                  <a:cubicBezTo>
                    <a:pt x="44617" y="10272"/>
                    <a:pt x="47447" y="11215"/>
                    <a:pt x="48126" y="13563"/>
                  </a:cubicBezTo>
                  <a:cubicBezTo>
                    <a:pt x="48258" y="14021"/>
                    <a:pt x="48291" y="14497"/>
                    <a:pt x="48296" y="14974"/>
                  </a:cubicBezTo>
                  <a:lnTo>
                    <a:pt x="51884" y="14974"/>
                  </a:lnTo>
                  <a:cubicBezTo>
                    <a:pt x="52092" y="11470"/>
                    <a:pt x="51993" y="7956"/>
                    <a:pt x="50790" y="4670"/>
                  </a:cubicBezTo>
                  <a:cubicBezTo>
                    <a:pt x="50211" y="3085"/>
                    <a:pt x="49299" y="1505"/>
                    <a:pt x="47791" y="661"/>
                  </a:cubicBezTo>
                  <a:cubicBezTo>
                    <a:pt x="46951" y="194"/>
                    <a:pt x="46027" y="1"/>
                    <a:pt x="45074" y="1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237982" y="4462581"/>
              <a:ext cx="2800232" cy="736267"/>
            </a:xfrm>
            <a:custGeom>
              <a:avLst/>
              <a:gdLst/>
              <a:ahLst/>
              <a:cxnLst/>
              <a:rect l="l" t="t" r="r" b="b"/>
              <a:pathLst>
                <a:path w="36850" h="8631" extrusionOk="0">
                  <a:moveTo>
                    <a:pt x="20698" y="1"/>
                  </a:moveTo>
                  <a:cubicBezTo>
                    <a:pt x="20434" y="166"/>
                    <a:pt x="20169" y="321"/>
                    <a:pt x="19905" y="477"/>
                  </a:cubicBezTo>
                  <a:cubicBezTo>
                    <a:pt x="17354" y="1968"/>
                    <a:pt x="14431" y="3137"/>
                    <a:pt x="11488" y="3137"/>
                  </a:cubicBezTo>
                  <a:cubicBezTo>
                    <a:pt x="10814" y="3137"/>
                    <a:pt x="10134" y="3076"/>
                    <a:pt x="9460" y="2943"/>
                  </a:cubicBezTo>
                  <a:cubicBezTo>
                    <a:pt x="7564" y="2566"/>
                    <a:pt x="5847" y="1642"/>
                    <a:pt x="4088" y="840"/>
                  </a:cubicBezTo>
                  <a:cubicBezTo>
                    <a:pt x="2136" y="3065"/>
                    <a:pt x="712" y="5759"/>
                    <a:pt x="0" y="8631"/>
                  </a:cubicBezTo>
                  <a:lnTo>
                    <a:pt x="36850" y="8631"/>
                  </a:lnTo>
                  <a:cubicBezTo>
                    <a:pt x="36845" y="8154"/>
                    <a:pt x="36812" y="7678"/>
                    <a:pt x="36680" y="7220"/>
                  </a:cubicBezTo>
                  <a:cubicBezTo>
                    <a:pt x="36001" y="4872"/>
                    <a:pt x="33171" y="3929"/>
                    <a:pt x="30733" y="3825"/>
                  </a:cubicBezTo>
                  <a:cubicBezTo>
                    <a:pt x="28290" y="3722"/>
                    <a:pt x="25678" y="4051"/>
                    <a:pt x="23555" y="2839"/>
                  </a:cubicBezTo>
                  <a:cubicBezTo>
                    <a:pt x="22376" y="2166"/>
                    <a:pt x="21518" y="1109"/>
                    <a:pt x="20698" y="1"/>
                  </a:cubicBezTo>
                  <a:close/>
                </a:path>
              </a:pathLst>
            </a:custGeom>
            <a:solidFill>
              <a:srgbClr val="FEC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405385" y="3019590"/>
              <a:ext cx="1115229" cy="1397211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rgbClr val="F9A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1" name="Google Shape;21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425943" y="3882258"/>
              <a:ext cx="4791070" cy="1336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22;p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56525" y="-152400"/>
              <a:ext cx="3979150" cy="342248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_1">
    <p:bg>
      <p:bgPr>
        <a:solidFill>
          <a:schemeClr val="accent1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_1_1">
    <p:bg>
      <p:bgPr>
        <a:solidFill>
          <a:srgbClr val="FFFFFF"/>
        </a:solid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14"/>
          <p:cNvGrpSpPr/>
          <p:nvPr/>
        </p:nvGrpSpPr>
        <p:grpSpPr>
          <a:xfrm>
            <a:off x="5861375" y="4178175"/>
            <a:ext cx="3351600" cy="1021698"/>
            <a:chOff x="5861375" y="4178175"/>
            <a:chExt cx="3351600" cy="1021698"/>
          </a:xfrm>
        </p:grpSpPr>
        <p:sp>
          <p:nvSpPr>
            <p:cNvPr id="258" name="Google Shape;258;p14"/>
            <p:cNvSpPr/>
            <p:nvPr/>
          </p:nvSpPr>
          <p:spPr>
            <a:xfrm>
              <a:off x="5861375" y="4178175"/>
              <a:ext cx="3351600" cy="1021698"/>
            </a:xfrm>
            <a:custGeom>
              <a:avLst/>
              <a:gdLst/>
              <a:ahLst/>
              <a:cxnLst/>
              <a:rect l="l" t="t" r="r" b="b"/>
              <a:pathLst>
                <a:path w="44285" h="14312" extrusionOk="0">
                  <a:moveTo>
                    <a:pt x="44285" y="0"/>
                  </a:moveTo>
                  <a:cubicBezTo>
                    <a:pt x="42694" y="290"/>
                    <a:pt x="41153" y="1067"/>
                    <a:pt x="39825" y="2024"/>
                  </a:cubicBezTo>
                  <a:cubicBezTo>
                    <a:pt x="37795" y="3485"/>
                    <a:pt x="36088" y="5359"/>
                    <a:pt x="34068" y="6834"/>
                  </a:cubicBezTo>
                  <a:cubicBezTo>
                    <a:pt x="30950" y="9117"/>
                    <a:pt x="27108" y="10394"/>
                    <a:pt x="23245" y="10435"/>
                  </a:cubicBezTo>
                  <a:cubicBezTo>
                    <a:pt x="23175" y="10436"/>
                    <a:pt x="23106" y="10436"/>
                    <a:pt x="23037" y="10436"/>
                  </a:cubicBezTo>
                  <a:cubicBezTo>
                    <a:pt x="19957" y="10436"/>
                    <a:pt x="16925" y="9699"/>
                    <a:pt x="13873" y="9252"/>
                  </a:cubicBezTo>
                  <a:cubicBezTo>
                    <a:pt x="12567" y="9062"/>
                    <a:pt x="11230" y="8928"/>
                    <a:pt x="9904" y="8928"/>
                  </a:cubicBezTo>
                  <a:cubicBezTo>
                    <a:pt x="8063" y="8928"/>
                    <a:pt x="6243" y="9185"/>
                    <a:pt x="4556" y="9900"/>
                  </a:cubicBezTo>
                  <a:cubicBezTo>
                    <a:pt x="2570" y="10741"/>
                    <a:pt x="825" y="12363"/>
                    <a:pt x="1" y="14312"/>
                  </a:cubicBezTo>
                  <a:lnTo>
                    <a:pt x="44285" y="14312"/>
                  </a:lnTo>
                  <a:lnTo>
                    <a:pt x="442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59" name="Google Shape;259;p1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286501" y="4642934"/>
              <a:ext cx="2857497" cy="53096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60" name="Google Shape;260;p14"/>
          <p:cNvGrpSpPr/>
          <p:nvPr/>
        </p:nvGrpSpPr>
        <p:grpSpPr>
          <a:xfrm>
            <a:off x="-103000" y="-237275"/>
            <a:ext cx="4656024" cy="2635100"/>
            <a:chOff x="-103000" y="-237275"/>
            <a:chExt cx="4656024" cy="2635100"/>
          </a:xfrm>
        </p:grpSpPr>
        <p:sp>
          <p:nvSpPr>
            <p:cNvPr id="261" name="Google Shape;261;p14"/>
            <p:cNvSpPr/>
            <p:nvPr/>
          </p:nvSpPr>
          <p:spPr>
            <a:xfrm>
              <a:off x="-19050" y="-76200"/>
              <a:ext cx="2668237" cy="1145841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4"/>
            <p:cNvSpPr/>
            <p:nvPr/>
          </p:nvSpPr>
          <p:spPr>
            <a:xfrm>
              <a:off x="-19050" y="-76200"/>
              <a:ext cx="4572074" cy="2474025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63" name="Google Shape;263;p14"/>
            <p:cNvPicPr preferRelativeResize="0"/>
            <p:nvPr/>
          </p:nvPicPr>
          <p:blipFill rotWithShape="1">
            <a:blip r:embed="rId3">
              <a:alphaModFix/>
            </a:blip>
            <a:srcRect t="39" b="29"/>
            <a:stretch/>
          </p:blipFill>
          <p:spPr>
            <a:xfrm>
              <a:off x="-103000" y="-237275"/>
              <a:ext cx="1360299" cy="233174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_1_1_1">
    <p:bg>
      <p:bgPr>
        <a:solidFill>
          <a:srgbClr val="FFFFFF"/>
        </a:solid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" name="Google Shape;265;p15"/>
          <p:cNvGrpSpPr/>
          <p:nvPr/>
        </p:nvGrpSpPr>
        <p:grpSpPr>
          <a:xfrm>
            <a:off x="6002520" y="-102719"/>
            <a:ext cx="4477807" cy="5398619"/>
            <a:chOff x="6002520" y="-102719"/>
            <a:chExt cx="4477807" cy="5398619"/>
          </a:xfrm>
        </p:grpSpPr>
        <p:sp>
          <p:nvSpPr>
            <p:cNvPr id="266" name="Google Shape;266;p15"/>
            <p:cNvSpPr/>
            <p:nvPr/>
          </p:nvSpPr>
          <p:spPr>
            <a:xfrm rot="10800000" flipH="1">
              <a:off x="7915228" y="315002"/>
              <a:ext cx="1679305" cy="4839573"/>
            </a:xfrm>
            <a:custGeom>
              <a:avLst/>
              <a:gdLst/>
              <a:ahLst/>
              <a:cxnLst/>
              <a:rect l="l" t="t" r="r" b="b"/>
              <a:pathLst>
                <a:path w="35728" h="40732" extrusionOk="0">
                  <a:moveTo>
                    <a:pt x="18820" y="1"/>
                  </a:moveTo>
                  <a:cubicBezTo>
                    <a:pt x="19109" y="1207"/>
                    <a:pt x="19249" y="2430"/>
                    <a:pt x="19000" y="3636"/>
                  </a:cubicBezTo>
                  <a:cubicBezTo>
                    <a:pt x="18629" y="5447"/>
                    <a:pt x="17036" y="7130"/>
                    <a:pt x="15257" y="7130"/>
                  </a:cubicBezTo>
                  <a:cubicBezTo>
                    <a:pt x="15061" y="7130"/>
                    <a:pt x="14863" y="7110"/>
                    <a:pt x="14664" y="7067"/>
                  </a:cubicBezTo>
                  <a:cubicBezTo>
                    <a:pt x="13233" y="6760"/>
                    <a:pt x="12265" y="5466"/>
                    <a:pt x="11373" y="4304"/>
                  </a:cubicBezTo>
                  <a:cubicBezTo>
                    <a:pt x="10483" y="3139"/>
                    <a:pt x="9353" y="1922"/>
                    <a:pt x="7887" y="1886"/>
                  </a:cubicBezTo>
                  <a:cubicBezTo>
                    <a:pt x="7863" y="1885"/>
                    <a:pt x="7839" y="1885"/>
                    <a:pt x="7814" y="1885"/>
                  </a:cubicBezTo>
                  <a:cubicBezTo>
                    <a:pt x="5997" y="1885"/>
                    <a:pt x="4737" y="3650"/>
                    <a:pt x="3248" y="4713"/>
                  </a:cubicBezTo>
                  <a:cubicBezTo>
                    <a:pt x="2280" y="5405"/>
                    <a:pt x="1163" y="5790"/>
                    <a:pt x="1" y="5925"/>
                  </a:cubicBezTo>
                  <a:cubicBezTo>
                    <a:pt x="944" y="10790"/>
                    <a:pt x="4021" y="15270"/>
                    <a:pt x="8412" y="17604"/>
                  </a:cubicBezTo>
                  <a:cubicBezTo>
                    <a:pt x="10555" y="18738"/>
                    <a:pt x="12922" y="19389"/>
                    <a:pt x="15103" y="20449"/>
                  </a:cubicBezTo>
                  <a:cubicBezTo>
                    <a:pt x="17287" y="21508"/>
                    <a:pt x="19372" y="23106"/>
                    <a:pt x="20192" y="25384"/>
                  </a:cubicBezTo>
                  <a:cubicBezTo>
                    <a:pt x="21279" y="28400"/>
                    <a:pt x="19923" y="31871"/>
                    <a:pt x="20959" y="34903"/>
                  </a:cubicBezTo>
                  <a:cubicBezTo>
                    <a:pt x="21790" y="37345"/>
                    <a:pt x="24038" y="39046"/>
                    <a:pt x="26392" y="40098"/>
                  </a:cubicBezTo>
                  <a:cubicBezTo>
                    <a:pt x="26928" y="40337"/>
                    <a:pt x="27476" y="40548"/>
                    <a:pt x="28032" y="40732"/>
                  </a:cubicBezTo>
                  <a:cubicBezTo>
                    <a:pt x="29081" y="39274"/>
                    <a:pt x="30382" y="38007"/>
                    <a:pt x="31598" y="36678"/>
                  </a:cubicBezTo>
                  <a:cubicBezTo>
                    <a:pt x="32974" y="35172"/>
                    <a:pt x="34273" y="33520"/>
                    <a:pt x="34875" y="31575"/>
                  </a:cubicBezTo>
                  <a:cubicBezTo>
                    <a:pt x="35727" y="28822"/>
                    <a:pt x="35073" y="25810"/>
                    <a:pt x="33942" y="23160"/>
                  </a:cubicBezTo>
                  <a:cubicBezTo>
                    <a:pt x="32811" y="20510"/>
                    <a:pt x="31213" y="18081"/>
                    <a:pt x="30062" y="15441"/>
                  </a:cubicBezTo>
                  <a:cubicBezTo>
                    <a:pt x="28907" y="12797"/>
                    <a:pt x="28208" y="9806"/>
                    <a:pt x="28996" y="7032"/>
                  </a:cubicBezTo>
                  <a:cubicBezTo>
                    <a:pt x="29905" y="3827"/>
                    <a:pt x="32617" y="1518"/>
                    <a:pt x="35645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5"/>
            <p:cNvSpPr/>
            <p:nvPr/>
          </p:nvSpPr>
          <p:spPr>
            <a:xfrm rot="10800000" flipH="1">
              <a:off x="9065267" y="201900"/>
              <a:ext cx="1287556" cy="4952684"/>
            </a:xfrm>
            <a:custGeom>
              <a:avLst/>
              <a:gdLst/>
              <a:ahLst/>
              <a:cxnLst/>
              <a:rect l="l" t="t" r="r" b="b"/>
              <a:pathLst>
                <a:path w="18724" h="41684" extrusionOk="0">
                  <a:moveTo>
                    <a:pt x="7614" y="1"/>
                  </a:moveTo>
                  <a:cubicBezTo>
                    <a:pt x="4586" y="1518"/>
                    <a:pt x="1874" y="3827"/>
                    <a:pt x="965" y="7032"/>
                  </a:cubicBezTo>
                  <a:cubicBezTo>
                    <a:pt x="177" y="9806"/>
                    <a:pt x="876" y="12797"/>
                    <a:pt x="2031" y="15441"/>
                  </a:cubicBezTo>
                  <a:cubicBezTo>
                    <a:pt x="3182" y="18081"/>
                    <a:pt x="4780" y="20510"/>
                    <a:pt x="5911" y="23160"/>
                  </a:cubicBezTo>
                  <a:cubicBezTo>
                    <a:pt x="7042" y="25810"/>
                    <a:pt x="7696" y="28822"/>
                    <a:pt x="6844" y="31575"/>
                  </a:cubicBezTo>
                  <a:cubicBezTo>
                    <a:pt x="6242" y="33520"/>
                    <a:pt x="4943" y="35172"/>
                    <a:pt x="3567" y="36678"/>
                  </a:cubicBezTo>
                  <a:cubicBezTo>
                    <a:pt x="2351" y="38007"/>
                    <a:pt x="1050" y="39274"/>
                    <a:pt x="1" y="40732"/>
                  </a:cubicBezTo>
                  <a:cubicBezTo>
                    <a:pt x="1909" y="41367"/>
                    <a:pt x="3922" y="41683"/>
                    <a:pt x="5935" y="41683"/>
                  </a:cubicBezTo>
                  <a:cubicBezTo>
                    <a:pt x="9028" y="41683"/>
                    <a:pt x="12122" y="40937"/>
                    <a:pt x="14840" y="39458"/>
                  </a:cubicBezTo>
                  <a:cubicBezTo>
                    <a:pt x="16257" y="38688"/>
                    <a:pt x="17562" y="37727"/>
                    <a:pt x="18724" y="36614"/>
                  </a:cubicBezTo>
                  <a:lnTo>
                    <a:pt x="18724" y="1"/>
                  </a:lnTo>
                  <a:close/>
                </a:path>
              </a:pathLst>
            </a:custGeom>
            <a:solidFill>
              <a:srgbClr val="F28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5"/>
            <p:cNvSpPr/>
            <p:nvPr/>
          </p:nvSpPr>
          <p:spPr>
            <a:xfrm rot="10800000" flipH="1">
              <a:off x="8947883" y="-102719"/>
              <a:ext cx="1404938" cy="907153"/>
            </a:xfrm>
            <a:custGeom>
              <a:avLst/>
              <a:gdLst/>
              <a:ahLst/>
              <a:cxnLst/>
              <a:rect l="l" t="t" r="r" b="b"/>
              <a:pathLst>
                <a:path w="20431" h="7635" extrusionOk="0">
                  <a:moveTo>
                    <a:pt x="20431" y="1"/>
                  </a:moveTo>
                  <a:cubicBezTo>
                    <a:pt x="19269" y="1114"/>
                    <a:pt x="17964" y="2075"/>
                    <a:pt x="16547" y="2845"/>
                  </a:cubicBezTo>
                  <a:cubicBezTo>
                    <a:pt x="13829" y="4324"/>
                    <a:pt x="10735" y="5070"/>
                    <a:pt x="7642" y="5070"/>
                  </a:cubicBezTo>
                  <a:cubicBezTo>
                    <a:pt x="5629" y="5070"/>
                    <a:pt x="3616" y="4754"/>
                    <a:pt x="1708" y="4119"/>
                  </a:cubicBezTo>
                  <a:cubicBezTo>
                    <a:pt x="1568" y="4309"/>
                    <a:pt x="1435" y="4504"/>
                    <a:pt x="1305" y="4705"/>
                  </a:cubicBezTo>
                  <a:cubicBezTo>
                    <a:pt x="727" y="5601"/>
                    <a:pt x="260" y="6599"/>
                    <a:pt x="1" y="7635"/>
                  </a:cubicBezTo>
                  <a:lnTo>
                    <a:pt x="20431" y="7635"/>
                  </a:lnTo>
                  <a:lnTo>
                    <a:pt x="20431" y="1"/>
                  </a:ln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5"/>
            <p:cNvSpPr/>
            <p:nvPr/>
          </p:nvSpPr>
          <p:spPr>
            <a:xfrm rot="9683509" flipH="1">
              <a:off x="8237391" y="3788609"/>
              <a:ext cx="729045" cy="1405831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1" y="0"/>
                  </a:moveTo>
                  <a:cubicBezTo>
                    <a:pt x="2371" y="0"/>
                    <a:pt x="0" y="5907"/>
                    <a:pt x="1788" y="9382"/>
                  </a:cubicBezTo>
                  <a:cubicBezTo>
                    <a:pt x="2675" y="11107"/>
                    <a:pt x="4340" y="11832"/>
                    <a:pt x="5925" y="11832"/>
                  </a:cubicBezTo>
                  <a:cubicBezTo>
                    <a:pt x="7628" y="11832"/>
                    <a:pt x="9239" y="10997"/>
                    <a:pt x="9702" y="9655"/>
                  </a:cubicBezTo>
                  <a:cubicBezTo>
                    <a:pt x="10601" y="7063"/>
                    <a:pt x="9546" y="412"/>
                    <a:pt x="5713" y="14"/>
                  </a:cubicBezTo>
                  <a:cubicBezTo>
                    <a:pt x="5628" y="4"/>
                    <a:pt x="5546" y="0"/>
                    <a:pt x="5461" y="0"/>
                  </a:cubicBezTo>
                  <a:close/>
                </a:path>
              </a:pathLst>
            </a:custGeom>
            <a:solidFill>
              <a:srgbClr val="F9A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0" name="Google Shape;270;p15"/>
            <p:cNvGrpSpPr/>
            <p:nvPr/>
          </p:nvGrpSpPr>
          <p:grpSpPr>
            <a:xfrm>
              <a:off x="6002520" y="4318199"/>
              <a:ext cx="4477807" cy="839588"/>
              <a:chOff x="3098100" y="3849750"/>
              <a:chExt cx="940775" cy="270425"/>
            </a:xfrm>
          </p:grpSpPr>
          <p:sp>
            <p:nvSpPr>
              <p:cNvPr id="271" name="Google Shape;271;p15"/>
              <p:cNvSpPr/>
              <p:nvPr/>
            </p:nvSpPr>
            <p:spPr>
              <a:xfrm>
                <a:off x="3304800" y="3882975"/>
                <a:ext cx="665525" cy="237200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9488" extrusionOk="0">
                    <a:moveTo>
                      <a:pt x="10146" y="1"/>
                    </a:moveTo>
                    <a:cubicBezTo>
                      <a:pt x="8817" y="1"/>
                      <a:pt x="7433" y="475"/>
                      <a:pt x="6262" y="1145"/>
                    </a:cubicBezTo>
                    <a:cubicBezTo>
                      <a:pt x="3158" y="2920"/>
                      <a:pt x="859" y="6023"/>
                      <a:pt x="1" y="9488"/>
                    </a:cubicBezTo>
                    <a:lnTo>
                      <a:pt x="26620" y="9488"/>
                    </a:lnTo>
                    <a:cubicBezTo>
                      <a:pt x="26617" y="9143"/>
                      <a:pt x="26593" y="8799"/>
                      <a:pt x="26498" y="8469"/>
                    </a:cubicBezTo>
                    <a:cubicBezTo>
                      <a:pt x="26007" y="6772"/>
                      <a:pt x="23963" y="6091"/>
                      <a:pt x="22202" y="6016"/>
                    </a:cubicBezTo>
                    <a:cubicBezTo>
                      <a:pt x="20437" y="5942"/>
                      <a:pt x="18550" y="6179"/>
                      <a:pt x="17017" y="5304"/>
                    </a:cubicBezTo>
                    <a:cubicBezTo>
                      <a:pt x="15112" y="4217"/>
                      <a:pt x="14363" y="1734"/>
                      <a:pt x="12482" y="610"/>
                    </a:cubicBezTo>
                    <a:cubicBezTo>
                      <a:pt x="11767" y="182"/>
                      <a:pt x="10967" y="1"/>
                      <a:pt x="10146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15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rgbClr val="FFF2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15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rgbClr val="FECD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274" name="Google Shape;274;p15"/>
            <p:cNvPicPr preferRelativeResize="0"/>
            <p:nvPr/>
          </p:nvPicPr>
          <p:blipFill rotWithShape="1">
            <a:blip r:embed="rId2">
              <a:alphaModFix/>
            </a:blip>
            <a:srcRect l="70893"/>
            <a:stretch/>
          </p:blipFill>
          <p:spPr>
            <a:xfrm>
              <a:off x="8305798" y="-52600"/>
              <a:ext cx="914400" cy="17671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5" name="Google Shape;275;p15"/>
            <p:cNvPicPr preferRelativeResize="0"/>
            <p:nvPr/>
          </p:nvPicPr>
          <p:blipFill rotWithShape="1">
            <a:blip r:embed="rId3">
              <a:alphaModFix/>
            </a:blip>
            <a:srcRect l="53174"/>
            <a:stretch/>
          </p:blipFill>
          <p:spPr>
            <a:xfrm>
              <a:off x="7967650" y="3608200"/>
              <a:ext cx="1404950" cy="16877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76" name="Google Shape;276;p15"/>
          <p:cNvGrpSpPr/>
          <p:nvPr/>
        </p:nvGrpSpPr>
        <p:grpSpPr>
          <a:xfrm>
            <a:off x="-1461898" y="-365531"/>
            <a:ext cx="4517288" cy="5656681"/>
            <a:chOff x="-1461898" y="-365531"/>
            <a:chExt cx="4517288" cy="5656681"/>
          </a:xfrm>
        </p:grpSpPr>
        <p:grpSp>
          <p:nvGrpSpPr>
            <p:cNvPr id="277" name="Google Shape;277;p15"/>
            <p:cNvGrpSpPr/>
            <p:nvPr/>
          </p:nvGrpSpPr>
          <p:grpSpPr>
            <a:xfrm rot="-373055" flipH="1">
              <a:off x="-1188897" y="-165939"/>
              <a:ext cx="3971287" cy="5257164"/>
              <a:chOff x="3268325" y="3013975"/>
              <a:chExt cx="1443800" cy="1106200"/>
            </a:xfrm>
          </p:grpSpPr>
          <p:sp>
            <p:nvSpPr>
              <p:cNvPr id="278" name="Google Shape;278;p15"/>
              <p:cNvSpPr/>
              <p:nvPr/>
            </p:nvSpPr>
            <p:spPr>
              <a:xfrm>
                <a:off x="3268325" y="3013975"/>
                <a:ext cx="274950" cy="149575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983" extrusionOk="0">
                    <a:moveTo>
                      <a:pt x="1" y="1"/>
                    </a:moveTo>
                    <a:cubicBezTo>
                      <a:pt x="1367" y="1752"/>
                      <a:pt x="2900" y="3353"/>
                      <a:pt x="4795" y="4495"/>
                    </a:cubicBezTo>
                    <a:cubicBezTo>
                      <a:pt x="6348" y="5429"/>
                      <a:pt x="8202" y="5983"/>
                      <a:pt x="10007" y="5983"/>
                    </a:cubicBezTo>
                    <a:cubicBezTo>
                      <a:pt x="10340" y="5983"/>
                      <a:pt x="10671" y="5964"/>
                      <a:pt x="10998" y="5925"/>
                    </a:cubicBezTo>
                    <a:cubicBezTo>
                      <a:pt x="10617" y="3974"/>
                      <a:pt x="10586" y="1960"/>
                      <a:pt x="10947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15"/>
              <p:cNvSpPr/>
              <p:nvPr/>
            </p:nvSpPr>
            <p:spPr>
              <a:xfrm>
                <a:off x="3543250" y="3013975"/>
                <a:ext cx="893200" cy="1018300"/>
              </a:xfrm>
              <a:custGeom>
                <a:avLst/>
                <a:gdLst/>
                <a:ahLst/>
                <a:cxnLst/>
                <a:rect l="l" t="t" r="r" b="b"/>
                <a:pathLst>
                  <a:path w="35728" h="40732" extrusionOk="0">
                    <a:moveTo>
                      <a:pt x="18820" y="1"/>
                    </a:moveTo>
                    <a:cubicBezTo>
                      <a:pt x="19109" y="1207"/>
                      <a:pt x="19249" y="2430"/>
                      <a:pt x="19000" y="3636"/>
                    </a:cubicBezTo>
                    <a:cubicBezTo>
                      <a:pt x="18629" y="5447"/>
                      <a:pt x="17036" y="7130"/>
                      <a:pt x="15257" y="7130"/>
                    </a:cubicBezTo>
                    <a:cubicBezTo>
                      <a:pt x="15061" y="7130"/>
                      <a:pt x="14863" y="7110"/>
                      <a:pt x="14664" y="7067"/>
                    </a:cubicBezTo>
                    <a:cubicBezTo>
                      <a:pt x="13233" y="6760"/>
                      <a:pt x="12265" y="5466"/>
                      <a:pt x="11373" y="4304"/>
                    </a:cubicBezTo>
                    <a:cubicBezTo>
                      <a:pt x="10483" y="3139"/>
                      <a:pt x="9353" y="1922"/>
                      <a:pt x="7887" y="1886"/>
                    </a:cubicBezTo>
                    <a:cubicBezTo>
                      <a:pt x="7863" y="1885"/>
                      <a:pt x="7839" y="1885"/>
                      <a:pt x="7814" y="1885"/>
                    </a:cubicBezTo>
                    <a:cubicBezTo>
                      <a:pt x="5997" y="1885"/>
                      <a:pt x="4737" y="3650"/>
                      <a:pt x="3248" y="4713"/>
                    </a:cubicBezTo>
                    <a:cubicBezTo>
                      <a:pt x="2280" y="5405"/>
                      <a:pt x="1163" y="5790"/>
                      <a:pt x="1" y="5925"/>
                    </a:cubicBezTo>
                    <a:cubicBezTo>
                      <a:pt x="944" y="10790"/>
                      <a:pt x="4021" y="15270"/>
                      <a:pt x="8412" y="17604"/>
                    </a:cubicBezTo>
                    <a:cubicBezTo>
                      <a:pt x="10555" y="18738"/>
                      <a:pt x="12922" y="19389"/>
                      <a:pt x="15103" y="20449"/>
                    </a:cubicBezTo>
                    <a:cubicBezTo>
                      <a:pt x="17287" y="21508"/>
                      <a:pt x="19372" y="23106"/>
                      <a:pt x="20192" y="25384"/>
                    </a:cubicBezTo>
                    <a:cubicBezTo>
                      <a:pt x="21279" y="28400"/>
                      <a:pt x="19923" y="31871"/>
                      <a:pt x="20959" y="34903"/>
                    </a:cubicBezTo>
                    <a:cubicBezTo>
                      <a:pt x="21790" y="37345"/>
                      <a:pt x="24038" y="39046"/>
                      <a:pt x="26392" y="40098"/>
                    </a:cubicBezTo>
                    <a:cubicBezTo>
                      <a:pt x="26928" y="40337"/>
                      <a:pt x="27476" y="40548"/>
                      <a:pt x="28032" y="40732"/>
                    </a:cubicBezTo>
                    <a:cubicBezTo>
                      <a:pt x="29081" y="39274"/>
                      <a:pt x="30382" y="38007"/>
                      <a:pt x="31598" y="36678"/>
                    </a:cubicBezTo>
                    <a:cubicBezTo>
                      <a:pt x="32974" y="35172"/>
                      <a:pt x="34273" y="33520"/>
                      <a:pt x="34875" y="31575"/>
                    </a:cubicBezTo>
                    <a:cubicBezTo>
                      <a:pt x="35727" y="28822"/>
                      <a:pt x="35073" y="25810"/>
                      <a:pt x="33942" y="23160"/>
                    </a:cubicBezTo>
                    <a:cubicBezTo>
                      <a:pt x="32811" y="20510"/>
                      <a:pt x="31213" y="18081"/>
                      <a:pt x="30062" y="15441"/>
                    </a:cubicBezTo>
                    <a:cubicBezTo>
                      <a:pt x="28907" y="12797"/>
                      <a:pt x="28208" y="9806"/>
                      <a:pt x="28996" y="7032"/>
                    </a:cubicBezTo>
                    <a:cubicBezTo>
                      <a:pt x="29905" y="3827"/>
                      <a:pt x="32617" y="1518"/>
                      <a:pt x="356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15"/>
              <p:cNvSpPr/>
              <p:nvPr/>
            </p:nvSpPr>
            <p:spPr>
              <a:xfrm>
                <a:off x="3532950" y="3013975"/>
                <a:ext cx="491525" cy="178275"/>
              </a:xfrm>
              <a:custGeom>
                <a:avLst/>
                <a:gdLst/>
                <a:ahLst/>
                <a:cxnLst/>
                <a:rect l="l" t="t" r="r" b="b"/>
                <a:pathLst>
                  <a:path w="19661" h="7131" extrusionOk="0">
                    <a:moveTo>
                      <a:pt x="362" y="1"/>
                    </a:moveTo>
                    <a:cubicBezTo>
                      <a:pt x="1" y="1960"/>
                      <a:pt x="32" y="3974"/>
                      <a:pt x="413" y="5925"/>
                    </a:cubicBezTo>
                    <a:cubicBezTo>
                      <a:pt x="1575" y="5790"/>
                      <a:pt x="2692" y="5405"/>
                      <a:pt x="3660" y="4713"/>
                    </a:cubicBezTo>
                    <a:cubicBezTo>
                      <a:pt x="5149" y="3650"/>
                      <a:pt x="6409" y="1885"/>
                      <a:pt x="8226" y="1885"/>
                    </a:cubicBezTo>
                    <a:cubicBezTo>
                      <a:pt x="8251" y="1885"/>
                      <a:pt x="8275" y="1885"/>
                      <a:pt x="8299" y="1886"/>
                    </a:cubicBezTo>
                    <a:cubicBezTo>
                      <a:pt x="9765" y="1922"/>
                      <a:pt x="10895" y="3139"/>
                      <a:pt x="11785" y="4304"/>
                    </a:cubicBezTo>
                    <a:cubicBezTo>
                      <a:pt x="12677" y="5466"/>
                      <a:pt x="13645" y="6760"/>
                      <a:pt x="15076" y="7067"/>
                    </a:cubicBezTo>
                    <a:cubicBezTo>
                      <a:pt x="15275" y="7110"/>
                      <a:pt x="15473" y="7130"/>
                      <a:pt x="15669" y="7130"/>
                    </a:cubicBezTo>
                    <a:cubicBezTo>
                      <a:pt x="17448" y="7130"/>
                      <a:pt x="19041" y="5447"/>
                      <a:pt x="19412" y="3636"/>
                    </a:cubicBezTo>
                    <a:cubicBezTo>
                      <a:pt x="19661" y="2430"/>
                      <a:pt x="19521" y="1207"/>
                      <a:pt x="19232" y="1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15"/>
              <p:cNvSpPr/>
              <p:nvPr/>
            </p:nvSpPr>
            <p:spPr>
              <a:xfrm>
                <a:off x="4244025" y="3013975"/>
                <a:ext cx="468100" cy="1042100"/>
              </a:xfrm>
              <a:custGeom>
                <a:avLst/>
                <a:gdLst/>
                <a:ahLst/>
                <a:cxnLst/>
                <a:rect l="l" t="t" r="r" b="b"/>
                <a:pathLst>
                  <a:path w="18724" h="41684" extrusionOk="0">
                    <a:moveTo>
                      <a:pt x="7614" y="1"/>
                    </a:moveTo>
                    <a:cubicBezTo>
                      <a:pt x="4586" y="1518"/>
                      <a:pt x="1874" y="3827"/>
                      <a:pt x="965" y="7032"/>
                    </a:cubicBezTo>
                    <a:cubicBezTo>
                      <a:pt x="177" y="9806"/>
                      <a:pt x="876" y="12797"/>
                      <a:pt x="2031" y="15441"/>
                    </a:cubicBezTo>
                    <a:cubicBezTo>
                      <a:pt x="3182" y="18081"/>
                      <a:pt x="4780" y="20510"/>
                      <a:pt x="5911" y="23160"/>
                    </a:cubicBezTo>
                    <a:cubicBezTo>
                      <a:pt x="7042" y="25810"/>
                      <a:pt x="7696" y="28822"/>
                      <a:pt x="6844" y="31575"/>
                    </a:cubicBezTo>
                    <a:cubicBezTo>
                      <a:pt x="6242" y="33520"/>
                      <a:pt x="4943" y="35172"/>
                      <a:pt x="3567" y="36678"/>
                    </a:cubicBezTo>
                    <a:cubicBezTo>
                      <a:pt x="2351" y="38007"/>
                      <a:pt x="1050" y="39274"/>
                      <a:pt x="1" y="40732"/>
                    </a:cubicBezTo>
                    <a:cubicBezTo>
                      <a:pt x="1909" y="41367"/>
                      <a:pt x="3922" y="41683"/>
                      <a:pt x="5935" y="41683"/>
                    </a:cubicBezTo>
                    <a:cubicBezTo>
                      <a:pt x="9028" y="41683"/>
                      <a:pt x="12122" y="40937"/>
                      <a:pt x="14840" y="39458"/>
                    </a:cubicBezTo>
                    <a:cubicBezTo>
                      <a:pt x="16257" y="38688"/>
                      <a:pt x="17562" y="37727"/>
                      <a:pt x="18724" y="36614"/>
                    </a:cubicBezTo>
                    <a:lnTo>
                      <a:pt x="18724" y="1"/>
                    </a:lnTo>
                    <a:close/>
                  </a:path>
                </a:pathLst>
              </a:custGeom>
              <a:solidFill>
                <a:srgbClr val="F28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15"/>
              <p:cNvSpPr/>
              <p:nvPr/>
            </p:nvSpPr>
            <p:spPr>
              <a:xfrm>
                <a:off x="4201350" y="3929300"/>
                <a:ext cx="510775" cy="190875"/>
              </a:xfrm>
              <a:custGeom>
                <a:avLst/>
                <a:gdLst/>
                <a:ahLst/>
                <a:cxnLst/>
                <a:rect l="l" t="t" r="r" b="b"/>
                <a:pathLst>
                  <a:path w="20431" h="7635" extrusionOk="0">
                    <a:moveTo>
                      <a:pt x="20431" y="1"/>
                    </a:moveTo>
                    <a:cubicBezTo>
                      <a:pt x="19269" y="1114"/>
                      <a:pt x="17964" y="2075"/>
                      <a:pt x="16547" y="2845"/>
                    </a:cubicBezTo>
                    <a:cubicBezTo>
                      <a:pt x="13829" y="4324"/>
                      <a:pt x="10735" y="5070"/>
                      <a:pt x="7642" y="5070"/>
                    </a:cubicBezTo>
                    <a:cubicBezTo>
                      <a:pt x="5629" y="5070"/>
                      <a:pt x="3616" y="4754"/>
                      <a:pt x="1708" y="4119"/>
                    </a:cubicBezTo>
                    <a:cubicBezTo>
                      <a:pt x="1568" y="4309"/>
                      <a:pt x="1435" y="4504"/>
                      <a:pt x="1305" y="4705"/>
                    </a:cubicBezTo>
                    <a:cubicBezTo>
                      <a:pt x="727" y="5601"/>
                      <a:pt x="260" y="6599"/>
                      <a:pt x="1" y="7635"/>
                    </a:cubicBezTo>
                    <a:lnTo>
                      <a:pt x="20431" y="7635"/>
                    </a:lnTo>
                    <a:lnTo>
                      <a:pt x="20431" y="1"/>
                    </a:ln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15"/>
              <p:cNvSpPr/>
              <p:nvPr/>
            </p:nvSpPr>
            <p:spPr>
              <a:xfrm>
                <a:off x="4057600" y="3658800"/>
                <a:ext cx="265050" cy="295800"/>
              </a:xfrm>
              <a:custGeom>
                <a:avLst/>
                <a:gdLst/>
                <a:ahLst/>
                <a:cxnLst/>
                <a:rect l="l" t="t" r="r" b="b"/>
                <a:pathLst>
                  <a:path w="10602" h="11832" extrusionOk="0">
                    <a:moveTo>
                      <a:pt x="5461" y="0"/>
                    </a:moveTo>
                    <a:cubicBezTo>
                      <a:pt x="2371" y="0"/>
                      <a:pt x="0" y="5907"/>
                      <a:pt x="1788" y="9382"/>
                    </a:cubicBezTo>
                    <a:cubicBezTo>
                      <a:pt x="2675" y="11107"/>
                      <a:pt x="4340" y="11832"/>
                      <a:pt x="5925" y="11832"/>
                    </a:cubicBezTo>
                    <a:cubicBezTo>
                      <a:pt x="7628" y="11832"/>
                      <a:pt x="9239" y="10997"/>
                      <a:pt x="9702" y="9655"/>
                    </a:cubicBezTo>
                    <a:cubicBezTo>
                      <a:pt x="10601" y="7063"/>
                      <a:pt x="9546" y="412"/>
                      <a:pt x="5713" y="14"/>
                    </a:cubicBezTo>
                    <a:cubicBezTo>
                      <a:pt x="5628" y="4"/>
                      <a:pt x="5546" y="0"/>
                      <a:pt x="5461" y="0"/>
                    </a:cubicBezTo>
                    <a:close/>
                  </a:path>
                </a:pathLst>
              </a:custGeom>
              <a:solidFill>
                <a:srgbClr val="F9AD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284" name="Google Shape;284;p1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-381000" y="-228600"/>
              <a:ext cx="3141475" cy="17670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5" name="Google Shape;285;p15"/>
            <p:cNvPicPr preferRelativeResize="0"/>
            <p:nvPr/>
          </p:nvPicPr>
          <p:blipFill rotWithShape="1">
            <a:blip r:embed="rId5">
              <a:alphaModFix/>
            </a:blip>
            <a:srcRect r="52408" b="36511"/>
            <a:stretch/>
          </p:blipFill>
          <p:spPr>
            <a:xfrm>
              <a:off x="-228600" y="4090400"/>
              <a:ext cx="1600195" cy="120074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1_1_1_1_1">
    <p:bg>
      <p:bgPr>
        <a:solidFill>
          <a:schemeClr val="accent1"/>
        </a:solid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" name="Google Shape;287;p16"/>
          <p:cNvGrpSpPr/>
          <p:nvPr/>
        </p:nvGrpSpPr>
        <p:grpSpPr>
          <a:xfrm>
            <a:off x="7588037" y="-344128"/>
            <a:ext cx="1753419" cy="5824284"/>
            <a:chOff x="5883539" y="-344156"/>
            <a:chExt cx="3534407" cy="5824284"/>
          </a:xfrm>
        </p:grpSpPr>
        <p:sp>
          <p:nvSpPr>
            <p:cNvPr id="288" name="Google Shape;288;p16"/>
            <p:cNvSpPr/>
            <p:nvPr/>
          </p:nvSpPr>
          <p:spPr>
            <a:xfrm rot="5400000">
              <a:off x="6900504" y="863896"/>
              <a:ext cx="3234092" cy="1383201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6"/>
            <p:cNvSpPr/>
            <p:nvPr/>
          </p:nvSpPr>
          <p:spPr>
            <a:xfrm rot="5400000">
              <a:off x="4775506" y="1046483"/>
              <a:ext cx="5541677" cy="3325611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6"/>
            <p:cNvSpPr/>
            <p:nvPr/>
          </p:nvSpPr>
          <p:spPr>
            <a:xfrm rot="5400000">
              <a:off x="8150941" y="3716902"/>
              <a:ext cx="789976" cy="451130"/>
            </a:xfrm>
            <a:custGeom>
              <a:avLst/>
              <a:gdLst/>
              <a:ahLst/>
              <a:cxnLst/>
              <a:rect l="l" t="t" r="r" b="b"/>
              <a:pathLst>
                <a:path w="9871" h="5660" extrusionOk="0">
                  <a:moveTo>
                    <a:pt x="9870" y="1"/>
                  </a:moveTo>
                  <a:cubicBezTo>
                    <a:pt x="6399" y="706"/>
                    <a:pt x="3053" y="2008"/>
                    <a:pt x="1" y="3807"/>
                  </a:cubicBezTo>
                  <a:cubicBezTo>
                    <a:pt x="621" y="4185"/>
                    <a:pt x="1258" y="4535"/>
                    <a:pt x="1922" y="4845"/>
                  </a:cubicBezTo>
                  <a:cubicBezTo>
                    <a:pt x="2913" y="5309"/>
                    <a:pt x="4048" y="5660"/>
                    <a:pt x="5141" y="5660"/>
                  </a:cubicBezTo>
                  <a:cubicBezTo>
                    <a:pt x="5826" y="5660"/>
                    <a:pt x="6498" y="5520"/>
                    <a:pt x="7103" y="5180"/>
                  </a:cubicBezTo>
                  <a:cubicBezTo>
                    <a:pt x="8194" y="4570"/>
                    <a:pt x="8848" y="3432"/>
                    <a:pt x="9267" y="2287"/>
                  </a:cubicBezTo>
                  <a:cubicBezTo>
                    <a:pt x="9543" y="1538"/>
                    <a:pt x="9737" y="774"/>
                    <a:pt x="987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6"/>
            <p:cNvSpPr/>
            <p:nvPr/>
          </p:nvSpPr>
          <p:spPr>
            <a:xfrm rot="5400000">
              <a:off x="8024895" y="1980397"/>
              <a:ext cx="1785149" cy="530118"/>
            </a:xfrm>
            <a:custGeom>
              <a:avLst/>
              <a:gdLst/>
              <a:ahLst/>
              <a:cxnLst/>
              <a:rect l="l" t="t" r="r" b="b"/>
              <a:pathLst>
                <a:path w="22306" h="6651" extrusionOk="0">
                  <a:moveTo>
                    <a:pt x="1" y="0"/>
                  </a:moveTo>
                  <a:cubicBezTo>
                    <a:pt x="97" y="1758"/>
                    <a:pt x="877" y="3479"/>
                    <a:pt x="2185" y="4702"/>
                  </a:cubicBezTo>
                  <a:cubicBezTo>
                    <a:pt x="3531" y="5952"/>
                    <a:pt x="5405" y="6650"/>
                    <a:pt x="7274" y="6650"/>
                  </a:cubicBezTo>
                  <a:cubicBezTo>
                    <a:pt x="7350" y="6650"/>
                    <a:pt x="7425" y="6647"/>
                    <a:pt x="7496" y="6647"/>
                  </a:cubicBezTo>
                  <a:cubicBezTo>
                    <a:pt x="8947" y="5873"/>
                    <a:pt x="10491" y="5332"/>
                    <a:pt x="12115" y="5209"/>
                  </a:cubicBezTo>
                  <a:cubicBezTo>
                    <a:pt x="13083" y="4756"/>
                    <a:pt x="14054" y="4317"/>
                    <a:pt x="15103" y="4109"/>
                  </a:cubicBezTo>
                  <a:cubicBezTo>
                    <a:pt x="15587" y="4010"/>
                    <a:pt x="16078" y="3966"/>
                    <a:pt x="16565" y="3966"/>
                  </a:cubicBezTo>
                  <a:cubicBezTo>
                    <a:pt x="17849" y="3966"/>
                    <a:pt x="19130" y="4276"/>
                    <a:pt x="20346" y="4756"/>
                  </a:cubicBezTo>
                  <a:cubicBezTo>
                    <a:pt x="21586" y="3986"/>
                    <a:pt x="22305" y="2511"/>
                    <a:pt x="22305" y="1060"/>
                  </a:cubicBezTo>
                  <a:cubicBezTo>
                    <a:pt x="22305" y="702"/>
                    <a:pt x="22260" y="345"/>
                    <a:pt x="22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6"/>
            <p:cNvSpPr/>
            <p:nvPr/>
          </p:nvSpPr>
          <p:spPr>
            <a:xfrm rot="5400000">
              <a:off x="7621400" y="2799386"/>
              <a:ext cx="2407783" cy="714476"/>
            </a:xfrm>
            <a:custGeom>
              <a:avLst/>
              <a:gdLst/>
              <a:ahLst/>
              <a:cxnLst/>
              <a:rect l="l" t="t" r="r" b="b"/>
              <a:pathLst>
                <a:path w="30086" h="8964" extrusionOk="0">
                  <a:moveTo>
                    <a:pt x="4620" y="5209"/>
                  </a:moveTo>
                  <a:lnTo>
                    <a:pt x="4620" y="5209"/>
                  </a:lnTo>
                  <a:cubicBezTo>
                    <a:pt x="2996" y="5332"/>
                    <a:pt x="1452" y="5873"/>
                    <a:pt x="1" y="6647"/>
                  </a:cubicBezTo>
                  <a:cubicBezTo>
                    <a:pt x="478" y="6630"/>
                    <a:pt x="955" y="6572"/>
                    <a:pt x="1418" y="6466"/>
                  </a:cubicBezTo>
                  <a:cubicBezTo>
                    <a:pt x="2539" y="6208"/>
                    <a:pt x="3578" y="5700"/>
                    <a:pt x="4620" y="5209"/>
                  </a:cubicBezTo>
                  <a:close/>
                  <a:moveTo>
                    <a:pt x="14677" y="0"/>
                  </a:moveTo>
                  <a:cubicBezTo>
                    <a:pt x="14765" y="345"/>
                    <a:pt x="14810" y="702"/>
                    <a:pt x="14810" y="1060"/>
                  </a:cubicBezTo>
                  <a:cubicBezTo>
                    <a:pt x="14810" y="2511"/>
                    <a:pt x="14091" y="3986"/>
                    <a:pt x="12851" y="4756"/>
                  </a:cubicBezTo>
                  <a:cubicBezTo>
                    <a:pt x="13652" y="5073"/>
                    <a:pt x="14422" y="5465"/>
                    <a:pt x="15154" y="5890"/>
                  </a:cubicBezTo>
                  <a:cubicBezTo>
                    <a:pt x="16789" y="6845"/>
                    <a:pt x="18309" y="7986"/>
                    <a:pt x="19927" y="8964"/>
                  </a:cubicBezTo>
                  <a:cubicBezTo>
                    <a:pt x="22979" y="7165"/>
                    <a:pt x="26325" y="5863"/>
                    <a:pt x="29796" y="5158"/>
                  </a:cubicBezTo>
                  <a:cubicBezTo>
                    <a:pt x="30086" y="3472"/>
                    <a:pt x="30086" y="1735"/>
                    <a:pt x="2998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3" name="Google Shape;293;p16"/>
            <p:cNvGrpSpPr/>
            <p:nvPr/>
          </p:nvGrpSpPr>
          <p:grpSpPr>
            <a:xfrm flipH="1">
              <a:off x="6930507" y="-344156"/>
              <a:ext cx="2487438" cy="2254471"/>
              <a:chOff x="4895725" y="2485200"/>
              <a:chExt cx="464525" cy="744050"/>
            </a:xfrm>
          </p:grpSpPr>
          <p:sp>
            <p:nvSpPr>
              <p:cNvPr id="294" name="Google Shape;294;p16"/>
              <p:cNvSpPr/>
              <p:nvPr/>
            </p:nvSpPr>
            <p:spPr>
              <a:xfrm>
                <a:off x="4896150" y="2564650"/>
                <a:ext cx="407475" cy="415225"/>
              </a:xfrm>
              <a:custGeom>
                <a:avLst/>
                <a:gdLst/>
                <a:ahLst/>
                <a:cxnLst/>
                <a:rect l="l" t="t" r="r" b="b"/>
                <a:pathLst>
                  <a:path w="16299" h="16609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6817" y="7128"/>
                    </a:lnTo>
                    <a:lnTo>
                      <a:pt x="6845" y="7155"/>
                    </a:lnTo>
                    <a:lnTo>
                      <a:pt x="6872" y="7182"/>
                    </a:lnTo>
                    <a:lnTo>
                      <a:pt x="14619" y="14928"/>
                    </a:lnTo>
                    <a:lnTo>
                      <a:pt x="14646" y="14956"/>
                    </a:lnTo>
                    <a:lnTo>
                      <a:pt x="16298" y="16609"/>
                    </a:lnTo>
                    <a:cubicBezTo>
                      <a:pt x="16298" y="16506"/>
                      <a:pt x="16298" y="16400"/>
                      <a:pt x="16295" y="16295"/>
                    </a:cubicBezTo>
                    <a:lnTo>
                      <a:pt x="14826" y="14826"/>
                    </a:lnTo>
                    <a:lnTo>
                      <a:pt x="14799" y="14799"/>
                    </a:lnTo>
                    <a:lnTo>
                      <a:pt x="7029" y="7025"/>
                    </a:lnTo>
                    <a:lnTo>
                      <a:pt x="7001" y="6998"/>
                    </a:lnTo>
                    <a:lnTo>
                      <a:pt x="6974" y="697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16"/>
              <p:cNvSpPr/>
              <p:nvPr/>
            </p:nvSpPr>
            <p:spPr>
              <a:xfrm>
                <a:off x="4896675" y="2643100"/>
                <a:ext cx="398000" cy="404125"/>
              </a:xfrm>
              <a:custGeom>
                <a:avLst/>
                <a:gdLst/>
                <a:ahLst/>
                <a:cxnLst/>
                <a:rect l="l" t="t" r="r" b="b"/>
                <a:pathLst>
                  <a:path w="15920" h="16165" extrusionOk="0">
                    <a:moveTo>
                      <a:pt x="0" y="0"/>
                    </a:moveTo>
                    <a:lnTo>
                      <a:pt x="0" y="314"/>
                    </a:lnTo>
                    <a:lnTo>
                      <a:pt x="5236" y="5550"/>
                    </a:lnTo>
                    <a:lnTo>
                      <a:pt x="5263" y="5577"/>
                    </a:lnTo>
                    <a:lnTo>
                      <a:pt x="5291" y="5604"/>
                    </a:lnTo>
                    <a:lnTo>
                      <a:pt x="13038" y="13351"/>
                    </a:lnTo>
                    <a:lnTo>
                      <a:pt x="13065" y="13378"/>
                    </a:lnTo>
                    <a:lnTo>
                      <a:pt x="13092" y="13405"/>
                    </a:lnTo>
                    <a:lnTo>
                      <a:pt x="15848" y="16165"/>
                    </a:lnTo>
                    <a:cubicBezTo>
                      <a:pt x="15875" y="16083"/>
                      <a:pt x="15899" y="16005"/>
                      <a:pt x="15920" y="15923"/>
                    </a:cubicBezTo>
                    <a:lnTo>
                      <a:pt x="13245" y="13249"/>
                    </a:lnTo>
                    <a:lnTo>
                      <a:pt x="13218" y="13221"/>
                    </a:lnTo>
                    <a:lnTo>
                      <a:pt x="13194" y="13194"/>
                    </a:lnTo>
                    <a:lnTo>
                      <a:pt x="5447" y="5447"/>
                    </a:lnTo>
                    <a:lnTo>
                      <a:pt x="5420" y="5420"/>
                    </a:lnTo>
                    <a:lnTo>
                      <a:pt x="5393" y="53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16"/>
              <p:cNvSpPr/>
              <p:nvPr/>
            </p:nvSpPr>
            <p:spPr>
              <a:xfrm>
                <a:off x="4896400" y="2603925"/>
                <a:ext cx="4051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6204" h="16472" extrusionOk="0">
                    <a:moveTo>
                      <a:pt x="0" y="0"/>
                    </a:moveTo>
                    <a:lnTo>
                      <a:pt x="4" y="313"/>
                    </a:lnTo>
                    <a:lnTo>
                      <a:pt x="6054" y="6364"/>
                    </a:lnTo>
                    <a:lnTo>
                      <a:pt x="6082" y="6391"/>
                    </a:lnTo>
                    <a:lnTo>
                      <a:pt x="13829" y="14138"/>
                    </a:lnTo>
                    <a:lnTo>
                      <a:pt x="13856" y="14165"/>
                    </a:lnTo>
                    <a:lnTo>
                      <a:pt x="16162" y="16472"/>
                    </a:lnTo>
                    <a:cubicBezTo>
                      <a:pt x="16176" y="16383"/>
                      <a:pt x="16189" y="16291"/>
                      <a:pt x="16203" y="16199"/>
                    </a:cubicBezTo>
                    <a:lnTo>
                      <a:pt x="14036" y="14036"/>
                    </a:lnTo>
                    <a:lnTo>
                      <a:pt x="14009" y="14008"/>
                    </a:lnTo>
                    <a:lnTo>
                      <a:pt x="13982" y="13981"/>
                    </a:lnTo>
                    <a:lnTo>
                      <a:pt x="6211" y="6207"/>
                    </a:lnTo>
                    <a:lnTo>
                      <a:pt x="6184" y="61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16"/>
              <p:cNvSpPr/>
              <p:nvPr/>
            </p:nvSpPr>
            <p:spPr>
              <a:xfrm>
                <a:off x="4898950" y="3035450"/>
                <a:ext cx="189175" cy="190300"/>
              </a:xfrm>
              <a:custGeom>
                <a:avLst/>
                <a:gdLst/>
                <a:ahLst/>
                <a:cxnLst/>
                <a:rect l="l" t="t" r="r" b="b"/>
                <a:pathLst>
                  <a:path w="7567" h="7612" extrusionOk="0">
                    <a:moveTo>
                      <a:pt x="1" y="0"/>
                    </a:moveTo>
                    <a:lnTo>
                      <a:pt x="1" y="314"/>
                    </a:lnTo>
                    <a:lnTo>
                      <a:pt x="5145" y="5458"/>
                    </a:lnTo>
                    <a:lnTo>
                      <a:pt x="5172" y="5486"/>
                    </a:lnTo>
                    <a:lnTo>
                      <a:pt x="5200" y="5513"/>
                    </a:lnTo>
                    <a:lnTo>
                      <a:pt x="7298" y="7612"/>
                    </a:lnTo>
                    <a:cubicBezTo>
                      <a:pt x="7390" y="7598"/>
                      <a:pt x="7479" y="7584"/>
                      <a:pt x="7567" y="7567"/>
                    </a:cubicBezTo>
                    <a:lnTo>
                      <a:pt x="5356" y="5356"/>
                    </a:lnTo>
                    <a:lnTo>
                      <a:pt x="5329" y="5329"/>
                    </a:lnTo>
                    <a:lnTo>
                      <a:pt x="5302" y="530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16"/>
              <p:cNvSpPr/>
              <p:nvPr/>
            </p:nvSpPr>
            <p:spPr>
              <a:xfrm>
                <a:off x="4898025" y="2878500"/>
                <a:ext cx="300475" cy="303725"/>
              </a:xfrm>
              <a:custGeom>
                <a:avLst/>
                <a:gdLst/>
                <a:ahLst/>
                <a:cxnLst/>
                <a:rect l="l" t="t" r="r" b="b"/>
                <a:pathLst>
                  <a:path w="12019" h="12149" extrusionOk="0">
                    <a:moveTo>
                      <a:pt x="0" y="0"/>
                    </a:moveTo>
                    <a:lnTo>
                      <a:pt x="4" y="314"/>
                    </a:lnTo>
                    <a:lnTo>
                      <a:pt x="528" y="841"/>
                    </a:lnTo>
                    <a:lnTo>
                      <a:pt x="556" y="869"/>
                    </a:lnTo>
                    <a:lnTo>
                      <a:pt x="8303" y="8616"/>
                    </a:lnTo>
                    <a:lnTo>
                      <a:pt x="8330" y="8643"/>
                    </a:lnTo>
                    <a:lnTo>
                      <a:pt x="8357" y="8670"/>
                    </a:lnTo>
                    <a:lnTo>
                      <a:pt x="11835" y="12149"/>
                    </a:lnTo>
                    <a:cubicBezTo>
                      <a:pt x="11896" y="12108"/>
                      <a:pt x="11962" y="12063"/>
                      <a:pt x="12019" y="12022"/>
                    </a:cubicBezTo>
                    <a:lnTo>
                      <a:pt x="8514" y="8514"/>
                    </a:lnTo>
                    <a:lnTo>
                      <a:pt x="8487" y="8486"/>
                    </a:lnTo>
                    <a:lnTo>
                      <a:pt x="8459" y="8459"/>
                    </a:lnTo>
                    <a:lnTo>
                      <a:pt x="712" y="712"/>
                    </a:lnTo>
                    <a:lnTo>
                      <a:pt x="685" y="685"/>
                    </a:lnTo>
                    <a:lnTo>
                      <a:pt x="658" y="6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16"/>
              <p:cNvSpPr/>
              <p:nvPr/>
            </p:nvSpPr>
            <p:spPr>
              <a:xfrm>
                <a:off x="4897600" y="2800050"/>
                <a:ext cx="341900" cy="345975"/>
              </a:xfrm>
              <a:custGeom>
                <a:avLst/>
                <a:gdLst/>
                <a:ahLst/>
                <a:cxnLst/>
                <a:rect l="l" t="t" r="r" b="b"/>
                <a:pathLst>
                  <a:path w="13676" h="13839" extrusionOk="0">
                    <a:moveTo>
                      <a:pt x="1" y="1"/>
                    </a:moveTo>
                    <a:lnTo>
                      <a:pt x="1" y="314"/>
                    </a:lnTo>
                    <a:lnTo>
                      <a:pt x="2078" y="2392"/>
                    </a:lnTo>
                    <a:lnTo>
                      <a:pt x="2106" y="2419"/>
                    </a:lnTo>
                    <a:lnTo>
                      <a:pt x="2133" y="2446"/>
                    </a:lnTo>
                    <a:lnTo>
                      <a:pt x="9880" y="10193"/>
                    </a:lnTo>
                    <a:lnTo>
                      <a:pt x="9907" y="10221"/>
                    </a:lnTo>
                    <a:lnTo>
                      <a:pt x="13525" y="13839"/>
                    </a:lnTo>
                    <a:cubicBezTo>
                      <a:pt x="13576" y="13787"/>
                      <a:pt x="13627" y="13733"/>
                      <a:pt x="13675" y="13679"/>
                    </a:cubicBezTo>
                    <a:lnTo>
                      <a:pt x="10091" y="10091"/>
                    </a:lnTo>
                    <a:lnTo>
                      <a:pt x="10064" y="10064"/>
                    </a:lnTo>
                    <a:lnTo>
                      <a:pt x="2290" y="2290"/>
                    </a:lnTo>
                    <a:lnTo>
                      <a:pt x="2262" y="2262"/>
                    </a:lnTo>
                    <a:lnTo>
                      <a:pt x="2235" y="223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16"/>
              <p:cNvSpPr/>
              <p:nvPr/>
            </p:nvSpPr>
            <p:spPr>
              <a:xfrm>
                <a:off x="4897100" y="2721600"/>
                <a:ext cx="374750" cy="379700"/>
              </a:xfrm>
              <a:custGeom>
                <a:avLst/>
                <a:gdLst/>
                <a:ahLst/>
                <a:cxnLst/>
                <a:rect l="l" t="t" r="r" b="b"/>
                <a:pathLst>
                  <a:path w="14990" h="15188" extrusionOk="0">
                    <a:moveTo>
                      <a:pt x="0" y="1"/>
                    </a:moveTo>
                    <a:lnTo>
                      <a:pt x="4" y="315"/>
                    </a:lnTo>
                    <a:lnTo>
                      <a:pt x="3659" y="3970"/>
                    </a:lnTo>
                    <a:lnTo>
                      <a:pt x="3686" y="3997"/>
                    </a:lnTo>
                    <a:lnTo>
                      <a:pt x="11460" y="11771"/>
                    </a:lnTo>
                    <a:lnTo>
                      <a:pt x="11488" y="11798"/>
                    </a:lnTo>
                    <a:lnTo>
                      <a:pt x="11515" y="11826"/>
                    </a:lnTo>
                    <a:lnTo>
                      <a:pt x="14877" y="15188"/>
                    </a:lnTo>
                    <a:cubicBezTo>
                      <a:pt x="14914" y="15120"/>
                      <a:pt x="14952" y="15056"/>
                      <a:pt x="14990" y="14991"/>
                    </a:cubicBezTo>
                    <a:lnTo>
                      <a:pt x="11672" y="11669"/>
                    </a:lnTo>
                    <a:lnTo>
                      <a:pt x="11644" y="11642"/>
                    </a:lnTo>
                    <a:lnTo>
                      <a:pt x="11617" y="11614"/>
                    </a:lnTo>
                    <a:lnTo>
                      <a:pt x="3870" y="3867"/>
                    </a:lnTo>
                    <a:lnTo>
                      <a:pt x="3843" y="384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16"/>
              <p:cNvSpPr/>
              <p:nvPr/>
            </p:nvSpPr>
            <p:spPr>
              <a:xfrm>
                <a:off x="4898700" y="2996200"/>
                <a:ext cx="220950" cy="222650"/>
              </a:xfrm>
              <a:custGeom>
                <a:avLst/>
                <a:gdLst/>
                <a:ahLst/>
                <a:cxnLst/>
                <a:rect l="l" t="t" r="r" b="b"/>
                <a:pathLst>
                  <a:path w="8838" h="8906" extrusionOk="0">
                    <a:moveTo>
                      <a:pt x="1" y="1"/>
                    </a:moveTo>
                    <a:lnTo>
                      <a:pt x="4" y="314"/>
                    </a:lnTo>
                    <a:lnTo>
                      <a:pt x="5935" y="6248"/>
                    </a:lnTo>
                    <a:lnTo>
                      <a:pt x="5962" y="6276"/>
                    </a:lnTo>
                    <a:lnTo>
                      <a:pt x="5990" y="6303"/>
                    </a:lnTo>
                    <a:lnTo>
                      <a:pt x="8592" y="8905"/>
                    </a:lnTo>
                    <a:cubicBezTo>
                      <a:pt x="8674" y="8882"/>
                      <a:pt x="8756" y="8861"/>
                      <a:pt x="8838" y="8837"/>
                    </a:cubicBezTo>
                    <a:lnTo>
                      <a:pt x="6146" y="6146"/>
                    </a:lnTo>
                    <a:lnTo>
                      <a:pt x="6119" y="6119"/>
                    </a:lnTo>
                    <a:lnTo>
                      <a:pt x="6092" y="609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16"/>
              <p:cNvSpPr/>
              <p:nvPr/>
            </p:nvSpPr>
            <p:spPr>
              <a:xfrm>
                <a:off x="4898275" y="2917750"/>
                <a:ext cx="276400" cy="279050"/>
              </a:xfrm>
              <a:custGeom>
                <a:avLst/>
                <a:gdLst/>
                <a:ahLst/>
                <a:cxnLst/>
                <a:rect l="l" t="t" r="r" b="b"/>
                <a:pathLst>
                  <a:path w="11056" h="11162" extrusionOk="0">
                    <a:moveTo>
                      <a:pt x="1" y="1"/>
                    </a:moveTo>
                    <a:lnTo>
                      <a:pt x="1" y="314"/>
                    </a:lnTo>
                    <a:lnTo>
                      <a:pt x="7512" y="7826"/>
                    </a:lnTo>
                    <a:lnTo>
                      <a:pt x="7540" y="7853"/>
                    </a:lnTo>
                    <a:lnTo>
                      <a:pt x="7567" y="7881"/>
                    </a:lnTo>
                    <a:lnTo>
                      <a:pt x="10851" y="11161"/>
                    </a:lnTo>
                    <a:cubicBezTo>
                      <a:pt x="10919" y="11127"/>
                      <a:pt x="10987" y="11093"/>
                      <a:pt x="11056" y="11056"/>
                    </a:cubicBezTo>
                    <a:lnTo>
                      <a:pt x="7724" y="7724"/>
                    </a:lnTo>
                    <a:lnTo>
                      <a:pt x="7696" y="7697"/>
                    </a:lnTo>
                    <a:lnTo>
                      <a:pt x="7669" y="76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16"/>
              <p:cNvSpPr/>
              <p:nvPr/>
            </p:nvSpPr>
            <p:spPr>
              <a:xfrm>
                <a:off x="4897775" y="2839325"/>
                <a:ext cx="322375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2895" h="13038" extrusionOk="0">
                    <a:moveTo>
                      <a:pt x="0" y="0"/>
                    </a:moveTo>
                    <a:lnTo>
                      <a:pt x="4" y="314"/>
                    </a:lnTo>
                    <a:lnTo>
                      <a:pt x="1291" y="1601"/>
                    </a:lnTo>
                    <a:lnTo>
                      <a:pt x="1318" y="1628"/>
                    </a:lnTo>
                    <a:lnTo>
                      <a:pt x="1346" y="1656"/>
                    </a:lnTo>
                    <a:lnTo>
                      <a:pt x="9093" y="9403"/>
                    </a:lnTo>
                    <a:lnTo>
                      <a:pt x="9120" y="9430"/>
                    </a:lnTo>
                    <a:lnTo>
                      <a:pt x="12728" y="13037"/>
                    </a:lnTo>
                    <a:cubicBezTo>
                      <a:pt x="12782" y="12990"/>
                      <a:pt x="12840" y="12939"/>
                      <a:pt x="12895" y="12891"/>
                    </a:cubicBezTo>
                    <a:lnTo>
                      <a:pt x="9304" y="9301"/>
                    </a:lnTo>
                    <a:lnTo>
                      <a:pt x="9277" y="9273"/>
                    </a:lnTo>
                    <a:lnTo>
                      <a:pt x="1475" y="1472"/>
                    </a:lnTo>
                    <a:lnTo>
                      <a:pt x="1448" y="14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16"/>
              <p:cNvSpPr/>
              <p:nvPr/>
            </p:nvSpPr>
            <p:spPr>
              <a:xfrm>
                <a:off x="4897350" y="2760800"/>
                <a:ext cx="359425" cy="363925"/>
              </a:xfrm>
              <a:custGeom>
                <a:avLst/>
                <a:gdLst/>
                <a:ahLst/>
                <a:cxnLst/>
                <a:rect l="l" t="t" r="r" b="b"/>
                <a:pathLst>
                  <a:path w="14377" h="14557" extrusionOk="0">
                    <a:moveTo>
                      <a:pt x="0" y="0"/>
                    </a:moveTo>
                    <a:lnTo>
                      <a:pt x="0" y="313"/>
                    </a:lnTo>
                    <a:lnTo>
                      <a:pt x="2868" y="3182"/>
                    </a:lnTo>
                    <a:lnTo>
                      <a:pt x="2896" y="3209"/>
                    </a:lnTo>
                    <a:lnTo>
                      <a:pt x="2923" y="3236"/>
                    </a:lnTo>
                    <a:lnTo>
                      <a:pt x="10670" y="10983"/>
                    </a:lnTo>
                    <a:lnTo>
                      <a:pt x="10697" y="11011"/>
                    </a:lnTo>
                    <a:lnTo>
                      <a:pt x="10725" y="11038"/>
                    </a:lnTo>
                    <a:lnTo>
                      <a:pt x="14244" y="14557"/>
                    </a:lnTo>
                    <a:cubicBezTo>
                      <a:pt x="14288" y="14499"/>
                      <a:pt x="14332" y="14438"/>
                      <a:pt x="14376" y="14376"/>
                    </a:cubicBezTo>
                    <a:lnTo>
                      <a:pt x="10881" y="10881"/>
                    </a:lnTo>
                    <a:lnTo>
                      <a:pt x="10854" y="10854"/>
                    </a:lnTo>
                    <a:lnTo>
                      <a:pt x="10827" y="10827"/>
                    </a:lnTo>
                    <a:lnTo>
                      <a:pt x="3080" y="3080"/>
                    </a:lnTo>
                    <a:lnTo>
                      <a:pt x="3052" y="3052"/>
                    </a:lnTo>
                    <a:lnTo>
                      <a:pt x="3025" y="30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16"/>
              <p:cNvSpPr/>
              <p:nvPr/>
            </p:nvSpPr>
            <p:spPr>
              <a:xfrm>
                <a:off x="4899375" y="3113900"/>
                <a:ext cx="115000" cy="115000"/>
              </a:xfrm>
              <a:custGeom>
                <a:avLst/>
                <a:gdLst/>
                <a:ahLst/>
                <a:cxnLst/>
                <a:rect l="l" t="t" r="r" b="b"/>
                <a:pathLst>
                  <a:path w="4600" h="4600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3568" y="3878"/>
                    </a:lnTo>
                    <a:lnTo>
                      <a:pt x="3595" y="3905"/>
                    </a:lnTo>
                    <a:lnTo>
                      <a:pt x="3622" y="3931"/>
                    </a:lnTo>
                    <a:lnTo>
                      <a:pt x="4266" y="4576"/>
                    </a:lnTo>
                    <a:cubicBezTo>
                      <a:pt x="4378" y="4586"/>
                      <a:pt x="4491" y="4593"/>
                      <a:pt x="4600" y="4599"/>
                    </a:cubicBezTo>
                    <a:lnTo>
                      <a:pt x="3779" y="3779"/>
                    </a:lnTo>
                    <a:lnTo>
                      <a:pt x="3752" y="3751"/>
                    </a:lnTo>
                    <a:lnTo>
                      <a:pt x="3724" y="372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16"/>
              <p:cNvSpPr/>
              <p:nvPr/>
            </p:nvSpPr>
            <p:spPr>
              <a:xfrm>
                <a:off x="4899225" y="3074625"/>
                <a:ext cx="154075" cy="154625"/>
              </a:xfrm>
              <a:custGeom>
                <a:avLst/>
                <a:gdLst/>
                <a:ahLst/>
                <a:cxnLst/>
                <a:rect l="l" t="t" r="r" b="b"/>
                <a:pathLst>
                  <a:path w="6163" h="6185" extrusionOk="0">
                    <a:moveTo>
                      <a:pt x="0" y="1"/>
                    </a:moveTo>
                    <a:lnTo>
                      <a:pt x="0" y="318"/>
                    </a:lnTo>
                    <a:lnTo>
                      <a:pt x="4354" y="4672"/>
                    </a:lnTo>
                    <a:lnTo>
                      <a:pt x="4381" y="4699"/>
                    </a:lnTo>
                    <a:lnTo>
                      <a:pt x="5870" y="6184"/>
                    </a:lnTo>
                    <a:cubicBezTo>
                      <a:pt x="5969" y="6180"/>
                      <a:pt x="6064" y="6174"/>
                      <a:pt x="6163" y="6167"/>
                    </a:cubicBezTo>
                    <a:lnTo>
                      <a:pt x="4565" y="4570"/>
                    </a:lnTo>
                    <a:lnTo>
                      <a:pt x="4538" y="454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16"/>
              <p:cNvSpPr/>
              <p:nvPr/>
            </p:nvSpPr>
            <p:spPr>
              <a:xfrm>
                <a:off x="5198925" y="2485200"/>
                <a:ext cx="135175" cy="131750"/>
              </a:xfrm>
              <a:custGeom>
                <a:avLst/>
                <a:gdLst/>
                <a:ahLst/>
                <a:cxnLst/>
                <a:rect l="l" t="t" r="r" b="b"/>
                <a:pathLst>
                  <a:path w="5407" h="5270" extrusionOk="0">
                    <a:moveTo>
                      <a:pt x="0" y="0"/>
                    </a:moveTo>
                    <a:lnTo>
                      <a:pt x="2508" y="2507"/>
                    </a:lnTo>
                    <a:lnTo>
                      <a:pt x="2535" y="2535"/>
                    </a:lnTo>
                    <a:lnTo>
                      <a:pt x="2562" y="2562"/>
                    </a:lnTo>
                    <a:lnTo>
                      <a:pt x="5270" y="5270"/>
                    </a:lnTo>
                    <a:cubicBezTo>
                      <a:pt x="5315" y="5213"/>
                      <a:pt x="5363" y="5155"/>
                      <a:pt x="5407" y="5093"/>
                    </a:cubicBezTo>
                    <a:lnTo>
                      <a:pt x="2715" y="2405"/>
                    </a:lnTo>
                    <a:lnTo>
                      <a:pt x="2688" y="2378"/>
                    </a:lnTo>
                    <a:lnTo>
                      <a:pt x="2661" y="2351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16"/>
              <p:cNvSpPr/>
              <p:nvPr/>
            </p:nvSpPr>
            <p:spPr>
              <a:xfrm>
                <a:off x="5159925" y="2485200"/>
                <a:ext cx="156300" cy="1525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102" extrusionOk="0">
                    <a:moveTo>
                      <a:pt x="0" y="0"/>
                    </a:moveTo>
                    <a:lnTo>
                      <a:pt x="3288" y="3287"/>
                    </a:lnTo>
                    <a:lnTo>
                      <a:pt x="3315" y="3315"/>
                    </a:lnTo>
                    <a:lnTo>
                      <a:pt x="6101" y="6101"/>
                    </a:lnTo>
                    <a:cubicBezTo>
                      <a:pt x="6153" y="6047"/>
                      <a:pt x="6203" y="5996"/>
                      <a:pt x="6252" y="5941"/>
                    </a:cubicBezTo>
                    <a:lnTo>
                      <a:pt x="3495" y="3185"/>
                    </a:lnTo>
                    <a:lnTo>
                      <a:pt x="3468" y="3158"/>
                    </a:lnTo>
                    <a:lnTo>
                      <a:pt x="3441" y="313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16"/>
              <p:cNvSpPr/>
              <p:nvPr/>
            </p:nvSpPr>
            <p:spPr>
              <a:xfrm>
                <a:off x="5003900" y="2485200"/>
                <a:ext cx="246225" cy="244175"/>
              </a:xfrm>
              <a:custGeom>
                <a:avLst/>
                <a:gdLst/>
                <a:ahLst/>
                <a:cxnLst/>
                <a:rect l="l" t="t" r="r" b="b"/>
                <a:pathLst>
                  <a:path w="9849" h="9767" extrusionOk="0">
                    <a:moveTo>
                      <a:pt x="0" y="0"/>
                    </a:moveTo>
                    <a:lnTo>
                      <a:pt x="6435" y="6432"/>
                    </a:lnTo>
                    <a:lnTo>
                      <a:pt x="6463" y="6460"/>
                    </a:lnTo>
                    <a:lnTo>
                      <a:pt x="9771" y="9767"/>
                    </a:lnTo>
                    <a:cubicBezTo>
                      <a:pt x="9791" y="9689"/>
                      <a:pt x="9821" y="9611"/>
                      <a:pt x="9848" y="9535"/>
                    </a:cubicBezTo>
                    <a:lnTo>
                      <a:pt x="6592" y="6279"/>
                    </a:lnTo>
                    <a:lnTo>
                      <a:pt x="6565" y="625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16"/>
              <p:cNvSpPr/>
              <p:nvPr/>
            </p:nvSpPr>
            <p:spPr>
              <a:xfrm>
                <a:off x="4898450" y="2956950"/>
                <a:ext cx="249900" cy="252175"/>
              </a:xfrm>
              <a:custGeom>
                <a:avLst/>
                <a:gdLst/>
                <a:ahLst/>
                <a:cxnLst/>
                <a:rect l="l" t="t" r="r" b="b"/>
                <a:pathLst>
                  <a:path w="9996" h="10087" extrusionOk="0">
                    <a:moveTo>
                      <a:pt x="0" y="0"/>
                    </a:moveTo>
                    <a:lnTo>
                      <a:pt x="4" y="316"/>
                    </a:lnTo>
                    <a:lnTo>
                      <a:pt x="6753" y="7065"/>
                    </a:lnTo>
                    <a:lnTo>
                      <a:pt x="6780" y="7093"/>
                    </a:lnTo>
                    <a:lnTo>
                      <a:pt x="9774" y="10087"/>
                    </a:lnTo>
                    <a:cubicBezTo>
                      <a:pt x="9849" y="10057"/>
                      <a:pt x="9921" y="10026"/>
                      <a:pt x="9996" y="9995"/>
                    </a:cubicBezTo>
                    <a:lnTo>
                      <a:pt x="6909" y="6909"/>
                    </a:lnTo>
                    <a:lnTo>
                      <a:pt x="6882" y="68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16"/>
              <p:cNvSpPr/>
              <p:nvPr/>
            </p:nvSpPr>
            <p:spPr>
              <a:xfrm>
                <a:off x="4896825" y="2682350"/>
                <a:ext cx="387800" cy="39317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727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4450" y="4760"/>
                    </a:lnTo>
                    <a:lnTo>
                      <a:pt x="4477" y="4787"/>
                    </a:lnTo>
                    <a:lnTo>
                      <a:pt x="12279" y="12588"/>
                    </a:lnTo>
                    <a:lnTo>
                      <a:pt x="12306" y="12616"/>
                    </a:lnTo>
                    <a:lnTo>
                      <a:pt x="15416" y="15726"/>
                    </a:lnTo>
                    <a:cubicBezTo>
                      <a:pt x="15450" y="15654"/>
                      <a:pt x="15480" y="15583"/>
                      <a:pt x="15512" y="15511"/>
                    </a:cubicBezTo>
                    <a:lnTo>
                      <a:pt x="12435" y="12432"/>
                    </a:lnTo>
                    <a:lnTo>
                      <a:pt x="12408" y="12404"/>
                    </a:lnTo>
                    <a:lnTo>
                      <a:pt x="4661" y="4657"/>
                    </a:lnTo>
                    <a:lnTo>
                      <a:pt x="4634" y="463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16"/>
              <p:cNvSpPr/>
              <p:nvPr/>
            </p:nvSpPr>
            <p:spPr>
              <a:xfrm>
                <a:off x="4899900" y="3192325"/>
                <a:ext cx="149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97" h="601" extrusionOk="0">
                    <a:moveTo>
                      <a:pt x="0" y="1"/>
                    </a:moveTo>
                    <a:lnTo>
                      <a:pt x="0" y="315"/>
                    </a:lnTo>
                    <a:lnTo>
                      <a:pt x="65" y="382"/>
                    </a:lnTo>
                    <a:cubicBezTo>
                      <a:pt x="242" y="458"/>
                      <a:pt x="420" y="532"/>
                      <a:pt x="596" y="60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16"/>
              <p:cNvSpPr/>
              <p:nvPr/>
            </p:nvSpPr>
            <p:spPr>
              <a:xfrm>
                <a:off x="4899650" y="3153175"/>
                <a:ext cx="70125" cy="70100"/>
              </a:xfrm>
              <a:custGeom>
                <a:avLst/>
                <a:gdLst/>
                <a:ahLst/>
                <a:cxnLst/>
                <a:rect l="l" t="t" r="r" b="b"/>
                <a:pathLst>
                  <a:path w="2805" h="2804" extrusionOk="0">
                    <a:moveTo>
                      <a:pt x="0" y="0"/>
                    </a:moveTo>
                    <a:lnTo>
                      <a:pt x="0" y="313"/>
                    </a:lnTo>
                    <a:lnTo>
                      <a:pt x="2405" y="2715"/>
                    </a:lnTo>
                    <a:cubicBezTo>
                      <a:pt x="2538" y="2746"/>
                      <a:pt x="2671" y="2777"/>
                      <a:pt x="2804" y="280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16"/>
              <p:cNvSpPr/>
              <p:nvPr/>
            </p:nvSpPr>
            <p:spPr>
              <a:xfrm>
                <a:off x="5276925" y="2485200"/>
                <a:ext cx="83325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3271" extrusionOk="0">
                    <a:moveTo>
                      <a:pt x="1" y="0"/>
                    </a:moveTo>
                    <a:lnTo>
                      <a:pt x="975" y="974"/>
                    </a:lnTo>
                    <a:lnTo>
                      <a:pt x="1002" y="1002"/>
                    </a:lnTo>
                    <a:lnTo>
                      <a:pt x="3271" y="3271"/>
                    </a:lnTo>
                    <a:cubicBezTo>
                      <a:pt x="3295" y="3189"/>
                      <a:pt x="3315" y="3103"/>
                      <a:pt x="3333" y="3021"/>
                    </a:cubicBezTo>
                    <a:lnTo>
                      <a:pt x="1128" y="818"/>
                    </a:lnTo>
                    <a:lnTo>
                      <a:pt x="1101" y="790"/>
                    </a:lnTo>
                    <a:lnTo>
                      <a:pt x="31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16"/>
              <p:cNvSpPr/>
              <p:nvPr/>
            </p:nvSpPr>
            <p:spPr>
              <a:xfrm>
                <a:off x="5237925" y="2485200"/>
                <a:ext cx="111600" cy="108875"/>
              </a:xfrm>
              <a:custGeom>
                <a:avLst/>
                <a:gdLst/>
                <a:ahLst/>
                <a:cxnLst/>
                <a:rect l="l" t="t" r="r" b="b"/>
                <a:pathLst>
                  <a:path w="4464" h="4355" extrusionOk="0">
                    <a:moveTo>
                      <a:pt x="1" y="0"/>
                    </a:moveTo>
                    <a:lnTo>
                      <a:pt x="1755" y="1754"/>
                    </a:lnTo>
                    <a:lnTo>
                      <a:pt x="1782" y="1782"/>
                    </a:lnTo>
                    <a:lnTo>
                      <a:pt x="4355" y="4354"/>
                    </a:lnTo>
                    <a:cubicBezTo>
                      <a:pt x="4391" y="4285"/>
                      <a:pt x="4426" y="4218"/>
                      <a:pt x="4463" y="4150"/>
                    </a:cubicBezTo>
                    <a:lnTo>
                      <a:pt x="1908" y="1598"/>
                    </a:lnTo>
                    <a:lnTo>
                      <a:pt x="1885" y="1570"/>
                    </a:lnTo>
                    <a:lnTo>
                      <a:pt x="1881" y="1570"/>
                    </a:lnTo>
                    <a:lnTo>
                      <a:pt x="31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16"/>
              <p:cNvSpPr/>
              <p:nvPr/>
            </p:nvSpPr>
            <p:spPr>
              <a:xfrm>
                <a:off x="5120925" y="2485200"/>
                <a:ext cx="176475" cy="172750"/>
              </a:xfrm>
              <a:custGeom>
                <a:avLst/>
                <a:gdLst/>
                <a:ahLst/>
                <a:cxnLst/>
                <a:rect l="l" t="t" r="r" b="b"/>
                <a:pathLst>
                  <a:path w="7059" h="6910" extrusionOk="0">
                    <a:moveTo>
                      <a:pt x="0" y="0"/>
                    </a:moveTo>
                    <a:lnTo>
                      <a:pt x="4068" y="4068"/>
                    </a:lnTo>
                    <a:lnTo>
                      <a:pt x="4095" y="4092"/>
                    </a:lnTo>
                    <a:lnTo>
                      <a:pt x="4122" y="4119"/>
                    </a:lnTo>
                    <a:lnTo>
                      <a:pt x="6909" y="6909"/>
                    </a:lnTo>
                    <a:cubicBezTo>
                      <a:pt x="6960" y="6854"/>
                      <a:pt x="7011" y="6800"/>
                      <a:pt x="7059" y="6746"/>
                    </a:cubicBezTo>
                    <a:lnTo>
                      <a:pt x="4275" y="3966"/>
                    </a:lnTo>
                    <a:lnTo>
                      <a:pt x="4248" y="3938"/>
                    </a:lnTo>
                    <a:lnTo>
                      <a:pt x="4224" y="391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16"/>
              <p:cNvSpPr/>
              <p:nvPr/>
            </p:nvSpPr>
            <p:spPr>
              <a:xfrm>
                <a:off x="4964875" y="2485200"/>
                <a:ext cx="279450" cy="279450"/>
              </a:xfrm>
              <a:custGeom>
                <a:avLst/>
                <a:gdLst/>
                <a:ahLst/>
                <a:cxnLst/>
                <a:rect l="l" t="t" r="r" b="b"/>
                <a:pathLst>
                  <a:path w="11178" h="11178" extrusionOk="0">
                    <a:moveTo>
                      <a:pt x="0" y="0"/>
                    </a:moveTo>
                    <a:lnTo>
                      <a:pt x="7189" y="7185"/>
                    </a:lnTo>
                    <a:lnTo>
                      <a:pt x="7216" y="7212"/>
                    </a:lnTo>
                    <a:lnTo>
                      <a:pt x="7244" y="7240"/>
                    </a:lnTo>
                    <a:lnTo>
                      <a:pt x="11178" y="11177"/>
                    </a:lnTo>
                    <a:cubicBezTo>
                      <a:pt x="11175" y="11072"/>
                      <a:pt x="11175" y="10966"/>
                      <a:pt x="11178" y="10861"/>
                    </a:cubicBezTo>
                    <a:lnTo>
                      <a:pt x="7400" y="7086"/>
                    </a:lnTo>
                    <a:lnTo>
                      <a:pt x="7373" y="7059"/>
                    </a:lnTo>
                    <a:lnTo>
                      <a:pt x="7346" y="7032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16"/>
              <p:cNvSpPr/>
              <p:nvPr/>
            </p:nvSpPr>
            <p:spPr>
              <a:xfrm>
                <a:off x="5042900" y="2485200"/>
                <a:ext cx="219750" cy="216850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8674" extrusionOk="0">
                    <a:moveTo>
                      <a:pt x="0" y="0"/>
                    </a:moveTo>
                    <a:lnTo>
                      <a:pt x="5628" y="5625"/>
                    </a:lnTo>
                    <a:lnTo>
                      <a:pt x="5656" y="5652"/>
                    </a:lnTo>
                    <a:lnTo>
                      <a:pt x="5683" y="5679"/>
                    </a:lnTo>
                    <a:lnTo>
                      <a:pt x="8677" y="8674"/>
                    </a:lnTo>
                    <a:cubicBezTo>
                      <a:pt x="8714" y="8609"/>
                      <a:pt x="8749" y="8540"/>
                      <a:pt x="8790" y="8476"/>
                    </a:cubicBezTo>
                    <a:lnTo>
                      <a:pt x="5840" y="5526"/>
                    </a:lnTo>
                    <a:lnTo>
                      <a:pt x="5812" y="5499"/>
                    </a:lnTo>
                    <a:lnTo>
                      <a:pt x="5785" y="547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16"/>
              <p:cNvSpPr/>
              <p:nvPr/>
            </p:nvSpPr>
            <p:spPr>
              <a:xfrm>
                <a:off x="4895975" y="2525375"/>
                <a:ext cx="403625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16145" h="16459" extrusionOk="0">
                    <a:moveTo>
                      <a:pt x="0" y="1"/>
                    </a:moveTo>
                    <a:lnTo>
                      <a:pt x="0" y="32"/>
                    </a:lnTo>
                    <a:lnTo>
                      <a:pt x="0" y="318"/>
                    </a:lnTo>
                    <a:lnTo>
                      <a:pt x="7604" y="7919"/>
                    </a:lnTo>
                    <a:lnTo>
                      <a:pt x="7632" y="7946"/>
                    </a:lnTo>
                    <a:lnTo>
                      <a:pt x="7659" y="7973"/>
                    </a:lnTo>
                    <a:lnTo>
                      <a:pt x="15406" y="15719"/>
                    </a:lnTo>
                    <a:lnTo>
                      <a:pt x="15433" y="15747"/>
                    </a:lnTo>
                    <a:lnTo>
                      <a:pt x="15460" y="15774"/>
                    </a:lnTo>
                    <a:lnTo>
                      <a:pt x="16145" y="16458"/>
                    </a:lnTo>
                    <a:cubicBezTo>
                      <a:pt x="16118" y="16326"/>
                      <a:pt x="16087" y="16189"/>
                      <a:pt x="16053" y="16057"/>
                    </a:cubicBezTo>
                    <a:lnTo>
                      <a:pt x="15613" y="15617"/>
                    </a:lnTo>
                    <a:lnTo>
                      <a:pt x="15586" y="15590"/>
                    </a:lnTo>
                    <a:lnTo>
                      <a:pt x="15559" y="15563"/>
                    </a:lnTo>
                    <a:lnTo>
                      <a:pt x="7816" y="7816"/>
                    </a:lnTo>
                    <a:lnTo>
                      <a:pt x="7788" y="7789"/>
                    </a:lnTo>
                    <a:lnTo>
                      <a:pt x="7761" y="7762"/>
                    </a:lnTo>
                    <a:lnTo>
                      <a:pt x="14" y="1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16"/>
              <p:cNvSpPr/>
              <p:nvPr/>
            </p:nvSpPr>
            <p:spPr>
              <a:xfrm>
                <a:off x="5081900" y="2485200"/>
                <a:ext cx="197175" cy="193700"/>
              </a:xfrm>
              <a:custGeom>
                <a:avLst/>
                <a:gdLst/>
                <a:ahLst/>
                <a:cxnLst/>
                <a:rect l="l" t="t" r="r" b="b"/>
                <a:pathLst>
                  <a:path w="7887" h="7748" extrusionOk="0">
                    <a:moveTo>
                      <a:pt x="0" y="0"/>
                    </a:moveTo>
                    <a:lnTo>
                      <a:pt x="4848" y="4845"/>
                    </a:lnTo>
                    <a:lnTo>
                      <a:pt x="4876" y="4872"/>
                    </a:lnTo>
                    <a:lnTo>
                      <a:pt x="4903" y="4899"/>
                    </a:lnTo>
                    <a:lnTo>
                      <a:pt x="7747" y="7747"/>
                    </a:lnTo>
                    <a:cubicBezTo>
                      <a:pt x="7795" y="7689"/>
                      <a:pt x="7840" y="7631"/>
                      <a:pt x="7887" y="7573"/>
                    </a:cubicBezTo>
                    <a:lnTo>
                      <a:pt x="5056" y="4746"/>
                    </a:lnTo>
                    <a:lnTo>
                      <a:pt x="5032" y="4718"/>
                    </a:lnTo>
                    <a:lnTo>
                      <a:pt x="5005" y="4691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16"/>
              <p:cNvSpPr/>
              <p:nvPr/>
            </p:nvSpPr>
            <p:spPr>
              <a:xfrm>
                <a:off x="4895725" y="2486225"/>
                <a:ext cx="384475" cy="392300"/>
              </a:xfrm>
              <a:custGeom>
                <a:avLst/>
                <a:gdLst/>
                <a:ahLst/>
                <a:cxnLst/>
                <a:rect l="l" t="t" r="r" b="b"/>
                <a:pathLst>
                  <a:path w="15379" h="15692" extrusionOk="0">
                    <a:moveTo>
                      <a:pt x="1" y="0"/>
                    </a:moveTo>
                    <a:lnTo>
                      <a:pt x="4" y="313"/>
                    </a:lnTo>
                    <a:lnTo>
                      <a:pt x="620" y="933"/>
                    </a:lnTo>
                    <a:lnTo>
                      <a:pt x="648" y="961"/>
                    </a:lnTo>
                    <a:lnTo>
                      <a:pt x="8395" y="8704"/>
                    </a:lnTo>
                    <a:lnTo>
                      <a:pt x="8422" y="8732"/>
                    </a:lnTo>
                    <a:lnTo>
                      <a:pt x="8449" y="8759"/>
                    </a:lnTo>
                    <a:lnTo>
                      <a:pt x="15378" y="15691"/>
                    </a:lnTo>
                    <a:cubicBezTo>
                      <a:pt x="15300" y="15507"/>
                      <a:pt x="15222" y="15323"/>
                      <a:pt x="15140" y="15139"/>
                    </a:cubicBezTo>
                    <a:lnTo>
                      <a:pt x="8606" y="8602"/>
                    </a:lnTo>
                    <a:lnTo>
                      <a:pt x="8579" y="8578"/>
                    </a:lnTo>
                    <a:lnTo>
                      <a:pt x="8551" y="8551"/>
                    </a:lnTo>
                    <a:lnTo>
                      <a:pt x="804" y="804"/>
                    </a:lnTo>
                    <a:lnTo>
                      <a:pt x="777" y="777"/>
                    </a:lnTo>
                    <a:lnTo>
                      <a:pt x="750" y="74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16"/>
              <p:cNvSpPr/>
              <p:nvPr/>
            </p:nvSpPr>
            <p:spPr>
              <a:xfrm>
                <a:off x="4925875" y="2485200"/>
                <a:ext cx="327650" cy="327575"/>
              </a:xfrm>
              <a:custGeom>
                <a:avLst/>
                <a:gdLst/>
                <a:ahLst/>
                <a:cxnLst/>
                <a:rect l="l" t="t" r="r" b="b"/>
                <a:pathLst>
                  <a:path w="13106" h="13103" extrusionOk="0">
                    <a:moveTo>
                      <a:pt x="0" y="0"/>
                    </a:moveTo>
                    <a:lnTo>
                      <a:pt x="167" y="167"/>
                    </a:lnTo>
                    <a:lnTo>
                      <a:pt x="194" y="194"/>
                    </a:lnTo>
                    <a:lnTo>
                      <a:pt x="222" y="221"/>
                    </a:lnTo>
                    <a:lnTo>
                      <a:pt x="7969" y="7965"/>
                    </a:lnTo>
                    <a:lnTo>
                      <a:pt x="7996" y="7993"/>
                    </a:lnTo>
                    <a:lnTo>
                      <a:pt x="13106" y="13103"/>
                    </a:lnTo>
                    <a:cubicBezTo>
                      <a:pt x="13059" y="12955"/>
                      <a:pt x="13018" y="12809"/>
                      <a:pt x="12977" y="12663"/>
                    </a:cubicBezTo>
                    <a:lnTo>
                      <a:pt x="8180" y="7866"/>
                    </a:lnTo>
                    <a:lnTo>
                      <a:pt x="8153" y="7839"/>
                    </a:lnTo>
                    <a:lnTo>
                      <a:pt x="378" y="65"/>
                    </a:lnTo>
                    <a:lnTo>
                      <a:pt x="351" y="37"/>
                    </a:lnTo>
                    <a:lnTo>
                      <a:pt x="324" y="10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23" name="Google Shape;323;p16"/>
          <p:cNvSpPr/>
          <p:nvPr/>
        </p:nvSpPr>
        <p:spPr>
          <a:xfrm rot="10800000">
            <a:off x="-25632" y="330110"/>
            <a:ext cx="1733468" cy="4824215"/>
          </a:xfrm>
          <a:custGeom>
            <a:avLst/>
            <a:gdLst/>
            <a:ahLst/>
            <a:cxnLst/>
            <a:rect l="l" t="t" r="r" b="b"/>
            <a:pathLst>
              <a:path w="49457" h="56384" extrusionOk="0">
                <a:moveTo>
                  <a:pt x="26052" y="1"/>
                </a:moveTo>
                <a:cubicBezTo>
                  <a:pt x="26452" y="1670"/>
                  <a:pt x="26646" y="3363"/>
                  <a:pt x="26302" y="5033"/>
                </a:cubicBezTo>
                <a:cubicBezTo>
                  <a:pt x="25788" y="7540"/>
                  <a:pt x="23582" y="9869"/>
                  <a:pt x="21120" y="9869"/>
                </a:cubicBezTo>
                <a:cubicBezTo>
                  <a:pt x="20849" y="9869"/>
                  <a:pt x="20574" y="9841"/>
                  <a:pt x="20299" y="9782"/>
                </a:cubicBezTo>
                <a:cubicBezTo>
                  <a:pt x="18318" y="9357"/>
                  <a:pt x="16978" y="7566"/>
                  <a:pt x="15743" y="5957"/>
                </a:cubicBezTo>
                <a:cubicBezTo>
                  <a:pt x="14512" y="4345"/>
                  <a:pt x="12946" y="2661"/>
                  <a:pt x="10918" y="2610"/>
                </a:cubicBezTo>
                <a:cubicBezTo>
                  <a:pt x="10884" y="2609"/>
                  <a:pt x="10851" y="2608"/>
                  <a:pt x="10817" y="2608"/>
                </a:cubicBezTo>
                <a:cubicBezTo>
                  <a:pt x="8301" y="2608"/>
                  <a:pt x="6557" y="5052"/>
                  <a:pt x="4495" y="6523"/>
                </a:cubicBezTo>
                <a:cubicBezTo>
                  <a:pt x="3156" y="7481"/>
                  <a:pt x="1609" y="8014"/>
                  <a:pt x="1" y="8202"/>
                </a:cubicBezTo>
                <a:cubicBezTo>
                  <a:pt x="1307" y="14936"/>
                  <a:pt x="5566" y="21137"/>
                  <a:pt x="11645" y="24368"/>
                </a:cubicBezTo>
                <a:cubicBezTo>
                  <a:pt x="14611" y="25938"/>
                  <a:pt x="17888" y="26839"/>
                  <a:pt x="20906" y="28306"/>
                </a:cubicBezTo>
                <a:cubicBezTo>
                  <a:pt x="23929" y="29773"/>
                  <a:pt x="26816" y="31984"/>
                  <a:pt x="27952" y="35139"/>
                </a:cubicBezTo>
                <a:cubicBezTo>
                  <a:pt x="29456" y="39313"/>
                  <a:pt x="27580" y="44118"/>
                  <a:pt x="29014" y="48315"/>
                </a:cubicBezTo>
                <a:cubicBezTo>
                  <a:pt x="30163" y="51696"/>
                  <a:pt x="33276" y="54050"/>
                  <a:pt x="36534" y="55507"/>
                </a:cubicBezTo>
                <a:cubicBezTo>
                  <a:pt x="37276" y="55837"/>
                  <a:pt x="38034" y="56129"/>
                  <a:pt x="38804" y="56384"/>
                </a:cubicBezTo>
                <a:cubicBezTo>
                  <a:pt x="40256" y="54366"/>
                  <a:pt x="42058" y="52612"/>
                  <a:pt x="43741" y="50772"/>
                </a:cubicBezTo>
                <a:cubicBezTo>
                  <a:pt x="45645" y="48688"/>
                  <a:pt x="47443" y="46400"/>
                  <a:pt x="48277" y="43708"/>
                </a:cubicBezTo>
                <a:cubicBezTo>
                  <a:pt x="49456" y="39897"/>
                  <a:pt x="48551" y="35728"/>
                  <a:pt x="46985" y="32059"/>
                </a:cubicBezTo>
                <a:cubicBezTo>
                  <a:pt x="45419" y="28391"/>
                  <a:pt x="43207" y="25028"/>
                  <a:pt x="41614" y="21374"/>
                </a:cubicBezTo>
                <a:cubicBezTo>
                  <a:pt x="40015" y="17713"/>
                  <a:pt x="39048" y="13573"/>
                  <a:pt x="40138" y="9734"/>
                </a:cubicBezTo>
                <a:cubicBezTo>
                  <a:pt x="41397" y="5298"/>
                  <a:pt x="45151" y="2100"/>
                  <a:pt x="4934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6"/>
          <p:cNvSpPr/>
          <p:nvPr/>
        </p:nvSpPr>
        <p:spPr>
          <a:xfrm rot="10800000">
            <a:off x="1663806" y="-162474"/>
            <a:ext cx="2346874" cy="1123659"/>
          </a:xfrm>
          <a:custGeom>
            <a:avLst/>
            <a:gdLst/>
            <a:ahLst/>
            <a:cxnLst/>
            <a:rect l="l" t="t" r="r" b="b"/>
            <a:pathLst>
              <a:path w="36850" h="13133" extrusionOk="0">
                <a:moveTo>
                  <a:pt x="14044" y="0"/>
                </a:moveTo>
                <a:cubicBezTo>
                  <a:pt x="12205" y="0"/>
                  <a:pt x="10289" y="657"/>
                  <a:pt x="8668" y="1584"/>
                </a:cubicBezTo>
                <a:cubicBezTo>
                  <a:pt x="4371" y="4041"/>
                  <a:pt x="1189" y="8337"/>
                  <a:pt x="0" y="13133"/>
                </a:cubicBezTo>
                <a:lnTo>
                  <a:pt x="36850" y="13133"/>
                </a:lnTo>
                <a:cubicBezTo>
                  <a:pt x="36845" y="12656"/>
                  <a:pt x="36812" y="12180"/>
                  <a:pt x="36680" y="11722"/>
                </a:cubicBezTo>
                <a:cubicBezTo>
                  <a:pt x="36001" y="9374"/>
                  <a:pt x="33171" y="8431"/>
                  <a:pt x="30733" y="8327"/>
                </a:cubicBezTo>
                <a:cubicBezTo>
                  <a:pt x="28290" y="8224"/>
                  <a:pt x="25678" y="8553"/>
                  <a:pt x="23555" y="7341"/>
                </a:cubicBezTo>
                <a:cubicBezTo>
                  <a:pt x="20919" y="5837"/>
                  <a:pt x="19882" y="2400"/>
                  <a:pt x="17278" y="843"/>
                </a:cubicBezTo>
                <a:cubicBezTo>
                  <a:pt x="16288" y="251"/>
                  <a:pt x="15181" y="0"/>
                  <a:pt x="14044" y="0"/>
                </a:cubicBezTo>
                <a:close/>
              </a:path>
            </a:pathLst>
          </a:custGeom>
          <a:solidFill>
            <a:srgbClr val="FCC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16"/>
          <p:cNvSpPr/>
          <p:nvPr/>
        </p:nvSpPr>
        <p:spPr>
          <a:xfrm rot="10800000">
            <a:off x="-952031" y="-131121"/>
            <a:ext cx="1670156" cy="5209246"/>
          </a:xfrm>
          <a:custGeom>
            <a:avLst/>
            <a:gdLst/>
            <a:ahLst/>
            <a:cxnLst/>
            <a:rect l="l" t="t" r="r" b="b"/>
            <a:pathLst>
              <a:path w="25919" h="57701" extrusionOk="0">
                <a:moveTo>
                  <a:pt x="10540" y="1"/>
                </a:moveTo>
                <a:cubicBezTo>
                  <a:pt x="6348" y="2100"/>
                  <a:pt x="2594" y="5298"/>
                  <a:pt x="1335" y="9734"/>
                </a:cubicBezTo>
                <a:cubicBezTo>
                  <a:pt x="245" y="13573"/>
                  <a:pt x="1212" y="17713"/>
                  <a:pt x="2811" y="21374"/>
                </a:cubicBezTo>
                <a:cubicBezTo>
                  <a:pt x="4404" y="25028"/>
                  <a:pt x="6616" y="28391"/>
                  <a:pt x="8182" y="32059"/>
                </a:cubicBezTo>
                <a:cubicBezTo>
                  <a:pt x="9748" y="35728"/>
                  <a:pt x="10653" y="39897"/>
                  <a:pt x="9474" y="43708"/>
                </a:cubicBezTo>
                <a:cubicBezTo>
                  <a:pt x="8640" y="46400"/>
                  <a:pt x="6842" y="48688"/>
                  <a:pt x="4938" y="50772"/>
                </a:cubicBezTo>
                <a:cubicBezTo>
                  <a:pt x="3255" y="52612"/>
                  <a:pt x="1453" y="54366"/>
                  <a:pt x="1" y="56384"/>
                </a:cubicBezTo>
                <a:cubicBezTo>
                  <a:pt x="2642" y="57263"/>
                  <a:pt x="5429" y="57701"/>
                  <a:pt x="8215" y="57701"/>
                </a:cubicBezTo>
                <a:cubicBezTo>
                  <a:pt x="12497" y="57701"/>
                  <a:pt x="16780" y="56668"/>
                  <a:pt x="20543" y="54620"/>
                </a:cubicBezTo>
                <a:cubicBezTo>
                  <a:pt x="22504" y="53554"/>
                  <a:pt x="24311" y="52224"/>
                  <a:pt x="25919" y="50683"/>
                </a:cubicBezTo>
                <a:lnTo>
                  <a:pt x="2591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6"/>
          <p:cNvSpPr/>
          <p:nvPr/>
        </p:nvSpPr>
        <p:spPr>
          <a:xfrm rot="10800000">
            <a:off x="-952059" y="-162472"/>
            <a:ext cx="1801202" cy="904284"/>
          </a:xfrm>
          <a:custGeom>
            <a:avLst/>
            <a:gdLst/>
            <a:ahLst/>
            <a:cxnLst/>
            <a:rect l="l" t="t" r="r" b="b"/>
            <a:pathLst>
              <a:path w="28282" h="10569" extrusionOk="0">
                <a:moveTo>
                  <a:pt x="28282" y="1"/>
                </a:moveTo>
                <a:cubicBezTo>
                  <a:pt x="26674" y="1542"/>
                  <a:pt x="24867" y="2872"/>
                  <a:pt x="22906" y="3938"/>
                </a:cubicBezTo>
                <a:cubicBezTo>
                  <a:pt x="19143" y="5986"/>
                  <a:pt x="14860" y="7019"/>
                  <a:pt x="10578" y="7019"/>
                </a:cubicBezTo>
                <a:cubicBezTo>
                  <a:pt x="7792" y="7019"/>
                  <a:pt x="5005" y="6581"/>
                  <a:pt x="2364" y="5702"/>
                </a:cubicBezTo>
                <a:cubicBezTo>
                  <a:pt x="2170" y="5966"/>
                  <a:pt x="1986" y="6235"/>
                  <a:pt x="1807" y="6513"/>
                </a:cubicBezTo>
                <a:cubicBezTo>
                  <a:pt x="1005" y="7754"/>
                  <a:pt x="359" y="9135"/>
                  <a:pt x="0" y="10569"/>
                </a:cubicBezTo>
                <a:lnTo>
                  <a:pt x="28282" y="10569"/>
                </a:lnTo>
                <a:lnTo>
                  <a:pt x="28282" y="1"/>
                </a:lnTo>
                <a:close/>
              </a:path>
            </a:pathLst>
          </a:custGeom>
          <a:solidFill>
            <a:srgbClr val="FCC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6"/>
          <p:cNvSpPr/>
          <p:nvPr/>
        </p:nvSpPr>
        <p:spPr>
          <a:xfrm rot="10800000">
            <a:off x="1422029" y="-162475"/>
            <a:ext cx="3317595" cy="1281175"/>
          </a:xfrm>
          <a:custGeom>
            <a:avLst/>
            <a:gdLst/>
            <a:ahLst/>
            <a:cxnLst/>
            <a:rect l="l" t="t" r="r" b="b"/>
            <a:pathLst>
              <a:path w="52092" h="14974" extrusionOk="0">
                <a:moveTo>
                  <a:pt x="10073" y="5769"/>
                </a:moveTo>
                <a:cubicBezTo>
                  <a:pt x="7479" y="5769"/>
                  <a:pt x="4891" y="6731"/>
                  <a:pt x="3028" y="8466"/>
                </a:cubicBezTo>
                <a:cubicBezTo>
                  <a:pt x="1213" y="10159"/>
                  <a:pt x="137" y="12540"/>
                  <a:pt x="0" y="14974"/>
                </a:cubicBezTo>
                <a:lnTo>
                  <a:pt x="11446" y="14974"/>
                </a:lnTo>
                <a:cubicBezTo>
                  <a:pt x="12158" y="12102"/>
                  <a:pt x="13582" y="9408"/>
                  <a:pt x="15534" y="7183"/>
                </a:cubicBezTo>
                <a:cubicBezTo>
                  <a:pt x="14502" y="6711"/>
                  <a:pt x="13450" y="6278"/>
                  <a:pt x="12337" y="6023"/>
                </a:cubicBezTo>
                <a:cubicBezTo>
                  <a:pt x="11597" y="5853"/>
                  <a:pt x="10833" y="5769"/>
                  <a:pt x="10073" y="5769"/>
                </a:cubicBezTo>
                <a:close/>
                <a:moveTo>
                  <a:pt x="45074" y="1"/>
                </a:moveTo>
                <a:cubicBezTo>
                  <a:pt x="43566" y="1"/>
                  <a:pt x="41995" y="486"/>
                  <a:pt x="40619" y="1128"/>
                </a:cubicBezTo>
                <a:cubicBezTo>
                  <a:pt x="37595" y="2533"/>
                  <a:pt x="34973" y="4604"/>
                  <a:pt x="32144" y="6344"/>
                </a:cubicBezTo>
                <a:cubicBezTo>
                  <a:pt x="32964" y="7452"/>
                  <a:pt x="33822" y="8509"/>
                  <a:pt x="35001" y="9182"/>
                </a:cubicBezTo>
                <a:cubicBezTo>
                  <a:pt x="37124" y="10394"/>
                  <a:pt x="39736" y="10065"/>
                  <a:pt x="42179" y="10168"/>
                </a:cubicBezTo>
                <a:cubicBezTo>
                  <a:pt x="44617" y="10272"/>
                  <a:pt x="47447" y="11215"/>
                  <a:pt x="48126" y="13563"/>
                </a:cubicBezTo>
                <a:cubicBezTo>
                  <a:pt x="48258" y="14021"/>
                  <a:pt x="48291" y="14497"/>
                  <a:pt x="48296" y="14974"/>
                </a:cubicBezTo>
                <a:lnTo>
                  <a:pt x="51884" y="14974"/>
                </a:lnTo>
                <a:cubicBezTo>
                  <a:pt x="52092" y="11470"/>
                  <a:pt x="51993" y="7956"/>
                  <a:pt x="50790" y="4670"/>
                </a:cubicBezTo>
                <a:cubicBezTo>
                  <a:pt x="50211" y="3085"/>
                  <a:pt x="49299" y="1505"/>
                  <a:pt x="47791" y="661"/>
                </a:cubicBezTo>
                <a:cubicBezTo>
                  <a:pt x="46951" y="194"/>
                  <a:pt x="46027" y="1"/>
                  <a:pt x="45074" y="1"/>
                </a:cubicBezTo>
                <a:close/>
              </a:path>
            </a:pathLst>
          </a:custGeom>
          <a:solidFill>
            <a:srgbClr val="FFF2CE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6"/>
          <p:cNvSpPr/>
          <p:nvPr/>
        </p:nvSpPr>
        <p:spPr>
          <a:xfrm rot="10800000">
            <a:off x="1663806" y="-162470"/>
            <a:ext cx="2346874" cy="738468"/>
          </a:xfrm>
          <a:custGeom>
            <a:avLst/>
            <a:gdLst/>
            <a:ahLst/>
            <a:cxnLst/>
            <a:rect l="l" t="t" r="r" b="b"/>
            <a:pathLst>
              <a:path w="36850" h="8631" extrusionOk="0">
                <a:moveTo>
                  <a:pt x="20698" y="1"/>
                </a:moveTo>
                <a:cubicBezTo>
                  <a:pt x="20434" y="166"/>
                  <a:pt x="20169" y="321"/>
                  <a:pt x="19905" y="477"/>
                </a:cubicBezTo>
                <a:cubicBezTo>
                  <a:pt x="17354" y="1968"/>
                  <a:pt x="14431" y="3137"/>
                  <a:pt x="11488" y="3137"/>
                </a:cubicBezTo>
                <a:cubicBezTo>
                  <a:pt x="10814" y="3137"/>
                  <a:pt x="10134" y="3076"/>
                  <a:pt x="9460" y="2943"/>
                </a:cubicBezTo>
                <a:cubicBezTo>
                  <a:pt x="7564" y="2566"/>
                  <a:pt x="5847" y="1642"/>
                  <a:pt x="4088" y="840"/>
                </a:cubicBezTo>
                <a:cubicBezTo>
                  <a:pt x="2136" y="3065"/>
                  <a:pt x="712" y="5759"/>
                  <a:pt x="0" y="8631"/>
                </a:cubicBezTo>
                <a:lnTo>
                  <a:pt x="36850" y="8631"/>
                </a:lnTo>
                <a:cubicBezTo>
                  <a:pt x="36845" y="8154"/>
                  <a:pt x="36812" y="7678"/>
                  <a:pt x="36680" y="7220"/>
                </a:cubicBezTo>
                <a:cubicBezTo>
                  <a:pt x="36001" y="4872"/>
                  <a:pt x="33171" y="3929"/>
                  <a:pt x="30733" y="3825"/>
                </a:cubicBezTo>
                <a:cubicBezTo>
                  <a:pt x="28290" y="3722"/>
                  <a:pt x="25678" y="4051"/>
                  <a:pt x="23555" y="2839"/>
                </a:cubicBezTo>
                <a:cubicBezTo>
                  <a:pt x="22376" y="2166"/>
                  <a:pt x="21518" y="1109"/>
                  <a:pt x="20698" y="1"/>
                </a:cubicBezTo>
                <a:close/>
              </a:path>
            </a:pathLst>
          </a:custGeom>
          <a:solidFill>
            <a:srgbClr val="FFF2CE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6"/>
          <p:cNvSpPr/>
          <p:nvPr/>
        </p:nvSpPr>
        <p:spPr>
          <a:xfrm rot="10800000">
            <a:off x="174620" y="1110048"/>
            <a:ext cx="514394" cy="1401387"/>
          </a:xfrm>
          <a:custGeom>
            <a:avLst/>
            <a:gdLst/>
            <a:ahLst/>
            <a:cxnLst/>
            <a:rect l="l" t="t" r="r" b="b"/>
            <a:pathLst>
              <a:path w="14676" h="16379" extrusionOk="0">
                <a:moveTo>
                  <a:pt x="7560" y="1"/>
                </a:moveTo>
                <a:cubicBezTo>
                  <a:pt x="3283" y="1"/>
                  <a:pt x="0" y="8178"/>
                  <a:pt x="2476" y="12988"/>
                </a:cubicBezTo>
                <a:cubicBezTo>
                  <a:pt x="3703" y="15375"/>
                  <a:pt x="6008" y="16379"/>
                  <a:pt x="8201" y="16379"/>
                </a:cubicBezTo>
                <a:cubicBezTo>
                  <a:pt x="10559" y="16379"/>
                  <a:pt x="12790" y="15223"/>
                  <a:pt x="13430" y="13366"/>
                </a:cubicBezTo>
                <a:cubicBezTo>
                  <a:pt x="14675" y="9777"/>
                  <a:pt x="13214" y="571"/>
                  <a:pt x="7908" y="20"/>
                </a:cubicBezTo>
                <a:cubicBezTo>
                  <a:pt x="7791" y="5"/>
                  <a:pt x="7677" y="1"/>
                  <a:pt x="7560" y="1"/>
                </a:cubicBezTo>
                <a:close/>
              </a:path>
            </a:pathLst>
          </a:custGeom>
          <a:solidFill>
            <a:srgbClr val="F9AD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6"/>
          <p:cNvSpPr/>
          <p:nvPr/>
        </p:nvSpPr>
        <p:spPr>
          <a:xfrm rot="10800000">
            <a:off x="-476598" y="953998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302" y="0"/>
                </a:moveTo>
                <a:cubicBezTo>
                  <a:pt x="137" y="0"/>
                  <a:pt x="1" y="137"/>
                  <a:pt x="1" y="301"/>
                </a:cubicBezTo>
                <a:cubicBezTo>
                  <a:pt x="1" y="467"/>
                  <a:pt x="137" y="599"/>
                  <a:pt x="302" y="599"/>
                </a:cubicBezTo>
                <a:cubicBezTo>
                  <a:pt x="467" y="599"/>
                  <a:pt x="600" y="467"/>
                  <a:pt x="600" y="301"/>
                </a:cubicBezTo>
                <a:cubicBezTo>
                  <a:pt x="600" y="137"/>
                  <a:pt x="467" y="0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6"/>
          <p:cNvSpPr/>
          <p:nvPr/>
        </p:nvSpPr>
        <p:spPr>
          <a:xfrm rot="10800000">
            <a:off x="-413230" y="894193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lnTo>
                  <a:pt x="0" y="298"/>
                </a:lnTo>
                <a:lnTo>
                  <a:pt x="303" y="298"/>
                </a:lnTo>
                <a:cubicBezTo>
                  <a:pt x="303" y="133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6"/>
          <p:cNvSpPr/>
          <p:nvPr/>
        </p:nvSpPr>
        <p:spPr>
          <a:xfrm rot="10800000">
            <a:off x="-412593" y="1039045"/>
            <a:ext cx="18660" cy="21903"/>
          </a:xfrm>
          <a:custGeom>
            <a:avLst/>
            <a:gdLst/>
            <a:ahLst/>
            <a:cxnLst/>
            <a:rect l="l" t="t" r="r" b="b"/>
            <a:pathLst>
              <a:path w="293" h="256" extrusionOk="0">
                <a:moveTo>
                  <a:pt x="292" y="0"/>
                </a:moveTo>
                <a:lnTo>
                  <a:pt x="292" y="0"/>
                </a:lnTo>
                <a:cubicBezTo>
                  <a:pt x="194" y="10"/>
                  <a:pt x="99" y="29"/>
                  <a:pt x="0" y="42"/>
                </a:cubicBezTo>
                <a:lnTo>
                  <a:pt x="0" y="255"/>
                </a:lnTo>
                <a:cubicBezTo>
                  <a:pt x="151" y="255"/>
                  <a:pt x="269" y="142"/>
                  <a:pt x="29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6"/>
          <p:cNvSpPr/>
          <p:nvPr/>
        </p:nvSpPr>
        <p:spPr>
          <a:xfrm rot="10800000">
            <a:off x="-413230" y="868439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cubicBezTo>
                  <a:pt x="166" y="301"/>
                  <a:pt x="303" y="164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6"/>
          <p:cNvSpPr/>
          <p:nvPr/>
        </p:nvSpPr>
        <p:spPr>
          <a:xfrm rot="10800000">
            <a:off x="-413230" y="723588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lnTo>
                  <a:pt x="303" y="297"/>
                </a:lnTo>
                <a:cubicBezTo>
                  <a:pt x="303" y="131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6"/>
          <p:cNvSpPr/>
          <p:nvPr/>
        </p:nvSpPr>
        <p:spPr>
          <a:xfrm rot="10800000">
            <a:off x="-476598" y="78330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2" y="1"/>
                </a:moveTo>
                <a:cubicBezTo>
                  <a:pt x="137" y="1"/>
                  <a:pt x="1" y="137"/>
                  <a:pt x="1" y="303"/>
                </a:cubicBezTo>
                <a:cubicBezTo>
                  <a:pt x="1" y="468"/>
                  <a:pt x="137" y="599"/>
                  <a:pt x="302" y="599"/>
                </a:cubicBezTo>
                <a:cubicBezTo>
                  <a:pt x="467" y="599"/>
                  <a:pt x="600" y="468"/>
                  <a:pt x="600" y="303"/>
                </a:cubicBezTo>
                <a:cubicBezTo>
                  <a:pt x="600" y="137"/>
                  <a:pt x="467" y="1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6"/>
          <p:cNvSpPr/>
          <p:nvPr/>
        </p:nvSpPr>
        <p:spPr>
          <a:xfrm rot="10800000">
            <a:off x="-413230" y="697749"/>
            <a:ext cx="19297" cy="25925"/>
          </a:xfrm>
          <a:custGeom>
            <a:avLst/>
            <a:gdLst/>
            <a:ahLst/>
            <a:cxnLst/>
            <a:rect l="l" t="t" r="r" b="b"/>
            <a:pathLst>
              <a:path w="303" h="303" extrusionOk="0">
                <a:moveTo>
                  <a:pt x="0" y="1"/>
                </a:moveTo>
                <a:lnTo>
                  <a:pt x="0" y="303"/>
                </a:lnTo>
                <a:cubicBezTo>
                  <a:pt x="166" y="303"/>
                  <a:pt x="303" y="170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6"/>
          <p:cNvSpPr/>
          <p:nvPr/>
        </p:nvSpPr>
        <p:spPr>
          <a:xfrm rot="10800000">
            <a:off x="-476598" y="612617"/>
            <a:ext cx="38212" cy="50908"/>
          </a:xfrm>
          <a:custGeom>
            <a:avLst/>
            <a:gdLst/>
            <a:ahLst/>
            <a:cxnLst/>
            <a:rect l="l" t="t" r="r" b="b"/>
            <a:pathLst>
              <a:path w="600" h="595" extrusionOk="0">
                <a:moveTo>
                  <a:pt x="302" y="0"/>
                </a:moveTo>
                <a:cubicBezTo>
                  <a:pt x="137" y="0"/>
                  <a:pt x="1" y="133"/>
                  <a:pt x="1" y="297"/>
                </a:cubicBezTo>
                <a:cubicBezTo>
                  <a:pt x="1" y="462"/>
                  <a:pt x="137" y="595"/>
                  <a:pt x="302" y="595"/>
                </a:cubicBezTo>
                <a:cubicBezTo>
                  <a:pt x="467" y="595"/>
                  <a:pt x="600" y="462"/>
                  <a:pt x="600" y="297"/>
                </a:cubicBezTo>
                <a:cubicBezTo>
                  <a:pt x="600" y="133"/>
                  <a:pt x="467" y="0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6"/>
          <p:cNvSpPr/>
          <p:nvPr/>
        </p:nvSpPr>
        <p:spPr>
          <a:xfrm rot="10800000">
            <a:off x="-413230" y="552469"/>
            <a:ext cx="19297" cy="25925"/>
          </a:xfrm>
          <a:custGeom>
            <a:avLst/>
            <a:gdLst/>
            <a:ahLst/>
            <a:cxnLst/>
            <a:rect l="l" t="t" r="r" b="b"/>
            <a:pathLst>
              <a:path w="303" h="303" extrusionOk="0">
                <a:moveTo>
                  <a:pt x="0" y="0"/>
                </a:moveTo>
                <a:lnTo>
                  <a:pt x="0" y="302"/>
                </a:lnTo>
                <a:lnTo>
                  <a:pt x="303" y="302"/>
                </a:lnTo>
                <a:cubicBezTo>
                  <a:pt x="303" y="133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6"/>
          <p:cNvSpPr/>
          <p:nvPr/>
        </p:nvSpPr>
        <p:spPr>
          <a:xfrm rot="10800000">
            <a:off x="-413230" y="381864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1"/>
                </a:moveTo>
                <a:lnTo>
                  <a:pt x="0" y="302"/>
                </a:lnTo>
                <a:lnTo>
                  <a:pt x="303" y="302"/>
                </a:lnTo>
                <a:cubicBezTo>
                  <a:pt x="303" y="136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6"/>
          <p:cNvSpPr/>
          <p:nvPr/>
        </p:nvSpPr>
        <p:spPr>
          <a:xfrm rot="10800000">
            <a:off x="-413230" y="527143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cubicBezTo>
                  <a:pt x="166" y="297"/>
                  <a:pt x="303" y="166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6"/>
          <p:cNvSpPr/>
          <p:nvPr/>
        </p:nvSpPr>
        <p:spPr>
          <a:xfrm rot="10800000">
            <a:off x="-476598" y="441498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302" y="1"/>
                </a:moveTo>
                <a:cubicBezTo>
                  <a:pt x="137" y="1"/>
                  <a:pt x="1" y="133"/>
                  <a:pt x="1" y="298"/>
                </a:cubicBezTo>
                <a:cubicBezTo>
                  <a:pt x="1" y="464"/>
                  <a:pt x="137" y="601"/>
                  <a:pt x="302" y="601"/>
                </a:cubicBezTo>
                <a:cubicBezTo>
                  <a:pt x="467" y="601"/>
                  <a:pt x="600" y="464"/>
                  <a:pt x="600" y="298"/>
                </a:cubicBezTo>
                <a:cubicBezTo>
                  <a:pt x="600" y="133"/>
                  <a:pt x="467" y="1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6"/>
          <p:cNvSpPr/>
          <p:nvPr/>
        </p:nvSpPr>
        <p:spPr>
          <a:xfrm rot="10800000">
            <a:off x="-413230" y="211087"/>
            <a:ext cx="19297" cy="26010"/>
          </a:xfrm>
          <a:custGeom>
            <a:avLst/>
            <a:gdLst/>
            <a:ahLst/>
            <a:cxnLst/>
            <a:rect l="l" t="t" r="r" b="b"/>
            <a:pathLst>
              <a:path w="303" h="304" extrusionOk="0">
                <a:moveTo>
                  <a:pt x="0" y="1"/>
                </a:moveTo>
                <a:lnTo>
                  <a:pt x="0" y="303"/>
                </a:lnTo>
                <a:lnTo>
                  <a:pt x="303" y="303"/>
                </a:lnTo>
                <a:cubicBezTo>
                  <a:pt x="303" y="138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6"/>
          <p:cNvSpPr/>
          <p:nvPr/>
        </p:nvSpPr>
        <p:spPr>
          <a:xfrm rot="10800000">
            <a:off x="-413230" y="356367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lnTo>
                  <a:pt x="0" y="298"/>
                </a:lnTo>
                <a:cubicBezTo>
                  <a:pt x="166" y="298"/>
                  <a:pt x="303" y="166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6"/>
          <p:cNvSpPr/>
          <p:nvPr/>
        </p:nvSpPr>
        <p:spPr>
          <a:xfrm rot="10800000">
            <a:off x="-476598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302" y="0"/>
                </a:moveTo>
                <a:cubicBezTo>
                  <a:pt x="137" y="0"/>
                  <a:pt x="1" y="132"/>
                  <a:pt x="1" y="297"/>
                </a:cubicBezTo>
                <a:cubicBezTo>
                  <a:pt x="1" y="462"/>
                  <a:pt x="137" y="599"/>
                  <a:pt x="302" y="599"/>
                </a:cubicBezTo>
                <a:cubicBezTo>
                  <a:pt x="467" y="599"/>
                  <a:pt x="600" y="462"/>
                  <a:pt x="600" y="297"/>
                </a:cubicBezTo>
                <a:cubicBezTo>
                  <a:pt x="600" y="132"/>
                  <a:pt x="467" y="0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6"/>
          <p:cNvSpPr/>
          <p:nvPr/>
        </p:nvSpPr>
        <p:spPr>
          <a:xfrm rot="10800000">
            <a:off x="-413230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cubicBezTo>
                  <a:pt x="166" y="297"/>
                  <a:pt x="303" y="165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6"/>
          <p:cNvSpPr/>
          <p:nvPr/>
        </p:nvSpPr>
        <p:spPr>
          <a:xfrm rot="10800000">
            <a:off x="-413230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lnTo>
                  <a:pt x="303" y="301"/>
                </a:lnTo>
                <a:cubicBezTo>
                  <a:pt x="303" y="136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6"/>
          <p:cNvSpPr/>
          <p:nvPr/>
        </p:nvSpPr>
        <p:spPr>
          <a:xfrm rot="10800000">
            <a:off x="-476598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302" y="0"/>
                </a:moveTo>
                <a:cubicBezTo>
                  <a:pt x="137" y="0"/>
                  <a:pt x="1" y="133"/>
                  <a:pt x="1" y="298"/>
                </a:cubicBezTo>
                <a:cubicBezTo>
                  <a:pt x="1" y="463"/>
                  <a:pt x="137" y="600"/>
                  <a:pt x="302" y="600"/>
                </a:cubicBezTo>
                <a:cubicBezTo>
                  <a:pt x="467" y="600"/>
                  <a:pt x="600" y="463"/>
                  <a:pt x="600" y="298"/>
                </a:cubicBezTo>
                <a:cubicBezTo>
                  <a:pt x="600" y="133"/>
                  <a:pt x="467" y="0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6"/>
          <p:cNvSpPr/>
          <p:nvPr/>
        </p:nvSpPr>
        <p:spPr>
          <a:xfrm rot="10800000">
            <a:off x="-413230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lnTo>
                  <a:pt x="0" y="298"/>
                </a:lnTo>
                <a:cubicBezTo>
                  <a:pt x="166" y="298"/>
                  <a:pt x="303" y="166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6"/>
          <p:cNvSpPr/>
          <p:nvPr/>
        </p:nvSpPr>
        <p:spPr>
          <a:xfrm rot="10800000">
            <a:off x="-476598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2" y="1"/>
                </a:moveTo>
                <a:cubicBezTo>
                  <a:pt x="137" y="1"/>
                  <a:pt x="1" y="133"/>
                  <a:pt x="1" y="297"/>
                </a:cubicBezTo>
                <a:cubicBezTo>
                  <a:pt x="1" y="462"/>
                  <a:pt x="137" y="599"/>
                  <a:pt x="302" y="599"/>
                </a:cubicBezTo>
                <a:cubicBezTo>
                  <a:pt x="467" y="599"/>
                  <a:pt x="600" y="462"/>
                  <a:pt x="600" y="297"/>
                </a:cubicBezTo>
                <a:cubicBezTo>
                  <a:pt x="600" y="133"/>
                  <a:pt x="467" y="1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6"/>
          <p:cNvSpPr/>
          <p:nvPr/>
        </p:nvSpPr>
        <p:spPr>
          <a:xfrm rot="10800000">
            <a:off x="-393997" y="894193"/>
            <a:ext cx="19042" cy="25582"/>
          </a:xfrm>
          <a:custGeom>
            <a:avLst/>
            <a:gdLst/>
            <a:ahLst/>
            <a:cxnLst/>
            <a:rect l="l" t="t" r="r" b="b"/>
            <a:pathLst>
              <a:path w="299" h="299" extrusionOk="0">
                <a:moveTo>
                  <a:pt x="298" y="1"/>
                </a:moveTo>
                <a:cubicBezTo>
                  <a:pt x="133" y="1"/>
                  <a:pt x="1" y="133"/>
                  <a:pt x="1" y="298"/>
                </a:cubicBezTo>
                <a:lnTo>
                  <a:pt x="298" y="298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6"/>
          <p:cNvSpPr/>
          <p:nvPr/>
        </p:nvSpPr>
        <p:spPr>
          <a:xfrm rot="10800000">
            <a:off x="-393997" y="1039045"/>
            <a:ext cx="17196" cy="18310"/>
          </a:xfrm>
          <a:custGeom>
            <a:avLst/>
            <a:gdLst/>
            <a:ahLst/>
            <a:cxnLst/>
            <a:rect l="l" t="t" r="r" b="b"/>
            <a:pathLst>
              <a:path w="270" h="214" extrusionOk="0">
                <a:moveTo>
                  <a:pt x="269" y="0"/>
                </a:moveTo>
                <a:cubicBezTo>
                  <a:pt x="180" y="11"/>
                  <a:pt x="91" y="24"/>
                  <a:pt x="0" y="39"/>
                </a:cubicBezTo>
                <a:cubicBezTo>
                  <a:pt x="48" y="142"/>
                  <a:pt x="152" y="213"/>
                  <a:pt x="269" y="213"/>
                </a:cubicBezTo>
                <a:lnTo>
                  <a:pt x="269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6"/>
          <p:cNvSpPr/>
          <p:nvPr/>
        </p:nvSpPr>
        <p:spPr>
          <a:xfrm rot="10800000">
            <a:off x="-286178" y="894193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lnTo>
                  <a:pt x="0" y="298"/>
                </a:lnTo>
                <a:lnTo>
                  <a:pt x="302" y="298"/>
                </a:lnTo>
                <a:cubicBezTo>
                  <a:pt x="302" y="133"/>
                  <a:pt x="165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6"/>
          <p:cNvSpPr/>
          <p:nvPr/>
        </p:nvSpPr>
        <p:spPr>
          <a:xfrm rot="10800000">
            <a:off x="-349545" y="953998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303" y="0"/>
                </a:moveTo>
                <a:cubicBezTo>
                  <a:pt x="137" y="0"/>
                  <a:pt x="0" y="137"/>
                  <a:pt x="0" y="301"/>
                </a:cubicBezTo>
                <a:cubicBezTo>
                  <a:pt x="0" y="467"/>
                  <a:pt x="137" y="599"/>
                  <a:pt x="303" y="599"/>
                </a:cubicBezTo>
                <a:cubicBezTo>
                  <a:pt x="468" y="599"/>
                  <a:pt x="599" y="467"/>
                  <a:pt x="599" y="301"/>
                </a:cubicBezTo>
                <a:cubicBezTo>
                  <a:pt x="599" y="137"/>
                  <a:pt x="468" y="0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6"/>
          <p:cNvSpPr/>
          <p:nvPr/>
        </p:nvSpPr>
        <p:spPr>
          <a:xfrm rot="10800000">
            <a:off x="-349545" y="78330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3" y="1"/>
                </a:moveTo>
                <a:cubicBezTo>
                  <a:pt x="137" y="1"/>
                  <a:pt x="0" y="137"/>
                  <a:pt x="0" y="303"/>
                </a:cubicBezTo>
                <a:cubicBezTo>
                  <a:pt x="0" y="468"/>
                  <a:pt x="137" y="599"/>
                  <a:pt x="303" y="599"/>
                </a:cubicBezTo>
                <a:cubicBezTo>
                  <a:pt x="468" y="599"/>
                  <a:pt x="599" y="468"/>
                  <a:pt x="599" y="303"/>
                </a:cubicBezTo>
                <a:cubicBezTo>
                  <a:pt x="599" y="137"/>
                  <a:pt x="468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6"/>
          <p:cNvSpPr/>
          <p:nvPr/>
        </p:nvSpPr>
        <p:spPr>
          <a:xfrm rot="10800000">
            <a:off x="-393997" y="723588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298" y="0"/>
                </a:moveTo>
                <a:cubicBezTo>
                  <a:pt x="133" y="0"/>
                  <a:pt x="1" y="131"/>
                  <a:pt x="1" y="297"/>
                </a:cubicBezTo>
                <a:lnTo>
                  <a:pt x="298" y="297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6"/>
          <p:cNvSpPr/>
          <p:nvPr/>
        </p:nvSpPr>
        <p:spPr>
          <a:xfrm rot="10800000">
            <a:off x="-286178" y="723588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lnTo>
                  <a:pt x="302" y="297"/>
                </a:lnTo>
                <a:cubicBezTo>
                  <a:pt x="302" y="131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6"/>
          <p:cNvSpPr/>
          <p:nvPr/>
        </p:nvSpPr>
        <p:spPr>
          <a:xfrm rot="10800000">
            <a:off x="-393997" y="868439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0"/>
                </a:moveTo>
                <a:cubicBezTo>
                  <a:pt x="1" y="164"/>
                  <a:pt x="133" y="301"/>
                  <a:pt x="298" y="301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6"/>
          <p:cNvSpPr/>
          <p:nvPr/>
        </p:nvSpPr>
        <p:spPr>
          <a:xfrm rot="10800000">
            <a:off x="-286178" y="868439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cubicBezTo>
                  <a:pt x="165" y="301"/>
                  <a:pt x="302" y="164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6"/>
          <p:cNvSpPr/>
          <p:nvPr/>
        </p:nvSpPr>
        <p:spPr>
          <a:xfrm rot="10800000">
            <a:off x="-349545" y="612617"/>
            <a:ext cx="38212" cy="50908"/>
          </a:xfrm>
          <a:custGeom>
            <a:avLst/>
            <a:gdLst/>
            <a:ahLst/>
            <a:cxnLst/>
            <a:rect l="l" t="t" r="r" b="b"/>
            <a:pathLst>
              <a:path w="600" h="595" extrusionOk="0">
                <a:moveTo>
                  <a:pt x="303" y="0"/>
                </a:moveTo>
                <a:cubicBezTo>
                  <a:pt x="137" y="0"/>
                  <a:pt x="0" y="133"/>
                  <a:pt x="0" y="297"/>
                </a:cubicBezTo>
                <a:cubicBezTo>
                  <a:pt x="0" y="462"/>
                  <a:pt x="137" y="595"/>
                  <a:pt x="303" y="595"/>
                </a:cubicBezTo>
                <a:cubicBezTo>
                  <a:pt x="468" y="595"/>
                  <a:pt x="599" y="462"/>
                  <a:pt x="599" y="297"/>
                </a:cubicBezTo>
                <a:cubicBezTo>
                  <a:pt x="599" y="133"/>
                  <a:pt x="468" y="0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6"/>
          <p:cNvSpPr/>
          <p:nvPr/>
        </p:nvSpPr>
        <p:spPr>
          <a:xfrm rot="10800000">
            <a:off x="-286178" y="552469"/>
            <a:ext cx="19297" cy="25925"/>
          </a:xfrm>
          <a:custGeom>
            <a:avLst/>
            <a:gdLst/>
            <a:ahLst/>
            <a:cxnLst/>
            <a:rect l="l" t="t" r="r" b="b"/>
            <a:pathLst>
              <a:path w="303" h="303" extrusionOk="0">
                <a:moveTo>
                  <a:pt x="0" y="0"/>
                </a:moveTo>
                <a:lnTo>
                  <a:pt x="0" y="302"/>
                </a:lnTo>
                <a:lnTo>
                  <a:pt x="302" y="302"/>
                </a:lnTo>
                <a:cubicBezTo>
                  <a:pt x="302" y="133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6"/>
          <p:cNvSpPr/>
          <p:nvPr/>
        </p:nvSpPr>
        <p:spPr>
          <a:xfrm rot="10800000">
            <a:off x="-393997" y="697749"/>
            <a:ext cx="19042" cy="25925"/>
          </a:xfrm>
          <a:custGeom>
            <a:avLst/>
            <a:gdLst/>
            <a:ahLst/>
            <a:cxnLst/>
            <a:rect l="l" t="t" r="r" b="b"/>
            <a:pathLst>
              <a:path w="299" h="303" extrusionOk="0">
                <a:moveTo>
                  <a:pt x="1" y="1"/>
                </a:moveTo>
                <a:cubicBezTo>
                  <a:pt x="1" y="170"/>
                  <a:pt x="133" y="303"/>
                  <a:pt x="298" y="303"/>
                </a:cubicBez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6"/>
          <p:cNvSpPr/>
          <p:nvPr/>
        </p:nvSpPr>
        <p:spPr>
          <a:xfrm rot="10800000">
            <a:off x="-286178" y="697749"/>
            <a:ext cx="19297" cy="25925"/>
          </a:xfrm>
          <a:custGeom>
            <a:avLst/>
            <a:gdLst/>
            <a:ahLst/>
            <a:cxnLst/>
            <a:rect l="l" t="t" r="r" b="b"/>
            <a:pathLst>
              <a:path w="303" h="303" extrusionOk="0">
                <a:moveTo>
                  <a:pt x="0" y="1"/>
                </a:moveTo>
                <a:lnTo>
                  <a:pt x="0" y="303"/>
                </a:lnTo>
                <a:cubicBezTo>
                  <a:pt x="165" y="303"/>
                  <a:pt x="302" y="170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6"/>
          <p:cNvSpPr/>
          <p:nvPr/>
        </p:nvSpPr>
        <p:spPr>
          <a:xfrm rot="10800000">
            <a:off x="-393997" y="552469"/>
            <a:ext cx="19042" cy="25925"/>
          </a:xfrm>
          <a:custGeom>
            <a:avLst/>
            <a:gdLst/>
            <a:ahLst/>
            <a:cxnLst/>
            <a:rect l="l" t="t" r="r" b="b"/>
            <a:pathLst>
              <a:path w="299" h="303" extrusionOk="0">
                <a:moveTo>
                  <a:pt x="298" y="0"/>
                </a:moveTo>
                <a:cubicBezTo>
                  <a:pt x="133" y="0"/>
                  <a:pt x="1" y="133"/>
                  <a:pt x="1" y="302"/>
                </a:cubicBezTo>
                <a:lnTo>
                  <a:pt x="298" y="302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6"/>
          <p:cNvSpPr/>
          <p:nvPr/>
        </p:nvSpPr>
        <p:spPr>
          <a:xfrm rot="10800000">
            <a:off x="-393997" y="381864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298" y="1"/>
                </a:moveTo>
                <a:cubicBezTo>
                  <a:pt x="133" y="1"/>
                  <a:pt x="1" y="136"/>
                  <a:pt x="1" y="302"/>
                </a:cubicBezTo>
                <a:lnTo>
                  <a:pt x="298" y="302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6"/>
          <p:cNvSpPr/>
          <p:nvPr/>
        </p:nvSpPr>
        <p:spPr>
          <a:xfrm rot="10800000">
            <a:off x="-286178" y="527143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cubicBezTo>
                  <a:pt x="165" y="297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6"/>
          <p:cNvSpPr/>
          <p:nvPr/>
        </p:nvSpPr>
        <p:spPr>
          <a:xfrm rot="10800000">
            <a:off x="-393997" y="527143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cubicBezTo>
                  <a:pt x="1" y="166"/>
                  <a:pt x="133" y="297"/>
                  <a:pt x="298" y="297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6"/>
          <p:cNvSpPr/>
          <p:nvPr/>
        </p:nvSpPr>
        <p:spPr>
          <a:xfrm rot="10800000">
            <a:off x="-349545" y="441498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303" y="1"/>
                </a:moveTo>
                <a:cubicBezTo>
                  <a:pt x="137" y="1"/>
                  <a:pt x="0" y="133"/>
                  <a:pt x="0" y="298"/>
                </a:cubicBezTo>
                <a:cubicBezTo>
                  <a:pt x="0" y="464"/>
                  <a:pt x="137" y="601"/>
                  <a:pt x="303" y="601"/>
                </a:cubicBezTo>
                <a:cubicBezTo>
                  <a:pt x="468" y="601"/>
                  <a:pt x="599" y="464"/>
                  <a:pt x="599" y="298"/>
                </a:cubicBezTo>
                <a:cubicBezTo>
                  <a:pt x="599" y="133"/>
                  <a:pt x="468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6"/>
          <p:cNvSpPr/>
          <p:nvPr/>
        </p:nvSpPr>
        <p:spPr>
          <a:xfrm rot="10800000">
            <a:off x="-286178" y="381864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1"/>
                </a:moveTo>
                <a:lnTo>
                  <a:pt x="0" y="302"/>
                </a:lnTo>
                <a:lnTo>
                  <a:pt x="302" y="302"/>
                </a:lnTo>
                <a:cubicBezTo>
                  <a:pt x="302" y="136"/>
                  <a:pt x="165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6"/>
          <p:cNvSpPr/>
          <p:nvPr/>
        </p:nvSpPr>
        <p:spPr>
          <a:xfrm rot="10800000">
            <a:off x="-286178" y="211087"/>
            <a:ext cx="19297" cy="26010"/>
          </a:xfrm>
          <a:custGeom>
            <a:avLst/>
            <a:gdLst/>
            <a:ahLst/>
            <a:cxnLst/>
            <a:rect l="l" t="t" r="r" b="b"/>
            <a:pathLst>
              <a:path w="303" h="304" extrusionOk="0">
                <a:moveTo>
                  <a:pt x="0" y="1"/>
                </a:moveTo>
                <a:lnTo>
                  <a:pt x="0" y="303"/>
                </a:lnTo>
                <a:lnTo>
                  <a:pt x="302" y="303"/>
                </a:lnTo>
                <a:cubicBezTo>
                  <a:pt x="302" y="138"/>
                  <a:pt x="165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6"/>
          <p:cNvSpPr/>
          <p:nvPr/>
        </p:nvSpPr>
        <p:spPr>
          <a:xfrm rot="10800000">
            <a:off x="-286178" y="356367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lnTo>
                  <a:pt x="0" y="298"/>
                </a:lnTo>
                <a:cubicBezTo>
                  <a:pt x="165" y="298"/>
                  <a:pt x="302" y="166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6"/>
          <p:cNvSpPr/>
          <p:nvPr/>
        </p:nvSpPr>
        <p:spPr>
          <a:xfrm rot="10800000">
            <a:off x="-349545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303" y="0"/>
                </a:moveTo>
                <a:cubicBezTo>
                  <a:pt x="137" y="0"/>
                  <a:pt x="0" y="132"/>
                  <a:pt x="0" y="297"/>
                </a:cubicBezTo>
                <a:cubicBezTo>
                  <a:pt x="0" y="462"/>
                  <a:pt x="137" y="599"/>
                  <a:pt x="303" y="599"/>
                </a:cubicBezTo>
                <a:cubicBezTo>
                  <a:pt x="468" y="599"/>
                  <a:pt x="599" y="462"/>
                  <a:pt x="599" y="297"/>
                </a:cubicBezTo>
                <a:cubicBezTo>
                  <a:pt x="599" y="132"/>
                  <a:pt x="468" y="0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6"/>
          <p:cNvSpPr/>
          <p:nvPr/>
        </p:nvSpPr>
        <p:spPr>
          <a:xfrm rot="10800000">
            <a:off x="-393997" y="211087"/>
            <a:ext cx="19042" cy="26010"/>
          </a:xfrm>
          <a:custGeom>
            <a:avLst/>
            <a:gdLst/>
            <a:ahLst/>
            <a:cxnLst/>
            <a:rect l="l" t="t" r="r" b="b"/>
            <a:pathLst>
              <a:path w="299" h="304" extrusionOk="0">
                <a:moveTo>
                  <a:pt x="298" y="1"/>
                </a:moveTo>
                <a:cubicBezTo>
                  <a:pt x="133" y="1"/>
                  <a:pt x="1" y="138"/>
                  <a:pt x="1" y="303"/>
                </a:cubicBezTo>
                <a:lnTo>
                  <a:pt x="298" y="303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6"/>
          <p:cNvSpPr/>
          <p:nvPr/>
        </p:nvSpPr>
        <p:spPr>
          <a:xfrm rot="10800000">
            <a:off x="-393997" y="356367"/>
            <a:ext cx="19042" cy="25582"/>
          </a:xfrm>
          <a:custGeom>
            <a:avLst/>
            <a:gdLst/>
            <a:ahLst/>
            <a:cxnLst/>
            <a:rect l="l" t="t" r="r" b="b"/>
            <a:pathLst>
              <a:path w="299" h="299" extrusionOk="0">
                <a:moveTo>
                  <a:pt x="1" y="1"/>
                </a:moveTo>
                <a:cubicBezTo>
                  <a:pt x="1" y="166"/>
                  <a:pt x="133" y="298"/>
                  <a:pt x="298" y="298"/>
                </a:cubicBez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6"/>
          <p:cNvSpPr/>
          <p:nvPr/>
        </p:nvSpPr>
        <p:spPr>
          <a:xfrm rot="10800000">
            <a:off x="-393997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298" y="0"/>
                </a:moveTo>
                <a:cubicBezTo>
                  <a:pt x="133" y="0"/>
                  <a:pt x="1" y="136"/>
                  <a:pt x="1" y="301"/>
                </a:cubicBezTo>
                <a:lnTo>
                  <a:pt x="298" y="301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6"/>
          <p:cNvSpPr/>
          <p:nvPr/>
        </p:nvSpPr>
        <p:spPr>
          <a:xfrm rot="10800000">
            <a:off x="-393997" y="185762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cubicBezTo>
                  <a:pt x="1" y="165"/>
                  <a:pt x="133" y="297"/>
                  <a:pt x="298" y="297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6"/>
          <p:cNvSpPr/>
          <p:nvPr/>
        </p:nvSpPr>
        <p:spPr>
          <a:xfrm rot="10800000">
            <a:off x="-286178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lnTo>
                  <a:pt x="302" y="301"/>
                </a:lnTo>
                <a:cubicBezTo>
                  <a:pt x="302" y="136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6"/>
          <p:cNvSpPr/>
          <p:nvPr/>
        </p:nvSpPr>
        <p:spPr>
          <a:xfrm rot="10800000">
            <a:off x="-286178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cubicBezTo>
                  <a:pt x="165" y="297"/>
                  <a:pt x="302" y="165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6"/>
          <p:cNvSpPr/>
          <p:nvPr/>
        </p:nvSpPr>
        <p:spPr>
          <a:xfrm rot="10800000">
            <a:off x="-349545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303" y="0"/>
                </a:moveTo>
                <a:cubicBezTo>
                  <a:pt x="137" y="0"/>
                  <a:pt x="0" y="133"/>
                  <a:pt x="0" y="298"/>
                </a:cubicBezTo>
                <a:cubicBezTo>
                  <a:pt x="0" y="463"/>
                  <a:pt x="137" y="600"/>
                  <a:pt x="303" y="600"/>
                </a:cubicBezTo>
                <a:cubicBezTo>
                  <a:pt x="468" y="600"/>
                  <a:pt x="599" y="463"/>
                  <a:pt x="599" y="298"/>
                </a:cubicBezTo>
                <a:cubicBezTo>
                  <a:pt x="599" y="133"/>
                  <a:pt x="468" y="0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6"/>
          <p:cNvSpPr/>
          <p:nvPr/>
        </p:nvSpPr>
        <p:spPr>
          <a:xfrm rot="10800000">
            <a:off x="-349545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3" y="1"/>
                </a:moveTo>
                <a:cubicBezTo>
                  <a:pt x="137" y="1"/>
                  <a:pt x="0" y="133"/>
                  <a:pt x="0" y="297"/>
                </a:cubicBezTo>
                <a:cubicBezTo>
                  <a:pt x="0" y="462"/>
                  <a:pt x="137" y="599"/>
                  <a:pt x="303" y="599"/>
                </a:cubicBezTo>
                <a:cubicBezTo>
                  <a:pt x="468" y="599"/>
                  <a:pt x="599" y="462"/>
                  <a:pt x="599" y="297"/>
                </a:cubicBezTo>
                <a:cubicBezTo>
                  <a:pt x="599" y="133"/>
                  <a:pt x="468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6"/>
          <p:cNvSpPr/>
          <p:nvPr/>
        </p:nvSpPr>
        <p:spPr>
          <a:xfrm rot="10800000">
            <a:off x="-393997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cubicBezTo>
                  <a:pt x="1" y="166"/>
                  <a:pt x="133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6"/>
          <p:cNvSpPr/>
          <p:nvPr/>
        </p:nvSpPr>
        <p:spPr>
          <a:xfrm rot="10800000">
            <a:off x="-286178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lnTo>
                  <a:pt x="0" y="298"/>
                </a:lnTo>
                <a:cubicBezTo>
                  <a:pt x="165" y="298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16"/>
          <p:cNvSpPr/>
          <p:nvPr/>
        </p:nvSpPr>
        <p:spPr>
          <a:xfrm rot="10800000">
            <a:off x="-222493" y="953999"/>
            <a:ext cx="37002" cy="37646"/>
          </a:xfrm>
          <a:custGeom>
            <a:avLst/>
            <a:gdLst/>
            <a:ahLst/>
            <a:cxnLst/>
            <a:rect l="l" t="t" r="r" b="b"/>
            <a:pathLst>
              <a:path w="581" h="440" extrusionOk="0">
                <a:moveTo>
                  <a:pt x="538" y="1"/>
                </a:moveTo>
                <a:cubicBezTo>
                  <a:pt x="359" y="77"/>
                  <a:pt x="180" y="153"/>
                  <a:pt x="0" y="237"/>
                </a:cubicBezTo>
                <a:cubicBezTo>
                  <a:pt x="43" y="355"/>
                  <a:pt x="152" y="440"/>
                  <a:pt x="283" y="440"/>
                </a:cubicBezTo>
                <a:cubicBezTo>
                  <a:pt x="448" y="440"/>
                  <a:pt x="581" y="308"/>
                  <a:pt x="581" y="142"/>
                </a:cubicBezTo>
                <a:cubicBezTo>
                  <a:pt x="581" y="91"/>
                  <a:pt x="562" y="44"/>
                  <a:pt x="53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16"/>
          <p:cNvSpPr/>
          <p:nvPr/>
        </p:nvSpPr>
        <p:spPr>
          <a:xfrm rot="10800000">
            <a:off x="-266945" y="894193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297" y="1"/>
                </a:moveTo>
                <a:cubicBezTo>
                  <a:pt x="133" y="1"/>
                  <a:pt x="1" y="133"/>
                  <a:pt x="1" y="298"/>
                </a:cubicBezTo>
                <a:lnTo>
                  <a:pt x="297" y="298"/>
                </a:ln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16"/>
          <p:cNvSpPr/>
          <p:nvPr/>
        </p:nvSpPr>
        <p:spPr>
          <a:xfrm rot="10800000">
            <a:off x="-158807" y="894193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1" y="1"/>
                </a:moveTo>
                <a:lnTo>
                  <a:pt x="1" y="298"/>
                </a:lnTo>
                <a:lnTo>
                  <a:pt x="297" y="298"/>
                </a:lnTo>
                <a:cubicBezTo>
                  <a:pt x="297" y="133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16"/>
          <p:cNvSpPr/>
          <p:nvPr/>
        </p:nvSpPr>
        <p:spPr>
          <a:xfrm rot="10800000">
            <a:off x="-158807" y="868439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lnTo>
                  <a:pt x="1" y="301"/>
                </a:lnTo>
                <a:cubicBezTo>
                  <a:pt x="166" y="301"/>
                  <a:pt x="297" y="164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16"/>
          <p:cNvSpPr/>
          <p:nvPr/>
        </p:nvSpPr>
        <p:spPr>
          <a:xfrm rot="10800000">
            <a:off x="-158807" y="723588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lnTo>
                  <a:pt x="1" y="297"/>
                </a:lnTo>
                <a:lnTo>
                  <a:pt x="297" y="297"/>
                </a:lnTo>
                <a:cubicBezTo>
                  <a:pt x="297" y="131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16"/>
          <p:cNvSpPr/>
          <p:nvPr/>
        </p:nvSpPr>
        <p:spPr>
          <a:xfrm rot="10800000">
            <a:off x="-222493" y="783308"/>
            <a:ext cx="38149" cy="51336"/>
          </a:xfrm>
          <a:custGeom>
            <a:avLst/>
            <a:gdLst/>
            <a:ahLst/>
            <a:cxnLst/>
            <a:rect l="l" t="t" r="r" b="b"/>
            <a:pathLst>
              <a:path w="599" h="600" extrusionOk="0">
                <a:moveTo>
                  <a:pt x="301" y="1"/>
                </a:moveTo>
                <a:cubicBezTo>
                  <a:pt x="131" y="1"/>
                  <a:pt x="0" y="137"/>
                  <a:pt x="0" y="303"/>
                </a:cubicBezTo>
                <a:cubicBezTo>
                  <a:pt x="0" y="468"/>
                  <a:pt x="131" y="599"/>
                  <a:pt x="301" y="599"/>
                </a:cubicBezTo>
                <a:cubicBezTo>
                  <a:pt x="466" y="599"/>
                  <a:pt x="599" y="468"/>
                  <a:pt x="599" y="303"/>
                </a:cubicBezTo>
                <a:cubicBezTo>
                  <a:pt x="599" y="137"/>
                  <a:pt x="466" y="1"/>
                  <a:pt x="30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16"/>
          <p:cNvSpPr/>
          <p:nvPr/>
        </p:nvSpPr>
        <p:spPr>
          <a:xfrm rot="10800000">
            <a:off x="-266945" y="868439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cubicBezTo>
                  <a:pt x="1" y="164"/>
                  <a:pt x="133" y="301"/>
                  <a:pt x="297" y="301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16"/>
          <p:cNvSpPr/>
          <p:nvPr/>
        </p:nvSpPr>
        <p:spPr>
          <a:xfrm rot="10800000">
            <a:off x="-266945" y="723588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297" y="0"/>
                </a:moveTo>
                <a:cubicBezTo>
                  <a:pt x="133" y="0"/>
                  <a:pt x="1" y="131"/>
                  <a:pt x="1" y="297"/>
                </a:cubicBezTo>
                <a:lnTo>
                  <a:pt x="297" y="297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16"/>
          <p:cNvSpPr/>
          <p:nvPr/>
        </p:nvSpPr>
        <p:spPr>
          <a:xfrm rot="10800000">
            <a:off x="-222493" y="612617"/>
            <a:ext cx="38149" cy="50908"/>
          </a:xfrm>
          <a:custGeom>
            <a:avLst/>
            <a:gdLst/>
            <a:ahLst/>
            <a:cxnLst/>
            <a:rect l="l" t="t" r="r" b="b"/>
            <a:pathLst>
              <a:path w="599" h="595" extrusionOk="0">
                <a:moveTo>
                  <a:pt x="301" y="0"/>
                </a:moveTo>
                <a:cubicBezTo>
                  <a:pt x="131" y="0"/>
                  <a:pt x="0" y="133"/>
                  <a:pt x="0" y="297"/>
                </a:cubicBezTo>
                <a:cubicBezTo>
                  <a:pt x="0" y="462"/>
                  <a:pt x="131" y="595"/>
                  <a:pt x="301" y="595"/>
                </a:cubicBezTo>
                <a:cubicBezTo>
                  <a:pt x="466" y="595"/>
                  <a:pt x="599" y="462"/>
                  <a:pt x="599" y="297"/>
                </a:cubicBezTo>
                <a:cubicBezTo>
                  <a:pt x="599" y="133"/>
                  <a:pt x="466" y="0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16"/>
          <p:cNvSpPr/>
          <p:nvPr/>
        </p:nvSpPr>
        <p:spPr>
          <a:xfrm rot="10800000">
            <a:off x="-266945" y="69774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1" y="1"/>
                </a:moveTo>
                <a:cubicBezTo>
                  <a:pt x="1" y="170"/>
                  <a:pt x="133" y="303"/>
                  <a:pt x="297" y="303"/>
                </a:cubicBez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16"/>
          <p:cNvSpPr/>
          <p:nvPr/>
        </p:nvSpPr>
        <p:spPr>
          <a:xfrm rot="10800000">
            <a:off x="-158807" y="55246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1" y="0"/>
                </a:moveTo>
                <a:lnTo>
                  <a:pt x="1" y="302"/>
                </a:lnTo>
                <a:lnTo>
                  <a:pt x="297" y="302"/>
                </a:lnTo>
                <a:cubicBezTo>
                  <a:pt x="297" y="133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16"/>
          <p:cNvSpPr/>
          <p:nvPr/>
        </p:nvSpPr>
        <p:spPr>
          <a:xfrm rot="10800000">
            <a:off x="-158807" y="69774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1" y="1"/>
                </a:moveTo>
                <a:lnTo>
                  <a:pt x="1" y="303"/>
                </a:lnTo>
                <a:cubicBezTo>
                  <a:pt x="166" y="303"/>
                  <a:pt x="297" y="170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16"/>
          <p:cNvSpPr/>
          <p:nvPr/>
        </p:nvSpPr>
        <p:spPr>
          <a:xfrm rot="10800000">
            <a:off x="-266945" y="55246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297" y="0"/>
                </a:moveTo>
                <a:cubicBezTo>
                  <a:pt x="133" y="0"/>
                  <a:pt x="1" y="133"/>
                  <a:pt x="1" y="302"/>
                </a:cubicBezTo>
                <a:lnTo>
                  <a:pt x="297" y="302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16"/>
          <p:cNvSpPr/>
          <p:nvPr/>
        </p:nvSpPr>
        <p:spPr>
          <a:xfrm rot="10800000">
            <a:off x="-222493" y="441498"/>
            <a:ext cx="38149" cy="51422"/>
          </a:xfrm>
          <a:custGeom>
            <a:avLst/>
            <a:gdLst/>
            <a:ahLst/>
            <a:cxnLst/>
            <a:rect l="l" t="t" r="r" b="b"/>
            <a:pathLst>
              <a:path w="599" h="601" extrusionOk="0">
                <a:moveTo>
                  <a:pt x="301" y="1"/>
                </a:moveTo>
                <a:cubicBezTo>
                  <a:pt x="131" y="1"/>
                  <a:pt x="0" y="133"/>
                  <a:pt x="0" y="298"/>
                </a:cubicBezTo>
                <a:cubicBezTo>
                  <a:pt x="0" y="464"/>
                  <a:pt x="131" y="601"/>
                  <a:pt x="301" y="601"/>
                </a:cubicBezTo>
                <a:cubicBezTo>
                  <a:pt x="466" y="601"/>
                  <a:pt x="599" y="464"/>
                  <a:pt x="599" y="298"/>
                </a:cubicBezTo>
                <a:cubicBezTo>
                  <a:pt x="599" y="133"/>
                  <a:pt x="466" y="1"/>
                  <a:pt x="30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16"/>
          <p:cNvSpPr/>
          <p:nvPr/>
        </p:nvSpPr>
        <p:spPr>
          <a:xfrm rot="10800000">
            <a:off x="-158807" y="527143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16"/>
          <p:cNvSpPr/>
          <p:nvPr/>
        </p:nvSpPr>
        <p:spPr>
          <a:xfrm rot="10800000">
            <a:off x="-158807" y="381864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1"/>
                </a:moveTo>
                <a:lnTo>
                  <a:pt x="1" y="302"/>
                </a:lnTo>
                <a:lnTo>
                  <a:pt x="297" y="302"/>
                </a:lnTo>
                <a:cubicBezTo>
                  <a:pt x="297" y="136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6"/>
          <p:cNvSpPr/>
          <p:nvPr/>
        </p:nvSpPr>
        <p:spPr>
          <a:xfrm rot="10800000">
            <a:off x="-266945" y="381864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7" y="1"/>
                </a:moveTo>
                <a:cubicBezTo>
                  <a:pt x="133" y="1"/>
                  <a:pt x="1" y="136"/>
                  <a:pt x="1" y="302"/>
                </a:cubicBezTo>
                <a:lnTo>
                  <a:pt x="297" y="302"/>
                </a:ln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16"/>
          <p:cNvSpPr/>
          <p:nvPr/>
        </p:nvSpPr>
        <p:spPr>
          <a:xfrm rot="10800000">
            <a:off x="-266945" y="527143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cubicBezTo>
                  <a:pt x="1" y="166"/>
                  <a:pt x="133" y="297"/>
                  <a:pt x="297" y="297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16"/>
          <p:cNvSpPr/>
          <p:nvPr/>
        </p:nvSpPr>
        <p:spPr>
          <a:xfrm rot="10800000">
            <a:off x="-266945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297" y="1"/>
                </a:moveTo>
                <a:cubicBezTo>
                  <a:pt x="133" y="1"/>
                  <a:pt x="1" y="138"/>
                  <a:pt x="1" y="303"/>
                </a:cubicBezTo>
                <a:lnTo>
                  <a:pt x="297" y="303"/>
                </a:ln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16"/>
          <p:cNvSpPr/>
          <p:nvPr/>
        </p:nvSpPr>
        <p:spPr>
          <a:xfrm rot="10800000">
            <a:off x="-158807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1" y="1"/>
                </a:moveTo>
                <a:lnTo>
                  <a:pt x="1" y="303"/>
                </a:lnTo>
                <a:lnTo>
                  <a:pt x="297" y="303"/>
                </a:lnTo>
                <a:cubicBezTo>
                  <a:pt x="297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16"/>
          <p:cNvSpPr/>
          <p:nvPr/>
        </p:nvSpPr>
        <p:spPr>
          <a:xfrm rot="10800000">
            <a:off x="-158807" y="356367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1" y="1"/>
                </a:moveTo>
                <a:lnTo>
                  <a:pt x="1" y="298"/>
                </a:lnTo>
                <a:cubicBezTo>
                  <a:pt x="166" y="298"/>
                  <a:pt x="297" y="166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16"/>
          <p:cNvSpPr/>
          <p:nvPr/>
        </p:nvSpPr>
        <p:spPr>
          <a:xfrm rot="10800000">
            <a:off x="-266945" y="356367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1" y="1"/>
                </a:moveTo>
                <a:cubicBezTo>
                  <a:pt x="1" y="166"/>
                  <a:pt x="133" y="298"/>
                  <a:pt x="297" y="298"/>
                </a:cubicBez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16"/>
          <p:cNvSpPr/>
          <p:nvPr/>
        </p:nvSpPr>
        <p:spPr>
          <a:xfrm rot="10800000">
            <a:off x="-222493" y="270893"/>
            <a:ext cx="38149" cy="51250"/>
          </a:xfrm>
          <a:custGeom>
            <a:avLst/>
            <a:gdLst/>
            <a:ahLst/>
            <a:cxnLst/>
            <a:rect l="l" t="t" r="r" b="b"/>
            <a:pathLst>
              <a:path w="599" h="599" extrusionOk="0">
                <a:moveTo>
                  <a:pt x="301" y="0"/>
                </a:moveTo>
                <a:cubicBezTo>
                  <a:pt x="131" y="0"/>
                  <a:pt x="0" y="132"/>
                  <a:pt x="0" y="297"/>
                </a:cubicBezTo>
                <a:cubicBezTo>
                  <a:pt x="0" y="462"/>
                  <a:pt x="131" y="599"/>
                  <a:pt x="301" y="599"/>
                </a:cubicBezTo>
                <a:cubicBezTo>
                  <a:pt x="466" y="599"/>
                  <a:pt x="599" y="462"/>
                  <a:pt x="599" y="297"/>
                </a:cubicBezTo>
                <a:cubicBezTo>
                  <a:pt x="599" y="132"/>
                  <a:pt x="466" y="0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16"/>
          <p:cNvSpPr/>
          <p:nvPr/>
        </p:nvSpPr>
        <p:spPr>
          <a:xfrm rot="10800000">
            <a:off x="-266945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cubicBezTo>
                  <a:pt x="1" y="165"/>
                  <a:pt x="133" y="297"/>
                  <a:pt x="297" y="297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16"/>
          <p:cNvSpPr/>
          <p:nvPr/>
        </p:nvSpPr>
        <p:spPr>
          <a:xfrm rot="10800000">
            <a:off x="-158807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lnTo>
                  <a:pt x="1" y="301"/>
                </a:lnTo>
                <a:lnTo>
                  <a:pt x="297" y="301"/>
                </a:lnTo>
                <a:cubicBezTo>
                  <a:pt x="297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16"/>
          <p:cNvSpPr/>
          <p:nvPr/>
        </p:nvSpPr>
        <p:spPr>
          <a:xfrm rot="10800000">
            <a:off x="-266945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7" y="0"/>
                </a:moveTo>
                <a:cubicBezTo>
                  <a:pt x="133" y="0"/>
                  <a:pt x="1" y="136"/>
                  <a:pt x="1" y="301"/>
                </a:cubicBezTo>
                <a:lnTo>
                  <a:pt x="297" y="301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16"/>
          <p:cNvSpPr/>
          <p:nvPr/>
        </p:nvSpPr>
        <p:spPr>
          <a:xfrm rot="10800000">
            <a:off x="-158807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7" y="165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16"/>
          <p:cNvSpPr/>
          <p:nvPr/>
        </p:nvSpPr>
        <p:spPr>
          <a:xfrm rot="10800000">
            <a:off x="-222493" y="100117"/>
            <a:ext cx="38149" cy="51422"/>
          </a:xfrm>
          <a:custGeom>
            <a:avLst/>
            <a:gdLst/>
            <a:ahLst/>
            <a:cxnLst/>
            <a:rect l="l" t="t" r="r" b="b"/>
            <a:pathLst>
              <a:path w="599" h="601" extrusionOk="0">
                <a:moveTo>
                  <a:pt x="301" y="0"/>
                </a:moveTo>
                <a:cubicBezTo>
                  <a:pt x="131" y="0"/>
                  <a:pt x="0" y="133"/>
                  <a:pt x="0" y="298"/>
                </a:cubicBezTo>
                <a:cubicBezTo>
                  <a:pt x="0" y="463"/>
                  <a:pt x="131" y="600"/>
                  <a:pt x="301" y="600"/>
                </a:cubicBezTo>
                <a:cubicBezTo>
                  <a:pt x="466" y="600"/>
                  <a:pt x="599" y="463"/>
                  <a:pt x="599" y="298"/>
                </a:cubicBezTo>
                <a:cubicBezTo>
                  <a:pt x="599" y="133"/>
                  <a:pt x="466" y="0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6"/>
          <p:cNvSpPr/>
          <p:nvPr/>
        </p:nvSpPr>
        <p:spPr>
          <a:xfrm rot="10800000">
            <a:off x="-222493" y="-70488"/>
            <a:ext cx="38149" cy="51336"/>
          </a:xfrm>
          <a:custGeom>
            <a:avLst/>
            <a:gdLst/>
            <a:ahLst/>
            <a:cxnLst/>
            <a:rect l="l" t="t" r="r" b="b"/>
            <a:pathLst>
              <a:path w="599" h="600" extrusionOk="0">
                <a:moveTo>
                  <a:pt x="301" y="1"/>
                </a:moveTo>
                <a:cubicBezTo>
                  <a:pt x="131" y="1"/>
                  <a:pt x="0" y="133"/>
                  <a:pt x="0" y="297"/>
                </a:cubicBezTo>
                <a:cubicBezTo>
                  <a:pt x="0" y="462"/>
                  <a:pt x="131" y="599"/>
                  <a:pt x="301" y="599"/>
                </a:cubicBezTo>
                <a:cubicBezTo>
                  <a:pt x="466" y="599"/>
                  <a:pt x="599" y="462"/>
                  <a:pt x="599" y="297"/>
                </a:cubicBezTo>
                <a:cubicBezTo>
                  <a:pt x="599" y="133"/>
                  <a:pt x="466" y="1"/>
                  <a:pt x="30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16"/>
          <p:cNvSpPr/>
          <p:nvPr/>
        </p:nvSpPr>
        <p:spPr>
          <a:xfrm rot="10800000">
            <a:off x="-266945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cubicBezTo>
                  <a:pt x="1" y="166"/>
                  <a:pt x="133" y="298"/>
                  <a:pt x="297" y="298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16"/>
          <p:cNvSpPr/>
          <p:nvPr/>
        </p:nvSpPr>
        <p:spPr>
          <a:xfrm rot="10800000">
            <a:off x="-158807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16"/>
          <p:cNvSpPr/>
          <p:nvPr/>
        </p:nvSpPr>
        <p:spPr>
          <a:xfrm rot="10800000">
            <a:off x="-139892" y="894193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298" y="1"/>
                </a:moveTo>
                <a:cubicBezTo>
                  <a:pt x="133" y="1"/>
                  <a:pt x="0" y="133"/>
                  <a:pt x="0" y="298"/>
                </a:cubicBezTo>
                <a:lnTo>
                  <a:pt x="298" y="298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16"/>
          <p:cNvSpPr/>
          <p:nvPr/>
        </p:nvSpPr>
        <p:spPr>
          <a:xfrm rot="10800000">
            <a:off x="-95440" y="78330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8" y="1"/>
                </a:moveTo>
                <a:cubicBezTo>
                  <a:pt x="133" y="1"/>
                  <a:pt x="1" y="137"/>
                  <a:pt x="1" y="303"/>
                </a:cubicBezTo>
                <a:cubicBezTo>
                  <a:pt x="1" y="468"/>
                  <a:pt x="133" y="599"/>
                  <a:pt x="298" y="599"/>
                </a:cubicBezTo>
                <a:cubicBezTo>
                  <a:pt x="468" y="599"/>
                  <a:pt x="600" y="468"/>
                  <a:pt x="600" y="303"/>
                </a:cubicBezTo>
                <a:cubicBezTo>
                  <a:pt x="600" y="137"/>
                  <a:pt x="468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16"/>
          <p:cNvSpPr/>
          <p:nvPr/>
        </p:nvSpPr>
        <p:spPr>
          <a:xfrm rot="10800000">
            <a:off x="-139892" y="868439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0" y="0"/>
                </a:moveTo>
                <a:cubicBezTo>
                  <a:pt x="0" y="164"/>
                  <a:pt x="133" y="301"/>
                  <a:pt x="298" y="301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16"/>
          <p:cNvSpPr/>
          <p:nvPr/>
        </p:nvSpPr>
        <p:spPr>
          <a:xfrm rot="10800000">
            <a:off x="-31818" y="723588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lnTo>
                  <a:pt x="298" y="297"/>
                </a:lnTo>
                <a:cubicBezTo>
                  <a:pt x="298" y="131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16"/>
          <p:cNvSpPr/>
          <p:nvPr/>
        </p:nvSpPr>
        <p:spPr>
          <a:xfrm rot="10800000">
            <a:off x="-139892" y="723588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298" y="0"/>
                </a:moveTo>
                <a:cubicBezTo>
                  <a:pt x="133" y="0"/>
                  <a:pt x="0" y="131"/>
                  <a:pt x="0" y="297"/>
                </a:cubicBezTo>
                <a:lnTo>
                  <a:pt x="298" y="297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16"/>
          <p:cNvSpPr/>
          <p:nvPr/>
        </p:nvSpPr>
        <p:spPr>
          <a:xfrm rot="10800000">
            <a:off x="-139892" y="69774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0" y="1"/>
                </a:moveTo>
                <a:cubicBezTo>
                  <a:pt x="0" y="170"/>
                  <a:pt x="133" y="303"/>
                  <a:pt x="298" y="303"/>
                </a:cubicBez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16"/>
          <p:cNvSpPr/>
          <p:nvPr/>
        </p:nvSpPr>
        <p:spPr>
          <a:xfrm rot="10800000">
            <a:off x="-31818" y="697749"/>
            <a:ext cx="19042" cy="25925"/>
          </a:xfrm>
          <a:custGeom>
            <a:avLst/>
            <a:gdLst/>
            <a:ahLst/>
            <a:cxnLst/>
            <a:rect l="l" t="t" r="r" b="b"/>
            <a:pathLst>
              <a:path w="299" h="303" extrusionOk="0">
                <a:moveTo>
                  <a:pt x="1" y="1"/>
                </a:moveTo>
                <a:lnTo>
                  <a:pt x="1" y="303"/>
                </a:lnTo>
                <a:cubicBezTo>
                  <a:pt x="166" y="303"/>
                  <a:pt x="298" y="170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16"/>
          <p:cNvSpPr/>
          <p:nvPr/>
        </p:nvSpPr>
        <p:spPr>
          <a:xfrm rot="10800000">
            <a:off x="-31818" y="552469"/>
            <a:ext cx="19042" cy="25925"/>
          </a:xfrm>
          <a:custGeom>
            <a:avLst/>
            <a:gdLst/>
            <a:ahLst/>
            <a:cxnLst/>
            <a:rect l="l" t="t" r="r" b="b"/>
            <a:pathLst>
              <a:path w="299" h="303" extrusionOk="0">
                <a:moveTo>
                  <a:pt x="1" y="0"/>
                </a:moveTo>
                <a:lnTo>
                  <a:pt x="1" y="302"/>
                </a:lnTo>
                <a:lnTo>
                  <a:pt x="298" y="302"/>
                </a:lnTo>
                <a:cubicBezTo>
                  <a:pt x="298" y="133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6"/>
          <p:cNvSpPr/>
          <p:nvPr/>
        </p:nvSpPr>
        <p:spPr>
          <a:xfrm rot="10800000">
            <a:off x="-95440" y="612617"/>
            <a:ext cx="38212" cy="50908"/>
          </a:xfrm>
          <a:custGeom>
            <a:avLst/>
            <a:gdLst/>
            <a:ahLst/>
            <a:cxnLst/>
            <a:rect l="l" t="t" r="r" b="b"/>
            <a:pathLst>
              <a:path w="600" h="595" extrusionOk="0">
                <a:moveTo>
                  <a:pt x="298" y="0"/>
                </a:moveTo>
                <a:cubicBezTo>
                  <a:pt x="133" y="0"/>
                  <a:pt x="1" y="133"/>
                  <a:pt x="1" y="297"/>
                </a:cubicBezTo>
                <a:cubicBezTo>
                  <a:pt x="1" y="462"/>
                  <a:pt x="133" y="595"/>
                  <a:pt x="298" y="595"/>
                </a:cubicBezTo>
                <a:cubicBezTo>
                  <a:pt x="468" y="595"/>
                  <a:pt x="600" y="462"/>
                  <a:pt x="600" y="297"/>
                </a:cubicBezTo>
                <a:cubicBezTo>
                  <a:pt x="600" y="133"/>
                  <a:pt x="468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16"/>
          <p:cNvSpPr/>
          <p:nvPr/>
        </p:nvSpPr>
        <p:spPr>
          <a:xfrm rot="10800000">
            <a:off x="-139892" y="55246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298" y="0"/>
                </a:moveTo>
                <a:cubicBezTo>
                  <a:pt x="133" y="0"/>
                  <a:pt x="0" y="133"/>
                  <a:pt x="0" y="302"/>
                </a:cubicBezTo>
                <a:lnTo>
                  <a:pt x="298" y="302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16"/>
          <p:cNvSpPr/>
          <p:nvPr/>
        </p:nvSpPr>
        <p:spPr>
          <a:xfrm rot="10800000">
            <a:off x="-139892" y="381864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8" y="1"/>
                </a:moveTo>
                <a:cubicBezTo>
                  <a:pt x="133" y="1"/>
                  <a:pt x="0" y="136"/>
                  <a:pt x="0" y="302"/>
                </a:cubicBezTo>
                <a:lnTo>
                  <a:pt x="298" y="302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16"/>
          <p:cNvSpPr/>
          <p:nvPr/>
        </p:nvSpPr>
        <p:spPr>
          <a:xfrm rot="10800000">
            <a:off x="-139892" y="527143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0" y="0"/>
                </a:moveTo>
                <a:cubicBezTo>
                  <a:pt x="0" y="166"/>
                  <a:pt x="133" y="297"/>
                  <a:pt x="298" y="297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16"/>
          <p:cNvSpPr/>
          <p:nvPr/>
        </p:nvSpPr>
        <p:spPr>
          <a:xfrm rot="10800000">
            <a:off x="-31818" y="381864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1"/>
                </a:moveTo>
                <a:lnTo>
                  <a:pt x="1" y="302"/>
                </a:lnTo>
                <a:lnTo>
                  <a:pt x="298" y="302"/>
                </a:lnTo>
                <a:cubicBezTo>
                  <a:pt x="298" y="136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16"/>
          <p:cNvSpPr/>
          <p:nvPr/>
        </p:nvSpPr>
        <p:spPr>
          <a:xfrm rot="10800000">
            <a:off x="-95440" y="441498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8" y="1"/>
                </a:moveTo>
                <a:cubicBezTo>
                  <a:pt x="133" y="1"/>
                  <a:pt x="1" y="133"/>
                  <a:pt x="1" y="298"/>
                </a:cubicBezTo>
                <a:cubicBezTo>
                  <a:pt x="1" y="464"/>
                  <a:pt x="133" y="601"/>
                  <a:pt x="298" y="601"/>
                </a:cubicBezTo>
                <a:cubicBezTo>
                  <a:pt x="468" y="601"/>
                  <a:pt x="600" y="464"/>
                  <a:pt x="600" y="298"/>
                </a:cubicBezTo>
                <a:cubicBezTo>
                  <a:pt x="600" y="133"/>
                  <a:pt x="468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16"/>
          <p:cNvSpPr/>
          <p:nvPr/>
        </p:nvSpPr>
        <p:spPr>
          <a:xfrm rot="10800000">
            <a:off x="-31818" y="527143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6"/>
          <p:cNvSpPr/>
          <p:nvPr/>
        </p:nvSpPr>
        <p:spPr>
          <a:xfrm rot="10800000">
            <a:off x="-139892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298" y="1"/>
                </a:moveTo>
                <a:cubicBezTo>
                  <a:pt x="133" y="1"/>
                  <a:pt x="0" y="138"/>
                  <a:pt x="0" y="303"/>
                </a:cubicBezTo>
                <a:lnTo>
                  <a:pt x="298" y="303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16"/>
          <p:cNvSpPr/>
          <p:nvPr/>
        </p:nvSpPr>
        <p:spPr>
          <a:xfrm rot="10800000">
            <a:off x="-31818" y="356367"/>
            <a:ext cx="19042" cy="25582"/>
          </a:xfrm>
          <a:custGeom>
            <a:avLst/>
            <a:gdLst/>
            <a:ahLst/>
            <a:cxnLst/>
            <a:rect l="l" t="t" r="r" b="b"/>
            <a:pathLst>
              <a:path w="299" h="299" extrusionOk="0">
                <a:moveTo>
                  <a:pt x="1" y="1"/>
                </a:moveTo>
                <a:lnTo>
                  <a:pt x="1" y="298"/>
                </a:lnTo>
                <a:cubicBezTo>
                  <a:pt x="166" y="298"/>
                  <a:pt x="298" y="166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16"/>
          <p:cNvSpPr/>
          <p:nvPr/>
        </p:nvSpPr>
        <p:spPr>
          <a:xfrm rot="10800000">
            <a:off x="-139892" y="356367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0" y="1"/>
                </a:moveTo>
                <a:cubicBezTo>
                  <a:pt x="0" y="166"/>
                  <a:pt x="133" y="298"/>
                  <a:pt x="298" y="298"/>
                </a:cubicBez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16"/>
          <p:cNvSpPr/>
          <p:nvPr/>
        </p:nvSpPr>
        <p:spPr>
          <a:xfrm rot="10800000">
            <a:off x="-95440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298" y="0"/>
                </a:moveTo>
                <a:cubicBezTo>
                  <a:pt x="133" y="0"/>
                  <a:pt x="1" y="132"/>
                  <a:pt x="1" y="297"/>
                </a:cubicBezTo>
                <a:cubicBezTo>
                  <a:pt x="1" y="462"/>
                  <a:pt x="133" y="599"/>
                  <a:pt x="298" y="599"/>
                </a:cubicBezTo>
                <a:cubicBezTo>
                  <a:pt x="468" y="599"/>
                  <a:pt x="600" y="462"/>
                  <a:pt x="600" y="297"/>
                </a:cubicBezTo>
                <a:cubicBezTo>
                  <a:pt x="600" y="132"/>
                  <a:pt x="468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16"/>
          <p:cNvSpPr/>
          <p:nvPr/>
        </p:nvSpPr>
        <p:spPr>
          <a:xfrm rot="10800000">
            <a:off x="-31818" y="211087"/>
            <a:ext cx="19042" cy="26010"/>
          </a:xfrm>
          <a:custGeom>
            <a:avLst/>
            <a:gdLst/>
            <a:ahLst/>
            <a:cxnLst/>
            <a:rect l="l" t="t" r="r" b="b"/>
            <a:pathLst>
              <a:path w="299" h="304" extrusionOk="0">
                <a:moveTo>
                  <a:pt x="1" y="1"/>
                </a:moveTo>
                <a:lnTo>
                  <a:pt x="1" y="303"/>
                </a:lnTo>
                <a:lnTo>
                  <a:pt x="298" y="303"/>
                </a:lnTo>
                <a:cubicBezTo>
                  <a:pt x="298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16"/>
          <p:cNvSpPr/>
          <p:nvPr/>
        </p:nvSpPr>
        <p:spPr>
          <a:xfrm rot="10800000">
            <a:off x="-31818" y="185762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8" y="165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16"/>
          <p:cNvSpPr/>
          <p:nvPr/>
        </p:nvSpPr>
        <p:spPr>
          <a:xfrm rot="10800000">
            <a:off x="-139892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0" y="0"/>
                </a:moveTo>
                <a:cubicBezTo>
                  <a:pt x="0" y="165"/>
                  <a:pt x="133" y="297"/>
                  <a:pt x="298" y="297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16"/>
          <p:cNvSpPr/>
          <p:nvPr/>
        </p:nvSpPr>
        <p:spPr>
          <a:xfrm rot="10800000">
            <a:off x="-31818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0"/>
                </a:moveTo>
                <a:lnTo>
                  <a:pt x="1" y="301"/>
                </a:lnTo>
                <a:lnTo>
                  <a:pt x="298" y="301"/>
                </a:lnTo>
                <a:cubicBezTo>
                  <a:pt x="298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16"/>
          <p:cNvSpPr/>
          <p:nvPr/>
        </p:nvSpPr>
        <p:spPr>
          <a:xfrm rot="10800000">
            <a:off x="-95440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8" y="0"/>
                </a:moveTo>
                <a:cubicBezTo>
                  <a:pt x="133" y="0"/>
                  <a:pt x="1" y="133"/>
                  <a:pt x="1" y="298"/>
                </a:cubicBezTo>
                <a:cubicBezTo>
                  <a:pt x="1" y="463"/>
                  <a:pt x="133" y="600"/>
                  <a:pt x="298" y="600"/>
                </a:cubicBezTo>
                <a:cubicBezTo>
                  <a:pt x="468" y="600"/>
                  <a:pt x="600" y="463"/>
                  <a:pt x="600" y="298"/>
                </a:cubicBezTo>
                <a:cubicBezTo>
                  <a:pt x="600" y="133"/>
                  <a:pt x="468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16"/>
          <p:cNvSpPr/>
          <p:nvPr/>
        </p:nvSpPr>
        <p:spPr>
          <a:xfrm rot="10800000">
            <a:off x="-139892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8" y="0"/>
                </a:moveTo>
                <a:cubicBezTo>
                  <a:pt x="133" y="0"/>
                  <a:pt x="0" y="136"/>
                  <a:pt x="0" y="301"/>
                </a:cubicBezTo>
                <a:lnTo>
                  <a:pt x="298" y="301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16"/>
          <p:cNvSpPr/>
          <p:nvPr/>
        </p:nvSpPr>
        <p:spPr>
          <a:xfrm rot="10800000">
            <a:off x="-31818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16"/>
          <p:cNvSpPr/>
          <p:nvPr/>
        </p:nvSpPr>
        <p:spPr>
          <a:xfrm rot="10800000">
            <a:off x="-95440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8" y="1"/>
                </a:moveTo>
                <a:cubicBezTo>
                  <a:pt x="133" y="1"/>
                  <a:pt x="1" y="133"/>
                  <a:pt x="1" y="297"/>
                </a:cubicBezTo>
                <a:cubicBezTo>
                  <a:pt x="1" y="462"/>
                  <a:pt x="133" y="599"/>
                  <a:pt x="298" y="599"/>
                </a:cubicBezTo>
                <a:cubicBezTo>
                  <a:pt x="468" y="599"/>
                  <a:pt x="600" y="462"/>
                  <a:pt x="600" y="297"/>
                </a:cubicBezTo>
                <a:cubicBezTo>
                  <a:pt x="600" y="133"/>
                  <a:pt x="468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16"/>
          <p:cNvSpPr/>
          <p:nvPr/>
        </p:nvSpPr>
        <p:spPr>
          <a:xfrm rot="10800000">
            <a:off x="-139892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0" y="0"/>
                </a:moveTo>
                <a:cubicBezTo>
                  <a:pt x="0" y="166"/>
                  <a:pt x="133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16"/>
          <p:cNvSpPr/>
          <p:nvPr/>
        </p:nvSpPr>
        <p:spPr>
          <a:xfrm rot="10800000">
            <a:off x="-12840" y="723588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302" y="0"/>
                </a:moveTo>
                <a:cubicBezTo>
                  <a:pt x="137" y="0"/>
                  <a:pt x="0" y="131"/>
                  <a:pt x="0" y="297"/>
                </a:cubicBezTo>
                <a:lnTo>
                  <a:pt x="302" y="297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16"/>
          <p:cNvSpPr/>
          <p:nvPr/>
        </p:nvSpPr>
        <p:spPr>
          <a:xfrm rot="10800000">
            <a:off x="95299" y="723588"/>
            <a:ext cx="637" cy="428"/>
          </a:xfrm>
          <a:custGeom>
            <a:avLst/>
            <a:gdLst/>
            <a:ahLst/>
            <a:cxnLst/>
            <a:rect l="l" t="t" r="r" b="b"/>
            <a:pathLst>
              <a:path w="10" h="5" extrusionOk="0">
                <a:moveTo>
                  <a:pt x="10" y="0"/>
                </a:moveTo>
                <a:cubicBezTo>
                  <a:pt x="5" y="0"/>
                  <a:pt x="5" y="5"/>
                  <a:pt x="1" y="5"/>
                </a:cubicBezTo>
                <a:lnTo>
                  <a:pt x="10" y="5"/>
                </a:lnTo>
                <a:lnTo>
                  <a:pt x="10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16"/>
          <p:cNvSpPr/>
          <p:nvPr/>
        </p:nvSpPr>
        <p:spPr>
          <a:xfrm rot="10800000">
            <a:off x="31548" y="612617"/>
            <a:ext cx="38212" cy="50908"/>
          </a:xfrm>
          <a:custGeom>
            <a:avLst/>
            <a:gdLst/>
            <a:ahLst/>
            <a:cxnLst/>
            <a:rect l="l" t="t" r="r" b="b"/>
            <a:pathLst>
              <a:path w="600" h="595" extrusionOk="0">
                <a:moveTo>
                  <a:pt x="297" y="0"/>
                </a:moveTo>
                <a:cubicBezTo>
                  <a:pt x="132" y="0"/>
                  <a:pt x="1" y="133"/>
                  <a:pt x="1" y="297"/>
                </a:cubicBezTo>
                <a:cubicBezTo>
                  <a:pt x="1" y="462"/>
                  <a:pt x="132" y="595"/>
                  <a:pt x="297" y="595"/>
                </a:cubicBezTo>
                <a:cubicBezTo>
                  <a:pt x="462" y="595"/>
                  <a:pt x="599" y="462"/>
                  <a:pt x="599" y="297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16"/>
          <p:cNvSpPr/>
          <p:nvPr/>
        </p:nvSpPr>
        <p:spPr>
          <a:xfrm rot="10800000">
            <a:off x="-12840" y="552469"/>
            <a:ext cx="19234" cy="25925"/>
          </a:xfrm>
          <a:custGeom>
            <a:avLst/>
            <a:gdLst/>
            <a:ahLst/>
            <a:cxnLst/>
            <a:rect l="l" t="t" r="r" b="b"/>
            <a:pathLst>
              <a:path w="302" h="303" extrusionOk="0">
                <a:moveTo>
                  <a:pt x="302" y="0"/>
                </a:moveTo>
                <a:cubicBezTo>
                  <a:pt x="137" y="0"/>
                  <a:pt x="0" y="133"/>
                  <a:pt x="0" y="302"/>
                </a:cubicBezTo>
                <a:lnTo>
                  <a:pt x="302" y="302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16"/>
          <p:cNvSpPr/>
          <p:nvPr/>
        </p:nvSpPr>
        <p:spPr>
          <a:xfrm rot="10800000">
            <a:off x="-12840" y="697749"/>
            <a:ext cx="19234" cy="25925"/>
          </a:xfrm>
          <a:custGeom>
            <a:avLst/>
            <a:gdLst/>
            <a:ahLst/>
            <a:cxnLst/>
            <a:rect l="l" t="t" r="r" b="b"/>
            <a:pathLst>
              <a:path w="302" h="303" extrusionOk="0">
                <a:moveTo>
                  <a:pt x="0" y="1"/>
                </a:moveTo>
                <a:cubicBezTo>
                  <a:pt x="0" y="170"/>
                  <a:pt x="137" y="303"/>
                  <a:pt x="302" y="303"/>
                </a:cubicBez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16"/>
          <p:cNvSpPr/>
          <p:nvPr/>
        </p:nvSpPr>
        <p:spPr>
          <a:xfrm rot="10800000">
            <a:off x="95298" y="697749"/>
            <a:ext cx="18915" cy="25925"/>
          </a:xfrm>
          <a:custGeom>
            <a:avLst/>
            <a:gdLst/>
            <a:ahLst/>
            <a:cxnLst/>
            <a:rect l="l" t="t" r="r" b="b"/>
            <a:pathLst>
              <a:path w="297" h="303" extrusionOk="0">
                <a:moveTo>
                  <a:pt x="288" y="1"/>
                </a:moveTo>
                <a:cubicBezTo>
                  <a:pt x="189" y="81"/>
                  <a:pt x="94" y="166"/>
                  <a:pt x="0" y="246"/>
                </a:cubicBezTo>
                <a:lnTo>
                  <a:pt x="0" y="303"/>
                </a:lnTo>
                <a:cubicBezTo>
                  <a:pt x="166" y="303"/>
                  <a:pt x="297" y="170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16"/>
          <p:cNvSpPr/>
          <p:nvPr/>
        </p:nvSpPr>
        <p:spPr>
          <a:xfrm rot="10800000">
            <a:off x="95298" y="552469"/>
            <a:ext cx="18915" cy="25925"/>
          </a:xfrm>
          <a:custGeom>
            <a:avLst/>
            <a:gdLst/>
            <a:ahLst/>
            <a:cxnLst/>
            <a:rect l="l" t="t" r="r" b="b"/>
            <a:pathLst>
              <a:path w="297" h="303" extrusionOk="0">
                <a:moveTo>
                  <a:pt x="0" y="0"/>
                </a:moveTo>
                <a:lnTo>
                  <a:pt x="0" y="302"/>
                </a:lnTo>
                <a:lnTo>
                  <a:pt x="297" y="302"/>
                </a:lnTo>
                <a:cubicBezTo>
                  <a:pt x="297" y="133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16"/>
          <p:cNvSpPr/>
          <p:nvPr/>
        </p:nvSpPr>
        <p:spPr>
          <a:xfrm rot="10800000">
            <a:off x="-12840" y="381864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2" y="1"/>
                </a:moveTo>
                <a:cubicBezTo>
                  <a:pt x="137" y="1"/>
                  <a:pt x="0" y="136"/>
                  <a:pt x="0" y="302"/>
                </a:cubicBezTo>
                <a:lnTo>
                  <a:pt x="302" y="302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16"/>
          <p:cNvSpPr/>
          <p:nvPr/>
        </p:nvSpPr>
        <p:spPr>
          <a:xfrm rot="10800000">
            <a:off x="-12840" y="527143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0" y="0"/>
                </a:moveTo>
                <a:cubicBezTo>
                  <a:pt x="0" y="166"/>
                  <a:pt x="137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16"/>
          <p:cNvSpPr/>
          <p:nvPr/>
        </p:nvSpPr>
        <p:spPr>
          <a:xfrm rot="10800000">
            <a:off x="95298" y="527143"/>
            <a:ext cx="18915" cy="25411"/>
          </a:xfrm>
          <a:custGeom>
            <a:avLst/>
            <a:gdLst/>
            <a:ahLst/>
            <a:cxnLst/>
            <a:rect l="l" t="t" r="r" b="b"/>
            <a:pathLst>
              <a:path w="297" h="297" extrusionOk="0">
                <a:moveTo>
                  <a:pt x="0" y="0"/>
                </a:moveTo>
                <a:lnTo>
                  <a:pt x="0" y="297"/>
                </a:lnTo>
                <a:cubicBezTo>
                  <a:pt x="166" y="297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16"/>
          <p:cNvSpPr/>
          <p:nvPr/>
        </p:nvSpPr>
        <p:spPr>
          <a:xfrm rot="10800000">
            <a:off x="95298" y="381864"/>
            <a:ext cx="18915" cy="25839"/>
          </a:xfrm>
          <a:custGeom>
            <a:avLst/>
            <a:gdLst/>
            <a:ahLst/>
            <a:cxnLst/>
            <a:rect l="l" t="t" r="r" b="b"/>
            <a:pathLst>
              <a:path w="297" h="302" extrusionOk="0">
                <a:moveTo>
                  <a:pt x="0" y="1"/>
                </a:moveTo>
                <a:lnTo>
                  <a:pt x="0" y="302"/>
                </a:lnTo>
                <a:lnTo>
                  <a:pt x="297" y="302"/>
                </a:lnTo>
                <a:cubicBezTo>
                  <a:pt x="297" y="136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16"/>
          <p:cNvSpPr/>
          <p:nvPr/>
        </p:nvSpPr>
        <p:spPr>
          <a:xfrm rot="10800000">
            <a:off x="31548" y="441498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7" y="1"/>
                </a:moveTo>
                <a:cubicBezTo>
                  <a:pt x="132" y="1"/>
                  <a:pt x="1" y="133"/>
                  <a:pt x="1" y="298"/>
                </a:cubicBezTo>
                <a:cubicBezTo>
                  <a:pt x="1" y="464"/>
                  <a:pt x="132" y="601"/>
                  <a:pt x="297" y="601"/>
                </a:cubicBezTo>
                <a:cubicBezTo>
                  <a:pt x="462" y="601"/>
                  <a:pt x="599" y="464"/>
                  <a:pt x="599" y="298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16"/>
          <p:cNvSpPr/>
          <p:nvPr/>
        </p:nvSpPr>
        <p:spPr>
          <a:xfrm rot="10800000">
            <a:off x="31548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297" y="0"/>
                </a:moveTo>
                <a:cubicBezTo>
                  <a:pt x="132" y="0"/>
                  <a:pt x="1" y="132"/>
                  <a:pt x="1" y="297"/>
                </a:cubicBezTo>
                <a:cubicBezTo>
                  <a:pt x="1" y="462"/>
                  <a:pt x="132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2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16"/>
          <p:cNvSpPr/>
          <p:nvPr/>
        </p:nvSpPr>
        <p:spPr>
          <a:xfrm rot="10800000">
            <a:off x="95298" y="211087"/>
            <a:ext cx="18915" cy="26010"/>
          </a:xfrm>
          <a:custGeom>
            <a:avLst/>
            <a:gdLst/>
            <a:ahLst/>
            <a:cxnLst/>
            <a:rect l="l" t="t" r="r" b="b"/>
            <a:pathLst>
              <a:path w="297" h="304" extrusionOk="0">
                <a:moveTo>
                  <a:pt x="0" y="1"/>
                </a:moveTo>
                <a:lnTo>
                  <a:pt x="0" y="303"/>
                </a:lnTo>
                <a:lnTo>
                  <a:pt x="297" y="303"/>
                </a:lnTo>
                <a:cubicBezTo>
                  <a:pt x="297" y="138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16"/>
          <p:cNvSpPr/>
          <p:nvPr/>
        </p:nvSpPr>
        <p:spPr>
          <a:xfrm rot="10800000">
            <a:off x="-12840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302" y="1"/>
                </a:moveTo>
                <a:cubicBezTo>
                  <a:pt x="137" y="1"/>
                  <a:pt x="0" y="138"/>
                  <a:pt x="0" y="303"/>
                </a:cubicBezTo>
                <a:lnTo>
                  <a:pt x="302" y="303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16"/>
          <p:cNvSpPr/>
          <p:nvPr/>
        </p:nvSpPr>
        <p:spPr>
          <a:xfrm rot="10800000">
            <a:off x="95298" y="356367"/>
            <a:ext cx="18915" cy="25582"/>
          </a:xfrm>
          <a:custGeom>
            <a:avLst/>
            <a:gdLst/>
            <a:ahLst/>
            <a:cxnLst/>
            <a:rect l="l" t="t" r="r" b="b"/>
            <a:pathLst>
              <a:path w="297" h="299" extrusionOk="0">
                <a:moveTo>
                  <a:pt x="0" y="1"/>
                </a:moveTo>
                <a:lnTo>
                  <a:pt x="0" y="298"/>
                </a:lnTo>
                <a:cubicBezTo>
                  <a:pt x="166" y="298"/>
                  <a:pt x="297" y="166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16"/>
          <p:cNvSpPr/>
          <p:nvPr/>
        </p:nvSpPr>
        <p:spPr>
          <a:xfrm rot="10800000">
            <a:off x="-12840" y="356367"/>
            <a:ext cx="19234" cy="25582"/>
          </a:xfrm>
          <a:custGeom>
            <a:avLst/>
            <a:gdLst/>
            <a:ahLst/>
            <a:cxnLst/>
            <a:rect l="l" t="t" r="r" b="b"/>
            <a:pathLst>
              <a:path w="302" h="299" extrusionOk="0">
                <a:moveTo>
                  <a:pt x="0" y="1"/>
                </a:moveTo>
                <a:cubicBezTo>
                  <a:pt x="0" y="166"/>
                  <a:pt x="137" y="298"/>
                  <a:pt x="302" y="298"/>
                </a:cubicBez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16"/>
          <p:cNvSpPr/>
          <p:nvPr/>
        </p:nvSpPr>
        <p:spPr>
          <a:xfrm rot="10800000">
            <a:off x="95298" y="40482"/>
            <a:ext cx="18915" cy="25839"/>
          </a:xfrm>
          <a:custGeom>
            <a:avLst/>
            <a:gdLst/>
            <a:ahLst/>
            <a:cxnLst/>
            <a:rect l="l" t="t" r="r" b="b"/>
            <a:pathLst>
              <a:path w="297" h="302" extrusionOk="0">
                <a:moveTo>
                  <a:pt x="0" y="0"/>
                </a:moveTo>
                <a:lnTo>
                  <a:pt x="0" y="301"/>
                </a:lnTo>
                <a:lnTo>
                  <a:pt x="297" y="301"/>
                </a:lnTo>
                <a:cubicBezTo>
                  <a:pt x="297" y="136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16"/>
          <p:cNvSpPr/>
          <p:nvPr/>
        </p:nvSpPr>
        <p:spPr>
          <a:xfrm rot="10800000">
            <a:off x="-12840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0" y="0"/>
                </a:moveTo>
                <a:cubicBezTo>
                  <a:pt x="0" y="165"/>
                  <a:pt x="137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16"/>
          <p:cNvSpPr/>
          <p:nvPr/>
        </p:nvSpPr>
        <p:spPr>
          <a:xfrm rot="10800000">
            <a:off x="-12840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2" y="0"/>
                </a:moveTo>
                <a:cubicBezTo>
                  <a:pt x="137" y="0"/>
                  <a:pt x="0" y="136"/>
                  <a:pt x="0" y="301"/>
                </a:cubicBezTo>
                <a:lnTo>
                  <a:pt x="302" y="301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16"/>
          <p:cNvSpPr/>
          <p:nvPr/>
        </p:nvSpPr>
        <p:spPr>
          <a:xfrm rot="10800000">
            <a:off x="95298" y="185762"/>
            <a:ext cx="18915" cy="25411"/>
          </a:xfrm>
          <a:custGeom>
            <a:avLst/>
            <a:gdLst/>
            <a:ahLst/>
            <a:cxnLst/>
            <a:rect l="l" t="t" r="r" b="b"/>
            <a:pathLst>
              <a:path w="297" h="297" extrusionOk="0">
                <a:moveTo>
                  <a:pt x="0" y="0"/>
                </a:moveTo>
                <a:lnTo>
                  <a:pt x="0" y="297"/>
                </a:lnTo>
                <a:cubicBezTo>
                  <a:pt x="166" y="297"/>
                  <a:pt x="297" y="165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16"/>
          <p:cNvSpPr/>
          <p:nvPr/>
        </p:nvSpPr>
        <p:spPr>
          <a:xfrm rot="10800000">
            <a:off x="31548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7" y="0"/>
                </a:moveTo>
                <a:cubicBezTo>
                  <a:pt x="132" y="0"/>
                  <a:pt x="1" y="133"/>
                  <a:pt x="1" y="298"/>
                </a:cubicBezTo>
                <a:cubicBezTo>
                  <a:pt x="1" y="463"/>
                  <a:pt x="132" y="600"/>
                  <a:pt x="297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"/>
          <p:cNvSpPr/>
          <p:nvPr/>
        </p:nvSpPr>
        <p:spPr>
          <a:xfrm rot="10800000">
            <a:off x="31548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7" y="1"/>
                </a:moveTo>
                <a:cubicBezTo>
                  <a:pt x="132" y="1"/>
                  <a:pt x="1" y="133"/>
                  <a:pt x="1" y="297"/>
                </a:cubicBezTo>
                <a:cubicBezTo>
                  <a:pt x="1" y="462"/>
                  <a:pt x="132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16"/>
          <p:cNvSpPr/>
          <p:nvPr/>
        </p:nvSpPr>
        <p:spPr>
          <a:xfrm rot="10800000">
            <a:off x="-12840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cubicBezTo>
                  <a:pt x="0" y="166"/>
                  <a:pt x="137" y="298"/>
                  <a:pt x="302" y="298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16"/>
          <p:cNvSpPr/>
          <p:nvPr/>
        </p:nvSpPr>
        <p:spPr>
          <a:xfrm rot="10800000">
            <a:off x="95298" y="15071"/>
            <a:ext cx="18915" cy="25497"/>
          </a:xfrm>
          <a:custGeom>
            <a:avLst/>
            <a:gdLst/>
            <a:ahLst/>
            <a:cxnLst/>
            <a:rect l="l" t="t" r="r" b="b"/>
            <a:pathLst>
              <a:path w="297" h="298" extrusionOk="0">
                <a:moveTo>
                  <a:pt x="0" y="0"/>
                </a:moveTo>
                <a:lnTo>
                  <a:pt x="0" y="298"/>
                </a:lnTo>
                <a:cubicBezTo>
                  <a:pt x="166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16"/>
          <p:cNvSpPr/>
          <p:nvPr/>
        </p:nvSpPr>
        <p:spPr>
          <a:xfrm rot="10800000">
            <a:off x="222287" y="552469"/>
            <a:ext cx="19042" cy="17026"/>
          </a:xfrm>
          <a:custGeom>
            <a:avLst/>
            <a:gdLst/>
            <a:ahLst/>
            <a:cxnLst/>
            <a:rect l="l" t="t" r="r" b="b"/>
            <a:pathLst>
              <a:path w="299" h="199" extrusionOk="0">
                <a:moveTo>
                  <a:pt x="223" y="0"/>
                </a:moveTo>
                <a:cubicBezTo>
                  <a:pt x="148" y="62"/>
                  <a:pt x="72" y="127"/>
                  <a:pt x="1" y="194"/>
                </a:cubicBezTo>
                <a:lnTo>
                  <a:pt x="1" y="198"/>
                </a:lnTo>
                <a:lnTo>
                  <a:pt x="299" y="198"/>
                </a:lnTo>
                <a:cubicBezTo>
                  <a:pt x="299" y="118"/>
                  <a:pt x="270" y="52"/>
                  <a:pt x="22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16"/>
          <p:cNvSpPr/>
          <p:nvPr/>
        </p:nvSpPr>
        <p:spPr>
          <a:xfrm rot="10800000">
            <a:off x="158665" y="612617"/>
            <a:ext cx="29169" cy="36363"/>
          </a:xfrm>
          <a:custGeom>
            <a:avLst/>
            <a:gdLst/>
            <a:ahLst/>
            <a:cxnLst/>
            <a:rect l="l" t="t" r="r" b="b"/>
            <a:pathLst>
              <a:path w="458" h="425" extrusionOk="0">
                <a:moveTo>
                  <a:pt x="425" y="0"/>
                </a:moveTo>
                <a:cubicBezTo>
                  <a:pt x="284" y="122"/>
                  <a:pt x="142" y="250"/>
                  <a:pt x="1" y="377"/>
                </a:cubicBezTo>
                <a:cubicBezTo>
                  <a:pt x="48" y="405"/>
                  <a:pt x="100" y="425"/>
                  <a:pt x="157" y="425"/>
                </a:cubicBezTo>
                <a:cubicBezTo>
                  <a:pt x="321" y="425"/>
                  <a:pt x="458" y="292"/>
                  <a:pt x="458" y="127"/>
                </a:cubicBezTo>
                <a:cubicBezTo>
                  <a:pt x="458" y="81"/>
                  <a:pt x="444" y="38"/>
                  <a:pt x="425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16"/>
          <p:cNvSpPr/>
          <p:nvPr/>
        </p:nvSpPr>
        <p:spPr>
          <a:xfrm rot="10800000">
            <a:off x="114149" y="697749"/>
            <a:ext cx="3694" cy="4877"/>
          </a:xfrm>
          <a:custGeom>
            <a:avLst/>
            <a:gdLst/>
            <a:ahLst/>
            <a:cxnLst/>
            <a:rect l="l" t="t" r="r" b="b"/>
            <a:pathLst>
              <a:path w="58" h="57" extrusionOk="0">
                <a:moveTo>
                  <a:pt x="57" y="0"/>
                </a:moveTo>
                <a:cubicBezTo>
                  <a:pt x="38" y="14"/>
                  <a:pt x="20" y="28"/>
                  <a:pt x="1" y="47"/>
                </a:cubicBezTo>
                <a:cubicBezTo>
                  <a:pt x="20" y="47"/>
                  <a:pt x="38" y="57"/>
                  <a:pt x="57" y="57"/>
                </a:cubicBezTo>
                <a:lnTo>
                  <a:pt x="5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16"/>
          <p:cNvSpPr/>
          <p:nvPr/>
        </p:nvSpPr>
        <p:spPr>
          <a:xfrm rot="10800000">
            <a:off x="114149" y="552469"/>
            <a:ext cx="19297" cy="25925"/>
          </a:xfrm>
          <a:custGeom>
            <a:avLst/>
            <a:gdLst/>
            <a:ahLst/>
            <a:cxnLst/>
            <a:rect l="l" t="t" r="r" b="b"/>
            <a:pathLst>
              <a:path w="303" h="303" extrusionOk="0">
                <a:moveTo>
                  <a:pt x="302" y="0"/>
                </a:moveTo>
                <a:cubicBezTo>
                  <a:pt x="137" y="0"/>
                  <a:pt x="0" y="133"/>
                  <a:pt x="0" y="302"/>
                </a:cubicBezTo>
                <a:lnTo>
                  <a:pt x="302" y="302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16"/>
          <p:cNvSpPr/>
          <p:nvPr/>
        </p:nvSpPr>
        <p:spPr>
          <a:xfrm rot="10800000">
            <a:off x="114149" y="527143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cubicBezTo>
                  <a:pt x="0" y="166"/>
                  <a:pt x="137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16"/>
          <p:cNvSpPr/>
          <p:nvPr/>
        </p:nvSpPr>
        <p:spPr>
          <a:xfrm rot="10800000">
            <a:off x="222287" y="527143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9" y="166"/>
                  <a:pt x="299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16"/>
          <p:cNvSpPr/>
          <p:nvPr/>
        </p:nvSpPr>
        <p:spPr>
          <a:xfrm rot="10800000">
            <a:off x="114149" y="381864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302" y="1"/>
                </a:moveTo>
                <a:cubicBezTo>
                  <a:pt x="137" y="1"/>
                  <a:pt x="0" y="136"/>
                  <a:pt x="0" y="302"/>
                </a:cubicBezTo>
                <a:lnTo>
                  <a:pt x="302" y="302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16"/>
          <p:cNvSpPr/>
          <p:nvPr/>
        </p:nvSpPr>
        <p:spPr>
          <a:xfrm rot="10800000">
            <a:off x="158665" y="441498"/>
            <a:ext cx="38149" cy="51422"/>
          </a:xfrm>
          <a:custGeom>
            <a:avLst/>
            <a:gdLst/>
            <a:ahLst/>
            <a:cxnLst/>
            <a:rect l="l" t="t" r="r" b="b"/>
            <a:pathLst>
              <a:path w="599" h="601" extrusionOk="0">
                <a:moveTo>
                  <a:pt x="298" y="1"/>
                </a:moveTo>
                <a:cubicBezTo>
                  <a:pt x="133" y="1"/>
                  <a:pt x="0" y="133"/>
                  <a:pt x="0" y="298"/>
                </a:cubicBezTo>
                <a:cubicBezTo>
                  <a:pt x="0" y="464"/>
                  <a:pt x="133" y="601"/>
                  <a:pt x="298" y="601"/>
                </a:cubicBezTo>
                <a:cubicBezTo>
                  <a:pt x="462" y="601"/>
                  <a:pt x="599" y="464"/>
                  <a:pt x="599" y="298"/>
                </a:cubicBezTo>
                <a:cubicBezTo>
                  <a:pt x="599" y="133"/>
                  <a:pt x="462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16"/>
          <p:cNvSpPr/>
          <p:nvPr/>
        </p:nvSpPr>
        <p:spPr>
          <a:xfrm rot="10800000">
            <a:off x="222287" y="381864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1"/>
                </a:moveTo>
                <a:lnTo>
                  <a:pt x="1" y="302"/>
                </a:lnTo>
                <a:lnTo>
                  <a:pt x="299" y="302"/>
                </a:lnTo>
                <a:cubicBezTo>
                  <a:pt x="299" y="136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16"/>
          <p:cNvSpPr/>
          <p:nvPr/>
        </p:nvSpPr>
        <p:spPr>
          <a:xfrm rot="10800000">
            <a:off x="222287" y="211087"/>
            <a:ext cx="19042" cy="26010"/>
          </a:xfrm>
          <a:custGeom>
            <a:avLst/>
            <a:gdLst/>
            <a:ahLst/>
            <a:cxnLst/>
            <a:rect l="l" t="t" r="r" b="b"/>
            <a:pathLst>
              <a:path w="299" h="304" extrusionOk="0">
                <a:moveTo>
                  <a:pt x="1" y="1"/>
                </a:moveTo>
                <a:lnTo>
                  <a:pt x="1" y="303"/>
                </a:lnTo>
                <a:lnTo>
                  <a:pt x="299" y="303"/>
                </a:lnTo>
                <a:cubicBezTo>
                  <a:pt x="299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16"/>
          <p:cNvSpPr/>
          <p:nvPr/>
        </p:nvSpPr>
        <p:spPr>
          <a:xfrm rot="10800000">
            <a:off x="114149" y="211087"/>
            <a:ext cx="19297" cy="26010"/>
          </a:xfrm>
          <a:custGeom>
            <a:avLst/>
            <a:gdLst/>
            <a:ahLst/>
            <a:cxnLst/>
            <a:rect l="l" t="t" r="r" b="b"/>
            <a:pathLst>
              <a:path w="303" h="304" extrusionOk="0">
                <a:moveTo>
                  <a:pt x="302" y="1"/>
                </a:moveTo>
                <a:cubicBezTo>
                  <a:pt x="137" y="1"/>
                  <a:pt x="0" y="138"/>
                  <a:pt x="0" y="303"/>
                </a:cubicBezTo>
                <a:lnTo>
                  <a:pt x="302" y="303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16"/>
          <p:cNvSpPr/>
          <p:nvPr/>
        </p:nvSpPr>
        <p:spPr>
          <a:xfrm rot="10800000">
            <a:off x="114149" y="356367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cubicBezTo>
                  <a:pt x="0" y="166"/>
                  <a:pt x="137" y="298"/>
                  <a:pt x="302" y="298"/>
                </a:cubicBez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16"/>
          <p:cNvSpPr/>
          <p:nvPr/>
        </p:nvSpPr>
        <p:spPr>
          <a:xfrm rot="10800000">
            <a:off x="222287" y="356367"/>
            <a:ext cx="19042" cy="25582"/>
          </a:xfrm>
          <a:custGeom>
            <a:avLst/>
            <a:gdLst/>
            <a:ahLst/>
            <a:cxnLst/>
            <a:rect l="l" t="t" r="r" b="b"/>
            <a:pathLst>
              <a:path w="299" h="299" extrusionOk="0">
                <a:moveTo>
                  <a:pt x="1" y="1"/>
                </a:moveTo>
                <a:lnTo>
                  <a:pt x="1" y="298"/>
                </a:lnTo>
                <a:cubicBezTo>
                  <a:pt x="166" y="298"/>
                  <a:pt x="299" y="166"/>
                  <a:pt x="299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16"/>
          <p:cNvSpPr/>
          <p:nvPr/>
        </p:nvSpPr>
        <p:spPr>
          <a:xfrm rot="10800000">
            <a:off x="158665" y="270893"/>
            <a:ext cx="38149" cy="51250"/>
          </a:xfrm>
          <a:custGeom>
            <a:avLst/>
            <a:gdLst/>
            <a:ahLst/>
            <a:cxnLst/>
            <a:rect l="l" t="t" r="r" b="b"/>
            <a:pathLst>
              <a:path w="599" h="599" extrusionOk="0">
                <a:moveTo>
                  <a:pt x="298" y="0"/>
                </a:moveTo>
                <a:cubicBezTo>
                  <a:pt x="133" y="0"/>
                  <a:pt x="0" y="132"/>
                  <a:pt x="0" y="297"/>
                </a:cubicBezTo>
                <a:cubicBezTo>
                  <a:pt x="0" y="462"/>
                  <a:pt x="133" y="599"/>
                  <a:pt x="298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2"/>
                  <a:pt x="462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16"/>
          <p:cNvSpPr/>
          <p:nvPr/>
        </p:nvSpPr>
        <p:spPr>
          <a:xfrm rot="10800000">
            <a:off x="222287" y="185762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9" y="165"/>
                  <a:pt x="299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16"/>
          <p:cNvSpPr/>
          <p:nvPr/>
        </p:nvSpPr>
        <p:spPr>
          <a:xfrm rot="10800000">
            <a:off x="158665" y="100117"/>
            <a:ext cx="38149" cy="51422"/>
          </a:xfrm>
          <a:custGeom>
            <a:avLst/>
            <a:gdLst/>
            <a:ahLst/>
            <a:cxnLst/>
            <a:rect l="l" t="t" r="r" b="b"/>
            <a:pathLst>
              <a:path w="599" h="601" extrusionOk="0">
                <a:moveTo>
                  <a:pt x="298" y="0"/>
                </a:moveTo>
                <a:cubicBezTo>
                  <a:pt x="133" y="0"/>
                  <a:pt x="0" y="133"/>
                  <a:pt x="0" y="298"/>
                </a:cubicBezTo>
                <a:cubicBezTo>
                  <a:pt x="0" y="463"/>
                  <a:pt x="133" y="600"/>
                  <a:pt x="298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16"/>
          <p:cNvSpPr/>
          <p:nvPr/>
        </p:nvSpPr>
        <p:spPr>
          <a:xfrm rot="10800000">
            <a:off x="222287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0"/>
                </a:moveTo>
                <a:lnTo>
                  <a:pt x="1" y="301"/>
                </a:lnTo>
                <a:lnTo>
                  <a:pt x="299" y="301"/>
                </a:lnTo>
                <a:cubicBezTo>
                  <a:pt x="299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16"/>
          <p:cNvSpPr/>
          <p:nvPr/>
        </p:nvSpPr>
        <p:spPr>
          <a:xfrm rot="10800000">
            <a:off x="114149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cubicBezTo>
                  <a:pt x="0" y="165"/>
                  <a:pt x="137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16"/>
          <p:cNvSpPr/>
          <p:nvPr/>
        </p:nvSpPr>
        <p:spPr>
          <a:xfrm rot="10800000">
            <a:off x="114149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302" y="0"/>
                </a:moveTo>
                <a:cubicBezTo>
                  <a:pt x="137" y="0"/>
                  <a:pt x="0" y="136"/>
                  <a:pt x="0" y="301"/>
                </a:cubicBezTo>
                <a:lnTo>
                  <a:pt x="302" y="301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16"/>
          <p:cNvSpPr/>
          <p:nvPr/>
        </p:nvSpPr>
        <p:spPr>
          <a:xfrm rot="10800000">
            <a:off x="222287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9" y="166"/>
                  <a:pt x="299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16"/>
          <p:cNvSpPr/>
          <p:nvPr/>
        </p:nvSpPr>
        <p:spPr>
          <a:xfrm rot="10800000">
            <a:off x="158665" y="-70488"/>
            <a:ext cx="38149" cy="51336"/>
          </a:xfrm>
          <a:custGeom>
            <a:avLst/>
            <a:gdLst/>
            <a:ahLst/>
            <a:cxnLst/>
            <a:rect l="l" t="t" r="r" b="b"/>
            <a:pathLst>
              <a:path w="599" h="600" extrusionOk="0">
                <a:moveTo>
                  <a:pt x="298" y="1"/>
                </a:moveTo>
                <a:cubicBezTo>
                  <a:pt x="133" y="1"/>
                  <a:pt x="0" y="133"/>
                  <a:pt x="0" y="297"/>
                </a:cubicBezTo>
                <a:cubicBezTo>
                  <a:pt x="0" y="462"/>
                  <a:pt x="133" y="599"/>
                  <a:pt x="298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16"/>
          <p:cNvSpPr/>
          <p:nvPr/>
        </p:nvSpPr>
        <p:spPr>
          <a:xfrm rot="10800000">
            <a:off x="114149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cubicBezTo>
                  <a:pt x="0" y="166"/>
                  <a:pt x="137" y="298"/>
                  <a:pt x="302" y="298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16"/>
          <p:cNvSpPr/>
          <p:nvPr/>
        </p:nvSpPr>
        <p:spPr>
          <a:xfrm rot="10800000">
            <a:off x="241266" y="552469"/>
            <a:ext cx="64" cy="513"/>
          </a:xfrm>
          <a:custGeom>
            <a:avLst/>
            <a:gdLst/>
            <a:ahLst/>
            <a:cxnLst/>
            <a:rect l="l" t="t" r="r" b="b"/>
            <a:pathLst>
              <a:path w="1" h="6" extrusionOk="0">
                <a:moveTo>
                  <a:pt x="1" y="1"/>
                </a:moveTo>
                <a:lnTo>
                  <a:pt x="1" y="5"/>
                </a:lnTo>
                <a:lnTo>
                  <a:pt x="1" y="5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16"/>
          <p:cNvSpPr/>
          <p:nvPr/>
        </p:nvSpPr>
        <p:spPr>
          <a:xfrm rot="10800000">
            <a:off x="349339" y="381864"/>
            <a:ext cx="18979" cy="25069"/>
          </a:xfrm>
          <a:custGeom>
            <a:avLst/>
            <a:gdLst/>
            <a:ahLst/>
            <a:cxnLst/>
            <a:rect l="l" t="t" r="r" b="b"/>
            <a:pathLst>
              <a:path w="298" h="293" extrusionOk="0">
                <a:moveTo>
                  <a:pt x="33" y="1"/>
                </a:moveTo>
                <a:cubicBezTo>
                  <a:pt x="24" y="10"/>
                  <a:pt x="10" y="20"/>
                  <a:pt x="1" y="29"/>
                </a:cubicBezTo>
                <a:lnTo>
                  <a:pt x="1" y="293"/>
                </a:lnTo>
                <a:lnTo>
                  <a:pt x="297" y="293"/>
                </a:lnTo>
                <a:cubicBezTo>
                  <a:pt x="297" y="138"/>
                  <a:pt x="184" y="20"/>
                  <a:pt x="3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16"/>
          <p:cNvSpPr/>
          <p:nvPr/>
        </p:nvSpPr>
        <p:spPr>
          <a:xfrm rot="10800000">
            <a:off x="285653" y="441498"/>
            <a:ext cx="36748" cy="47315"/>
          </a:xfrm>
          <a:custGeom>
            <a:avLst/>
            <a:gdLst/>
            <a:ahLst/>
            <a:cxnLst/>
            <a:rect l="l" t="t" r="r" b="b"/>
            <a:pathLst>
              <a:path w="577" h="553" extrusionOk="0">
                <a:moveTo>
                  <a:pt x="431" y="0"/>
                </a:moveTo>
                <a:cubicBezTo>
                  <a:pt x="289" y="122"/>
                  <a:pt x="148" y="250"/>
                  <a:pt x="1" y="373"/>
                </a:cubicBezTo>
                <a:cubicBezTo>
                  <a:pt x="48" y="477"/>
                  <a:pt x="152" y="553"/>
                  <a:pt x="275" y="553"/>
                </a:cubicBezTo>
                <a:cubicBezTo>
                  <a:pt x="440" y="553"/>
                  <a:pt x="577" y="416"/>
                  <a:pt x="577" y="250"/>
                </a:cubicBezTo>
                <a:cubicBezTo>
                  <a:pt x="577" y="142"/>
                  <a:pt x="516" y="52"/>
                  <a:pt x="43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16"/>
          <p:cNvSpPr/>
          <p:nvPr/>
        </p:nvSpPr>
        <p:spPr>
          <a:xfrm rot="10800000">
            <a:off x="241265" y="527143"/>
            <a:ext cx="14075" cy="25411"/>
          </a:xfrm>
          <a:custGeom>
            <a:avLst/>
            <a:gdLst/>
            <a:ahLst/>
            <a:cxnLst/>
            <a:rect l="l" t="t" r="r" b="b"/>
            <a:pathLst>
              <a:path w="221" h="297" extrusionOk="0">
                <a:moveTo>
                  <a:pt x="221" y="0"/>
                </a:moveTo>
                <a:cubicBezTo>
                  <a:pt x="146" y="62"/>
                  <a:pt x="70" y="127"/>
                  <a:pt x="0" y="194"/>
                </a:cubicBezTo>
                <a:cubicBezTo>
                  <a:pt x="51" y="255"/>
                  <a:pt x="131" y="297"/>
                  <a:pt x="221" y="297"/>
                </a:cubicBezTo>
                <a:lnTo>
                  <a:pt x="22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16"/>
          <p:cNvSpPr/>
          <p:nvPr/>
        </p:nvSpPr>
        <p:spPr>
          <a:xfrm rot="10800000">
            <a:off x="241265" y="381864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2" y="1"/>
                </a:moveTo>
                <a:cubicBezTo>
                  <a:pt x="138" y="1"/>
                  <a:pt x="1" y="136"/>
                  <a:pt x="1" y="302"/>
                </a:cubicBezTo>
                <a:lnTo>
                  <a:pt x="302" y="302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16"/>
          <p:cNvSpPr/>
          <p:nvPr/>
        </p:nvSpPr>
        <p:spPr>
          <a:xfrm rot="10800000">
            <a:off x="349339" y="356367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1" y="1"/>
                </a:moveTo>
                <a:lnTo>
                  <a:pt x="1" y="298"/>
                </a:lnTo>
                <a:cubicBezTo>
                  <a:pt x="166" y="298"/>
                  <a:pt x="297" y="166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16"/>
          <p:cNvSpPr/>
          <p:nvPr/>
        </p:nvSpPr>
        <p:spPr>
          <a:xfrm rot="10800000">
            <a:off x="241265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302" y="1"/>
                </a:moveTo>
                <a:cubicBezTo>
                  <a:pt x="138" y="1"/>
                  <a:pt x="1" y="138"/>
                  <a:pt x="1" y="303"/>
                </a:cubicBezTo>
                <a:lnTo>
                  <a:pt x="302" y="303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16"/>
          <p:cNvSpPr/>
          <p:nvPr/>
        </p:nvSpPr>
        <p:spPr>
          <a:xfrm rot="10800000">
            <a:off x="349339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1" y="1"/>
                </a:moveTo>
                <a:lnTo>
                  <a:pt x="1" y="303"/>
                </a:lnTo>
                <a:lnTo>
                  <a:pt x="297" y="303"/>
                </a:lnTo>
                <a:cubicBezTo>
                  <a:pt x="297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16"/>
          <p:cNvSpPr/>
          <p:nvPr/>
        </p:nvSpPr>
        <p:spPr>
          <a:xfrm rot="10800000">
            <a:off x="285653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298" y="0"/>
                </a:moveTo>
                <a:cubicBezTo>
                  <a:pt x="132" y="0"/>
                  <a:pt x="1" y="132"/>
                  <a:pt x="1" y="297"/>
                </a:cubicBezTo>
                <a:cubicBezTo>
                  <a:pt x="1" y="462"/>
                  <a:pt x="132" y="599"/>
                  <a:pt x="298" y="599"/>
                </a:cubicBezTo>
                <a:cubicBezTo>
                  <a:pt x="463" y="599"/>
                  <a:pt x="600" y="462"/>
                  <a:pt x="600" y="297"/>
                </a:cubicBezTo>
                <a:cubicBezTo>
                  <a:pt x="600" y="132"/>
                  <a:pt x="463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16"/>
          <p:cNvSpPr/>
          <p:nvPr/>
        </p:nvSpPr>
        <p:spPr>
          <a:xfrm rot="10800000">
            <a:off x="241265" y="356367"/>
            <a:ext cx="19234" cy="25582"/>
          </a:xfrm>
          <a:custGeom>
            <a:avLst/>
            <a:gdLst/>
            <a:ahLst/>
            <a:cxnLst/>
            <a:rect l="l" t="t" r="r" b="b"/>
            <a:pathLst>
              <a:path w="302" h="299" extrusionOk="0">
                <a:moveTo>
                  <a:pt x="1" y="1"/>
                </a:moveTo>
                <a:cubicBezTo>
                  <a:pt x="1" y="166"/>
                  <a:pt x="138" y="298"/>
                  <a:pt x="302" y="298"/>
                </a:cubicBez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16"/>
          <p:cNvSpPr/>
          <p:nvPr/>
        </p:nvSpPr>
        <p:spPr>
          <a:xfrm rot="10800000">
            <a:off x="241265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2" y="0"/>
                </a:moveTo>
                <a:cubicBezTo>
                  <a:pt x="138" y="0"/>
                  <a:pt x="1" y="136"/>
                  <a:pt x="1" y="301"/>
                </a:cubicBezTo>
                <a:lnTo>
                  <a:pt x="302" y="301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16"/>
          <p:cNvSpPr/>
          <p:nvPr/>
        </p:nvSpPr>
        <p:spPr>
          <a:xfrm rot="10800000">
            <a:off x="349339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7" y="165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16"/>
          <p:cNvSpPr/>
          <p:nvPr/>
        </p:nvSpPr>
        <p:spPr>
          <a:xfrm rot="10800000">
            <a:off x="285653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8" y="0"/>
                </a:moveTo>
                <a:cubicBezTo>
                  <a:pt x="132" y="0"/>
                  <a:pt x="1" y="133"/>
                  <a:pt x="1" y="298"/>
                </a:cubicBezTo>
                <a:cubicBezTo>
                  <a:pt x="1" y="463"/>
                  <a:pt x="132" y="600"/>
                  <a:pt x="298" y="600"/>
                </a:cubicBezTo>
                <a:cubicBezTo>
                  <a:pt x="463" y="600"/>
                  <a:pt x="600" y="463"/>
                  <a:pt x="600" y="298"/>
                </a:cubicBezTo>
                <a:cubicBezTo>
                  <a:pt x="600" y="133"/>
                  <a:pt x="463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16"/>
          <p:cNvSpPr/>
          <p:nvPr/>
        </p:nvSpPr>
        <p:spPr>
          <a:xfrm rot="10800000">
            <a:off x="241265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1" y="0"/>
                </a:moveTo>
                <a:cubicBezTo>
                  <a:pt x="1" y="165"/>
                  <a:pt x="138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16"/>
          <p:cNvSpPr/>
          <p:nvPr/>
        </p:nvSpPr>
        <p:spPr>
          <a:xfrm rot="10800000">
            <a:off x="349339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lnTo>
                  <a:pt x="1" y="301"/>
                </a:lnTo>
                <a:lnTo>
                  <a:pt x="297" y="301"/>
                </a:lnTo>
                <a:cubicBezTo>
                  <a:pt x="297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16"/>
          <p:cNvSpPr/>
          <p:nvPr/>
        </p:nvSpPr>
        <p:spPr>
          <a:xfrm rot="10800000">
            <a:off x="285653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8" y="1"/>
                </a:moveTo>
                <a:cubicBezTo>
                  <a:pt x="132" y="1"/>
                  <a:pt x="1" y="133"/>
                  <a:pt x="1" y="297"/>
                </a:cubicBezTo>
                <a:cubicBezTo>
                  <a:pt x="1" y="462"/>
                  <a:pt x="132" y="599"/>
                  <a:pt x="298" y="599"/>
                </a:cubicBezTo>
                <a:cubicBezTo>
                  <a:pt x="463" y="599"/>
                  <a:pt x="600" y="462"/>
                  <a:pt x="600" y="297"/>
                </a:cubicBezTo>
                <a:cubicBezTo>
                  <a:pt x="600" y="133"/>
                  <a:pt x="463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16"/>
          <p:cNvSpPr/>
          <p:nvPr/>
        </p:nvSpPr>
        <p:spPr>
          <a:xfrm rot="10800000">
            <a:off x="349339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16"/>
          <p:cNvSpPr/>
          <p:nvPr/>
        </p:nvSpPr>
        <p:spPr>
          <a:xfrm rot="10800000">
            <a:off x="241265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1" y="0"/>
                </a:moveTo>
                <a:cubicBezTo>
                  <a:pt x="1" y="166"/>
                  <a:pt x="138" y="298"/>
                  <a:pt x="302" y="298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16"/>
          <p:cNvSpPr/>
          <p:nvPr/>
        </p:nvSpPr>
        <p:spPr>
          <a:xfrm rot="10800000">
            <a:off x="368254" y="381864"/>
            <a:ext cx="19297" cy="22673"/>
          </a:xfrm>
          <a:custGeom>
            <a:avLst/>
            <a:gdLst/>
            <a:ahLst/>
            <a:cxnLst/>
            <a:rect l="l" t="t" r="r" b="b"/>
            <a:pathLst>
              <a:path w="303" h="265" extrusionOk="0">
                <a:moveTo>
                  <a:pt x="303" y="1"/>
                </a:moveTo>
                <a:cubicBezTo>
                  <a:pt x="203" y="81"/>
                  <a:pt x="105" y="166"/>
                  <a:pt x="5" y="247"/>
                </a:cubicBezTo>
                <a:cubicBezTo>
                  <a:pt x="5" y="251"/>
                  <a:pt x="0" y="256"/>
                  <a:pt x="0" y="265"/>
                </a:cubicBezTo>
                <a:lnTo>
                  <a:pt x="303" y="265"/>
                </a:lnTo>
                <a:lnTo>
                  <a:pt x="303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16"/>
          <p:cNvSpPr/>
          <p:nvPr/>
        </p:nvSpPr>
        <p:spPr>
          <a:xfrm rot="10800000">
            <a:off x="412706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298" y="0"/>
                </a:moveTo>
                <a:cubicBezTo>
                  <a:pt x="133" y="0"/>
                  <a:pt x="1" y="132"/>
                  <a:pt x="1" y="297"/>
                </a:cubicBezTo>
                <a:cubicBezTo>
                  <a:pt x="1" y="462"/>
                  <a:pt x="133" y="599"/>
                  <a:pt x="298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2"/>
                  <a:pt x="462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16"/>
          <p:cNvSpPr/>
          <p:nvPr/>
        </p:nvSpPr>
        <p:spPr>
          <a:xfrm rot="10800000">
            <a:off x="476392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0" y="1"/>
                </a:moveTo>
                <a:lnTo>
                  <a:pt x="0" y="303"/>
                </a:lnTo>
                <a:lnTo>
                  <a:pt x="298" y="303"/>
                </a:lnTo>
                <a:cubicBezTo>
                  <a:pt x="298" y="138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16"/>
          <p:cNvSpPr/>
          <p:nvPr/>
        </p:nvSpPr>
        <p:spPr>
          <a:xfrm rot="10800000">
            <a:off x="368254" y="211087"/>
            <a:ext cx="19297" cy="26010"/>
          </a:xfrm>
          <a:custGeom>
            <a:avLst/>
            <a:gdLst/>
            <a:ahLst/>
            <a:cxnLst/>
            <a:rect l="l" t="t" r="r" b="b"/>
            <a:pathLst>
              <a:path w="303" h="304" extrusionOk="0">
                <a:moveTo>
                  <a:pt x="303" y="1"/>
                </a:moveTo>
                <a:cubicBezTo>
                  <a:pt x="137" y="1"/>
                  <a:pt x="0" y="138"/>
                  <a:pt x="0" y="303"/>
                </a:cubicBezTo>
                <a:lnTo>
                  <a:pt x="303" y="303"/>
                </a:lnTo>
                <a:lnTo>
                  <a:pt x="303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16"/>
          <p:cNvSpPr/>
          <p:nvPr/>
        </p:nvSpPr>
        <p:spPr>
          <a:xfrm rot="10800000">
            <a:off x="368254" y="356367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cubicBezTo>
                  <a:pt x="0" y="166"/>
                  <a:pt x="137" y="298"/>
                  <a:pt x="303" y="298"/>
                </a:cubicBezTo>
                <a:lnTo>
                  <a:pt x="303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16"/>
          <p:cNvSpPr/>
          <p:nvPr/>
        </p:nvSpPr>
        <p:spPr>
          <a:xfrm rot="10800000">
            <a:off x="412706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8" y="0"/>
                </a:moveTo>
                <a:cubicBezTo>
                  <a:pt x="133" y="0"/>
                  <a:pt x="1" y="133"/>
                  <a:pt x="1" y="298"/>
                </a:cubicBezTo>
                <a:cubicBezTo>
                  <a:pt x="1" y="463"/>
                  <a:pt x="133" y="600"/>
                  <a:pt x="298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6"/>
          <p:cNvSpPr/>
          <p:nvPr/>
        </p:nvSpPr>
        <p:spPr>
          <a:xfrm rot="10800000">
            <a:off x="476392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0" y="0"/>
                </a:moveTo>
                <a:lnTo>
                  <a:pt x="0" y="297"/>
                </a:lnTo>
                <a:cubicBezTo>
                  <a:pt x="166" y="297"/>
                  <a:pt x="298" y="165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16"/>
          <p:cNvSpPr/>
          <p:nvPr/>
        </p:nvSpPr>
        <p:spPr>
          <a:xfrm rot="10800000">
            <a:off x="368254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303" y="0"/>
                </a:moveTo>
                <a:cubicBezTo>
                  <a:pt x="137" y="0"/>
                  <a:pt x="0" y="136"/>
                  <a:pt x="0" y="301"/>
                </a:cubicBezTo>
                <a:lnTo>
                  <a:pt x="303" y="301"/>
                </a:ln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16"/>
          <p:cNvSpPr/>
          <p:nvPr/>
        </p:nvSpPr>
        <p:spPr>
          <a:xfrm rot="10800000">
            <a:off x="476392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0" y="0"/>
                </a:moveTo>
                <a:lnTo>
                  <a:pt x="0" y="301"/>
                </a:lnTo>
                <a:lnTo>
                  <a:pt x="298" y="301"/>
                </a:lnTo>
                <a:cubicBezTo>
                  <a:pt x="298" y="136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16"/>
          <p:cNvSpPr/>
          <p:nvPr/>
        </p:nvSpPr>
        <p:spPr>
          <a:xfrm rot="10800000">
            <a:off x="368254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cubicBezTo>
                  <a:pt x="0" y="165"/>
                  <a:pt x="137" y="297"/>
                  <a:pt x="303" y="297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16"/>
          <p:cNvSpPr/>
          <p:nvPr/>
        </p:nvSpPr>
        <p:spPr>
          <a:xfrm rot="10800000">
            <a:off x="368254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cubicBezTo>
                  <a:pt x="0" y="166"/>
                  <a:pt x="137" y="298"/>
                  <a:pt x="303" y="298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16"/>
          <p:cNvSpPr/>
          <p:nvPr/>
        </p:nvSpPr>
        <p:spPr>
          <a:xfrm rot="10800000">
            <a:off x="412706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8" y="1"/>
                </a:moveTo>
                <a:cubicBezTo>
                  <a:pt x="133" y="1"/>
                  <a:pt x="1" y="133"/>
                  <a:pt x="1" y="297"/>
                </a:cubicBezTo>
                <a:cubicBezTo>
                  <a:pt x="1" y="462"/>
                  <a:pt x="133" y="599"/>
                  <a:pt x="298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16"/>
          <p:cNvSpPr/>
          <p:nvPr/>
        </p:nvSpPr>
        <p:spPr>
          <a:xfrm rot="10800000">
            <a:off x="476392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0" y="0"/>
                </a:moveTo>
                <a:lnTo>
                  <a:pt x="0" y="298"/>
                </a:lnTo>
                <a:cubicBezTo>
                  <a:pt x="166" y="298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16"/>
          <p:cNvSpPr/>
          <p:nvPr/>
        </p:nvSpPr>
        <p:spPr>
          <a:xfrm rot="10800000">
            <a:off x="495306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301" y="1"/>
                </a:moveTo>
                <a:cubicBezTo>
                  <a:pt x="137" y="1"/>
                  <a:pt x="0" y="138"/>
                  <a:pt x="0" y="303"/>
                </a:cubicBezTo>
                <a:lnTo>
                  <a:pt x="301" y="303"/>
                </a:lnTo>
                <a:lnTo>
                  <a:pt x="301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16"/>
          <p:cNvSpPr/>
          <p:nvPr/>
        </p:nvSpPr>
        <p:spPr>
          <a:xfrm rot="10800000">
            <a:off x="603444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1" y="0"/>
                </a:moveTo>
                <a:lnTo>
                  <a:pt x="1" y="301"/>
                </a:lnTo>
                <a:lnTo>
                  <a:pt x="302" y="301"/>
                </a:lnTo>
                <a:cubicBezTo>
                  <a:pt x="302" y="136"/>
                  <a:pt x="170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16"/>
          <p:cNvSpPr/>
          <p:nvPr/>
        </p:nvSpPr>
        <p:spPr>
          <a:xfrm rot="10800000">
            <a:off x="495306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1" y="0"/>
                </a:moveTo>
                <a:cubicBezTo>
                  <a:pt x="137" y="0"/>
                  <a:pt x="0" y="136"/>
                  <a:pt x="0" y="301"/>
                </a:cubicBezTo>
                <a:lnTo>
                  <a:pt x="301" y="301"/>
                </a:ln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16"/>
          <p:cNvSpPr/>
          <p:nvPr/>
        </p:nvSpPr>
        <p:spPr>
          <a:xfrm rot="10800000">
            <a:off x="495306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0" y="0"/>
                </a:moveTo>
                <a:cubicBezTo>
                  <a:pt x="0" y="165"/>
                  <a:pt x="137" y="297"/>
                  <a:pt x="301" y="297"/>
                </a:cubicBez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16"/>
          <p:cNvSpPr/>
          <p:nvPr/>
        </p:nvSpPr>
        <p:spPr>
          <a:xfrm rot="10800000">
            <a:off x="539695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7" y="0"/>
                </a:moveTo>
                <a:cubicBezTo>
                  <a:pt x="132" y="0"/>
                  <a:pt x="0" y="133"/>
                  <a:pt x="0" y="298"/>
                </a:cubicBezTo>
                <a:cubicBezTo>
                  <a:pt x="0" y="463"/>
                  <a:pt x="132" y="600"/>
                  <a:pt x="297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16"/>
          <p:cNvSpPr/>
          <p:nvPr/>
        </p:nvSpPr>
        <p:spPr>
          <a:xfrm rot="10800000">
            <a:off x="495306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cubicBezTo>
                  <a:pt x="0" y="166"/>
                  <a:pt x="137" y="298"/>
                  <a:pt x="301" y="298"/>
                </a:cubicBez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16"/>
          <p:cNvSpPr/>
          <p:nvPr/>
        </p:nvSpPr>
        <p:spPr>
          <a:xfrm rot="10800000">
            <a:off x="603444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1" y="0"/>
                </a:moveTo>
                <a:lnTo>
                  <a:pt x="1" y="298"/>
                </a:lnTo>
                <a:cubicBezTo>
                  <a:pt x="170" y="298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16"/>
          <p:cNvSpPr/>
          <p:nvPr/>
        </p:nvSpPr>
        <p:spPr>
          <a:xfrm rot="10800000">
            <a:off x="539695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7" y="1"/>
                </a:moveTo>
                <a:cubicBezTo>
                  <a:pt x="132" y="1"/>
                  <a:pt x="0" y="133"/>
                  <a:pt x="0" y="297"/>
                </a:cubicBezTo>
                <a:cubicBezTo>
                  <a:pt x="0" y="462"/>
                  <a:pt x="132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16"/>
          <p:cNvSpPr/>
          <p:nvPr/>
        </p:nvSpPr>
        <p:spPr>
          <a:xfrm rot="10800000">
            <a:off x="667065" y="100117"/>
            <a:ext cx="37639" cy="40470"/>
          </a:xfrm>
          <a:custGeom>
            <a:avLst/>
            <a:gdLst/>
            <a:ahLst/>
            <a:cxnLst/>
            <a:rect l="l" t="t" r="r" b="b"/>
            <a:pathLst>
              <a:path w="591" h="473" extrusionOk="0">
                <a:moveTo>
                  <a:pt x="534" y="0"/>
                </a:moveTo>
                <a:cubicBezTo>
                  <a:pt x="359" y="76"/>
                  <a:pt x="181" y="142"/>
                  <a:pt x="1" y="207"/>
                </a:cubicBezTo>
                <a:cubicBezTo>
                  <a:pt x="20" y="353"/>
                  <a:pt x="142" y="472"/>
                  <a:pt x="294" y="472"/>
                </a:cubicBezTo>
                <a:cubicBezTo>
                  <a:pt x="458" y="472"/>
                  <a:pt x="590" y="335"/>
                  <a:pt x="590" y="170"/>
                </a:cubicBezTo>
                <a:cubicBezTo>
                  <a:pt x="590" y="104"/>
                  <a:pt x="566" y="48"/>
                  <a:pt x="534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16"/>
          <p:cNvSpPr/>
          <p:nvPr/>
        </p:nvSpPr>
        <p:spPr>
          <a:xfrm rot="10800000">
            <a:off x="730433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lnTo>
                  <a:pt x="302" y="301"/>
                </a:lnTo>
                <a:cubicBezTo>
                  <a:pt x="302" y="136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16"/>
          <p:cNvSpPr/>
          <p:nvPr/>
        </p:nvSpPr>
        <p:spPr>
          <a:xfrm rot="10800000">
            <a:off x="622614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299" y="0"/>
                </a:moveTo>
                <a:cubicBezTo>
                  <a:pt x="133" y="0"/>
                  <a:pt x="1" y="136"/>
                  <a:pt x="1" y="301"/>
                </a:cubicBezTo>
                <a:lnTo>
                  <a:pt x="299" y="301"/>
                </a:lnTo>
                <a:lnTo>
                  <a:pt x="299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16"/>
          <p:cNvSpPr/>
          <p:nvPr/>
        </p:nvSpPr>
        <p:spPr>
          <a:xfrm rot="10800000">
            <a:off x="730433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lnTo>
                  <a:pt x="0" y="298"/>
                </a:lnTo>
                <a:cubicBezTo>
                  <a:pt x="165" y="298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16"/>
          <p:cNvSpPr/>
          <p:nvPr/>
        </p:nvSpPr>
        <p:spPr>
          <a:xfrm rot="10800000">
            <a:off x="667065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3" y="1"/>
                </a:moveTo>
                <a:cubicBezTo>
                  <a:pt x="137" y="1"/>
                  <a:pt x="0" y="133"/>
                  <a:pt x="0" y="297"/>
                </a:cubicBezTo>
                <a:cubicBezTo>
                  <a:pt x="0" y="462"/>
                  <a:pt x="137" y="599"/>
                  <a:pt x="303" y="599"/>
                </a:cubicBezTo>
                <a:cubicBezTo>
                  <a:pt x="467" y="599"/>
                  <a:pt x="599" y="462"/>
                  <a:pt x="599" y="297"/>
                </a:cubicBezTo>
                <a:cubicBezTo>
                  <a:pt x="599" y="133"/>
                  <a:pt x="467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16"/>
          <p:cNvSpPr/>
          <p:nvPr/>
        </p:nvSpPr>
        <p:spPr>
          <a:xfrm rot="10800000">
            <a:off x="622614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cubicBezTo>
                  <a:pt x="1" y="166"/>
                  <a:pt x="133" y="298"/>
                  <a:pt x="299" y="298"/>
                </a:cubicBezTo>
                <a:lnTo>
                  <a:pt x="299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16"/>
          <p:cNvSpPr/>
          <p:nvPr/>
        </p:nvSpPr>
        <p:spPr>
          <a:xfrm rot="10800000">
            <a:off x="749666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7" y="0"/>
                </a:moveTo>
                <a:cubicBezTo>
                  <a:pt x="132" y="0"/>
                  <a:pt x="1" y="136"/>
                  <a:pt x="1" y="301"/>
                </a:cubicBezTo>
                <a:lnTo>
                  <a:pt x="297" y="301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16"/>
          <p:cNvSpPr/>
          <p:nvPr/>
        </p:nvSpPr>
        <p:spPr>
          <a:xfrm rot="10800000">
            <a:off x="857549" y="40482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19" y="1"/>
                </a:moveTo>
                <a:cubicBezTo>
                  <a:pt x="15" y="1"/>
                  <a:pt x="5" y="1"/>
                  <a:pt x="1" y="5"/>
                </a:cubicBezTo>
                <a:lnTo>
                  <a:pt x="1" y="297"/>
                </a:lnTo>
                <a:lnTo>
                  <a:pt x="302" y="297"/>
                </a:lnTo>
                <a:cubicBezTo>
                  <a:pt x="302" y="138"/>
                  <a:pt x="175" y="10"/>
                  <a:pt x="19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16"/>
          <p:cNvSpPr/>
          <p:nvPr/>
        </p:nvSpPr>
        <p:spPr>
          <a:xfrm rot="10800000">
            <a:off x="857549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16"/>
          <p:cNvSpPr/>
          <p:nvPr/>
        </p:nvSpPr>
        <p:spPr>
          <a:xfrm rot="10800000">
            <a:off x="749666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cubicBezTo>
                  <a:pt x="1" y="166"/>
                  <a:pt x="132" y="298"/>
                  <a:pt x="297" y="298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16"/>
          <p:cNvSpPr/>
          <p:nvPr/>
        </p:nvSpPr>
        <p:spPr>
          <a:xfrm rot="10800000">
            <a:off x="794118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2" y="1"/>
                </a:moveTo>
                <a:cubicBezTo>
                  <a:pt x="137" y="1"/>
                  <a:pt x="0" y="133"/>
                  <a:pt x="0" y="297"/>
                </a:cubicBezTo>
                <a:cubicBezTo>
                  <a:pt x="0" y="462"/>
                  <a:pt x="137" y="599"/>
                  <a:pt x="302" y="599"/>
                </a:cubicBezTo>
                <a:cubicBezTo>
                  <a:pt x="468" y="599"/>
                  <a:pt x="600" y="462"/>
                  <a:pt x="600" y="297"/>
                </a:cubicBezTo>
                <a:cubicBezTo>
                  <a:pt x="600" y="133"/>
                  <a:pt x="468" y="1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16"/>
          <p:cNvSpPr/>
          <p:nvPr/>
        </p:nvSpPr>
        <p:spPr>
          <a:xfrm rot="10800000">
            <a:off x="876718" y="40482"/>
            <a:ext cx="18979" cy="25069"/>
          </a:xfrm>
          <a:custGeom>
            <a:avLst/>
            <a:gdLst/>
            <a:ahLst/>
            <a:cxnLst/>
            <a:rect l="l" t="t" r="r" b="b"/>
            <a:pathLst>
              <a:path w="298" h="293" extrusionOk="0">
                <a:moveTo>
                  <a:pt x="298" y="0"/>
                </a:moveTo>
                <a:cubicBezTo>
                  <a:pt x="270" y="0"/>
                  <a:pt x="237" y="9"/>
                  <a:pt x="203" y="9"/>
                </a:cubicBezTo>
                <a:cubicBezTo>
                  <a:pt x="85" y="52"/>
                  <a:pt x="0" y="161"/>
                  <a:pt x="0" y="292"/>
                </a:cubicBezTo>
                <a:lnTo>
                  <a:pt x="298" y="292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6"/>
          <p:cNvSpPr/>
          <p:nvPr/>
        </p:nvSpPr>
        <p:spPr>
          <a:xfrm rot="10800000">
            <a:off x="984538" y="40482"/>
            <a:ext cx="19297" cy="16171"/>
          </a:xfrm>
          <a:custGeom>
            <a:avLst/>
            <a:gdLst/>
            <a:ahLst/>
            <a:cxnLst/>
            <a:rect l="l" t="t" r="r" b="b"/>
            <a:pathLst>
              <a:path w="303" h="189" extrusionOk="0">
                <a:moveTo>
                  <a:pt x="1" y="0"/>
                </a:moveTo>
                <a:lnTo>
                  <a:pt x="1" y="188"/>
                </a:lnTo>
                <a:lnTo>
                  <a:pt x="303" y="188"/>
                </a:lnTo>
                <a:cubicBezTo>
                  <a:pt x="303" y="114"/>
                  <a:pt x="274" y="51"/>
                  <a:pt x="23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6"/>
          <p:cNvSpPr/>
          <p:nvPr/>
        </p:nvSpPr>
        <p:spPr>
          <a:xfrm rot="10800000">
            <a:off x="921170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3" y="1"/>
                </a:moveTo>
                <a:cubicBezTo>
                  <a:pt x="138" y="1"/>
                  <a:pt x="1" y="133"/>
                  <a:pt x="1" y="297"/>
                </a:cubicBezTo>
                <a:cubicBezTo>
                  <a:pt x="1" y="462"/>
                  <a:pt x="138" y="599"/>
                  <a:pt x="303" y="599"/>
                </a:cubicBezTo>
                <a:cubicBezTo>
                  <a:pt x="467" y="599"/>
                  <a:pt x="600" y="462"/>
                  <a:pt x="600" y="297"/>
                </a:cubicBezTo>
                <a:cubicBezTo>
                  <a:pt x="600" y="133"/>
                  <a:pt x="467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6"/>
          <p:cNvSpPr/>
          <p:nvPr/>
        </p:nvSpPr>
        <p:spPr>
          <a:xfrm rot="10800000">
            <a:off x="876718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0" y="0"/>
                </a:moveTo>
                <a:cubicBezTo>
                  <a:pt x="0" y="166"/>
                  <a:pt x="133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6"/>
          <p:cNvSpPr/>
          <p:nvPr/>
        </p:nvSpPr>
        <p:spPr>
          <a:xfrm rot="10800000">
            <a:off x="984538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303" y="166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6"/>
          <p:cNvSpPr/>
          <p:nvPr/>
        </p:nvSpPr>
        <p:spPr>
          <a:xfrm rot="10800000">
            <a:off x="1003771" y="40482"/>
            <a:ext cx="18915" cy="16684"/>
          </a:xfrm>
          <a:custGeom>
            <a:avLst/>
            <a:gdLst/>
            <a:ahLst/>
            <a:cxnLst/>
            <a:rect l="l" t="t" r="r" b="b"/>
            <a:pathLst>
              <a:path w="297" h="195" extrusionOk="0">
                <a:moveTo>
                  <a:pt x="75" y="1"/>
                </a:moveTo>
                <a:cubicBezTo>
                  <a:pt x="28" y="53"/>
                  <a:pt x="0" y="120"/>
                  <a:pt x="0" y="194"/>
                </a:cubicBezTo>
                <a:lnTo>
                  <a:pt x="297" y="194"/>
                </a:lnTo>
                <a:lnTo>
                  <a:pt x="297" y="6"/>
                </a:lnTo>
                <a:cubicBezTo>
                  <a:pt x="222" y="6"/>
                  <a:pt x="151" y="1"/>
                  <a:pt x="75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6"/>
          <p:cNvSpPr/>
          <p:nvPr/>
        </p:nvSpPr>
        <p:spPr>
          <a:xfrm rot="10800000">
            <a:off x="1111590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0" y="0"/>
                </a:moveTo>
                <a:lnTo>
                  <a:pt x="0" y="301"/>
                </a:lnTo>
                <a:lnTo>
                  <a:pt x="301" y="301"/>
                </a:lnTo>
                <a:cubicBezTo>
                  <a:pt x="301" y="136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16"/>
          <p:cNvSpPr/>
          <p:nvPr/>
        </p:nvSpPr>
        <p:spPr>
          <a:xfrm rot="10800000">
            <a:off x="1048159" y="-70488"/>
            <a:ext cx="38276" cy="51336"/>
          </a:xfrm>
          <a:custGeom>
            <a:avLst/>
            <a:gdLst/>
            <a:ahLst/>
            <a:cxnLst/>
            <a:rect l="l" t="t" r="r" b="b"/>
            <a:pathLst>
              <a:path w="601" h="600" extrusionOk="0">
                <a:moveTo>
                  <a:pt x="303" y="1"/>
                </a:moveTo>
                <a:cubicBezTo>
                  <a:pt x="137" y="1"/>
                  <a:pt x="1" y="133"/>
                  <a:pt x="1" y="297"/>
                </a:cubicBezTo>
                <a:cubicBezTo>
                  <a:pt x="1" y="462"/>
                  <a:pt x="137" y="599"/>
                  <a:pt x="303" y="599"/>
                </a:cubicBezTo>
                <a:cubicBezTo>
                  <a:pt x="468" y="599"/>
                  <a:pt x="600" y="462"/>
                  <a:pt x="600" y="297"/>
                </a:cubicBezTo>
                <a:cubicBezTo>
                  <a:pt x="600" y="133"/>
                  <a:pt x="468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16"/>
          <p:cNvSpPr/>
          <p:nvPr/>
        </p:nvSpPr>
        <p:spPr>
          <a:xfrm rot="10800000">
            <a:off x="1003771" y="15071"/>
            <a:ext cx="18915" cy="25497"/>
          </a:xfrm>
          <a:custGeom>
            <a:avLst/>
            <a:gdLst/>
            <a:ahLst/>
            <a:cxnLst/>
            <a:rect l="l" t="t" r="r" b="b"/>
            <a:pathLst>
              <a:path w="297" h="298" extrusionOk="0">
                <a:moveTo>
                  <a:pt x="0" y="0"/>
                </a:moveTo>
                <a:cubicBezTo>
                  <a:pt x="0" y="166"/>
                  <a:pt x="131" y="298"/>
                  <a:pt x="297" y="298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16"/>
          <p:cNvSpPr/>
          <p:nvPr/>
        </p:nvSpPr>
        <p:spPr>
          <a:xfrm rot="10800000">
            <a:off x="1111590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lnTo>
                  <a:pt x="0" y="298"/>
                </a:lnTo>
                <a:cubicBezTo>
                  <a:pt x="166" y="298"/>
                  <a:pt x="301" y="166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16"/>
          <p:cNvSpPr/>
          <p:nvPr/>
        </p:nvSpPr>
        <p:spPr>
          <a:xfrm rot="10800000">
            <a:off x="1130760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298" y="0"/>
                </a:moveTo>
                <a:cubicBezTo>
                  <a:pt x="133" y="0"/>
                  <a:pt x="1" y="136"/>
                  <a:pt x="1" y="301"/>
                </a:cubicBezTo>
                <a:lnTo>
                  <a:pt x="298" y="301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16"/>
          <p:cNvSpPr/>
          <p:nvPr/>
        </p:nvSpPr>
        <p:spPr>
          <a:xfrm rot="10800000">
            <a:off x="1238579" y="40482"/>
            <a:ext cx="19361" cy="25839"/>
          </a:xfrm>
          <a:custGeom>
            <a:avLst/>
            <a:gdLst/>
            <a:ahLst/>
            <a:cxnLst/>
            <a:rect l="l" t="t" r="r" b="b"/>
            <a:pathLst>
              <a:path w="304" h="302" extrusionOk="0">
                <a:moveTo>
                  <a:pt x="1" y="0"/>
                </a:moveTo>
                <a:lnTo>
                  <a:pt x="1" y="301"/>
                </a:lnTo>
                <a:lnTo>
                  <a:pt x="303" y="301"/>
                </a:lnTo>
                <a:cubicBezTo>
                  <a:pt x="303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16"/>
          <p:cNvSpPr/>
          <p:nvPr/>
        </p:nvSpPr>
        <p:spPr>
          <a:xfrm rot="10800000">
            <a:off x="1175275" y="-70488"/>
            <a:ext cx="38149" cy="51336"/>
          </a:xfrm>
          <a:custGeom>
            <a:avLst/>
            <a:gdLst/>
            <a:ahLst/>
            <a:cxnLst/>
            <a:rect l="l" t="t" r="r" b="b"/>
            <a:pathLst>
              <a:path w="599" h="600" extrusionOk="0">
                <a:moveTo>
                  <a:pt x="302" y="1"/>
                </a:moveTo>
                <a:cubicBezTo>
                  <a:pt x="137" y="1"/>
                  <a:pt x="0" y="133"/>
                  <a:pt x="0" y="297"/>
                </a:cubicBezTo>
                <a:cubicBezTo>
                  <a:pt x="0" y="462"/>
                  <a:pt x="137" y="599"/>
                  <a:pt x="302" y="599"/>
                </a:cubicBezTo>
                <a:cubicBezTo>
                  <a:pt x="467" y="599"/>
                  <a:pt x="599" y="462"/>
                  <a:pt x="599" y="297"/>
                </a:cubicBezTo>
                <a:cubicBezTo>
                  <a:pt x="599" y="133"/>
                  <a:pt x="467" y="1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16"/>
          <p:cNvSpPr/>
          <p:nvPr/>
        </p:nvSpPr>
        <p:spPr>
          <a:xfrm rot="10800000">
            <a:off x="1130760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cubicBezTo>
                  <a:pt x="1" y="166"/>
                  <a:pt x="133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16"/>
          <p:cNvSpPr/>
          <p:nvPr/>
        </p:nvSpPr>
        <p:spPr>
          <a:xfrm rot="10800000">
            <a:off x="1238579" y="15071"/>
            <a:ext cx="19361" cy="25497"/>
          </a:xfrm>
          <a:custGeom>
            <a:avLst/>
            <a:gdLst/>
            <a:ahLst/>
            <a:cxnLst/>
            <a:rect l="l" t="t" r="r" b="b"/>
            <a:pathLst>
              <a:path w="304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303" y="166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16"/>
          <p:cNvSpPr/>
          <p:nvPr/>
        </p:nvSpPr>
        <p:spPr>
          <a:xfrm rot="10800000">
            <a:off x="1365950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lnTo>
                  <a:pt x="1" y="301"/>
                </a:lnTo>
                <a:lnTo>
                  <a:pt x="297" y="301"/>
                </a:lnTo>
                <a:cubicBezTo>
                  <a:pt x="297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16"/>
          <p:cNvSpPr/>
          <p:nvPr/>
        </p:nvSpPr>
        <p:spPr>
          <a:xfrm rot="10800000">
            <a:off x="1257876" y="40482"/>
            <a:ext cx="18915" cy="25839"/>
          </a:xfrm>
          <a:custGeom>
            <a:avLst/>
            <a:gdLst/>
            <a:ahLst/>
            <a:cxnLst/>
            <a:rect l="l" t="t" r="r" b="b"/>
            <a:pathLst>
              <a:path w="297" h="302" extrusionOk="0">
                <a:moveTo>
                  <a:pt x="297" y="0"/>
                </a:moveTo>
                <a:cubicBezTo>
                  <a:pt x="132" y="0"/>
                  <a:pt x="0" y="136"/>
                  <a:pt x="0" y="301"/>
                </a:cubicBezTo>
                <a:lnTo>
                  <a:pt x="297" y="301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16"/>
          <p:cNvSpPr/>
          <p:nvPr/>
        </p:nvSpPr>
        <p:spPr>
          <a:xfrm rot="10800000">
            <a:off x="1306531" y="100117"/>
            <a:ext cx="33054" cy="20363"/>
          </a:xfrm>
          <a:custGeom>
            <a:avLst/>
            <a:gdLst/>
            <a:ahLst/>
            <a:cxnLst/>
            <a:rect l="l" t="t" r="r" b="b"/>
            <a:pathLst>
              <a:path w="519" h="238" extrusionOk="0">
                <a:moveTo>
                  <a:pt x="1" y="1"/>
                </a:moveTo>
                <a:lnTo>
                  <a:pt x="1" y="1"/>
                </a:lnTo>
                <a:cubicBezTo>
                  <a:pt x="29" y="133"/>
                  <a:pt x="142" y="237"/>
                  <a:pt x="288" y="237"/>
                </a:cubicBezTo>
                <a:cubicBezTo>
                  <a:pt x="382" y="237"/>
                  <a:pt x="462" y="190"/>
                  <a:pt x="519" y="118"/>
                </a:cubicBezTo>
                <a:cubicBezTo>
                  <a:pt x="345" y="81"/>
                  <a:pt x="170" y="44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16"/>
          <p:cNvSpPr/>
          <p:nvPr/>
        </p:nvSpPr>
        <p:spPr>
          <a:xfrm rot="10800000">
            <a:off x="1302264" y="-70488"/>
            <a:ext cx="38276" cy="51336"/>
          </a:xfrm>
          <a:custGeom>
            <a:avLst/>
            <a:gdLst/>
            <a:ahLst/>
            <a:cxnLst/>
            <a:rect l="l" t="t" r="r" b="b"/>
            <a:pathLst>
              <a:path w="601" h="600" extrusionOk="0">
                <a:moveTo>
                  <a:pt x="303" y="1"/>
                </a:moveTo>
                <a:cubicBezTo>
                  <a:pt x="133" y="1"/>
                  <a:pt x="1" y="133"/>
                  <a:pt x="1" y="297"/>
                </a:cubicBezTo>
                <a:cubicBezTo>
                  <a:pt x="1" y="462"/>
                  <a:pt x="133" y="599"/>
                  <a:pt x="303" y="599"/>
                </a:cubicBezTo>
                <a:cubicBezTo>
                  <a:pt x="468" y="599"/>
                  <a:pt x="601" y="462"/>
                  <a:pt x="601" y="297"/>
                </a:cubicBezTo>
                <a:cubicBezTo>
                  <a:pt x="601" y="133"/>
                  <a:pt x="468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16"/>
          <p:cNvSpPr/>
          <p:nvPr/>
        </p:nvSpPr>
        <p:spPr>
          <a:xfrm rot="10800000">
            <a:off x="1257876" y="15071"/>
            <a:ext cx="18915" cy="25497"/>
          </a:xfrm>
          <a:custGeom>
            <a:avLst/>
            <a:gdLst/>
            <a:ahLst/>
            <a:cxnLst/>
            <a:rect l="l" t="t" r="r" b="b"/>
            <a:pathLst>
              <a:path w="297" h="298" extrusionOk="0">
                <a:moveTo>
                  <a:pt x="0" y="0"/>
                </a:moveTo>
                <a:cubicBezTo>
                  <a:pt x="0" y="166"/>
                  <a:pt x="132" y="298"/>
                  <a:pt x="297" y="298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16"/>
          <p:cNvSpPr/>
          <p:nvPr/>
        </p:nvSpPr>
        <p:spPr>
          <a:xfrm rot="10800000">
            <a:off x="1365950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16"/>
          <p:cNvSpPr/>
          <p:nvPr/>
        </p:nvSpPr>
        <p:spPr>
          <a:xfrm rot="10800000">
            <a:off x="1384865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8" y="0"/>
                </a:moveTo>
                <a:cubicBezTo>
                  <a:pt x="132" y="0"/>
                  <a:pt x="0" y="136"/>
                  <a:pt x="0" y="301"/>
                </a:cubicBezTo>
                <a:lnTo>
                  <a:pt x="298" y="301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16"/>
          <p:cNvSpPr/>
          <p:nvPr/>
        </p:nvSpPr>
        <p:spPr>
          <a:xfrm rot="10800000">
            <a:off x="1492939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0" y="0"/>
                </a:moveTo>
                <a:lnTo>
                  <a:pt x="0" y="301"/>
                </a:lnTo>
                <a:lnTo>
                  <a:pt x="298" y="301"/>
                </a:lnTo>
                <a:cubicBezTo>
                  <a:pt x="298" y="136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16"/>
          <p:cNvSpPr/>
          <p:nvPr/>
        </p:nvSpPr>
        <p:spPr>
          <a:xfrm rot="10800000">
            <a:off x="1429317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7" y="0"/>
                </a:moveTo>
                <a:cubicBezTo>
                  <a:pt x="133" y="0"/>
                  <a:pt x="1" y="133"/>
                  <a:pt x="1" y="298"/>
                </a:cubicBezTo>
                <a:cubicBezTo>
                  <a:pt x="1" y="463"/>
                  <a:pt x="133" y="600"/>
                  <a:pt x="297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16"/>
          <p:cNvSpPr/>
          <p:nvPr/>
        </p:nvSpPr>
        <p:spPr>
          <a:xfrm rot="10800000">
            <a:off x="1492939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0" y="0"/>
                </a:moveTo>
                <a:lnTo>
                  <a:pt x="0" y="298"/>
                </a:lnTo>
                <a:cubicBezTo>
                  <a:pt x="166" y="298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16"/>
          <p:cNvSpPr/>
          <p:nvPr/>
        </p:nvSpPr>
        <p:spPr>
          <a:xfrm rot="10800000">
            <a:off x="1384865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0" y="0"/>
                </a:moveTo>
                <a:cubicBezTo>
                  <a:pt x="0" y="166"/>
                  <a:pt x="132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16"/>
          <p:cNvSpPr/>
          <p:nvPr/>
        </p:nvSpPr>
        <p:spPr>
          <a:xfrm rot="10800000">
            <a:off x="1429317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7" y="1"/>
                </a:moveTo>
                <a:cubicBezTo>
                  <a:pt x="133" y="1"/>
                  <a:pt x="1" y="133"/>
                  <a:pt x="1" y="297"/>
                </a:cubicBezTo>
                <a:cubicBezTo>
                  <a:pt x="1" y="462"/>
                  <a:pt x="133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16"/>
          <p:cNvSpPr/>
          <p:nvPr/>
        </p:nvSpPr>
        <p:spPr>
          <a:xfrm rot="10800000">
            <a:off x="1620055" y="211088"/>
            <a:ext cx="18915" cy="7358"/>
          </a:xfrm>
          <a:custGeom>
            <a:avLst/>
            <a:gdLst/>
            <a:ahLst/>
            <a:cxnLst/>
            <a:rect l="l" t="t" r="r" b="b"/>
            <a:pathLst>
              <a:path w="297" h="86" extrusionOk="0">
                <a:moveTo>
                  <a:pt x="0" y="0"/>
                </a:moveTo>
                <a:lnTo>
                  <a:pt x="0" y="85"/>
                </a:lnTo>
                <a:lnTo>
                  <a:pt x="297" y="85"/>
                </a:lnTo>
                <a:lnTo>
                  <a:pt x="297" y="70"/>
                </a:lnTo>
                <a:cubicBezTo>
                  <a:pt x="198" y="47"/>
                  <a:pt x="99" y="24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16"/>
          <p:cNvSpPr/>
          <p:nvPr/>
        </p:nvSpPr>
        <p:spPr>
          <a:xfrm rot="10800000">
            <a:off x="1511917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1" y="0"/>
                </a:moveTo>
                <a:cubicBezTo>
                  <a:pt x="136" y="0"/>
                  <a:pt x="0" y="136"/>
                  <a:pt x="0" y="301"/>
                </a:cubicBezTo>
                <a:lnTo>
                  <a:pt x="301" y="301"/>
                </a:ln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16"/>
          <p:cNvSpPr/>
          <p:nvPr/>
        </p:nvSpPr>
        <p:spPr>
          <a:xfrm rot="10800000">
            <a:off x="1620055" y="185762"/>
            <a:ext cx="18915" cy="25411"/>
          </a:xfrm>
          <a:custGeom>
            <a:avLst/>
            <a:gdLst/>
            <a:ahLst/>
            <a:cxnLst/>
            <a:rect l="l" t="t" r="r" b="b"/>
            <a:pathLst>
              <a:path w="297" h="297" extrusionOk="0">
                <a:moveTo>
                  <a:pt x="0" y="0"/>
                </a:moveTo>
                <a:lnTo>
                  <a:pt x="0" y="297"/>
                </a:lnTo>
                <a:cubicBezTo>
                  <a:pt x="165" y="297"/>
                  <a:pt x="297" y="165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16"/>
          <p:cNvSpPr/>
          <p:nvPr/>
        </p:nvSpPr>
        <p:spPr>
          <a:xfrm rot="10800000">
            <a:off x="1556305" y="100117"/>
            <a:ext cx="38276" cy="51422"/>
          </a:xfrm>
          <a:custGeom>
            <a:avLst/>
            <a:gdLst/>
            <a:ahLst/>
            <a:cxnLst/>
            <a:rect l="l" t="t" r="r" b="b"/>
            <a:pathLst>
              <a:path w="601" h="601" extrusionOk="0">
                <a:moveTo>
                  <a:pt x="298" y="0"/>
                </a:moveTo>
                <a:cubicBezTo>
                  <a:pt x="133" y="0"/>
                  <a:pt x="0" y="133"/>
                  <a:pt x="0" y="298"/>
                </a:cubicBezTo>
                <a:cubicBezTo>
                  <a:pt x="0" y="463"/>
                  <a:pt x="133" y="600"/>
                  <a:pt x="298" y="600"/>
                </a:cubicBezTo>
                <a:cubicBezTo>
                  <a:pt x="463" y="600"/>
                  <a:pt x="600" y="463"/>
                  <a:pt x="600" y="298"/>
                </a:cubicBezTo>
                <a:cubicBezTo>
                  <a:pt x="600" y="133"/>
                  <a:pt x="463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16"/>
          <p:cNvSpPr/>
          <p:nvPr/>
        </p:nvSpPr>
        <p:spPr>
          <a:xfrm rot="10800000">
            <a:off x="1620055" y="40482"/>
            <a:ext cx="18915" cy="25839"/>
          </a:xfrm>
          <a:custGeom>
            <a:avLst/>
            <a:gdLst/>
            <a:ahLst/>
            <a:cxnLst/>
            <a:rect l="l" t="t" r="r" b="b"/>
            <a:pathLst>
              <a:path w="297" h="302" extrusionOk="0">
                <a:moveTo>
                  <a:pt x="0" y="0"/>
                </a:moveTo>
                <a:lnTo>
                  <a:pt x="0" y="301"/>
                </a:lnTo>
                <a:lnTo>
                  <a:pt x="297" y="301"/>
                </a:lnTo>
                <a:cubicBezTo>
                  <a:pt x="297" y="136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16"/>
          <p:cNvSpPr/>
          <p:nvPr/>
        </p:nvSpPr>
        <p:spPr>
          <a:xfrm rot="10800000">
            <a:off x="1620055" y="15071"/>
            <a:ext cx="18915" cy="25497"/>
          </a:xfrm>
          <a:custGeom>
            <a:avLst/>
            <a:gdLst/>
            <a:ahLst/>
            <a:cxnLst/>
            <a:rect l="l" t="t" r="r" b="b"/>
            <a:pathLst>
              <a:path w="297" h="298" extrusionOk="0">
                <a:moveTo>
                  <a:pt x="0" y="0"/>
                </a:moveTo>
                <a:lnTo>
                  <a:pt x="0" y="298"/>
                </a:lnTo>
                <a:cubicBezTo>
                  <a:pt x="165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16"/>
          <p:cNvSpPr/>
          <p:nvPr/>
        </p:nvSpPr>
        <p:spPr>
          <a:xfrm rot="10800000">
            <a:off x="1556305" y="-70488"/>
            <a:ext cx="38276" cy="51336"/>
          </a:xfrm>
          <a:custGeom>
            <a:avLst/>
            <a:gdLst/>
            <a:ahLst/>
            <a:cxnLst/>
            <a:rect l="l" t="t" r="r" b="b"/>
            <a:pathLst>
              <a:path w="601" h="600" extrusionOk="0">
                <a:moveTo>
                  <a:pt x="298" y="1"/>
                </a:moveTo>
                <a:cubicBezTo>
                  <a:pt x="133" y="1"/>
                  <a:pt x="0" y="133"/>
                  <a:pt x="0" y="297"/>
                </a:cubicBezTo>
                <a:cubicBezTo>
                  <a:pt x="0" y="462"/>
                  <a:pt x="133" y="599"/>
                  <a:pt x="298" y="599"/>
                </a:cubicBezTo>
                <a:cubicBezTo>
                  <a:pt x="463" y="599"/>
                  <a:pt x="600" y="462"/>
                  <a:pt x="600" y="297"/>
                </a:cubicBezTo>
                <a:cubicBezTo>
                  <a:pt x="600" y="133"/>
                  <a:pt x="463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16"/>
          <p:cNvSpPr/>
          <p:nvPr/>
        </p:nvSpPr>
        <p:spPr>
          <a:xfrm rot="10800000">
            <a:off x="1511917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cubicBezTo>
                  <a:pt x="0" y="166"/>
                  <a:pt x="136" y="298"/>
                  <a:pt x="301" y="298"/>
                </a:cubicBez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16"/>
          <p:cNvSpPr/>
          <p:nvPr/>
        </p:nvSpPr>
        <p:spPr>
          <a:xfrm rot="10800000">
            <a:off x="1638906" y="211088"/>
            <a:ext cx="19361" cy="12235"/>
          </a:xfrm>
          <a:custGeom>
            <a:avLst/>
            <a:gdLst/>
            <a:ahLst/>
            <a:cxnLst/>
            <a:rect l="l" t="t" r="r" b="b"/>
            <a:pathLst>
              <a:path w="304" h="143" extrusionOk="0">
                <a:moveTo>
                  <a:pt x="44" y="1"/>
                </a:moveTo>
                <a:cubicBezTo>
                  <a:pt x="20" y="42"/>
                  <a:pt x="1" y="90"/>
                  <a:pt x="1" y="142"/>
                </a:cubicBezTo>
                <a:lnTo>
                  <a:pt x="303" y="142"/>
                </a:lnTo>
                <a:lnTo>
                  <a:pt x="303" y="57"/>
                </a:lnTo>
                <a:cubicBezTo>
                  <a:pt x="214" y="38"/>
                  <a:pt x="129" y="19"/>
                  <a:pt x="44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16"/>
          <p:cNvSpPr/>
          <p:nvPr/>
        </p:nvSpPr>
        <p:spPr>
          <a:xfrm rot="10800000">
            <a:off x="1747044" y="211087"/>
            <a:ext cx="19042" cy="26010"/>
          </a:xfrm>
          <a:custGeom>
            <a:avLst/>
            <a:gdLst/>
            <a:ahLst/>
            <a:cxnLst/>
            <a:rect l="l" t="t" r="r" b="b"/>
            <a:pathLst>
              <a:path w="299" h="304" extrusionOk="0">
                <a:moveTo>
                  <a:pt x="1" y="1"/>
                </a:moveTo>
                <a:lnTo>
                  <a:pt x="1" y="303"/>
                </a:lnTo>
                <a:lnTo>
                  <a:pt x="298" y="303"/>
                </a:lnTo>
                <a:cubicBezTo>
                  <a:pt x="298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16"/>
          <p:cNvSpPr/>
          <p:nvPr/>
        </p:nvSpPr>
        <p:spPr>
          <a:xfrm rot="10800000">
            <a:off x="1747044" y="185762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8" y="165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16"/>
          <p:cNvSpPr/>
          <p:nvPr/>
        </p:nvSpPr>
        <p:spPr>
          <a:xfrm rot="10800000">
            <a:off x="1747044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0"/>
                </a:moveTo>
                <a:lnTo>
                  <a:pt x="1" y="301"/>
                </a:lnTo>
                <a:lnTo>
                  <a:pt x="298" y="301"/>
                </a:lnTo>
                <a:cubicBezTo>
                  <a:pt x="298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16"/>
          <p:cNvSpPr/>
          <p:nvPr/>
        </p:nvSpPr>
        <p:spPr>
          <a:xfrm rot="10800000">
            <a:off x="1638906" y="40482"/>
            <a:ext cx="19361" cy="25839"/>
          </a:xfrm>
          <a:custGeom>
            <a:avLst/>
            <a:gdLst/>
            <a:ahLst/>
            <a:cxnLst/>
            <a:rect l="l" t="t" r="r" b="b"/>
            <a:pathLst>
              <a:path w="304" h="302" extrusionOk="0">
                <a:moveTo>
                  <a:pt x="303" y="0"/>
                </a:moveTo>
                <a:cubicBezTo>
                  <a:pt x="138" y="0"/>
                  <a:pt x="1" y="136"/>
                  <a:pt x="1" y="301"/>
                </a:cubicBezTo>
                <a:lnTo>
                  <a:pt x="303" y="301"/>
                </a:ln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16"/>
          <p:cNvSpPr/>
          <p:nvPr/>
        </p:nvSpPr>
        <p:spPr>
          <a:xfrm rot="10800000">
            <a:off x="1638906" y="185762"/>
            <a:ext cx="19361" cy="25411"/>
          </a:xfrm>
          <a:custGeom>
            <a:avLst/>
            <a:gdLst/>
            <a:ahLst/>
            <a:cxnLst/>
            <a:rect l="l" t="t" r="r" b="b"/>
            <a:pathLst>
              <a:path w="304" h="297" extrusionOk="0">
                <a:moveTo>
                  <a:pt x="1" y="0"/>
                </a:moveTo>
                <a:cubicBezTo>
                  <a:pt x="1" y="165"/>
                  <a:pt x="138" y="297"/>
                  <a:pt x="303" y="297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16"/>
          <p:cNvSpPr/>
          <p:nvPr/>
        </p:nvSpPr>
        <p:spPr>
          <a:xfrm rot="10800000">
            <a:off x="1683422" y="100117"/>
            <a:ext cx="38149" cy="51422"/>
          </a:xfrm>
          <a:custGeom>
            <a:avLst/>
            <a:gdLst/>
            <a:ahLst/>
            <a:cxnLst/>
            <a:rect l="l" t="t" r="r" b="b"/>
            <a:pathLst>
              <a:path w="599" h="601" extrusionOk="0">
                <a:moveTo>
                  <a:pt x="297" y="0"/>
                </a:moveTo>
                <a:cubicBezTo>
                  <a:pt x="133" y="0"/>
                  <a:pt x="0" y="133"/>
                  <a:pt x="0" y="298"/>
                </a:cubicBezTo>
                <a:cubicBezTo>
                  <a:pt x="0" y="463"/>
                  <a:pt x="133" y="600"/>
                  <a:pt x="297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16"/>
          <p:cNvSpPr/>
          <p:nvPr/>
        </p:nvSpPr>
        <p:spPr>
          <a:xfrm rot="10800000">
            <a:off x="1747044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16"/>
          <p:cNvSpPr/>
          <p:nvPr/>
        </p:nvSpPr>
        <p:spPr>
          <a:xfrm rot="10800000">
            <a:off x="1638906" y="15071"/>
            <a:ext cx="19361" cy="25497"/>
          </a:xfrm>
          <a:custGeom>
            <a:avLst/>
            <a:gdLst/>
            <a:ahLst/>
            <a:cxnLst/>
            <a:rect l="l" t="t" r="r" b="b"/>
            <a:pathLst>
              <a:path w="304" h="298" extrusionOk="0">
                <a:moveTo>
                  <a:pt x="1" y="0"/>
                </a:moveTo>
                <a:cubicBezTo>
                  <a:pt x="1" y="166"/>
                  <a:pt x="138" y="298"/>
                  <a:pt x="303" y="298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16"/>
          <p:cNvSpPr/>
          <p:nvPr/>
        </p:nvSpPr>
        <p:spPr>
          <a:xfrm rot="10800000">
            <a:off x="1683422" y="-70488"/>
            <a:ext cx="38149" cy="51336"/>
          </a:xfrm>
          <a:custGeom>
            <a:avLst/>
            <a:gdLst/>
            <a:ahLst/>
            <a:cxnLst/>
            <a:rect l="l" t="t" r="r" b="b"/>
            <a:pathLst>
              <a:path w="599" h="600" extrusionOk="0">
                <a:moveTo>
                  <a:pt x="297" y="1"/>
                </a:moveTo>
                <a:cubicBezTo>
                  <a:pt x="133" y="1"/>
                  <a:pt x="0" y="133"/>
                  <a:pt x="0" y="297"/>
                </a:cubicBezTo>
                <a:cubicBezTo>
                  <a:pt x="0" y="462"/>
                  <a:pt x="133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16"/>
          <p:cNvSpPr/>
          <p:nvPr/>
        </p:nvSpPr>
        <p:spPr>
          <a:xfrm rot="10800000">
            <a:off x="1874096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1" y="1"/>
                </a:moveTo>
                <a:lnTo>
                  <a:pt x="1" y="303"/>
                </a:lnTo>
                <a:lnTo>
                  <a:pt x="297" y="303"/>
                </a:lnTo>
                <a:cubicBezTo>
                  <a:pt x="297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16"/>
          <p:cNvSpPr/>
          <p:nvPr/>
        </p:nvSpPr>
        <p:spPr>
          <a:xfrm rot="10800000">
            <a:off x="1766022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302" y="1"/>
                </a:moveTo>
                <a:cubicBezTo>
                  <a:pt x="137" y="1"/>
                  <a:pt x="1" y="138"/>
                  <a:pt x="1" y="303"/>
                </a:cubicBezTo>
                <a:lnTo>
                  <a:pt x="302" y="303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16"/>
          <p:cNvSpPr/>
          <p:nvPr/>
        </p:nvSpPr>
        <p:spPr>
          <a:xfrm rot="10800000">
            <a:off x="1874096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lnTo>
                  <a:pt x="1" y="301"/>
                </a:lnTo>
                <a:lnTo>
                  <a:pt x="297" y="301"/>
                </a:lnTo>
                <a:cubicBezTo>
                  <a:pt x="297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16"/>
          <p:cNvSpPr/>
          <p:nvPr/>
        </p:nvSpPr>
        <p:spPr>
          <a:xfrm rot="10800000">
            <a:off x="1766022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1" y="0"/>
                </a:moveTo>
                <a:cubicBezTo>
                  <a:pt x="1" y="165"/>
                  <a:pt x="137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16"/>
          <p:cNvSpPr/>
          <p:nvPr/>
        </p:nvSpPr>
        <p:spPr>
          <a:xfrm rot="10800000">
            <a:off x="1766022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2" y="0"/>
                </a:moveTo>
                <a:cubicBezTo>
                  <a:pt x="137" y="0"/>
                  <a:pt x="1" y="136"/>
                  <a:pt x="1" y="301"/>
                </a:cubicBezTo>
                <a:lnTo>
                  <a:pt x="302" y="301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16"/>
          <p:cNvSpPr/>
          <p:nvPr/>
        </p:nvSpPr>
        <p:spPr>
          <a:xfrm rot="10800000">
            <a:off x="1810410" y="100117"/>
            <a:ext cx="38276" cy="51422"/>
          </a:xfrm>
          <a:custGeom>
            <a:avLst/>
            <a:gdLst/>
            <a:ahLst/>
            <a:cxnLst/>
            <a:rect l="l" t="t" r="r" b="b"/>
            <a:pathLst>
              <a:path w="601" h="601" extrusionOk="0">
                <a:moveTo>
                  <a:pt x="298" y="0"/>
                </a:moveTo>
                <a:cubicBezTo>
                  <a:pt x="133" y="0"/>
                  <a:pt x="1" y="133"/>
                  <a:pt x="1" y="298"/>
                </a:cubicBezTo>
                <a:cubicBezTo>
                  <a:pt x="1" y="463"/>
                  <a:pt x="133" y="600"/>
                  <a:pt x="298" y="600"/>
                </a:cubicBezTo>
                <a:cubicBezTo>
                  <a:pt x="464" y="600"/>
                  <a:pt x="601" y="463"/>
                  <a:pt x="601" y="298"/>
                </a:cubicBezTo>
                <a:cubicBezTo>
                  <a:pt x="601" y="133"/>
                  <a:pt x="464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16"/>
          <p:cNvSpPr/>
          <p:nvPr/>
        </p:nvSpPr>
        <p:spPr>
          <a:xfrm rot="10800000">
            <a:off x="1874096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7" y="165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16"/>
          <p:cNvSpPr/>
          <p:nvPr/>
        </p:nvSpPr>
        <p:spPr>
          <a:xfrm rot="10800000">
            <a:off x="1766022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1" y="0"/>
                </a:moveTo>
                <a:cubicBezTo>
                  <a:pt x="1" y="166"/>
                  <a:pt x="137" y="298"/>
                  <a:pt x="302" y="298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16"/>
          <p:cNvSpPr/>
          <p:nvPr/>
        </p:nvSpPr>
        <p:spPr>
          <a:xfrm rot="10800000">
            <a:off x="1874096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16"/>
          <p:cNvSpPr/>
          <p:nvPr/>
        </p:nvSpPr>
        <p:spPr>
          <a:xfrm rot="10800000">
            <a:off x="1810410" y="-70488"/>
            <a:ext cx="38276" cy="51336"/>
          </a:xfrm>
          <a:custGeom>
            <a:avLst/>
            <a:gdLst/>
            <a:ahLst/>
            <a:cxnLst/>
            <a:rect l="l" t="t" r="r" b="b"/>
            <a:pathLst>
              <a:path w="601" h="600" extrusionOk="0">
                <a:moveTo>
                  <a:pt x="298" y="1"/>
                </a:moveTo>
                <a:cubicBezTo>
                  <a:pt x="133" y="1"/>
                  <a:pt x="1" y="133"/>
                  <a:pt x="1" y="297"/>
                </a:cubicBezTo>
                <a:cubicBezTo>
                  <a:pt x="1" y="462"/>
                  <a:pt x="133" y="599"/>
                  <a:pt x="298" y="599"/>
                </a:cubicBezTo>
                <a:cubicBezTo>
                  <a:pt x="464" y="599"/>
                  <a:pt x="601" y="462"/>
                  <a:pt x="601" y="297"/>
                </a:cubicBezTo>
                <a:cubicBezTo>
                  <a:pt x="601" y="133"/>
                  <a:pt x="464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p16"/>
          <p:cNvSpPr/>
          <p:nvPr/>
        </p:nvSpPr>
        <p:spPr>
          <a:xfrm rot="10800000">
            <a:off x="2001149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0" y="1"/>
                </a:moveTo>
                <a:lnTo>
                  <a:pt x="0" y="303"/>
                </a:lnTo>
                <a:lnTo>
                  <a:pt x="298" y="303"/>
                </a:lnTo>
                <a:cubicBezTo>
                  <a:pt x="298" y="138"/>
                  <a:pt x="165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p16"/>
          <p:cNvSpPr/>
          <p:nvPr/>
        </p:nvSpPr>
        <p:spPr>
          <a:xfrm rot="10800000">
            <a:off x="1940775" y="270894"/>
            <a:ext cx="32799" cy="14631"/>
          </a:xfrm>
          <a:custGeom>
            <a:avLst/>
            <a:gdLst/>
            <a:ahLst/>
            <a:cxnLst/>
            <a:rect l="l" t="t" r="r" b="b"/>
            <a:pathLst>
              <a:path w="515" h="171" extrusionOk="0">
                <a:moveTo>
                  <a:pt x="0" y="1"/>
                </a:moveTo>
                <a:cubicBezTo>
                  <a:pt x="48" y="101"/>
                  <a:pt x="146" y="171"/>
                  <a:pt x="264" y="171"/>
                </a:cubicBezTo>
                <a:cubicBezTo>
                  <a:pt x="373" y="171"/>
                  <a:pt x="462" y="110"/>
                  <a:pt x="514" y="25"/>
                </a:cubicBezTo>
                <a:cubicBezTo>
                  <a:pt x="344" y="16"/>
                  <a:pt x="170" y="6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595;p16"/>
          <p:cNvSpPr/>
          <p:nvPr/>
        </p:nvSpPr>
        <p:spPr>
          <a:xfrm rot="10800000">
            <a:off x="1893011" y="211087"/>
            <a:ext cx="19297" cy="26010"/>
          </a:xfrm>
          <a:custGeom>
            <a:avLst/>
            <a:gdLst/>
            <a:ahLst/>
            <a:cxnLst/>
            <a:rect l="l" t="t" r="r" b="b"/>
            <a:pathLst>
              <a:path w="303" h="304" extrusionOk="0">
                <a:moveTo>
                  <a:pt x="303" y="1"/>
                </a:moveTo>
                <a:cubicBezTo>
                  <a:pt x="137" y="1"/>
                  <a:pt x="0" y="138"/>
                  <a:pt x="0" y="303"/>
                </a:cubicBezTo>
                <a:lnTo>
                  <a:pt x="303" y="303"/>
                </a:lnTo>
                <a:lnTo>
                  <a:pt x="303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596;p16"/>
          <p:cNvSpPr/>
          <p:nvPr/>
        </p:nvSpPr>
        <p:spPr>
          <a:xfrm rot="10800000">
            <a:off x="2001149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0" y="0"/>
                </a:moveTo>
                <a:lnTo>
                  <a:pt x="0" y="301"/>
                </a:lnTo>
                <a:lnTo>
                  <a:pt x="298" y="301"/>
                </a:lnTo>
                <a:cubicBezTo>
                  <a:pt x="298" y="136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16"/>
          <p:cNvSpPr/>
          <p:nvPr/>
        </p:nvSpPr>
        <p:spPr>
          <a:xfrm rot="10800000">
            <a:off x="1937463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7" y="0"/>
                </a:moveTo>
                <a:cubicBezTo>
                  <a:pt x="133" y="0"/>
                  <a:pt x="0" y="133"/>
                  <a:pt x="0" y="298"/>
                </a:cubicBezTo>
                <a:cubicBezTo>
                  <a:pt x="0" y="463"/>
                  <a:pt x="133" y="600"/>
                  <a:pt x="297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16"/>
          <p:cNvSpPr/>
          <p:nvPr/>
        </p:nvSpPr>
        <p:spPr>
          <a:xfrm rot="10800000">
            <a:off x="1893011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303" y="0"/>
                </a:moveTo>
                <a:cubicBezTo>
                  <a:pt x="137" y="0"/>
                  <a:pt x="0" y="136"/>
                  <a:pt x="0" y="301"/>
                </a:cubicBezTo>
                <a:lnTo>
                  <a:pt x="303" y="301"/>
                </a:ln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p16"/>
          <p:cNvSpPr/>
          <p:nvPr/>
        </p:nvSpPr>
        <p:spPr>
          <a:xfrm rot="10800000">
            <a:off x="2001149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0" y="0"/>
                </a:moveTo>
                <a:lnTo>
                  <a:pt x="0" y="297"/>
                </a:lnTo>
                <a:cubicBezTo>
                  <a:pt x="165" y="297"/>
                  <a:pt x="298" y="165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16"/>
          <p:cNvSpPr/>
          <p:nvPr/>
        </p:nvSpPr>
        <p:spPr>
          <a:xfrm rot="10800000">
            <a:off x="1893011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cubicBezTo>
                  <a:pt x="0" y="165"/>
                  <a:pt x="137" y="297"/>
                  <a:pt x="303" y="297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16"/>
          <p:cNvSpPr/>
          <p:nvPr/>
        </p:nvSpPr>
        <p:spPr>
          <a:xfrm rot="10800000">
            <a:off x="2001149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0" y="0"/>
                </a:moveTo>
                <a:lnTo>
                  <a:pt x="0" y="298"/>
                </a:lnTo>
                <a:cubicBezTo>
                  <a:pt x="165" y="298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16"/>
          <p:cNvSpPr/>
          <p:nvPr/>
        </p:nvSpPr>
        <p:spPr>
          <a:xfrm rot="10800000">
            <a:off x="1937463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7" y="1"/>
                </a:moveTo>
                <a:cubicBezTo>
                  <a:pt x="133" y="1"/>
                  <a:pt x="0" y="133"/>
                  <a:pt x="0" y="297"/>
                </a:cubicBezTo>
                <a:cubicBezTo>
                  <a:pt x="0" y="462"/>
                  <a:pt x="133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16"/>
          <p:cNvSpPr/>
          <p:nvPr/>
        </p:nvSpPr>
        <p:spPr>
          <a:xfrm rot="10800000">
            <a:off x="1893011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cubicBezTo>
                  <a:pt x="0" y="166"/>
                  <a:pt x="137" y="298"/>
                  <a:pt x="303" y="298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16"/>
          <p:cNvSpPr/>
          <p:nvPr/>
        </p:nvSpPr>
        <p:spPr>
          <a:xfrm rot="10800000">
            <a:off x="2067509" y="270894"/>
            <a:ext cx="30697" cy="12920"/>
          </a:xfrm>
          <a:custGeom>
            <a:avLst/>
            <a:gdLst/>
            <a:ahLst/>
            <a:cxnLst/>
            <a:rect l="l" t="t" r="r" b="b"/>
            <a:pathLst>
              <a:path w="482" h="151" extrusionOk="0">
                <a:moveTo>
                  <a:pt x="481" y="0"/>
                </a:moveTo>
                <a:cubicBezTo>
                  <a:pt x="321" y="9"/>
                  <a:pt x="161" y="24"/>
                  <a:pt x="0" y="38"/>
                </a:cubicBezTo>
                <a:cubicBezTo>
                  <a:pt x="52" y="103"/>
                  <a:pt x="133" y="151"/>
                  <a:pt x="227" y="151"/>
                </a:cubicBezTo>
                <a:cubicBezTo>
                  <a:pt x="335" y="151"/>
                  <a:pt x="429" y="85"/>
                  <a:pt x="48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16"/>
          <p:cNvSpPr/>
          <p:nvPr/>
        </p:nvSpPr>
        <p:spPr>
          <a:xfrm rot="10800000">
            <a:off x="2128201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0" y="1"/>
                </a:moveTo>
                <a:lnTo>
                  <a:pt x="0" y="303"/>
                </a:lnTo>
                <a:lnTo>
                  <a:pt x="301" y="303"/>
                </a:lnTo>
                <a:cubicBezTo>
                  <a:pt x="301" y="138"/>
                  <a:pt x="170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16"/>
          <p:cNvSpPr/>
          <p:nvPr/>
        </p:nvSpPr>
        <p:spPr>
          <a:xfrm rot="10800000">
            <a:off x="2020063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301" y="1"/>
                </a:moveTo>
                <a:cubicBezTo>
                  <a:pt x="136" y="1"/>
                  <a:pt x="0" y="138"/>
                  <a:pt x="0" y="303"/>
                </a:cubicBezTo>
                <a:lnTo>
                  <a:pt x="301" y="303"/>
                </a:lnTo>
                <a:lnTo>
                  <a:pt x="301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16"/>
          <p:cNvSpPr/>
          <p:nvPr/>
        </p:nvSpPr>
        <p:spPr>
          <a:xfrm rot="10800000">
            <a:off x="2128201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0" y="0"/>
                </a:moveTo>
                <a:lnTo>
                  <a:pt x="0" y="297"/>
                </a:lnTo>
                <a:cubicBezTo>
                  <a:pt x="170" y="297"/>
                  <a:pt x="301" y="165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16"/>
          <p:cNvSpPr/>
          <p:nvPr/>
        </p:nvSpPr>
        <p:spPr>
          <a:xfrm rot="10800000">
            <a:off x="2020063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0" y="0"/>
                </a:moveTo>
                <a:cubicBezTo>
                  <a:pt x="0" y="165"/>
                  <a:pt x="136" y="297"/>
                  <a:pt x="301" y="297"/>
                </a:cubicBez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16"/>
          <p:cNvSpPr/>
          <p:nvPr/>
        </p:nvSpPr>
        <p:spPr>
          <a:xfrm rot="10800000">
            <a:off x="2020063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1" y="0"/>
                </a:moveTo>
                <a:cubicBezTo>
                  <a:pt x="136" y="0"/>
                  <a:pt x="0" y="136"/>
                  <a:pt x="0" y="301"/>
                </a:cubicBezTo>
                <a:lnTo>
                  <a:pt x="301" y="301"/>
                </a:ln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16"/>
          <p:cNvSpPr/>
          <p:nvPr/>
        </p:nvSpPr>
        <p:spPr>
          <a:xfrm rot="10800000">
            <a:off x="2128201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0" y="0"/>
                </a:moveTo>
                <a:lnTo>
                  <a:pt x="0" y="301"/>
                </a:lnTo>
                <a:lnTo>
                  <a:pt x="301" y="301"/>
                </a:lnTo>
                <a:cubicBezTo>
                  <a:pt x="301" y="136"/>
                  <a:pt x="170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16"/>
          <p:cNvSpPr/>
          <p:nvPr/>
        </p:nvSpPr>
        <p:spPr>
          <a:xfrm rot="10800000">
            <a:off x="2064834" y="100117"/>
            <a:ext cx="37894" cy="51422"/>
          </a:xfrm>
          <a:custGeom>
            <a:avLst/>
            <a:gdLst/>
            <a:ahLst/>
            <a:cxnLst/>
            <a:rect l="l" t="t" r="r" b="b"/>
            <a:pathLst>
              <a:path w="595" h="601" extrusionOk="0">
                <a:moveTo>
                  <a:pt x="298" y="0"/>
                </a:moveTo>
                <a:cubicBezTo>
                  <a:pt x="133" y="0"/>
                  <a:pt x="0" y="133"/>
                  <a:pt x="0" y="298"/>
                </a:cubicBezTo>
                <a:cubicBezTo>
                  <a:pt x="0" y="463"/>
                  <a:pt x="133" y="600"/>
                  <a:pt x="298" y="600"/>
                </a:cubicBezTo>
                <a:cubicBezTo>
                  <a:pt x="463" y="600"/>
                  <a:pt x="594" y="463"/>
                  <a:pt x="594" y="298"/>
                </a:cubicBezTo>
                <a:cubicBezTo>
                  <a:pt x="594" y="133"/>
                  <a:pt x="463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16"/>
          <p:cNvSpPr/>
          <p:nvPr/>
        </p:nvSpPr>
        <p:spPr>
          <a:xfrm rot="10800000">
            <a:off x="2064834" y="-70488"/>
            <a:ext cx="37894" cy="51336"/>
          </a:xfrm>
          <a:custGeom>
            <a:avLst/>
            <a:gdLst/>
            <a:ahLst/>
            <a:cxnLst/>
            <a:rect l="l" t="t" r="r" b="b"/>
            <a:pathLst>
              <a:path w="595" h="600" extrusionOk="0">
                <a:moveTo>
                  <a:pt x="298" y="1"/>
                </a:moveTo>
                <a:cubicBezTo>
                  <a:pt x="133" y="1"/>
                  <a:pt x="0" y="133"/>
                  <a:pt x="0" y="297"/>
                </a:cubicBezTo>
                <a:cubicBezTo>
                  <a:pt x="0" y="462"/>
                  <a:pt x="133" y="599"/>
                  <a:pt x="298" y="599"/>
                </a:cubicBezTo>
                <a:cubicBezTo>
                  <a:pt x="463" y="599"/>
                  <a:pt x="594" y="462"/>
                  <a:pt x="594" y="297"/>
                </a:cubicBezTo>
                <a:cubicBezTo>
                  <a:pt x="594" y="133"/>
                  <a:pt x="463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16"/>
          <p:cNvSpPr/>
          <p:nvPr/>
        </p:nvSpPr>
        <p:spPr>
          <a:xfrm rot="10800000">
            <a:off x="2128201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lnTo>
                  <a:pt x="0" y="298"/>
                </a:lnTo>
                <a:cubicBezTo>
                  <a:pt x="170" y="298"/>
                  <a:pt x="301" y="166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16"/>
          <p:cNvSpPr/>
          <p:nvPr/>
        </p:nvSpPr>
        <p:spPr>
          <a:xfrm rot="10800000">
            <a:off x="2020063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cubicBezTo>
                  <a:pt x="0" y="166"/>
                  <a:pt x="136" y="298"/>
                  <a:pt x="301" y="298"/>
                </a:cubicBez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16"/>
          <p:cNvSpPr/>
          <p:nvPr/>
        </p:nvSpPr>
        <p:spPr>
          <a:xfrm rot="10800000">
            <a:off x="2255190" y="211088"/>
            <a:ext cx="19297" cy="23529"/>
          </a:xfrm>
          <a:custGeom>
            <a:avLst/>
            <a:gdLst/>
            <a:ahLst/>
            <a:cxnLst/>
            <a:rect l="l" t="t" r="r" b="b"/>
            <a:pathLst>
              <a:path w="303" h="275" extrusionOk="0">
                <a:moveTo>
                  <a:pt x="122" y="0"/>
                </a:moveTo>
                <a:cubicBezTo>
                  <a:pt x="80" y="15"/>
                  <a:pt x="43" y="24"/>
                  <a:pt x="0" y="38"/>
                </a:cubicBezTo>
                <a:lnTo>
                  <a:pt x="0" y="274"/>
                </a:lnTo>
                <a:lnTo>
                  <a:pt x="302" y="274"/>
                </a:lnTo>
                <a:cubicBezTo>
                  <a:pt x="302" y="151"/>
                  <a:pt x="226" y="48"/>
                  <a:pt x="12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16"/>
          <p:cNvSpPr/>
          <p:nvPr/>
        </p:nvSpPr>
        <p:spPr>
          <a:xfrm rot="10800000">
            <a:off x="2147371" y="211087"/>
            <a:ext cx="19042" cy="26010"/>
          </a:xfrm>
          <a:custGeom>
            <a:avLst/>
            <a:gdLst/>
            <a:ahLst/>
            <a:cxnLst/>
            <a:rect l="l" t="t" r="r" b="b"/>
            <a:pathLst>
              <a:path w="299" h="304" extrusionOk="0">
                <a:moveTo>
                  <a:pt x="298" y="1"/>
                </a:moveTo>
                <a:cubicBezTo>
                  <a:pt x="133" y="1"/>
                  <a:pt x="1" y="138"/>
                  <a:pt x="1" y="303"/>
                </a:cubicBezTo>
                <a:lnTo>
                  <a:pt x="298" y="303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16"/>
          <p:cNvSpPr/>
          <p:nvPr/>
        </p:nvSpPr>
        <p:spPr>
          <a:xfrm rot="10800000">
            <a:off x="2191822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301" y="0"/>
                </a:moveTo>
                <a:cubicBezTo>
                  <a:pt x="137" y="0"/>
                  <a:pt x="0" y="133"/>
                  <a:pt x="0" y="298"/>
                </a:cubicBezTo>
                <a:cubicBezTo>
                  <a:pt x="0" y="463"/>
                  <a:pt x="137" y="600"/>
                  <a:pt x="301" y="600"/>
                </a:cubicBezTo>
                <a:cubicBezTo>
                  <a:pt x="467" y="600"/>
                  <a:pt x="599" y="463"/>
                  <a:pt x="599" y="298"/>
                </a:cubicBezTo>
                <a:cubicBezTo>
                  <a:pt x="599" y="133"/>
                  <a:pt x="467" y="0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16"/>
          <p:cNvSpPr/>
          <p:nvPr/>
        </p:nvSpPr>
        <p:spPr>
          <a:xfrm rot="10800000">
            <a:off x="2147371" y="185762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cubicBezTo>
                  <a:pt x="1" y="165"/>
                  <a:pt x="133" y="297"/>
                  <a:pt x="298" y="297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16"/>
          <p:cNvSpPr/>
          <p:nvPr/>
        </p:nvSpPr>
        <p:spPr>
          <a:xfrm rot="10800000">
            <a:off x="2255190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lnTo>
                  <a:pt x="302" y="301"/>
                </a:lnTo>
                <a:cubicBezTo>
                  <a:pt x="302" y="136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16"/>
          <p:cNvSpPr/>
          <p:nvPr/>
        </p:nvSpPr>
        <p:spPr>
          <a:xfrm rot="10800000">
            <a:off x="2255190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cubicBezTo>
                  <a:pt x="165" y="297"/>
                  <a:pt x="302" y="165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16"/>
          <p:cNvSpPr/>
          <p:nvPr/>
        </p:nvSpPr>
        <p:spPr>
          <a:xfrm rot="10800000">
            <a:off x="2147371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298" y="0"/>
                </a:moveTo>
                <a:cubicBezTo>
                  <a:pt x="133" y="0"/>
                  <a:pt x="1" y="136"/>
                  <a:pt x="1" y="301"/>
                </a:cubicBezTo>
                <a:lnTo>
                  <a:pt x="298" y="301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16"/>
          <p:cNvSpPr/>
          <p:nvPr/>
        </p:nvSpPr>
        <p:spPr>
          <a:xfrm rot="10800000">
            <a:off x="2191822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1" y="1"/>
                </a:moveTo>
                <a:cubicBezTo>
                  <a:pt x="137" y="1"/>
                  <a:pt x="0" y="133"/>
                  <a:pt x="0" y="297"/>
                </a:cubicBezTo>
                <a:cubicBezTo>
                  <a:pt x="0" y="462"/>
                  <a:pt x="137" y="599"/>
                  <a:pt x="301" y="599"/>
                </a:cubicBezTo>
                <a:cubicBezTo>
                  <a:pt x="467" y="599"/>
                  <a:pt x="599" y="462"/>
                  <a:pt x="599" y="297"/>
                </a:cubicBezTo>
                <a:cubicBezTo>
                  <a:pt x="599" y="133"/>
                  <a:pt x="467" y="1"/>
                  <a:pt x="30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16"/>
          <p:cNvSpPr/>
          <p:nvPr/>
        </p:nvSpPr>
        <p:spPr>
          <a:xfrm rot="10800000">
            <a:off x="2147371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cubicBezTo>
                  <a:pt x="1" y="166"/>
                  <a:pt x="133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16"/>
          <p:cNvSpPr/>
          <p:nvPr/>
        </p:nvSpPr>
        <p:spPr>
          <a:xfrm rot="10800000">
            <a:off x="2255190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lnTo>
                  <a:pt x="0" y="298"/>
                </a:lnTo>
                <a:cubicBezTo>
                  <a:pt x="165" y="298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16"/>
          <p:cNvSpPr/>
          <p:nvPr/>
        </p:nvSpPr>
        <p:spPr>
          <a:xfrm rot="10800000">
            <a:off x="2274423" y="211088"/>
            <a:ext cx="18979" cy="20363"/>
          </a:xfrm>
          <a:custGeom>
            <a:avLst/>
            <a:gdLst/>
            <a:ahLst/>
            <a:cxnLst/>
            <a:rect l="l" t="t" r="r" b="b"/>
            <a:pathLst>
              <a:path w="298" h="238" extrusionOk="0">
                <a:moveTo>
                  <a:pt x="297" y="1"/>
                </a:moveTo>
                <a:cubicBezTo>
                  <a:pt x="212" y="29"/>
                  <a:pt x="127" y="57"/>
                  <a:pt x="42" y="91"/>
                </a:cubicBezTo>
                <a:cubicBezTo>
                  <a:pt x="19" y="133"/>
                  <a:pt x="1" y="180"/>
                  <a:pt x="1" y="237"/>
                </a:cubicBezTo>
                <a:lnTo>
                  <a:pt x="297" y="237"/>
                </a:ln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16"/>
          <p:cNvSpPr/>
          <p:nvPr/>
        </p:nvSpPr>
        <p:spPr>
          <a:xfrm rot="10800000">
            <a:off x="2274423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cubicBezTo>
                  <a:pt x="1" y="165"/>
                  <a:pt x="132" y="297"/>
                  <a:pt x="297" y="297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16"/>
          <p:cNvSpPr/>
          <p:nvPr/>
        </p:nvSpPr>
        <p:spPr>
          <a:xfrm rot="10800000">
            <a:off x="2274423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7" y="0"/>
                </a:moveTo>
                <a:cubicBezTo>
                  <a:pt x="132" y="0"/>
                  <a:pt x="1" y="136"/>
                  <a:pt x="1" y="301"/>
                </a:cubicBezTo>
                <a:lnTo>
                  <a:pt x="297" y="301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16"/>
          <p:cNvSpPr/>
          <p:nvPr/>
        </p:nvSpPr>
        <p:spPr>
          <a:xfrm rot="10800000">
            <a:off x="2274423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cubicBezTo>
                  <a:pt x="1" y="166"/>
                  <a:pt x="132" y="298"/>
                  <a:pt x="297" y="298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16"/>
          <p:cNvSpPr/>
          <p:nvPr/>
        </p:nvSpPr>
        <p:spPr>
          <a:xfrm rot="10800000">
            <a:off x="627759" y="4238613"/>
            <a:ext cx="1749416" cy="1401387"/>
          </a:xfrm>
          <a:custGeom>
            <a:avLst/>
            <a:gdLst/>
            <a:ahLst/>
            <a:cxnLst/>
            <a:rect l="l" t="t" r="r" b="b"/>
            <a:pathLst>
              <a:path w="14676" h="16379" extrusionOk="0">
                <a:moveTo>
                  <a:pt x="7560" y="1"/>
                </a:moveTo>
                <a:cubicBezTo>
                  <a:pt x="3283" y="1"/>
                  <a:pt x="0" y="8178"/>
                  <a:pt x="2476" y="12988"/>
                </a:cubicBezTo>
                <a:cubicBezTo>
                  <a:pt x="3703" y="15375"/>
                  <a:pt x="6008" y="16379"/>
                  <a:pt x="8201" y="16379"/>
                </a:cubicBezTo>
                <a:cubicBezTo>
                  <a:pt x="10559" y="16379"/>
                  <a:pt x="12790" y="15223"/>
                  <a:pt x="13430" y="13366"/>
                </a:cubicBezTo>
                <a:cubicBezTo>
                  <a:pt x="14675" y="9777"/>
                  <a:pt x="13214" y="571"/>
                  <a:pt x="7908" y="20"/>
                </a:cubicBezTo>
                <a:cubicBezTo>
                  <a:pt x="7791" y="5"/>
                  <a:pt x="7677" y="1"/>
                  <a:pt x="7560" y="1"/>
                </a:cubicBezTo>
                <a:close/>
              </a:path>
            </a:pathLst>
          </a:custGeom>
          <a:solidFill>
            <a:srgbClr val="F9AD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0" name="Google Shape;630;p16"/>
          <p:cNvGrpSpPr/>
          <p:nvPr/>
        </p:nvGrpSpPr>
        <p:grpSpPr>
          <a:xfrm flipH="1">
            <a:off x="-1144866" y="1872219"/>
            <a:ext cx="3177349" cy="3271275"/>
            <a:chOff x="5723467" y="1953462"/>
            <a:chExt cx="3791133" cy="3271275"/>
          </a:xfrm>
        </p:grpSpPr>
        <p:sp>
          <p:nvSpPr>
            <p:cNvPr id="631" name="Google Shape;631;p16"/>
            <p:cNvSpPr/>
            <p:nvPr/>
          </p:nvSpPr>
          <p:spPr>
            <a:xfrm rot="10800000" flipH="1">
              <a:off x="8907055" y="1956800"/>
              <a:ext cx="134046" cy="131934"/>
            </a:xfrm>
            <a:custGeom>
              <a:avLst/>
              <a:gdLst/>
              <a:ahLst/>
              <a:cxnLst/>
              <a:rect l="l" t="t" r="r" b="b"/>
              <a:pathLst>
                <a:path w="1764" h="1542" extrusionOk="0">
                  <a:moveTo>
                    <a:pt x="218" y="0"/>
                  </a:moveTo>
                  <a:lnTo>
                    <a:pt x="1" y="212"/>
                  </a:lnTo>
                  <a:lnTo>
                    <a:pt x="1278" y="1495"/>
                  </a:lnTo>
                  <a:cubicBezTo>
                    <a:pt x="1439" y="1513"/>
                    <a:pt x="1600" y="1528"/>
                    <a:pt x="1764" y="1542"/>
                  </a:cubicBez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6"/>
            <p:cNvSpPr/>
            <p:nvPr/>
          </p:nvSpPr>
          <p:spPr>
            <a:xfrm rot="10800000" flipH="1">
              <a:off x="9071189" y="1974509"/>
              <a:ext cx="275692" cy="299118"/>
            </a:xfrm>
            <a:custGeom>
              <a:avLst/>
              <a:gdLst/>
              <a:ahLst/>
              <a:cxnLst/>
              <a:rect l="l" t="t" r="r" b="b"/>
              <a:pathLst>
                <a:path w="3628" h="3496" extrusionOk="0">
                  <a:moveTo>
                    <a:pt x="217" y="1"/>
                  </a:moveTo>
                  <a:lnTo>
                    <a:pt x="0" y="213"/>
                  </a:lnTo>
                  <a:lnTo>
                    <a:pt x="3282" y="3496"/>
                  </a:lnTo>
                  <a:cubicBezTo>
                    <a:pt x="3395" y="3472"/>
                    <a:pt x="3514" y="3439"/>
                    <a:pt x="3627" y="3411"/>
                  </a:cubicBez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6"/>
            <p:cNvSpPr/>
            <p:nvPr/>
          </p:nvSpPr>
          <p:spPr>
            <a:xfrm rot="10800000" flipH="1">
              <a:off x="9235323" y="2129457"/>
              <a:ext cx="275996" cy="330689"/>
            </a:xfrm>
            <a:custGeom>
              <a:avLst/>
              <a:gdLst/>
              <a:ahLst/>
              <a:cxnLst/>
              <a:rect l="l" t="t" r="r" b="b"/>
              <a:pathLst>
                <a:path w="3632" h="3865" extrusionOk="0">
                  <a:moveTo>
                    <a:pt x="196" y="0"/>
                  </a:moveTo>
                  <a:lnTo>
                    <a:pt x="217" y="21"/>
                  </a:lnTo>
                  <a:lnTo>
                    <a:pt x="1" y="238"/>
                  </a:lnTo>
                  <a:lnTo>
                    <a:pt x="3627" y="3865"/>
                  </a:lnTo>
                  <a:cubicBezTo>
                    <a:pt x="3627" y="3723"/>
                    <a:pt x="3631" y="3577"/>
                    <a:pt x="3631" y="3436"/>
                  </a:cubicBezTo>
                  <a:lnTo>
                    <a:pt x="1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6"/>
            <p:cNvSpPr/>
            <p:nvPr/>
          </p:nvSpPr>
          <p:spPr>
            <a:xfrm rot="10800000" flipH="1">
              <a:off x="8986311" y="1953462"/>
              <a:ext cx="219687" cy="227675"/>
            </a:xfrm>
            <a:custGeom>
              <a:avLst/>
              <a:gdLst/>
              <a:ahLst/>
              <a:cxnLst/>
              <a:rect l="l" t="t" r="r" b="b"/>
              <a:pathLst>
                <a:path w="2891" h="2661" extrusionOk="0">
                  <a:moveTo>
                    <a:pt x="0" y="175"/>
                  </a:moveTo>
                  <a:lnTo>
                    <a:pt x="37" y="212"/>
                  </a:lnTo>
                  <a:lnTo>
                    <a:pt x="37" y="212"/>
                  </a:lnTo>
                  <a:lnTo>
                    <a:pt x="0" y="175"/>
                  </a:lnTo>
                  <a:close/>
                  <a:moveTo>
                    <a:pt x="255" y="0"/>
                  </a:moveTo>
                  <a:lnTo>
                    <a:pt x="37" y="212"/>
                  </a:lnTo>
                  <a:lnTo>
                    <a:pt x="37" y="212"/>
                  </a:lnTo>
                  <a:lnTo>
                    <a:pt x="2485" y="2660"/>
                  </a:lnTo>
                  <a:cubicBezTo>
                    <a:pt x="2617" y="2654"/>
                    <a:pt x="2754" y="2645"/>
                    <a:pt x="2891" y="2636"/>
                  </a:cubicBezTo>
                  <a:lnTo>
                    <a:pt x="2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6"/>
            <p:cNvSpPr/>
            <p:nvPr/>
          </p:nvSpPr>
          <p:spPr>
            <a:xfrm rot="10800000" flipH="1">
              <a:off x="9150369" y="2016091"/>
              <a:ext cx="320450" cy="349940"/>
            </a:xfrm>
            <a:custGeom>
              <a:avLst/>
              <a:gdLst/>
              <a:ahLst/>
              <a:cxnLst/>
              <a:rect l="l" t="t" r="r" b="b"/>
              <a:pathLst>
                <a:path w="4217" h="4090" extrusionOk="0">
                  <a:moveTo>
                    <a:pt x="255" y="1"/>
                  </a:moveTo>
                  <a:lnTo>
                    <a:pt x="39" y="218"/>
                  </a:lnTo>
                  <a:lnTo>
                    <a:pt x="0" y="181"/>
                  </a:lnTo>
                  <a:lnTo>
                    <a:pt x="0" y="181"/>
                  </a:lnTo>
                  <a:lnTo>
                    <a:pt x="3910" y="4090"/>
                  </a:lnTo>
                  <a:cubicBezTo>
                    <a:pt x="4014" y="4047"/>
                    <a:pt x="4113" y="4005"/>
                    <a:pt x="4216" y="3962"/>
                  </a:cubicBezTo>
                  <a:lnTo>
                    <a:pt x="2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6"/>
            <p:cNvSpPr/>
            <p:nvPr/>
          </p:nvSpPr>
          <p:spPr>
            <a:xfrm rot="10800000" flipH="1">
              <a:off x="8904244" y="2070595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6" y="1"/>
                  </a:moveTo>
                  <a:lnTo>
                    <a:pt x="0" y="213"/>
                  </a:lnTo>
                  <a:lnTo>
                    <a:pt x="38" y="251"/>
                  </a:lnTo>
                  <a:lnTo>
                    <a:pt x="255" y="39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6"/>
            <p:cNvSpPr/>
            <p:nvPr/>
          </p:nvSpPr>
          <p:spPr>
            <a:xfrm rot="10800000" flipH="1">
              <a:off x="9068302" y="2255317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1" y="217"/>
                  </a:lnTo>
                  <a:lnTo>
                    <a:pt x="38" y="250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6"/>
            <p:cNvSpPr/>
            <p:nvPr/>
          </p:nvSpPr>
          <p:spPr>
            <a:xfrm rot="10800000" flipH="1">
              <a:off x="9232436" y="2439698"/>
              <a:ext cx="2964" cy="3422"/>
            </a:xfrm>
            <a:custGeom>
              <a:avLst/>
              <a:gdLst/>
              <a:ahLst/>
              <a:cxnLst/>
              <a:rect l="l" t="t" r="r" b="b"/>
              <a:pathLst>
                <a:path w="39" h="40" extrusionOk="0">
                  <a:moveTo>
                    <a:pt x="0" y="1"/>
                  </a:moveTo>
                  <a:lnTo>
                    <a:pt x="39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6"/>
            <p:cNvSpPr/>
            <p:nvPr/>
          </p:nvSpPr>
          <p:spPr>
            <a:xfrm rot="10800000" flipH="1">
              <a:off x="9232436" y="2439697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7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6"/>
            <p:cNvSpPr/>
            <p:nvPr/>
          </p:nvSpPr>
          <p:spPr>
            <a:xfrm rot="10800000" flipH="1">
              <a:off x="9002800" y="2181052"/>
              <a:ext cx="2888" cy="3422"/>
            </a:xfrm>
            <a:custGeom>
              <a:avLst/>
              <a:gdLst/>
              <a:ahLst/>
              <a:cxnLst/>
              <a:rect l="l" t="t" r="r" b="b"/>
              <a:pathLst>
                <a:path w="38" h="40" extrusionOk="0">
                  <a:moveTo>
                    <a:pt x="38" y="39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6"/>
            <p:cNvSpPr/>
            <p:nvPr/>
          </p:nvSpPr>
          <p:spPr>
            <a:xfrm rot="10800000" flipH="1">
              <a:off x="8986235" y="2162913"/>
              <a:ext cx="19453" cy="21561"/>
            </a:xfrm>
            <a:custGeom>
              <a:avLst/>
              <a:gdLst/>
              <a:ahLst/>
              <a:cxnLst/>
              <a:rect l="l" t="t" r="r" b="b"/>
              <a:pathLst>
                <a:path w="256" h="252" extrusionOk="0">
                  <a:moveTo>
                    <a:pt x="218" y="1"/>
                  </a:moveTo>
                  <a:lnTo>
                    <a:pt x="1" y="214"/>
                  </a:lnTo>
                  <a:lnTo>
                    <a:pt x="38" y="251"/>
                  </a:lnTo>
                  <a:lnTo>
                    <a:pt x="256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6"/>
            <p:cNvSpPr/>
            <p:nvPr/>
          </p:nvSpPr>
          <p:spPr>
            <a:xfrm rot="10800000" flipH="1">
              <a:off x="9166858" y="2365946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6"/>
            <p:cNvSpPr/>
            <p:nvPr/>
          </p:nvSpPr>
          <p:spPr>
            <a:xfrm rot="10800000" flipH="1">
              <a:off x="9150369" y="2347293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0"/>
                  </a:moveTo>
                  <a:lnTo>
                    <a:pt x="0" y="218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6"/>
            <p:cNvSpPr/>
            <p:nvPr/>
          </p:nvSpPr>
          <p:spPr>
            <a:xfrm rot="10800000" flipH="1">
              <a:off x="8742998" y="2864663"/>
              <a:ext cx="771602" cy="887257"/>
            </a:xfrm>
            <a:custGeom>
              <a:avLst/>
              <a:gdLst/>
              <a:ahLst/>
              <a:cxnLst/>
              <a:rect l="l" t="t" r="r" b="b"/>
              <a:pathLst>
                <a:path w="10154" h="10370" extrusionOk="0">
                  <a:moveTo>
                    <a:pt x="216" y="0"/>
                  </a:moveTo>
                  <a:lnTo>
                    <a:pt x="0" y="217"/>
                  </a:lnTo>
                  <a:lnTo>
                    <a:pt x="10153" y="10370"/>
                  </a:lnTo>
                  <a:cubicBezTo>
                    <a:pt x="10153" y="10224"/>
                    <a:pt x="10153" y="10082"/>
                    <a:pt x="10148" y="9936"/>
                  </a:cubicBez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6"/>
            <p:cNvSpPr/>
            <p:nvPr/>
          </p:nvSpPr>
          <p:spPr>
            <a:xfrm rot="10800000" flipH="1">
              <a:off x="8907055" y="3236163"/>
              <a:ext cx="605716" cy="700651"/>
            </a:xfrm>
            <a:custGeom>
              <a:avLst/>
              <a:gdLst/>
              <a:ahLst/>
              <a:cxnLst/>
              <a:rect l="l" t="t" r="r" b="b"/>
              <a:pathLst>
                <a:path w="7971" h="8189" extrusionOk="0">
                  <a:moveTo>
                    <a:pt x="218" y="1"/>
                  </a:moveTo>
                  <a:lnTo>
                    <a:pt x="1" y="218"/>
                  </a:lnTo>
                  <a:lnTo>
                    <a:pt x="7971" y="8188"/>
                  </a:lnTo>
                  <a:lnTo>
                    <a:pt x="7971" y="7754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6"/>
            <p:cNvSpPr/>
            <p:nvPr/>
          </p:nvSpPr>
          <p:spPr>
            <a:xfrm rot="10800000" flipH="1">
              <a:off x="9071189" y="3608604"/>
              <a:ext cx="439070" cy="512932"/>
            </a:xfrm>
            <a:custGeom>
              <a:avLst/>
              <a:gdLst/>
              <a:ahLst/>
              <a:cxnLst/>
              <a:rect l="l" t="t" r="r" b="b"/>
              <a:pathLst>
                <a:path w="5778" h="5995" extrusionOk="0">
                  <a:moveTo>
                    <a:pt x="217" y="0"/>
                  </a:moveTo>
                  <a:lnTo>
                    <a:pt x="0" y="218"/>
                  </a:lnTo>
                  <a:lnTo>
                    <a:pt x="5778" y="5994"/>
                  </a:lnTo>
                  <a:cubicBezTo>
                    <a:pt x="5772" y="5848"/>
                    <a:pt x="5772" y="5702"/>
                    <a:pt x="5772" y="5561"/>
                  </a:cubicBez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6"/>
            <p:cNvSpPr/>
            <p:nvPr/>
          </p:nvSpPr>
          <p:spPr>
            <a:xfrm rot="10800000" flipH="1">
              <a:off x="9235323" y="3981473"/>
              <a:ext cx="272044" cy="324871"/>
            </a:xfrm>
            <a:custGeom>
              <a:avLst/>
              <a:gdLst/>
              <a:ahLst/>
              <a:cxnLst/>
              <a:rect l="l" t="t" r="r" b="b"/>
              <a:pathLst>
                <a:path w="3580" h="3797" extrusionOk="0">
                  <a:moveTo>
                    <a:pt x="217" y="1"/>
                  </a:moveTo>
                  <a:lnTo>
                    <a:pt x="1" y="217"/>
                  </a:lnTo>
                  <a:lnTo>
                    <a:pt x="3579" y="3797"/>
                  </a:lnTo>
                  <a:cubicBezTo>
                    <a:pt x="3579" y="3655"/>
                    <a:pt x="3579" y="3509"/>
                    <a:pt x="3575" y="3363"/>
                  </a:cubicBez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6"/>
            <p:cNvSpPr/>
            <p:nvPr/>
          </p:nvSpPr>
          <p:spPr>
            <a:xfrm rot="10800000" flipH="1">
              <a:off x="8824988" y="3050156"/>
              <a:ext cx="688849" cy="796649"/>
            </a:xfrm>
            <a:custGeom>
              <a:avLst/>
              <a:gdLst/>
              <a:ahLst/>
              <a:cxnLst/>
              <a:rect l="l" t="t" r="r" b="b"/>
              <a:pathLst>
                <a:path w="9065" h="9311" extrusionOk="0">
                  <a:moveTo>
                    <a:pt x="189" y="0"/>
                  </a:moveTo>
                  <a:lnTo>
                    <a:pt x="218" y="30"/>
                  </a:lnTo>
                  <a:lnTo>
                    <a:pt x="1" y="246"/>
                  </a:lnTo>
                  <a:lnTo>
                    <a:pt x="9064" y="9310"/>
                  </a:lnTo>
                  <a:lnTo>
                    <a:pt x="9064" y="8876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6"/>
            <p:cNvSpPr/>
            <p:nvPr/>
          </p:nvSpPr>
          <p:spPr>
            <a:xfrm rot="10800000" flipH="1">
              <a:off x="8989122" y="3422170"/>
              <a:ext cx="522507" cy="610214"/>
            </a:xfrm>
            <a:custGeom>
              <a:avLst/>
              <a:gdLst/>
              <a:ahLst/>
              <a:cxnLst/>
              <a:rect l="l" t="t" r="r" b="b"/>
              <a:pathLst>
                <a:path w="6876" h="7132" extrusionOk="0">
                  <a:moveTo>
                    <a:pt x="180" y="1"/>
                  </a:moveTo>
                  <a:lnTo>
                    <a:pt x="218" y="38"/>
                  </a:lnTo>
                  <a:lnTo>
                    <a:pt x="218" y="38"/>
                  </a:lnTo>
                  <a:lnTo>
                    <a:pt x="218" y="38"/>
                  </a:lnTo>
                  <a:lnTo>
                    <a:pt x="180" y="1"/>
                  </a:lnTo>
                  <a:close/>
                  <a:moveTo>
                    <a:pt x="218" y="38"/>
                  </a:moveTo>
                  <a:lnTo>
                    <a:pt x="0" y="255"/>
                  </a:lnTo>
                  <a:lnTo>
                    <a:pt x="6876" y="7131"/>
                  </a:lnTo>
                  <a:cubicBezTo>
                    <a:pt x="6871" y="6985"/>
                    <a:pt x="6871" y="6839"/>
                    <a:pt x="6871" y="6698"/>
                  </a:cubicBezTo>
                  <a:lnTo>
                    <a:pt x="21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6"/>
            <p:cNvSpPr/>
            <p:nvPr/>
          </p:nvSpPr>
          <p:spPr>
            <a:xfrm rot="10800000" flipH="1">
              <a:off x="9150369" y="3795038"/>
              <a:ext cx="358445" cy="418902"/>
            </a:xfrm>
            <a:custGeom>
              <a:avLst/>
              <a:gdLst/>
              <a:ahLst/>
              <a:cxnLst/>
              <a:rect l="l" t="t" r="r" b="b"/>
              <a:pathLst>
                <a:path w="4717" h="4896" extrusionOk="0">
                  <a:moveTo>
                    <a:pt x="255" y="1"/>
                  </a:moveTo>
                  <a:lnTo>
                    <a:pt x="39" y="218"/>
                  </a:lnTo>
                  <a:lnTo>
                    <a:pt x="0" y="179"/>
                  </a:lnTo>
                  <a:lnTo>
                    <a:pt x="4717" y="4896"/>
                  </a:lnTo>
                  <a:cubicBezTo>
                    <a:pt x="4712" y="4750"/>
                    <a:pt x="4712" y="4604"/>
                    <a:pt x="4712" y="4462"/>
                  </a:cubicBezTo>
                  <a:lnTo>
                    <a:pt x="2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6"/>
            <p:cNvSpPr/>
            <p:nvPr/>
          </p:nvSpPr>
          <p:spPr>
            <a:xfrm rot="10800000" flipH="1">
              <a:off x="8756523" y="3751835"/>
              <a:ext cx="2964" cy="3422"/>
            </a:xfrm>
            <a:custGeom>
              <a:avLst/>
              <a:gdLst/>
              <a:ahLst/>
              <a:cxnLst/>
              <a:rect l="l" t="t" r="r" b="b"/>
              <a:pathLst>
                <a:path w="39" h="40" extrusionOk="0">
                  <a:moveTo>
                    <a:pt x="38" y="39"/>
                  </a:moveTo>
                  <a:lnTo>
                    <a:pt x="38" y="3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6"/>
            <p:cNvSpPr/>
            <p:nvPr/>
          </p:nvSpPr>
          <p:spPr>
            <a:xfrm rot="10800000" flipH="1">
              <a:off x="8740034" y="3733354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9" y="256"/>
                  </a:lnTo>
                  <a:lnTo>
                    <a:pt x="255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6"/>
            <p:cNvSpPr/>
            <p:nvPr/>
          </p:nvSpPr>
          <p:spPr>
            <a:xfrm rot="10800000" flipH="1">
              <a:off x="8904244" y="3918076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6"/>
            <p:cNvSpPr/>
            <p:nvPr/>
          </p:nvSpPr>
          <p:spPr>
            <a:xfrm rot="10800000" flipH="1">
              <a:off x="8904244" y="3918076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6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6"/>
            <p:cNvSpPr/>
            <p:nvPr/>
          </p:nvSpPr>
          <p:spPr>
            <a:xfrm rot="10800000" flipH="1">
              <a:off x="9068302" y="4102884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7"/>
                  </a:lnTo>
                  <a:lnTo>
                    <a:pt x="38" y="256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6"/>
            <p:cNvSpPr/>
            <p:nvPr/>
          </p:nvSpPr>
          <p:spPr>
            <a:xfrm rot="10800000" flipH="1">
              <a:off x="9248925" y="4306259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9"/>
                  </a:moveTo>
                  <a:lnTo>
                    <a:pt x="38" y="3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6"/>
            <p:cNvSpPr/>
            <p:nvPr/>
          </p:nvSpPr>
          <p:spPr>
            <a:xfrm rot="10800000" flipH="1">
              <a:off x="9232436" y="4287778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7" y="0"/>
                  </a:moveTo>
                  <a:lnTo>
                    <a:pt x="0" y="218"/>
                  </a:lnTo>
                  <a:lnTo>
                    <a:pt x="39" y="255"/>
                  </a:lnTo>
                  <a:lnTo>
                    <a:pt x="255" y="39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6"/>
            <p:cNvSpPr/>
            <p:nvPr/>
          </p:nvSpPr>
          <p:spPr>
            <a:xfrm rot="10800000" flipH="1">
              <a:off x="8822177" y="3825758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6"/>
            <p:cNvSpPr/>
            <p:nvPr/>
          </p:nvSpPr>
          <p:spPr>
            <a:xfrm rot="10800000" flipH="1">
              <a:off x="8822177" y="3825758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0" y="217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6"/>
            <p:cNvSpPr/>
            <p:nvPr/>
          </p:nvSpPr>
          <p:spPr>
            <a:xfrm rot="10800000" flipH="1">
              <a:off x="8986235" y="4010480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6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6"/>
            <p:cNvSpPr/>
            <p:nvPr/>
          </p:nvSpPr>
          <p:spPr>
            <a:xfrm rot="10800000" flipH="1">
              <a:off x="9166858" y="4213855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6"/>
            <p:cNvSpPr/>
            <p:nvPr/>
          </p:nvSpPr>
          <p:spPr>
            <a:xfrm rot="10800000" flipH="1">
              <a:off x="9150369" y="4195288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0" y="216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6"/>
            <p:cNvSpPr/>
            <p:nvPr/>
          </p:nvSpPr>
          <p:spPr>
            <a:xfrm rot="10800000" flipH="1">
              <a:off x="9081904" y="2276707"/>
              <a:ext cx="2964" cy="3337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0" y="1"/>
                  </a:moveTo>
                  <a:lnTo>
                    <a:pt x="39" y="38"/>
                  </a:lnTo>
                  <a:lnTo>
                    <a:pt x="3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6"/>
            <p:cNvSpPr/>
            <p:nvPr/>
          </p:nvSpPr>
          <p:spPr>
            <a:xfrm rot="10800000" flipH="1">
              <a:off x="9246113" y="2461515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0"/>
                  </a:moveTo>
                  <a:lnTo>
                    <a:pt x="37" y="39"/>
                  </a:lnTo>
                  <a:lnTo>
                    <a:pt x="37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6"/>
            <p:cNvSpPr/>
            <p:nvPr/>
          </p:nvSpPr>
          <p:spPr>
            <a:xfrm rot="10800000" flipH="1">
              <a:off x="8983423" y="2166165"/>
              <a:ext cx="2888" cy="2909"/>
            </a:xfrm>
            <a:custGeom>
              <a:avLst/>
              <a:gdLst/>
              <a:ahLst/>
              <a:cxnLst/>
              <a:rect l="l" t="t" r="r" b="b"/>
              <a:pathLst>
                <a:path w="38" h="34" extrusionOk="0">
                  <a:moveTo>
                    <a:pt x="1" y="1"/>
                  </a:moveTo>
                  <a:lnTo>
                    <a:pt x="38" y="34"/>
                  </a:lnTo>
                  <a:lnTo>
                    <a:pt x="38" y="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6"/>
            <p:cNvSpPr/>
            <p:nvPr/>
          </p:nvSpPr>
          <p:spPr>
            <a:xfrm rot="10800000" flipH="1">
              <a:off x="9147557" y="2350545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39"/>
                  </a:moveTo>
                  <a:lnTo>
                    <a:pt x="37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6"/>
            <p:cNvSpPr/>
            <p:nvPr/>
          </p:nvSpPr>
          <p:spPr>
            <a:xfrm rot="10800000" flipH="1">
              <a:off x="8086386" y="2076918"/>
              <a:ext cx="831483" cy="935855"/>
            </a:xfrm>
            <a:custGeom>
              <a:avLst/>
              <a:gdLst/>
              <a:ahLst/>
              <a:cxnLst/>
              <a:rect l="l" t="t" r="r" b="b"/>
              <a:pathLst>
                <a:path w="10942" h="10938" extrusionOk="0">
                  <a:moveTo>
                    <a:pt x="218" y="0"/>
                  </a:moveTo>
                  <a:lnTo>
                    <a:pt x="1" y="218"/>
                  </a:lnTo>
                  <a:lnTo>
                    <a:pt x="10725" y="10937"/>
                  </a:lnTo>
                  <a:lnTo>
                    <a:pt x="10942" y="10724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6"/>
            <p:cNvSpPr/>
            <p:nvPr/>
          </p:nvSpPr>
          <p:spPr>
            <a:xfrm rot="10800000" flipH="1">
              <a:off x="8901280" y="2073761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1" y="213"/>
                  </a:lnTo>
                  <a:lnTo>
                    <a:pt x="39" y="250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6"/>
            <p:cNvSpPr/>
            <p:nvPr/>
          </p:nvSpPr>
          <p:spPr>
            <a:xfrm rot="10800000" flipH="1">
              <a:off x="8250596" y="2261470"/>
              <a:ext cx="831407" cy="936112"/>
            </a:xfrm>
            <a:custGeom>
              <a:avLst/>
              <a:gdLst/>
              <a:ahLst/>
              <a:cxnLst/>
              <a:rect l="l" t="t" r="r" b="b"/>
              <a:pathLst>
                <a:path w="10941" h="10941" extrusionOk="0">
                  <a:moveTo>
                    <a:pt x="217" y="1"/>
                  </a:moveTo>
                  <a:lnTo>
                    <a:pt x="0" y="217"/>
                  </a:lnTo>
                  <a:lnTo>
                    <a:pt x="10724" y="10941"/>
                  </a:lnTo>
                  <a:lnTo>
                    <a:pt x="10940" y="10725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16"/>
            <p:cNvSpPr/>
            <p:nvPr/>
          </p:nvSpPr>
          <p:spPr>
            <a:xfrm rot="10800000" flipH="1">
              <a:off x="9065490" y="2258141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6" y="1"/>
                  </a:moveTo>
                  <a:lnTo>
                    <a:pt x="0" y="217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6"/>
            <p:cNvSpPr/>
            <p:nvPr/>
          </p:nvSpPr>
          <p:spPr>
            <a:xfrm rot="10800000" flipH="1">
              <a:off x="8414654" y="2443026"/>
              <a:ext cx="831559" cy="939363"/>
            </a:xfrm>
            <a:custGeom>
              <a:avLst/>
              <a:gdLst/>
              <a:ahLst/>
              <a:cxnLst/>
              <a:rect l="l" t="t" r="r" b="b"/>
              <a:pathLst>
                <a:path w="10943" h="10979" extrusionOk="0">
                  <a:moveTo>
                    <a:pt x="218" y="0"/>
                  </a:moveTo>
                  <a:lnTo>
                    <a:pt x="1" y="218"/>
                  </a:lnTo>
                  <a:lnTo>
                    <a:pt x="10762" y="10979"/>
                  </a:lnTo>
                  <a:lnTo>
                    <a:pt x="10725" y="10941"/>
                  </a:lnTo>
                  <a:lnTo>
                    <a:pt x="10942" y="10724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6"/>
            <p:cNvSpPr/>
            <p:nvPr/>
          </p:nvSpPr>
          <p:spPr>
            <a:xfrm rot="10800000" flipH="1">
              <a:off x="9229548" y="2443034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1" y="217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6"/>
            <p:cNvSpPr/>
            <p:nvPr/>
          </p:nvSpPr>
          <p:spPr>
            <a:xfrm rot="10800000" flipH="1">
              <a:off x="8578788" y="2630915"/>
              <a:ext cx="831483" cy="936283"/>
            </a:xfrm>
            <a:custGeom>
              <a:avLst/>
              <a:gdLst/>
              <a:ahLst/>
              <a:cxnLst/>
              <a:rect l="l" t="t" r="r" b="b"/>
              <a:pathLst>
                <a:path w="10942" h="10943" extrusionOk="0">
                  <a:moveTo>
                    <a:pt x="218" y="1"/>
                  </a:moveTo>
                  <a:lnTo>
                    <a:pt x="0" y="218"/>
                  </a:lnTo>
                  <a:lnTo>
                    <a:pt x="10724" y="10942"/>
                  </a:lnTo>
                  <a:lnTo>
                    <a:pt x="10942" y="10725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6"/>
            <p:cNvSpPr/>
            <p:nvPr/>
          </p:nvSpPr>
          <p:spPr>
            <a:xfrm rot="10800000" flipH="1">
              <a:off x="8144897" y="2003595"/>
              <a:ext cx="690293" cy="777569"/>
            </a:xfrm>
            <a:custGeom>
              <a:avLst/>
              <a:gdLst/>
              <a:ahLst/>
              <a:cxnLst/>
              <a:rect l="l" t="t" r="r" b="b"/>
              <a:pathLst>
                <a:path w="9084" h="9088" extrusionOk="0">
                  <a:moveTo>
                    <a:pt x="1" y="1"/>
                  </a:moveTo>
                  <a:lnTo>
                    <a:pt x="1" y="1"/>
                  </a:lnTo>
                  <a:cubicBezTo>
                    <a:pt x="208" y="358"/>
                    <a:pt x="419" y="713"/>
                    <a:pt x="632" y="1066"/>
                  </a:cubicBezTo>
                  <a:lnTo>
                    <a:pt x="8418" y="8853"/>
                  </a:lnTo>
                  <a:cubicBezTo>
                    <a:pt x="8635" y="8937"/>
                    <a:pt x="8857" y="9012"/>
                    <a:pt x="9083" y="908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6"/>
            <p:cNvSpPr/>
            <p:nvPr/>
          </p:nvSpPr>
          <p:spPr>
            <a:xfrm rot="10800000" flipH="1">
              <a:off x="8168529" y="2168980"/>
              <a:ext cx="834370" cy="936198"/>
            </a:xfrm>
            <a:custGeom>
              <a:avLst/>
              <a:gdLst/>
              <a:ahLst/>
              <a:cxnLst/>
              <a:rect l="l" t="t" r="r" b="b"/>
              <a:pathLst>
                <a:path w="10980" h="10942" extrusionOk="0">
                  <a:moveTo>
                    <a:pt x="217" y="1"/>
                  </a:moveTo>
                  <a:lnTo>
                    <a:pt x="1" y="218"/>
                  </a:lnTo>
                  <a:lnTo>
                    <a:pt x="10725" y="10942"/>
                  </a:lnTo>
                  <a:lnTo>
                    <a:pt x="10941" y="10725"/>
                  </a:lnTo>
                  <a:lnTo>
                    <a:pt x="10979" y="10762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6"/>
            <p:cNvSpPr/>
            <p:nvPr/>
          </p:nvSpPr>
          <p:spPr>
            <a:xfrm rot="10800000" flipH="1">
              <a:off x="8983423" y="2166165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7" y="1"/>
                  </a:moveTo>
                  <a:lnTo>
                    <a:pt x="1" y="218"/>
                  </a:lnTo>
                  <a:lnTo>
                    <a:pt x="38" y="251"/>
                  </a:lnTo>
                  <a:lnTo>
                    <a:pt x="255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6"/>
            <p:cNvSpPr/>
            <p:nvPr/>
          </p:nvSpPr>
          <p:spPr>
            <a:xfrm rot="10800000" flipH="1">
              <a:off x="8332663" y="2353788"/>
              <a:ext cx="831483" cy="939449"/>
            </a:xfrm>
            <a:custGeom>
              <a:avLst/>
              <a:gdLst/>
              <a:ahLst/>
              <a:cxnLst/>
              <a:rect l="l" t="t" r="r" b="b"/>
              <a:pathLst>
                <a:path w="10942" h="10980" extrusionOk="0">
                  <a:moveTo>
                    <a:pt x="179" y="1"/>
                  </a:moveTo>
                  <a:lnTo>
                    <a:pt x="218" y="39"/>
                  </a:lnTo>
                  <a:lnTo>
                    <a:pt x="218" y="39"/>
                  </a:lnTo>
                  <a:lnTo>
                    <a:pt x="218" y="39"/>
                  </a:lnTo>
                  <a:lnTo>
                    <a:pt x="179" y="1"/>
                  </a:lnTo>
                  <a:close/>
                  <a:moveTo>
                    <a:pt x="218" y="39"/>
                  </a:moveTo>
                  <a:lnTo>
                    <a:pt x="0" y="255"/>
                  </a:lnTo>
                  <a:lnTo>
                    <a:pt x="10724" y="10979"/>
                  </a:lnTo>
                  <a:lnTo>
                    <a:pt x="10941" y="10763"/>
                  </a:lnTo>
                  <a:lnTo>
                    <a:pt x="218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6"/>
            <p:cNvSpPr/>
            <p:nvPr/>
          </p:nvSpPr>
          <p:spPr>
            <a:xfrm rot="10800000" flipH="1">
              <a:off x="9147557" y="2350545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7" y="0"/>
                  </a:moveTo>
                  <a:lnTo>
                    <a:pt x="0" y="216"/>
                  </a:lnTo>
                  <a:lnTo>
                    <a:pt x="37" y="255"/>
                  </a:lnTo>
                  <a:lnTo>
                    <a:pt x="255" y="3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6"/>
            <p:cNvSpPr/>
            <p:nvPr/>
          </p:nvSpPr>
          <p:spPr>
            <a:xfrm rot="10800000" flipH="1">
              <a:off x="8496721" y="2538596"/>
              <a:ext cx="834370" cy="936198"/>
            </a:xfrm>
            <a:custGeom>
              <a:avLst/>
              <a:gdLst/>
              <a:ahLst/>
              <a:cxnLst/>
              <a:rect l="l" t="t" r="r" b="b"/>
              <a:pathLst>
                <a:path w="10980" h="10942" extrusionOk="0">
                  <a:moveTo>
                    <a:pt x="10942" y="10724"/>
                  </a:moveTo>
                  <a:lnTo>
                    <a:pt x="10941" y="10725"/>
                  </a:lnTo>
                  <a:lnTo>
                    <a:pt x="10941" y="10725"/>
                  </a:lnTo>
                  <a:lnTo>
                    <a:pt x="10979" y="10763"/>
                  </a:lnTo>
                  <a:lnTo>
                    <a:pt x="10979" y="10763"/>
                  </a:lnTo>
                  <a:lnTo>
                    <a:pt x="10942" y="10724"/>
                  </a:lnTo>
                  <a:close/>
                  <a:moveTo>
                    <a:pt x="218" y="1"/>
                  </a:moveTo>
                  <a:lnTo>
                    <a:pt x="1" y="218"/>
                  </a:lnTo>
                  <a:lnTo>
                    <a:pt x="10725" y="10942"/>
                  </a:lnTo>
                  <a:lnTo>
                    <a:pt x="10941" y="10725"/>
                  </a:lnTo>
                  <a:lnTo>
                    <a:pt x="10941" y="10725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6"/>
            <p:cNvSpPr/>
            <p:nvPr/>
          </p:nvSpPr>
          <p:spPr>
            <a:xfrm rot="10800000" flipH="1">
              <a:off x="8657967" y="2720153"/>
              <a:ext cx="834370" cy="939363"/>
            </a:xfrm>
            <a:custGeom>
              <a:avLst/>
              <a:gdLst/>
              <a:ahLst/>
              <a:cxnLst/>
              <a:rect l="l" t="t" r="r" b="b"/>
              <a:pathLst>
                <a:path w="10980" h="10979" extrusionOk="0">
                  <a:moveTo>
                    <a:pt x="1" y="179"/>
                  </a:moveTo>
                  <a:lnTo>
                    <a:pt x="39" y="217"/>
                  </a:lnTo>
                  <a:lnTo>
                    <a:pt x="39" y="217"/>
                  </a:lnTo>
                  <a:lnTo>
                    <a:pt x="1" y="179"/>
                  </a:lnTo>
                  <a:close/>
                  <a:moveTo>
                    <a:pt x="255" y="0"/>
                  </a:moveTo>
                  <a:lnTo>
                    <a:pt x="39" y="217"/>
                  </a:lnTo>
                  <a:lnTo>
                    <a:pt x="39" y="217"/>
                  </a:lnTo>
                  <a:lnTo>
                    <a:pt x="10800" y="10979"/>
                  </a:lnTo>
                  <a:lnTo>
                    <a:pt x="10763" y="10941"/>
                  </a:lnTo>
                  <a:lnTo>
                    <a:pt x="10979" y="10724"/>
                  </a:lnTo>
                  <a:lnTo>
                    <a:pt x="2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6"/>
            <p:cNvSpPr/>
            <p:nvPr/>
          </p:nvSpPr>
          <p:spPr>
            <a:xfrm rot="10800000" flipH="1">
              <a:off x="8083575" y="2994122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1" y="216"/>
                  </a:lnTo>
                  <a:lnTo>
                    <a:pt x="38" y="255"/>
                  </a:lnTo>
                  <a:lnTo>
                    <a:pt x="255" y="3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6"/>
            <p:cNvSpPr/>
            <p:nvPr/>
          </p:nvSpPr>
          <p:spPr>
            <a:xfrm rot="10800000" flipH="1">
              <a:off x="8264198" y="3197496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9"/>
                  </a:moveTo>
                  <a:lnTo>
                    <a:pt x="38" y="3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6"/>
            <p:cNvSpPr/>
            <p:nvPr/>
          </p:nvSpPr>
          <p:spPr>
            <a:xfrm rot="10800000" flipH="1">
              <a:off x="8247708" y="3178930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6"/>
            <p:cNvSpPr/>
            <p:nvPr/>
          </p:nvSpPr>
          <p:spPr>
            <a:xfrm rot="10800000" flipH="1">
              <a:off x="8411842" y="3363738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6"/>
            <p:cNvSpPr/>
            <p:nvPr/>
          </p:nvSpPr>
          <p:spPr>
            <a:xfrm rot="10800000" flipH="1">
              <a:off x="8411842" y="3363738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1" y="217"/>
                  </a:lnTo>
                  <a:lnTo>
                    <a:pt x="38" y="255"/>
                  </a:lnTo>
                  <a:lnTo>
                    <a:pt x="255" y="3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16"/>
            <p:cNvSpPr/>
            <p:nvPr/>
          </p:nvSpPr>
          <p:spPr>
            <a:xfrm rot="10800000" flipH="1">
              <a:off x="8575976" y="3548460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7"/>
                  </a:lnTo>
                  <a:lnTo>
                    <a:pt x="37" y="255"/>
                  </a:lnTo>
                  <a:lnTo>
                    <a:pt x="255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16"/>
            <p:cNvSpPr/>
            <p:nvPr/>
          </p:nvSpPr>
          <p:spPr>
            <a:xfrm rot="10800000" flipH="1">
              <a:off x="8182131" y="3105092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16"/>
            <p:cNvSpPr/>
            <p:nvPr/>
          </p:nvSpPr>
          <p:spPr>
            <a:xfrm rot="10800000" flipH="1">
              <a:off x="8165642" y="3086526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8" y="0"/>
                  </a:moveTo>
                  <a:lnTo>
                    <a:pt x="0" y="217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16"/>
            <p:cNvSpPr/>
            <p:nvPr/>
          </p:nvSpPr>
          <p:spPr>
            <a:xfrm rot="10800000" flipH="1">
              <a:off x="8329775" y="3271334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38" y="37"/>
                  </a:lnTo>
                  <a:lnTo>
                    <a:pt x="38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16"/>
            <p:cNvSpPr/>
            <p:nvPr/>
          </p:nvSpPr>
          <p:spPr>
            <a:xfrm rot="10800000" flipH="1">
              <a:off x="8329775" y="3271334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7" y="1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6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16"/>
            <p:cNvSpPr/>
            <p:nvPr/>
          </p:nvSpPr>
          <p:spPr>
            <a:xfrm rot="10800000" flipH="1">
              <a:off x="8493909" y="3456142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8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16"/>
            <p:cNvSpPr/>
            <p:nvPr/>
          </p:nvSpPr>
          <p:spPr>
            <a:xfrm rot="10800000" flipH="1">
              <a:off x="8674532" y="3659431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38"/>
                  </a:moveTo>
                  <a:lnTo>
                    <a:pt x="37" y="38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16"/>
            <p:cNvSpPr/>
            <p:nvPr/>
          </p:nvSpPr>
          <p:spPr>
            <a:xfrm rot="10800000" flipH="1">
              <a:off x="8657967" y="3640864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7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6"/>
            <p:cNvSpPr/>
            <p:nvPr/>
          </p:nvSpPr>
          <p:spPr>
            <a:xfrm rot="10800000" flipH="1">
              <a:off x="9059335" y="4722244"/>
              <a:ext cx="446669" cy="502494"/>
            </a:xfrm>
            <a:custGeom>
              <a:avLst/>
              <a:gdLst/>
              <a:ahLst/>
              <a:cxnLst/>
              <a:rect l="l" t="t" r="r" b="b"/>
              <a:pathLst>
                <a:path w="5878" h="5873" extrusionOk="0">
                  <a:moveTo>
                    <a:pt x="1" y="1"/>
                  </a:moveTo>
                  <a:lnTo>
                    <a:pt x="5872" y="5873"/>
                  </a:lnTo>
                  <a:cubicBezTo>
                    <a:pt x="5872" y="5727"/>
                    <a:pt x="5872" y="5585"/>
                    <a:pt x="5877" y="5444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6"/>
            <p:cNvSpPr/>
            <p:nvPr/>
          </p:nvSpPr>
          <p:spPr>
            <a:xfrm rot="10800000" flipH="1">
              <a:off x="9223469" y="4905855"/>
              <a:ext cx="283519" cy="318882"/>
            </a:xfrm>
            <a:custGeom>
              <a:avLst/>
              <a:gdLst/>
              <a:ahLst/>
              <a:cxnLst/>
              <a:rect l="l" t="t" r="r" b="b"/>
              <a:pathLst>
                <a:path w="3731" h="3727" extrusionOk="0">
                  <a:moveTo>
                    <a:pt x="0" y="1"/>
                  </a:moveTo>
                  <a:lnTo>
                    <a:pt x="3726" y="3727"/>
                  </a:lnTo>
                  <a:cubicBezTo>
                    <a:pt x="3726" y="3581"/>
                    <a:pt x="3726" y="3439"/>
                    <a:pt x="3731" y="3298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16"/>
            <p:cNvSpPr/>
            <p:nvPr/>
          </p:nvSpPr>
          <p:spPr>
            <a:xfrm rot="10800000" flipH="1">
              <a:off x="8835779" y="3847490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8"/>
                  </a:moveTo>
                  <a:lnTo>
                    <a:pt x="38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16"/>
            <p:cNvSpPr/>
            <p:nvPr/>
          </p:nvSpPr>
          <p:spPr>
            <a:xfrm rot="10800000" flipH="1">
              <a:off x="8999837" y="4032298"/>
              <a:ext cx="3040" cy="3251"/>
            </a:xfrm>
            <a:custGeom>
              <a:avLst/>
              <a:gdLst/>
              <a:ahLst/>
              <a:cxnLst/>
              <a:rect l="l" t="t" r="r" b="b"/>
              <a:pathLst>
                <a:path w="40" h="38" extrusionOk="0">
                  <a:moveTo>
                    <a:pt x="1" y="0"/>
                  </a:moveTo>
                  <a:lnTo>
                    <a:pt x="39" y="38"/>
                  </a:lnTo>
                  <a:lnTo>
                    <a:pt x="3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6"/>
            <p:cNvSpPr/>
            <p:nvPr/>
          </p:nvSpPr>
          <p:spPr>
            <a:xfrm rot="10800000" flipH="1">
              <a:off x="9147557" y="4198540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7" y="37"/>
                  </a:moveTo>
                  <a:lnTo>
                    <a:pt x="37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6"/>
            <p:cNvSpPr/>
            <p:nvPr/>
          </p:nvSpPr>
          <p:spPr>
            <a:xfrm rot="10800000" flipH="1">
              <a:off x="7935930" y="4675875"/>
              <a:ext cx="2964" cy="2909"/>
            </a:xfrm>
            <a:custGeom>
              <a:avLst/>
              <a:gdLst/>
              <a:ahLst/>
              <a:cxnLst/>
              <a:rect l="l" t="t" r="r" b="b"/>
              <a:pathLst>
                <a:path w="39" h="34" extrusionOk="0">
                  <a:moveTo>
                    <a:pt x="39" y="34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6"/>
            <p:cNvSpPr/>
            <p:nvPr/>
          </p:nvSpPr>
          <p:spPr>
            <a:xfrm rot="10800000" flipH="1">
              <a:off x="8753712" y="3755171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6"/>
            <p:cNvSpPr/>
            <p:nvPr/>
          </p:nvSpPr>
          <p:spPr>
            <a:xfrm rot="10800000" flipH="1">
              <a:off x="7922328" y="3739763"/>
              <a:ext cx="831483" cy="936198"/>
            </a:xfrm>
            <a:custGeom>
              <a:avLst/>
              <a:gdLst/>
              <a:ahLst/>
              <a:cxnLst/>
              <a:rect l="l" t="t" r="r" b="b"/>
              <a:pathLst>
                <a:path w="10942" h="10942" extrusionOk="0">
                  <a:moveTo>
                    <a:pt x="218" y="1"/>
                  </a:moveTo>
                  <a:lnTo>
                    <a:pt x="0" y="218"/>
                  </a:lnTo>
                  <a:lnTo>
                    <a:pt x="10724" y="10942"/>
                  </a:lnTo>
                  <a:lnTo>
                    <a:pt x="10942" y="10725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6"/>
            <p:cNvSpPr/>
            <p:nvPr/>
          </p:nvSpPr>
          <p:spPr>
            <a:xfrm rot="10800000" flipH="1">
              <a:off x="8737222" y="3736519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8" y="1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6"/>
            <p:cNvSpPr/>
            <p:nvPr/>
          </p:nvSpPr>
          <p:spPr>
            <a:xfrm rot="10800000" flipH="1">
              <a:off x="8083575" y="4842116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0"/>
                  </a:lnTo>
                  <a:lnTo>
                    <a:pt x="38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6"/>
            <p:cNvSpPr/>
            <p:nvPr/>
          </p:nvSpPr>
          <p:spPr>
            <a:xfrm rot="10800000" flipH="1">
              <a:off x="8086386" y="3924571"/>
              <a:ext cx="831483" cy="935770"/>
            </a:xfrm>
            <a:custGeom>
              <a:avLst/>
              <a:gdLst/>
              <a:ahLst/>
              <a:cxnLst/>
              <a:rect l="l" t="t" r="r" b="b"/>
              <a:pathLst>
                <a:path w="10942" h="10937" extrusionOk="0">
                  <a:moveTo>
                    <a:pt x="218" y="1"/>
                  </a:moveTo>
                  <a:lnTo>
                    <a:pt x="1" y="212"/>
                  </a:lnTo>
                  <a:lnTo>
                    <a:pt x="10725" y="10936"/>
                  </a:lnTo>
                  <a:lnTo>
                    <a:pt x="10942" y="10720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6"/>
            <p:cNvSpPr/>
            <p:nvPr/>
          </p:nvSpPr>
          <p:spPr>
            <a:xfrm rot="10800000" flipH="1">
              <a:off x="8901280" y="3921328"/>
              <a:ext cx="3040" cy="3337"/>
            </a:xfrm>
            <a:custGeom>
              <a:avLst/>
              <a:gdLst/>
              <a:ahLst/>
              <a:cxnLst/>
              <a:rect l="l" t="t" r="r" b="b"/>
              <a:pathLst>
                <a:path w="40" h="39" extrusionOk="0">
                  <a:moveTo>
                    <a:pt x="1" y="0"/>
                  </a:moveTo>
                  <a:lnTo>
                    <a:pt x="39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6"/>
            <p:cNvSpPr/>
            <p:nvPr/>
          </p:nvSpPr>
          <p:spPr>
            <a:xfrm rot="10800000" flipH="1">
              <a:off x="8901280" y="3921327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1" y="216"/>
                  </a:lnTo>
                  <a:lnTo>
                    <a:pt x="39" y="255"/>
                  </a:lnTo>
                  <a:lnTo>
                    <a:pt x="255" y="3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6"/>
            <p:cNvSpPr/>
            <p:nvPr/>
          </p:nvSpPr>
          <p:spPr>
            <a:xfrm rot="10800000" flipH="1">
              <a:off x="8250596" y="4109379"/>
              <a:ext cx="831407" cy="935684"/>
            </a:xfrm>
            <a:custGeom>
              <a:avLst/>
              <a:gdLst/>
              <a:ahLst/>
              <a:cxnLst/>
              <a:rect l="l" t="t" r="r" b="b"/>
              <a:pathLst>
                <a:path w="10941" h="10936" extrusionOk="0">
                  <a:moveTo>
                    <a:pt x="217" y="0"/>
                  </a:moveTo>
                  <a:lnTo>
                    <a:pt x="0" y="212"/>
                  </a:lnTo>
                  <a:lnTo>
                    <a:pt x="10724" y="10936"/>
                  </a:lnTo>
                  <a:lnTo>
                    <a:pt x="10940" y="1071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6"/>
            <p:cNvSpPr/>
            <p:nvPr/>
          </p:nvSpPr>
          <p:spPr>
            <a:xfrm rot="10800000" flipH="1">
              <a:off x="9065490" y="4106135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6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6"/>
            <p:cNvSpPr/>
            <p:nvPr/>
          </p:nvSpPr>
          <p:spPr>
            <a:xfrm rot="10800000" flipH="1">
              <a:off x="9246113" y="4309510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38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6"/>
            <p:cNvSpPr/>
            <p:nvPr/>
          </p:nvSpPr>
          <p:spPr>
            <a:xfrm rot="10800000" flipH="1">
              <a:off x="8414654" y="4294101"/>
              <a:ext cx="831559" cy="930636"/>
            </a:xfrm>
            <a:custGeom>
              <a:avLst/>
              <a:gdLst/>
              <a:ahLst/>
              <a:cxnLst/>
              <a:rect l="l" t="t" r="r" b="b"/>
              <a:pathLst>
                <a:path w="10943" h="10877" extrusionOk="0">
                  <a:moveTo>
                    <a:pt x="157" y="1"/>
                  </a:moveTo>
                  <a:lnTo>
                    <a:pt x="1" y="152"/>
                  </a:lnTo>
                  <a:lnTo>
                    <a:pt x="10725" y="10876"/>
                  </a:lnTo>
                  <a:lnTo>
                    <a:pt x="10942" y="10659"/>
                  </a:lnTo>
                  <a:lnTo>
                    <a:pt x="27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6"/>
            <p:cNvSpPr/>
            <p:nvPr/>
          </p:nvSpPr>
          <p:spPr>
            <a:xfrm rot="10800000" flipH="1">
              <a:off x="9229548" y="4290943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8" y="256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6"/>
            <p:cNvSpPr/>
            <p:nvPr/>
          </p:nvSpPr>
          <p:spPr>
            <a:xfrm rot="10800000" flipH="1">
              <a:off x="8731067" y="4478997"/>
              <a:ext cx="679199" cy="745741"/>
            </a:xfrm>
            <a:custGeom>
              <a:avLst/>
              <a:gdLst/>
              <a:ahLst/>
              <a:cxnLst/>
              <a:rect l="l" t="t" r="r" b="b"/>
              <a:pathLst>
                <a:path w="8938" h="8716" extrusionOk="0">
                  <a:moveTo>
                    <a:pt x="1" y="1"/>
                  </a:moveTo>
                  <a:lnTo>
                    <a:pt x="8720" y="8716"/>
                  </a:lnTo>
                  <a:lnTo>
                    <a:pt x="8938" y="8504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6"/>
            <p:cNvSpPr/>
            <p:nvPr/>
          </p:nvSpPr>
          <p:spPr>
            <a:xfrm rot="10800000" flipH="1">
              <a:off x="8001508" y="3828916"/>
              <a:ext cx="834370" cy="939021"/>
            </a:xfrm>
            <a:custGeom>
              <a:avLst/>
              <a:gdLst/>
              <a:ahLst/>
              <a:cxnLst/>
              <a:rect l="l" t="t" r="r" b="b"/>
              <a:pathLst>
                <a:path w="10980" h="10975" extrusionOk="0">
                  <a:moveTo>
                    <a:pt x="1" y="175"/>
                  </a:moveTo>
                  <a:lnTo>
                    <a:pt x="38" y="213"/>
                  </a:lnTo>
                  <a:lnTo>
                    <a:pt x="39" y="213"/>
                  </a:lnTo>
                  <a:lnTo>
                    <a:pt x="39" y="213"/>
                  </a:lnTo>
                  <a:lnTo>
                    <a:pt x="1" y="175"/>
                  </a:lnTo>
                  <a:close/>
                  <a:moveTo>
                    <a:pt x="255" y="1"/>
                  </a:moveTo>
                  <a:lnTo>
                    <a:pt x="39" y="213"/>
                  </a:lnTo>
                  <a:lnTo>
                    <a:pt x="39" y="213"/>
                  </a:lnTo>
                  <a:lnTo>
                    <a:pt x="10763" y="10937"/>
                  </a:lnTo>
                  <a:lnTo>
                    <a:pt x="10763" y="10937"/>
                  </a:lnTo>
                  <a:lnTo>
                    <a:pt x="10979" y="10720"/>
                  </a:lnTo>
                  <a:lnTo>
                    <a:pt x="255" y="1"/>
                  </a:lnTo>
                  <a:close/>
                  <a:moveTo>
                    <a:pt x="10763" y="10937"/>
                  </a:moveTo>
                  <a:lnTo>
                    <a:pt x="10762" y="10937"/>
                  </a:lnTo>
                  <a:lnTo>
                    <a:pt x="10800" y="10974"/>
                  </a:lnTo>
                  <a:lnTo>
                    <a:pt x="10763" y="109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6"/>
            <p:cNvSpPr/>
            <p:nvPr/>
          </p:nvSpPr>
          <p:spPr>
            <a:xfrm rot="10800000" flipH="1">
              <a:off x="8819213" y="3828923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9" y="255"/>
                  </a:lnTo>
                  <a:lnTo>
                    <a:pt x="256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6"/>
            <p:cNvSpPr/>
            <p:nvPr/>
          </p:nvSpPr>
          <p:spPr>
            <a:xfrm rot="10800000" flipH="1">
              <a:off x="8168529" y="4016975"/>
              <a:ext cx="831407" cy="935684"/>
            </a:xfrm>
            <a:custGeom>
              <a:avLst/>
              <a:gdLst/>
              <a:ahLst/>
              <a:cxnLst/>
              <a:rect l="l" t="t" r="r" b="b"/>
              <a:pathLst>
                <a:path w="10941" h="10936" extrusionOk="0">
                  <a:moveTo>
                    <a:pt x="217" y="0"/>
                  </a:moveTo>
                  <a:lnTo>
                    <a:pt x="1" y="212"/>
                  </a:lnTo>
                  <a:lnTo>
                    <a:pt x="10725" y="10936"/>
                  </a:lnTo>
                  <a:lnTo>
                    <a:pt x="10941" y="10719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6"/>
            <p:cNvSpPr/>
            <p:nvPr/>
          </p:nvSpPr>
          <p:spPr>
            <a:xfrm rot="10800000" flipH="1">
              <a:off x="8983423" y="4013731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1" y="217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6"/>
            <p:cNvSpPr/>
            <p:nvPr/>
          </p:nvSpPr>
          <p:spPr>
            <a:xfrm rot="10800000" flipH="1">
              <a:off x="8332663" y="4201697"/>
              <a:ext cx="834294" cy="939021"/>
            </a:xfrm>
            <a:custGeom>
              <a:avLst/>
              <a:gdLst/>
              <a:ahLst/>
              <a:cxnLst/>
              <a:rect l="l" t="t" r="r" b="b"/>
              <a:pathLst>
                <a:path w="10979" h="10975" extrusionOk="0">
                  <a:moveTo>
                    <a:pt x="179" y="0"/>
                  </a:moveTo>
                  <a:lnTo>
                    <a:pt x="217" y="38"/>
                  </a:lnTo>
                  <a:lnTo>
                    <a:pt x="217" y="38"/>
                  </a:lnTo>
                  <a:lnTo>
                    <a:pt x="218" y="37"/>
                  </a:lnTo>
                  <a:lnTo>
                    <a:pt x="179" y="0"/>
                  </a:lnTo>
                  <a:close/>
                  <a:moveTo>
                    <a:pt x="10941" y="10757"/>
                  </a:moveTo>
                  <a:lnTo>
                    <a:pt x="10941" y="10757"/>
                  </a:lnTo>
                  <a:lnTo>
                    <a:pt x="10941" y="10757"/>
                  </a:lnTo>
                  <a:lnTo>
                    <a:pt x="10979" y="10795"/>
                  </a:lnTo>
                  <a:lnTo>
                    <a:pt x="10941" y="10757"/>
                  </a:lnTo>
                  <a:close/>
                  <a:moveTo>
                    <a:pt x="217" y="38"/>
                  </a:moveTo>
                  <a:lnTo>
                    <a:pt x="0" y="250"/>
                  </a:lnTo>
                  <a:lnTo>
                    <a:pt x="10724" y="10974"/>
                  </a:lnTo>
                  <a:lnTo>
                    <a:pt x="10941" y="10757"/>
                  </a:lnTo>
                  <a:lnTo>
                    <a:pt x="10941" y="10757"/>
                  </a:lnTo>
                  <a:lnTo>
                    <a:pt x="217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6"/>
            <p:cNvSpPr/>
            <p:nvPr/>
          </p:nvSpPr>
          <p:spPr>
            <a:xfrm rot="10800000" flipH="1">
              <a:off x="9147557" y="4198539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8"/>
                  </a:lnTo>
                  <a:lnTo>
                    <a:pt x="37" y="255"/>
                  </a:lnTo>
                  <a:lnTo>
                    <a:pt x="255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6"/>
            <p:cNvSpPr/>
            <p:nvPr/>
          </p:nvSpPr>
          <p:spPr>
            <a:xfrm rot="10800000" flipH="1">
              <a:off x="8567010" y="4386506"/>
              <a:ext cx="761192" cy="838231"/>
            </a:xfrm>
            <a:custGeom>
              <a:avLst/>
              <a:gdLst/>
              <a:ahLst/>
              <a:cxnLst/>
              <a:rect l="l" t="t" r="r" b="b"/>
              <a:pathLst>
                <a:path w="10017" h="9797" extrusionOk="0">
                  <a:moveTo>
                    <a:pt x="0" y="1"/>
                  </a:moveTo>
                  <a:lnTo>
                    <a:pt x="9800" y="9797"/>
                  </a:lnTo>
                  <a:lnTo>
                    <a:pt x="10017" y="9579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6"/>
            <p:cNvSpPr/>
            <p:nvPr/>
          </p:nvSpPr>
          <p:spPr>
            <a:xfrm rot="10800000" flipH="1">
              <a:off x="8895277" y="4571401"/>
              <a:ext cx="597053" cy="653336"/>
            </a:xfrm>
            <a:custGeom>
              <a:avLst/>
              <a:gdLst/>
              <a:ahLst/>
              <a:cxnLst/>
              <a:rect l="l" t="t" r="r" b="b"/>
              <a:pathLst>
                <a:path w="7857" h="7636" extrusionOk="0">
                  <a:moveTo>
                    <a:pt x="0" y="1"/>
                  </a:moveTo>
                  <a:lnTo>
                    <a:pt x="7640" y="7636"/>
                  </a:lnTo>
                  <a:lnTo>
                    <a:pt x="7856" y="7424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6"/>
            <p:cNvSpPr/>
            <p:nvPr/>
          </p:nvSpPr>
          <p:spPr>
            <a:xfrm rot="10800000" flipH="1">
              <a:off x="7919517" y="4657223"/>
              <a:ext cx="19377" cy="21561"/>
            </a:xfrm>
            <a:custGeom>
              <a:avLst/>
              <a:gdLst/>
              <a:ahLst/>
              <a:cxnLst/>
              <a:rect l="l" t="t" r="r" b="b"/>
              <a:pathLst>
                <a:path w="255" h="252" extrusionOk="0">
                  <a:moveTo>
                    <a:pt x="216" y="1"/>
                  </a:moveTo>
                  <a:lnTo>
                    <a:pt x="0" y="213"/>
                  </a:lnTo>
                  <a:lnTo>
                    <a:pt x="37" y="251"/>
                  </a:lnTo>
                  <a:lnTo>
                    <a:pt x="255" y="34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6"/>
            <p:cNvSpPr/>
            <p:nvPr/>
          </p:nvSpPr>
          <p:spPr>
            <a:xfrm rot="10800000" flipH="1">
              <a:off x="8083575" y="4842116"/>
              <a:ext cx="19453" cy="21390"/>
            </a:xfrm>
            <a:custGeom>
              <a:avLst/>
              <a:gdLst/>
              <a:ahLst/>
              <a:cxnLst/>
              <a:rect l="l" t="t" r="r" b="b"/>
              <a:pathLst>
                <a:path w="256" h="250" extrusionOk="0">
                  <a:moveTo>
                    <a:pt x="218" y="0"/>
                  </a:moveTo>
                  <a:lnTo>
                    <a:pt x="1" y="212"/>
                  </a:lnTo>
                  <a:lnTo>
                    <a:pt x="38" y="249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6"/>
            <p:cNvSpPr/>
            <p:nvPr/>
          </p:nvSpPr>
          <p:spPr>
            <a:xfrm rot="10800000" flipH="1">
              <a:off x="8018073" y="4767851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0"/>
                  </a:lnTo>
                  <a:lnTo>
                    <a:pt x="37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6"/>
            <p:cNvSpPr/>
            <p:nvPr/>
          </p:nvSpPr>
          <p:spPr>
            <a:xfrm rot="10800000" flipH="1">
              <a:off x="8001508" y="4749627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1" y="212"/>
                  </a:lnTo>
                  <a:lnTo>
                    <a:pt x="38" y="250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6"/>
            <p:cNvSpPr/>
            <p:nvPr/>
          </p:nvSpPr>
          <p:spPr>
            <a:xfrm rot="10800000" flipH="1">
              <a:off x="8182131" y="4952573"/>
              <a:ext cx="2888" cy="3422"/>
            </a:xfrm>
            <a:custGeom>
              <a:avLst/>
              <a:gdLst/>
              <a:ahLst/>
              <a:cxnLst/>
              <a:rect l="l" t="t" r="r" b="b"/>
              <a:pathLst>
                <a:path w="38" h="40" extrusionOk="0">
                  <a:moveTo>
                    <a:pt x="38" y="39"/>
                  </a:moveTo>
                  <a:lnTo>
                    <a:pt x="38" y="3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6"/>
            <p:cNvSpPr/>
            <p:nvPr/>
          </p:nvSpPr>
          <p:spPr>
            <a:xfrm rot="10800000" flipH="1">
              <a:off x="8165642" y="4934520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8" y="1"/>
                  </a:moveTo>
                  <a:lnTo>
                    <a:pt x="0" y="213"/>
                  </a:lnTo>
                  <a:lnTo>
                    <a:pt x="39" y="251"/>
                  </a:lnTo>
                  <a:lnTo>
                    <a:pt x="255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6"/>
            <p:cNvSpPr/>
            <p:nvPr/>
          </p:nvSpPr>
          <p:spPr>
            <a:xfrm rot="10800000" flipH="1">
              <a:off x="8343377" y="3293151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6"/>
            <p:cNvSpPr/>
            <p:nvPr/>
          </p:nvSpPr>
          <p:spPr>
            <a:xfrm rot="10800000" flipH="1">
              <a:off x="8655156" y="3644201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6"/>
            <p:cNvSpPr/>
            <p:nvPr/>
          </p:nvSpPr>
          <p:spPr>
            <a:xfrm rot="10800000" flipH="1">
              <a:off x="7099152" y="3523903"/>
              <a:ext cx="221587" cy="228017"/>
            </a:xfrm>
            <a:custGeom>
              <a:avLst/>
              <a:gdLst/>
              <a:ahLst/>
              <a:cxnLst/>
              <a:rect l="l" t="t" r="r" b="b"/>
              <a:pathLst>
                <a:path w="2916" h="2665" extrusionOk="0">
                  <a:moveTo>
                    <a:pt x="251" y="0"/>
                  </a:moveTo>
                  <a:lnTo>
                    <a:pt x="39" y="217"/>
                  </a:lnTo>
                  <a:lnTo>
                    <a:pt x="1" y="179"/>
                  </a:lnTo>
                  <a:lnTo>
                    <a:pt x="2349" y="2528"/>
                  </a:lnTo>
                  <a:cubicBezTo>
                    <a:pt x="2538" y="2571"/>
                    <a:pt x="2727" y="2617"/>
                    <a:pt x="2915" y="2665"/>
                  </a:cubicBezTo>
                  <a:lnTo>
                    <a:pt x="2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6"/>
            <p:cNvSpPr/>
            <p:nvPr/>
          </p:nvSpPr>
          <p:spPr>
            <a:xfrm rot="10800000" flipH="1">
              <a:off x="7266173" y="3000616"/>
              <a:ext cx="831103" cy="936198"/>
            </a:xfrm>
            <a:custGeom>
              <a:avLst/>
              <a:gdLst/>
              <a:ahLst/>
              <a:cxnLst/>
              <a:rect l="l" t="t" r="r" b="b"/>
              <a:pathLst>
                <a:path w="10937" h="10942" extrusionOk="0">
                  <a:moveTo>
                    <a:pt x="213" y="1"/>
                  </a:moveTo>
                  <a:lnTo>
                    <a:pt x="1" y="218"/>
                  </a:lnTo>
                  <a:lnTo>
                    <a:pt x="10720" y="10942"/>
                  </a:lnTo>
                  <a:lnTo>
                    <a:pt x="10936" y="1072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6"/>
            <p:cNvSpPr/>
            <p:nvPr/>
          </p:nvSpPr>
          <p:spPr>
            <a:xfrm rot="10800000" flipH="1">
              <a:off x="8080763" y="2997373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6" y="1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6"/>
            <p:cNvSpPr/>
            <p:nvPr/>
          </p:nvSpPr>
          <p:spPr>
            <a:xfrm rot="10800000" flipH="1">
              <a:off x="7429927" y="3185339"/>
              <a:ext cx="831483" cy="936198"/>
            </a:xfrm>
            <a:custGeom>
              <a:avLst/>
              <a:gdLst/>
              <a:ahLst/>
              <a:cxnLst/>
              <a:rect l="l" t="t" r="r" b="b"/>
              <a:pathLst>
                <a:path w="10942" h="10942" extrusionOk="0">
                  <a:moveTo>
                    <a:pt x="218" y="0"/>
                  </a:moveTo>
                  <a:lnTo>
                    <a:pt x="1" y="218"/>
                  </a:lnTo>
                  <a:lnTo>
                    <a:pt x="10725" y="10941"/>
                  </a:lnTo>
                  <a:lnTo>
                    <a:pt x="10942" y="10724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6"/>
            <p:cNvSpPr/>
            <p:nvPr/>
          </p:nvSpPr>
          <p:spPr>
            <a:xfrm rot="10800000" flipH="1">
              <a:off x="8261310" y="3200747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7"/>
                  </a:moveTo>
                  <a:lnTo>
                    <a:pt x="38" y="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6"/>
            <p:cNvSpPr/>
            <p:nvPr/>
          </p:nvSpPr>
          <p:spPr>
            <a:xfrm rot="10800000" flipH="1">
              <a:off x="8244821" y="3182181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1" y="217"/>
                  </a:lnTo>
                  <a:lnTo>
                    <a:pt x="38" y="255"/>
                  </a:lnTo>
                  <a:lnTo>
                    <a:pt x="255" y="3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6"/>
            <p:cNvSpPr/>
            <p:nvPr/>
          </p:nvSpPr>
          <p:spPr>
            <a:xfrm rot="10800000" flipH="1">
              <a:off x="8408955" y="3366903"/>
              <a:ext cx="2964" cy="3422"/>
            </a:xfrm>
            <a:custGeom>
              <a:avLst/>
              <a:gdLst/>
              <a:ahLst/>
              <a:cxnLst/>
              <a:rect l="l" t="t" r="r" b="b"/>
              <a:pathLst>
                <a:path w="39" h="40" extrusionOk="0">
                  <a:moveTo>
                    <a:pt x="0" y="1"/>
                  </a:moveTo>
                  <a:lnTo>
                    <a:pt x="39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6"/>
            <p:cNvSpPr/>
            <p:nvPr/>
          </p:nvSpPr>
          <p:spPr>
            <a:xfrm rot="10800000" flipH="1">
              <a:off x="7591173" y="4287778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1"/>
                  </a:moveTo>
                  <a:lnTo>
                    <a:pt x="1" y="1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6"/>
            <p:cNvSpPr/>
            <p:nvPr/>
          </p:nvSpPr>
          <p:spPr>
            <a:xfrm rot="10800000" flipH="1">
              <a:off x="7594061" y="3370232"/>
              <a:ext cx="831483" cy="936112"/>
            </a:xfrm>
            <a:custGeom>
              <a:avLst/>
              <a:gdLst/>
              <a:ahLst/>
              <a:cxnLst/>
              <a:rect l="l" t="t" r="r" b="b"/>
              <a:pathLst>
                <a:path w="10942" h="10941" extrusionOk="0">
                  <a:moveTo>
                    <a:pt x="218" y="1"/>
                  </a:moveTo>
                  <a:lnTo>
                    <a:pt x="0" y="217"/>
                  </a:lnTo>
                  <a:lnTo>
                    <a:pt x="10724" y="10941"/>
                  </a:lnTo>
                  <a:lnTo>
                    <a:pt x="10941" y="10725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6"/>
            <p:cNvSpPr/>
            <p:nvPr/>
          </p:nvSpPr>
          <p:spPr>
            <a:xfrm rot="10800000" flipH="1">
              <a:off x="8408955" y="3366903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7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6"/>
            <p:cNvSpPr/>
            <p:nvPr/>
          </p:nvSpPr>
          <p:spPr>
            <a:xfrm rot="10800000" flipH="1">
              <a:off x="7758195" y="3554955"/>
              <a:ext cx="831407" cy="936198"/>
            </a:xfrm>
            <a:custGeom>
              <a:avLst/>
              <a:gdLst/>
              <a:ahLst/>
              <a:cxnLst/>
              <a:rect l="l" t="t" r="r" b="b"/>
              <a:pathLst>
                <a:path w="10941" h="10942" extrusionOk="0">
                  <a:moveTo>
                    <a:pt x="217" y="0"/>
                  </a:moveTo>
                  <a:lnTo>
                    <a:pt x="1" y="218"/>
                  </a:lnTo>
                  <a:lnTo>
                    <a:pt x="10725" y="10941"/>
                  </a:lnTo>
                  <a:lnTo>
                    <a:pt x="10941" y="10724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6"/>
            <p:cNvSpPr/>
            <p:nvPr/>
          </p:nvSpPr>
          <p:spPr>
            <a:xfrm rot="10800000" flipH="1">
              <a:off x="8573089" y="3551797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1" y="217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6"/>
            <p:cNvSpPr/>
            <p:nvPr/>
          </p:nvSpPr>
          <p:spPr>
            <a:xfrm rot="10800000" flipH="1">
              <a:off x="7184182" y="3431925"/>
              <a:ext cx="382458" cy="412399"/>
            </a:xfrm>
            <a:custGeom>
              <a:avLst/>
              <a:gdLst/>
              <a:ahLst/>
              <a:cxnLst/>
              <a:rect l="l" t="t" r="r" b="b"/>
              <a:pathLst>
                <a:path w="5033" h="4820" extrusionOk="0">
                  <a:moveTo>
                    <a:pt x="212" y="1"/>
                  </a:moveTo>
                  <a:lnTo>
                    <a:pt x="0" y="217"/>
                  </a:lnTo>
                  <a:lnTo>
                    <a:pt x="4301" y="4518"/>
                  </a:lnTo>
                  <a:cubicBezTo>
                    <a:pt x="4545" y="4613"/>
                    <a:pt x="4791" y="4716"/>
                    <a:pt x="5032" y="4820"/>
                  </a:cubicBezTo>
                  <a:lnTo>
                    <a:pt x="2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6"/>
            <p:cNvSpPr/>
            <p:nvPr/>
          </p:nvSpPr>
          <p:spPr>
            <a:xfrm rot="10800000" flipH="1">
              <a:off x="8179319" y="3108258"/>
              <a:ext cx="2888" cy="3422"/>
            </a:xfrm>
            <a:custGeom>
              <a:avLst/>
              <a:gdLst/>
              <a:ahLst/>
              <a:cxnLst/>
              <a:rect l="l" t="t" r="r" b="b"/>
              <a:pathLst>
                <a:path w="38" h="40" extrusionOk="0">
                  <a:moveTo>
                    <a:pt x="38" y="39"/>
                  </a:moveTo>
                  <a:lnTo>
                    <a:pt x="38" y="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6"/>
            <p:cNvSpPr/>
            <p:nvPr/>
          </p:nvSpPr>
          <p:spPr>
            <a:xfrm rot="10800000" flipH="1">
              <a:off x="7348240" y="3092935"/>
              <a:ext cx="831179" cy="939449"/>
            </a:xfrm>
            <a:custGeom>
              <a:avLst/>
              <a:gdLst/>
              <a:ahLst/>
              <a:cxnLst/>
              <a:rect l="l" t="t" r="r" b="b"/>
              <a:pathLst>
                <a:path w="10938" h="10980" extrusionOk="0">
                  <a:moveTo>
                    <a:pt x="175" y="1"/>
                  </a:moveTo>
                  <a:lnTo>
                    <a:pt x="213" y="39"/>
                  </a:lnTo>
                  <a:lnTo>
                    <a:pt x="213" y="39"/>
                  </a:lnTo>
                  <a:lnTo>
                    <a:pt x="213" y="38"/>
                  </a:lnTo>
                  <a:lnTo>
                    <a:pt x="175" y="1"/>
                  </a:lnTo>
                  <a:close/>
                  <a:moveTo>
                    <a:pt x="213" y="39"/>
                  </a:moveTo>
                  <a:lnTo>
                    <a:pt x="1" y="255"/>
                  </a:lnTo>
                  <a:lnTo>
                    <a:pt x="10720" y="10979"/>
                  </a:lnTo>
                  <a:lnTo>
                    <a:pt x="10937" y="10762"/>
                  </a:lnTo>
                  <a:lnTo>
                    <a:pt x="213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6"/>
            <p:cNvSpPr/>
            <p:nvPr/>
          </p:nvSpPr>
          <p:spPr>
            <a:xfrm rot="10800000" flipH="1">
              <a:off x="8162754" y="3089777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8" y="256"/>
                  </a:lnTo>
                  <a:lnTo>
                    <a:pt x="256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6"/>
            <p:cNvSpPr/>
            <p:nvPr/>
          </p:nvSpPr>
          <p:spPr>
            <a:xfrm rot="10800000" flipH="1">
              <a:off x="7509182" y="3274491"/>
              <a:ext cx="834294" cy="939449"/>
            </a:xfrm>
            <a:custGeom>
              <a:avLst/>
              <a:gdLst/>
              <a:ahLst/>
              <a:cxnLst/>
              <a:rect l="l" t="t" r="r" b="b"/>
              <a:pathLst>
                <a:path w="10979" h="10980" extrusionOk="0">
                  <a:moveTo>
                    <a:pt x="0" y="179"/>
                  </a:moveTo>
                  <a:lnTo>
                    <a:pt x="31" y="210"/>
                  </a:lnTo>
                  <a:lnTo>
                    <a:pt x="5" y="179"/>
                  </a:lnTo>
                  <a:close/>
                  <a:moveTo>
                    <a:pt x="31" y="210"/>
                  </a:moveTo>
                  <a:lnTo>
                    <a:pt x="38" y="218"/>
                  </a:lnTo>
                  <a:lnTo>
                    <a:pt x="38" y="217"/>
                  </a:lnTo>
                  <a:lnTo>
                    <a:pt x="31" y="210"/>
                  </a:lnTo>
                  <a:close/>
                  <a:moveTo>
                    <a:pt x="255" y="1"/>
                  </a:moveTo>
                  <a:lnTo>
                    <a:pt x="38" y="217"/>
                  </a:lnTo>
                  <a:lnTo>
                    <a:pt x="10762" y="10941"/>
                  </a:lnTo>
                  <a:lnTo>
                    <a:pt x="10762" y="10941"/>
                  </a:lnTo>
                  <a:lnTo>
                    <a:pt x="10979" y="10724"/>
                  </a:lnTo>
                  <a:lnTo>
                    <a:pt x="255" y="1"/>
                  </a:lnTo>
                  <a:close/>
                  <a:moveTo>
                    <a:pt x="10762" y="10941"/>
                  </a:moveTo>
                  <a:lnTo>
                    <a:pt x="10761" y="10942"/>
                  </a:lnTo>
                  <a:lnTo>
                    <a:pt x="10800" y="10979"/>
                  </a:lnTo>
                  <a:lnTo>
                    <a:pt x="10762" y="109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6"/>
            <p:cNvSpPr/>
            <p:nvPr/>
          </p:nvSpPr>
          <p:spPr>
            <a:xfrm rot="10800000" flipH="1">
              <a:off x="8326888" y="3274499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0"/>
                  </a:moveTo>
                  <a:lnTo>
                    <a:pt x="0" y="218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6"/>
            <p:cNvSpPr/>
            <p:nvPr/>
          </p:nvSpPr>
          <p:spPr>
            <a:xfrm rot="10800000" flipH="1">
              <a:off x="7676204" y="3462551"/>
              <a:ext cx="831407" cy="936112"/>
            </a:xfrm>
            <a:custGeom>
              <a:avLst/>
              <a:gdLst/>
              <a:ahLst/>
              <a:cxnLst/>
              <a:rect l="l" t="t" r="r" b="b"/>
              <a:pathLst>
                <a:path w="10941" h="10941" extrusionOk="0">
                  <a:moveTo>
                    <a:pt x="216" y="0"/>
                  </a:moveTo>
                  <a:lnTo>
                    <a:pt x="0" y="216"/>
                  </a:lnTo>
                  <a:lnTo>
                    <a:pt x="10724" y="10940"/>
                  </a:lnTo>
                  <a:lnTo>
                    <a:pt x="10940" y="10724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6"/>
            <p:cNvSpPr/>
            <p:nvPr/>
          </p:nvSpPr>
          <p:spPr>
            <a:xfrm rot="10800000" flipH="1">
              <a:off x="8491098" y="3459307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6" y="1"/>
                  </a:moveTo>
                  <a:lnTo>
                    <a:pt x="0" y="217"/>
                  </a:lnTo>
                  <a:lnTo>
                    <a:pt x="37" y="256"/>
                  </a:lnTo>
                  <a:lnTo>
                    <a:pt x="255" y="38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6"/>
            <p:cNvSpPr/>
            <p:nvPr/>
          </p:nvSpPr>
          <p:spPr>
            <a:xfrm rot="10800000" flipH="1">
              <a:off x="7840261" y="3647359"/>
              <a:ext cx="834370" cy="939021"/>
            </a:xfrm>
            <a:custGeom>
              <a:avLst/>
              <a:gdLst/>
              <a:ahLst/>
              <a:cxnLst/>
              <a:rect l="l" t="t" r="r" b="b"/>
              <a:pathLst>
                <a:path w="10980" h="10975" extrusionOk="0">
                  <a:moveTo>
                    <a:pt x="179" y="1"/>
                  </a:moveTo>
                  <a:lnTo>
                    <a:pt x="215" y="36"/>
                  </a:lnTo>
                  <a:lnTo>
                    <a:pt x="218" y="33"/>
                  </a:lnTo>
                  <a:lnTo>
                    <a:pt x="179" y="1"/>
                  </a:lnTo>
                  <a:close/>
                  <a:moveTo>
                    <a:pt x="10942" y="10757"/>
                  </a:moveTo>
                  <a:lnTo>
                    <a:pt x="10941" y="10758"/>
                  </a:lnTo>
                  <a:lnTo>
                    <a:pt x="10941" y="10758"/>
                  </a:lnTo>
                  <a:lnTo>
                    <a:pt x="10979" y="10796"/>
                  </a:lnTo>
                  <a:lnTo>
                    <a:pt x="10942" y="10757"/>
                  </a:lnTo>
                  <a:close/>
                  <a:moveTo>
                    <a:pt x="215" y="36"/>
                  </a:moveTo>
                  <a:lnTo>
                    <a:pt x="1" y="251"/>
                  </a:lnTo>
                  <a:lnTo>
                    <a:pt x="10724" y="10975"/>
                  </a:lnTo>
                  <a:lnTo>
                    <a:pt x="10941" y="10758"/>
                  </a:lnTo>
                  <a:lnTo>
                    <a:pt x="10941" y="10758"/>
                  </a:lnTo>
                  <a:lnTo>
                    <a:pt x="215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6"/>
            <p:cNvSpPr/>
            <p:nvPr/>
          </p:nvSpPr>
          <p:spPr>
            <a:xfrm rot="10800000" flipH="1">
              <a:off x="8655156" y="3644201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6"/>
            <p:cNvSpPr/>
            <p:nvPr/>
          </p:nvSpPr>
          <p:spPr>
            <a:xfrm rot="10800000" flipH="1">
              <a:off x="7115337" y="3751835"/>
              <a:ext cx="2964" cy="3422"/>
            </a:xfrm>
            <a:custGeom>
              <a:avLst/>
              <a:gdLst/>
              <a:ahLst/>
              <a:cxnLst/>
              <a:rect l="l" t="t" r="r" b="b"/>
              <a:pathLst>
                <a:path w="39" h="40" extrusionOk="0">
                  <a:moveTo>
                    <a:pt x="38" y="39"/>
                  </a:moveTo>
                  <a:lnTo>
                    <a:pt x="38" y="3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6"/>
            <p:cNvSpPr/>
            <p:nvPr/>
          </p:nvSpPr>
          <p:spPr>
            <a:xfrm rot="10800000" flipH="1">
              <a:off x="7099152" y="3733354"/>
              <a:ext cx="19149" cy="21903"/>
            </a:xfrm>
            <a:custGeom>
              <a:avLst/>
              <a:gdLst/>
              <a:ahLst/>
              <a:cxnLst/>
              <a:rect l="l" t="t" r="r" b="b"/>
              <a:pathLst>
                <a:path w="252" h="256" extrusionOk="0">
                  <a:moveTo>
                    <a:pt x="214" y="1"/>
                  </a:moveTo>
                  <a:lnTo>
                    <a:pt x="1" y="218"/>
                  </a:lnTo>
                  <a:lnTo>
                    <a:pt x="39" y="256"/>
                  </a:lnTo>
                  <a:lnTo>
                    <a:pt x="251" y="39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6"/>
            <p:cNvSpPr/>
            <p:nvPr/>
          </p:nvSpPr>
          <p:spPr>
            <a:xfrm rot="10800000" flipH="1">
              <a:off x="7263361" y="3918076"/>
              <a:ext cx="18998" cy="21903"/>
            </a:xfrm>
            <a:custGeom>
              <a:avLst/>
              <a:gdLst/>
              <a:ahLst/>
              <a:cxnLst/>
              <a:rect l="l" t="t" r="r" b="b"/>
              <a:pathLst>
                <a:path w="250" h="256" extrusionOk="0">
                  <a:moveTo>
                    <a:pt x="212" y="0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0" y="38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6"/>
            <p:cNvSpPr/>
            <p:nvPr/>
          </p:nvSpPr>
          <p:spPr>
            <a:xfrm rot="10800000" flipH="1">
              <a:off x="7427495" y="4102884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2" y="1"/>
                  </a:moveTo>
                  <a:lnTo>
                    <a:pt x="0" y="217"/>
                  </a:lnTo>
                  <a:lnTo>
                    <a:pt x="33" y="256"/>
                  </a:lnTo>
                  <a:lnTo>
                    <a:pt x="250" y="38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6"/>
            <p:cNvSpPr/>
            <p:nvPr/>
          </p:nvSpPr>
          <p:spPr>
            <a:xfrm rot="10800000" flipH="1">
              <a:off x="7591173" y="4287778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6" y="3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6"/>
            <p:cNvSpPr/>
            <p:nvPr/>
          </p:nvSpPr>
          <p:spPr>
            <a:xfrm rot="10800000" flipH="1">
              <a:off x="7755307" y="4472500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0" y="218"/>
                  </a:lnTo>
                  <a:lnTo>
                    <a:pt x="39" y="256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6"/>
            <p:cNvSpPr/>
            <p:nvPr/>
          </p:nvSpPr>
          <p:spPr>
            <a:xfrm rot="10800000" flipH="1">
              <a:off x="7181219" y="3825758"/>
              <a:ext cx="19073" cy="21818"/>
            </a:xfrm>
            <a:custGeom>
              <a:avLst/>
              <a:gdLst/>
              <a:ahLst/>
              <a:cxnLst/>
              <a:rect l="l" t="t" r="r" b="b"/>
              <a:pathLst>
                <a:path w="251" h="255" extrusionOk="0">
                  <a:moveTo>
                    <a:pt x="213" y="0"/>
                  </a:moveTo>
                  <a:lnTo>
                    <a:pt x="1" y="217"/>
                  </a:lnTo>
                  <a:lnTo>
                    <a:pt x="39" y="255"/>
                  </a:lnTo>
                  <a:lnTo>
                    <a:pt x="251" y="39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6"/>
            <p:cNvSpPr/>
            <p:nvPr/>
          </p:nvSpPr>
          <p:spPr>
            <a:xfrm rot="10800000" flipH="1">
              <a:off x="7345428" y="4010480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8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6"/>
            <p:cNvSpPr/>
            <p:nvPr/>
          </p:nvSpPr>
          <p:spPr>
            <a:xfrm rot="10800000" flipH="1">
              <a:off x="7345428" y="4010480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2" y="1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0" y="38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6"/>
            <p:cNvSpPr/>
            <p:nvPr/>
          </p:nvSpPr>
          <p:spPr>
            <a:xfrm rot="10800000" flipH="1">
              <a:off x="7525672" y="4213855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0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6"/>
            <p:cNvSpPr/>
            <p:nvPr/>
          </p:nvSpPr>
          <p:spPr>
            <a:xfrm rot="10800000" flipH="1">
              <a:off x="7509486" y="4195288"/>
              <a:ext cx="19073" cy="21818"/>
            </a:xfrm>
            <a:custGeom>
              <a:avLst/>
              <a:gdLst/>
              <a:ahLst/>
              <a:cxnLst/>
              <a:rect l="l" t="t" r="r" b="b"/>
              <a:pathLst>
                <a:path w="251" h="255" extrusionOk="0">
                  <a:moveTo>
                    <a:pt x="214" y="0"/>
                  </a:moveTo>
                  <a:lnTo>
                    <a:pt x="1" y="216"/>
                  </a:lnTo>
                  <a:lnTo>
                    <a:pt x="34" y="255"/>
                  </a:lnTo>
                  <a:lnTo>
                    <a:pt x="251" y="38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6"/>
            <p:cNvSpPr/>
            <p:nvPr/>
          </p:nvSpPr>
          <p:spPr>
            <a:xfrm rot="10800000" flipH="1">
              <a:off x="7673240" y="4380096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9" y="255"/>
                  </a:lnTo>
                  <a:lnTo>
                    <a:pt x="255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6"/>
            <p:cNvSpPr/>
            <p:nvPr/>
          </p:nvSpPr>
          <p:spPr>
            <a:xfrm rot="10800000" flipH="1">
              <a:off x="7837450" y="4564904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0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6"/>
            <p:cNvSpPr/>
            <p:nvPr/>
          </p:nvSpPr>
          <p:spPr>
            <a:xfrm rot="10800000" flipH="1">
              <a:off x="7837450" y="4564904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6" y="1"/>
                  </a:moveTo>
                  <a:lnTo>
                    <a:pt x="0" y="213"/>
                  </a:lnTo>
                  <a:lnTo>
                    <a:pt x="38" y="251"/>
                  </a:lnTo>
                  <a:lnTo>
                    <a:pt x="255" y="33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6"/>
            <p:cNvSpPr/>
            <p:nvPr/>
          </p:nvSpPr>
          <p:spPr>
            <a:xfrm rot="10800000" flipH="1">
              <a:off x="7017161" y="3571561"/>
              <a:ext cx="97115" cy="87956"/>
            </a:xfrm>
            <a:custGeom>
              <a:avLst/>
              <a:gdLst/>
              <a:ahLst/>
              <a:cxnLst/>
              <a:rect l="l" t="t" r="r" b="b"/>
              <a:pathLst>
                <a:path w="1278" h="1028" extrusionOk="0">
                  <a:moveTo>
                    <a:pt x="0" y="179"/>
                  </a:moveTo>
                  <a:lnTo>
                    <a:pt x="38" y="217"/>
                  </a:lnTo>
                  <a:lnTo>
                    <a:pt x="38" y="217"/>
                  </a:lnTo>
                  <a:lnTo>
                    <a:pt x="0" y="179"/>
                  </a:lnTo>
                  <a:close/>
                  <a:moveTo>
                    <a:pt x="250" y="0"/>
                  </a:moveTo>
                  <a:lnTo>
                    <a:pt x="38" y="217"/>
                  </a:lnTo>
                  <a:lnTo>
                    <a:pt x="769" y="947"/>
                  </a:lnTo>
                  <a:cubicBezTo>
                    <a:pt x="938" y="976"/>
                    <a:pt x="1108" y="1000"/>
                    <a:pt x="1278" y="1028"/>
                  </a:cubicBezTo>
                  <a:lnTo>
                    <a:pt x="25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6"/>
            <p:cNvSpPr/>
            <p:nvPr/>
          </p:nvSpPr>
          <p:spPr>
            <a:xfrm rot="10800000" flipH="1">
              <a:off x="7033270" y="3659431"/>
              <a:ext cx="2964" cy="3337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38" y="38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6"/>
            <p:cNvSpPr/>
            <p:nvPr/>
          </p:nvSpPr>
          <p:spPr>
            <a:xfrm rot="10800000" flipH="1">
              <a:off x="7017161" y="3640864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3" y="1"/>
                  </a:moveTo>
                  <a:lnTo>
                    <a:pt x="0" y="217"/>
                  </a:lnTo>
                  <a:lnTo>
                    <a:pt x="38" y="255"/>
                  </a:lnTo>
                  <a:lnTo>
                    <a:pt x="250" y="38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6"/>
            <p:cNvSpPr/>
            <p:nvPr/>
          </p:nvSpPr>
          <p:spPr>
            <a:xfrm rot="10800000" flipH="1">
              <a:off x="7933043" y="4678698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8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6"/>
            <p:cNvSpPr/>
            <p:nvPr/>
          </p:nvSpPr>
          <p:spPr>
            <a:xfrm rot="10800000" flipH="1">
              <a:off x="8080763" y="4845282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1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6"/>
            <p:cNvSpPr/>
            <p:nvPr/>
          </p:nvSpPr>
          <p:spPr>
            <a:xfrm rot="10800000" flipH="1">
              <a:off x="7998696" y="4752964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0"/>
                  </a:ln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6"/>
            <p:cNvSpPr/>
            <p:nvPr/>
          </p:nvSpPr>
          <p:spPr>
            <a:xfrm rot="10800000" flipH="1">
              <a:off x="7418529" y="4663721"/>
              <a:ext cx="514604" cy="561017"/>
            </a:xfrm>
            <a:custGeom>
              <a:avLst/>
              <a:gdLst/>
              <a:ahLst/>
              <a:cxnLst/>
              <a:rect l="l" t="t" r="r" b="b"/>
              <a:pathLst>
                <a:path w="6772" h="6557" extrusionOk="0">
                  <a:moveTo>
                    <a:pt x="0" y="1"/>
                  </a:moveTo>
                  <a:lnTo>
                    <a:pt x="6555" y="6556"/>
                  </a:lnTo>
                  <a:lnTo>
                    <a:pt x="6772" y="634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6"/>
            <p:cNvSpPr/>
            <p:nvPr/>
          </p:nvSpPr>
          <p:spPr>
            <a:xfrm rot="10800000" flipH="1">
              <a:off x="7916553" y="4660559"/>
              <a:ext cx="19453" cy="21390"/>
            </a:xfrm>
            <a:custGeom>
              <a:avLst/>
              <a:gdLst/>
              <a:ahLst/>
              <a:cxnLst/>
              <a:rect l="l" t="t" r="r" b="b"/>
              <a:pathLst>
                <a:path w="256" h="250" extrusionOk="0">
                  <a:moveTo>
                    <a:pt x="218" y="1"/>
                  </a:moveTo>
                  <a:lnTo>
                    <a:pt x="1" y="212"/>
                  </a:lnTo>
                  <a:lnTo>
                    <a:pt x="39" y="250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6"/>
            <p:cNvSpPr/>
            <p:nvPr/>
          </p:nvSpPr>
          <p:spPr>
            <a:xfrm rot="10800000" flipH="1">
              <a:off x="7746720" y="4848530"/>
              <a:ext cx="350542" cy="376207"/>
            </a:xfrm>
            <a:custGeom>
              <a:avLst/>
              <a:gdLst/>
              <a:ahLst/>
              <a:cxnLst/>
              <a:rect l="l" t="t" r="r" b="b"/>
              <a:pathLst>
                <a:path w="4613" h="4397" extrusionOk="0">
                  <a:moveTo>
                    <a:pt x="0" y="1"/>
                  </a:moveTo>
                  <a:lnTo>
                    <a:pt x="4396" y="4397"/>
                  </a:lnTo>
                  <a:lnTo>
                    <a:pt x="4612" y="4184"/>
                  </a:lnTo>
                  <a:lnTo>
                    <a:pt x="4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6"/>
            <p:cNvSpPr/>
            <p:nvPr/>
          </p:nvSpPr>
          <p:spPr>
            <a:xfrm rot="10800000" flipH="1">
              <a:off x="8080763" y="4845282"/>
              <a:ext cx="19377" cy="21561"/>
            </a:xfrm>
            <a:custGeom>
              <a:avLst/>
              <a:gdLst/>
              <a:ahLst/>
              <a:cxnLst/>
              <a:rect l="l" t="t" r="r" b="b"/>
              <a:pathLst>
                <a:path w="255" h="252" extrusionOk="0">
                  <a:moveTo>
                    <a:pt x="216" y="1"/>
                  </a:moveTo>
                  <a:lnTo>
                    <a:pt x="0" y="214"/>
                  </a:lnTo>
                  <a:lnTo>
                    <a:pt x="38" y="251"/>
                  </a:lnTo>
                  <a:lnTo>
                    <a:pt x="255" y="39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6"/>
            <p:cNvSpPr/>
            <p:nvPr/>
          </p:nvSpPr>
          <p:spPr>
            <a:xfrm rot="10800000" flipH="1">
              <a:off x="7582587" y="4756125"/>
              <a:ext cx="432611" cy="468612"/>
            </a:xfrm>
            <a:custGeom>
              <a:avLst/>
              <a:gdLst/>
              <a:ahLst/>
              <a:cxnLst/>
              <a:rect l="l" t="t" r="r" b="b"/>
              <a:pathLst>
                <a:path w="5693" h="5477" extrusionOk="0">
                  <a:moveTo>
                    <a:pt x="1" y="1"/>
                  </a:moveTo>
                  <a:lnTo>
                    <a:pt x="5476" y="5476"/>
                  </a:lnTo>
                  <a:lnTo>
                    <a:pt x="5693" y="5264"/>
                  </a:lnTo>
                  <a:lnTo>
                    <a:pt x="4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6"/>
            <p:cNvSpPr/>
            <p:nvPr/>
          </p:nvSpPr>
          <p:spPr>
            <a:xfrm rot="10800000" flipH="1">
              <a:off x="7998696" y="4752963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7" y="1"/>
                  </a:moveTo>
                  <a:lnTo>
                    <a:pt x="0" y="213"/>
                  </a:lnTo>
                  <a:lnTo>
                    <a:pt x="38" y="251"/>
                  </a:lnTo>
                  <a:lnTo>
                    <a:pt x="255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6"/>
            <p:cNvSpPr/>
            <p:nvPr/>
          </p:nvSpPr>
          <p:spPr>
            <a:xfrm rot="10800000" flipH="1">
              <a:off x="8179319" y="4955910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6"/>
            <p:cNvSpPr/>
            <p:nvPr/>
          </p:nvSpPr>
          <p:spPr>
            <a:xfrm rot="10800000" flipH="1">
              <a:off x="7910854" y="4940935"/>
              <a:ext cx="268549" cy="283803"/>
            </a:xfrm>
            <a:custGeom>
              <a:avLst/>
              <a:gdLst/>
              <a:ahLst/>
              <a:cxnLst/>
              <a:rect l="l" t="t" r="r" b="b"/>
              <a:pathLst>
                <a:path w="3534" h="3317" extrusionOk="0">
                  <a:moveTo>
                    <a:pt x="1" y="1"/>
                  </a:moveTo>
                  <a:lnTo>
                    <a:pt x="3316" y="3317"/>
                  </a:lnTo>
                  <a:lnTo>
                    <a:pt x="3533" y="3104"/>
                  </a:lnTo>
                  <a:lnTo>
                    <a:pt x="4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6"/>
            <p:cNvSpPr/>
            <p:nvPr/>
          </p:nvSpPr>
          <p:spPr>
            <a:xfrm rot="10800000" flipH="1">
              <a:off x="8162754" y="4937686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1" y="213"/>
                  </a:lnTo>
                  <a:lnTo>
                    <a:pt x="38" y="250"/>
                  </a:lnTo>
                  <a:lnTo>
                    <a:pt x="256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6"/>
            <p:cNvSpPr/>
            <p:nvPr/>
          </p:nvSpPr>
          <p:spPr>
            <a:xfrm rot="10800000" flipH="1">
              <a:off x="7096340" y="3736519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6"/>
            <p:cNvSpPr/>
            <p:nvPr/>
          </p:nvSpPr>
          <p:spPr>
            <a:xfrm rot="10800000" flipH="1">
              <a:off x="7588362" y="4290944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6"/>
            <p:cNvSpPr/>
            <p:nvPr/>
          </p:nvSpPr>
          <p:spPr>
            <a:xfrm rot="10800000" flipH="1">
              <a:off x="7358650" y="4032298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6"/>
            <p:cNvSpPr/>
            <p:nvPr/>
          </p:nvSpPr>
          <p:spPr>
            <a:xfrm rot="10800000" flipH="1">
              <a:off x="7506675" y="4198540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33" y="37"/>
                  </a:lnTo>
                  <a:lnTo>
                    <a:pt x="3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6"/>
            <p:cNvSpPr/>
            <p:nvPr/>
          </p:nvSpPr>
          <p:spPr>
            <a:xfrm rot="10800000" flipH="1">
              <a:off x="7851052" y="4586294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7" y="3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6"/>
            <p:cNvSpPr/>
            <p:nvPr/>
          </p:nvSpPr>
          <p:spPr>
            <a:xfrm rot="10800000" flipH="1">
              <a:off x="6281446" y="3739763"/>
              <a:ext cx="833990" cy="936198"/>
            </a:xfrm>
            <a:custGeom>
              <a:avLst/>
              <a:gdLst/>
              <a:ahLst/>
              <a:cxnLst/>
              <a:rect l="l" t="t" r="r" b="b"/>
              <a:pathLst>
                <a:path w="10975" h="10942" extrusionOk="0">
                  <a:moveTo>
                    <a:pt x="218" y="1"/>
                  </a:moveTo>
                  <a:lnTo>
                    <a:pt x="1" y="218"/>
                  </a:lnTo>
                  <a:lnTo>
                    <a:pt x="10725" y="10942"/>
                  </a:lnTo>
                  <a:lnTo>
                    <a:pt x="10936" y="10725"/>
                  </a:lnTo>
                  <a:lnTo>
                    <a:pt x="10975" y="10762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6"/>
            <p:cNvSpPr/>
            <p:nvPr/>
          </p:nvSpPr>
          <p:spPr>
            <a:xfrm rot="10800000" flipH="1">
              <a:off x="6295048" y="4675875"/>
              <a:ext cx="3040" cy="2909"/>
            </a:xfrm>
            <a:custGeom>
              <a:avLst/>
              <a:gdLst/>
              <a:ahLst/>
              <a:cxnLst/>
              <a:rect l="l" t="t" r="r" b="b"/>
              <a:pathLst>
                <a:path w="40" h="34" extrusionOk="0">
                  <a:moveTo>
                    <a:pt x="39" y="34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6"/>
            <p:cNvSpPr/>
            <p:nvPr/>
          </p:nvSpPr>
          <p:spPr>
            <a:xfrm rot="10800000" flipH="1">
              <a:off x="7096340" y="3736519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2" y="1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1" y="38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6"/>
            <p:cNvSpPr/>
            <p:nvPr/>
          </p:nvSpPr>
          <p:spPr>
            <a:xfrm rot="10800000" flipH="1">
              <a:off x="6444364" y="3924571"/>
              <a:ext cx="832318" cy="935770"/>
            </a:xfrm>
            <a:custGeom>
              <a:avLst/>
              <a:gdLst/>
              <a:ahLst/>
              <a:cxnLst/>
              <a:rect l="l" t="t" r="r" b="b"/>
              <a:pathLst>
                <a:path w="10953" h="10937" extrusionOk="0">
                  <a:moveTo>
                    <a:pt x="0" y="196"/>
                  </a:moveTo>
                  <a:lnTo>
                    <a:pt x="16" y="212"/>
                  </a:lnTo>
                  <a:lnTo>
                    <a:pt x="16" y="212"/>
                  </a:lnTo>
                  <a:lnTo>
                    <a:pt x="0" y="196"/>
                  </a:lnTo>
                  <a:close/>
                  <a:moveTo>
                    <a:pt x="234" y="1"/>
                  </a:moveTo>
                  <a:lnTo>
                    <a:pt x="16" y="212"/>
                  </a:lnTo>
                  <a:lnTo>
                    <a:pt x="16" y="212"/>
                  </a:lnTo>
                  <a:lnTo>
                    <a:pt x="10740" y="10936"/>
                  </a:lnTo>
                  <a:lnTo>
                    <a:pt x="10953" y="10720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6"/>
            <p:cNvSpPr/>
            <p:nvPr/>
          </p:nvSpPr>
          <p:spPr>
            <a:xfrm rot="10800000" flipH="1">
              <a:off x="7260474" y="3921327"/>
              <a:ext cx="19073" cy="21818"/>
            </a:xfrm>
            <a:custGeom>
              <a:avLst/>
              <a:gdLst/>
              <a:ahLst/>
              <a:cxnLst/>
              <a:rect l="l" t="t" r="r" b="b"/>
              <a:pathLst>
                <a:path w="251" h="255" extrusionOk="0">
                  <a:moveTo>
                    <a:pt x="213" y="0"/>
                  </a:moveTo>
                  <a:lnTo>
                    <a:pt x="0" y="216"/>
                  </a:lnTo>
                  <a:lnTo>
                    <a:pt x="39" y="255"/>
                  </a:lnTo>
                  <a:lnTo>
                    <a:pt x="250" y="37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6"/>
            <p:cNvSpPr/>
            <p:nvPr/>
          </p:nvSpPr>
          <p:spPr>
            <a:xfrm rot="10800000" flipH="1">
              <a:off x="6609714" y="4109379"/>
              <a:ext cx="831103" cy="935684"/>
            </a:xfrm>
            <a:custGeom>
              <a:avLst/>
              <a:gdLst/>
              <a:ahLst/>
              <a:cxnLst/>
              <a:rect l="l" t="t" r="r" b="b"/>
              <a:pathLst>
                <a:path w="10937" h="10936" extrusionOk="0">
                  <a:moveTo>
                    <a:pt x="217" y="0"/>
                  </a:moveTo>
                  <a:lnTo>
                    <a:pt x="1" y="212"/>
                  </a:lnTo>
                  <a:lnTo>
                    <a:pt x="10725" y="10936"/>
                  </a:lnTo>
                  <a:lnTo>
                    <a:pt x="10936" y="1071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6"/>
            <p:cNvSpPr/>
            <p:nvPr/>
          </p:nvSpPr>
          <p:spPr>
            <a:xfrm rot="10800000" flipH="1">
              <a:off x="7424608" y="4106135"/>
              <a:ext cx="18998" cy="21903"/>
            </a:xfrm>
            <a:custGeom>
              <a:avLst/>
              <a:gdLst/>
              <a:ahLst/>
              <a:cxnLst/>
              <a:rect l="l" t="t" r="r" b="b"/>
              <a:pathLst>
                <a:path w="250" h="256" extrusionOk="0">
                  <a:moveTo>
                    <a:pt x="212" y="0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0" y="39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6"/>
            <p:cNvSpPr/>
            <p:nvPr/>
          </p:nvSpPr>
          <p:spPr>
            <a:xfrm rot="10800000" flipH="1">
              <a:off x="6770960" y="4294101"/>
              <a:ext cx="833914" cy="930636"/>
            </a:xfrm>
            <a:custGeom>
              <a:avLst/>
              <a:gdLst/>
              <a:ahLst/>
              <a:cxnLst/>
              <a:rect l="l" t="t" r="r" b="b"/>
              <a:pathLst>
                <a:path w="10974" h="10877" extrusionOk="0">
                  <a:moveTo>
                    <a:pt x="189" y="1"/>
                  </a:moveTo>
                  <a:lnTo>
                    <a:pt x="38" y="152"/>
                  </a:lnTo>
                  <a:lnTo>
                    <a:pt x="1" y="120"/>
                  </a:lnTo>
                  <a:lnTo>
                    <a:pt x="1" y="120"/>
                  </a:lnTo>
                  <a:lnTo>
                    <a:pt x="10758" y="10876"/>
                  </a:lnTo>
                  <a:lnTo>
                    <a:pt x="10974" y="10659"/>
                  </a:lnTo>
                  <a:lnTo>
                    <a:pt x="3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6"/>
            <p:cNvSpPr/>
            <p:nvPr/>
          </p:nvSpPr>
          <p:spPr>
            <a:xfrm rot="10800000" flipH="1">
              <a:off x="7588362" y="4290943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7" y="1"/>
                  </a:moveTo>
                  <a:lnTo>
                    <a:pt x="1" y="218"/>
                  </a:lnTo>
                  <a:lnTo>
                    <a:pt x="38" y="256"/>
                  </a:lnTo>
                  <a:lnTo>
                    <a:pt x="255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6"/>
            <p:cNvSpPr/>
            <p:nvPr/>
          </p:nvSpPr>
          <p:spPr>
            <a:xfrm rot="10800000" flipH="1">
              <a:off x="7090261" y="4478997"/>
              <a:ext cx="678819" cy="745741"/>
            </a:xfrm>
            <a:custGeom>
              <a:avLst/>
              <a:gdLst/>
              <a:ahLst/>
              <a:cxnLst/>
              <a:rect l="l" t="t" r="r" b="b"/>
              <a:pathLst>
                <a:path w="8933" h="8716" extrusionOk="0">
                  <a:moveTo>
                    <a:pt x="0" y="1"/>
                  </a:moveTo>
                  <a:lnTo>
                    <a:pt x="8715" y="8716"/>
                  </a:lnTo>
                  <a:lnTo>
                    <a:pt x="8932" y="8504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6"/>
            <p:cNvSpPr/>
            <p:nvPr/>
          </p:nvSpPr>
          <p:spPr>
            <a:xfrm rot="10800000" flipH="1">
              <a:off x="7752495" y="4475666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7" y="0"/>
                  </a:moveTo>
                  <a:lnTo>
                    <a:pt x="0" y="212"/>
                  </a:lnTo>
                  <a:lnTo>
                    <a:pt x="37" y="250"/>
                  </a:lnTo>
                  <a:lnTo>
                    <a:pt x="255" y="33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6"/>
            <p:cNvSpPr/>
            <p:nvPr/>
          </p:nvSpPr>
          <p:spPr>
            <a:xfrm rot="10800000" flipH="1">
              <a:off x="6363513" y="3832081"/>
              <a:ext cx="831179" cy="935855"/>
            </a:xfrm>
            <a:custGeom>
              <a:avLst/>
              <a:gdLst/>
              <a:ahLst/>
              <a:cxnLst/>
              <a:rect l="l" t="t" r="r" b="b"/>
              <a:pathLst>
                <a:path w="10938" h="10938" extrusionOk="0">
                  <a:moveTo>
                    <a:pt x="218" y="1"/>
                  </a:moveTo>
                  <a:lnTo>
                    <a:pt x="0" y="213"/>
                  </a:lnTo>
                  <a:lnTo>
                    <a:pt x="10724" y="10937"/>
                  </a:lnTo>
                  <a:lnTo>
                    <a:pt x="10937" y="10720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6"/>
            <p:cNvSpPr/>
            <p:nvPr/>
          </p:nvSpPr>
          <p:spPr>
            <a:xfrm rot="10800000" flipH="1">
              <a:off x="7178407" y="3828923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3" y="1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0" y="38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6"/>
            <p:cNvSpPr/>
            <p:nvPr/>
          </p:nvSpPr>
          <p:spPr>
            <a:xfrm rot="10800000" flipH="1">
              <a:off x="6524759" y="4934520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0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6"/>
            <p:cNvSpPr/>
            <p:nvPr/>
          </p:nvSpPr>
          <p:spPr>
            <a:xfrm rot="10800000" flipH="1">
              <a:off x="6527571" y="4014151"/>
              <a:ext cx="831179" cy="938508"/>
            </a:xfrm>
            <a:custGeom>
              <a:avLst/>
              <a:gdLst/>
              <a:ahLst/>
              <a:cxnLst/>
              <a:rect l="l" t="t" r="r" b="b"/>
              <a:pathLst>
                <a:path w="10938" h="10969" extrusionOk="0">
                  <a:moveTo>
                    <a:pt x="218" y="0"/>
                  </a:moveTo>
                  <a:lnTo>
                    <a:pt x="1" y="212"/>
                  </a:lnTo>
                  <a:lnTo>
                    <a:pt x="10757" y="10968"/>
                  </a:lnTo>
                  <a:lnTo>
                    <a:pt x="10725" y="10936"/>
                  </a:lnTo>
                  <a:lnTo>
                    <a:pt x="10938" y="1071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6"/>
            <p:cNvSpPr/>
            <p:nvPr/>
          </p:nvSpPr>
          <p:spPr>
            <a:xfrm rot="10800000" flipH="1">
              <a:off x="7342465" y="4013731"/>
              <a:ext cx="19073" cy="21818"/>
            </a:xfrm>
            <a:custGeom>
              <a:avLst/>
              <a:gdLst/>
              <a:ahLst/>
              <a:cxnLst/>
              <a:rect l="l" t="t" r="r" b="b"/>
              <a:pathLst>
                <a:path w="251" h="255" extrusionOk="0">
                  <a:moveTo>
                    <a:pt x="214" y="0"/>
                  </a:moveTo>
                  <a:lnTo>
                    <a:pt x="1" y="217"/>
                  </a:lnTo>
                  <a:lnTo>
                    <a:pt x="39" y="255"/>
                  </a:lnTo>
                  <a:lnTo>
                    <a:pt x="251" y="38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6"/>
            <p:cNvSpPr/>
            <p:nvPr/>
          </p:nvSpPr>
          <p:spPr>
            <a:xfrm rot="10800000" flipH="1">
              <a:off x="6691781" y="4201697"/>
              <a:ext cx="832926" cy="937224"/>
            </a:xfrm>
            <a:custGeom>
              <a:avLst/>
              <a:gdLst/>
              <a:ahLst/>
              <a:cxnLst/>
              <a:rect l="l" t="t" r="r" b="b"/>
              <a:pathLst>
                <a:path w="10961" h="10954" extrusionOk="0">
                  <a:moveTo>
                    <a:pt x="201" y="0"/>
                  </a:moveTo>
                  <a:lnTo>
                    <a:pt x="217" y="16"/>
                  </a:lnTo>
                  <a:lnTo>
                    <a:pt x="217" y="16"/>
                  </a:lnTo>
                  <a:lnTo>
                    <a:pt x="201" y="0"/>
                  </a:lnTo>
                  <a:close/>
                  <a:moveTo>
                    <a:pt x="217" y="16"/>
                  </a:moveTo>
                  <a:lnTo>
                    <a:pt x="1" y="229"/>
                  </a:lnTo>
                  <a:lnTo>
                    <a:pt x="10724" y="10953"/>
                  </a:lnTo>
                  <a:lnTo>
                    <a:pt x="10936" y="10736"/>
                  </a:lnTo>
                  <a:lnTo>
                    <a:pt x="10961" y="10760"/>
                  </a:lnTo>
                  <a:lnTo>
                    <a:pt x="217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6"/>
            <p:cNvSpPr/>
            <p:nvPr/>
          </p:nvSpPr>
          <p:spPr>
            <a:xfrm rot="10800000" flipH="1">
              <a:off x="7506675" y="4198539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2" y="1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1" y="39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6"/>
            <p:cNvSpPr/>
            <p:nvPr/>
          </p:nvSpPr>
          <p:spPr>
            <a:xfrm rot="10800000" flipH="1">
              <a:off x="6926127" y="4386506"/>
              <a:ext cx="760888" cy="838231"/>
            </a:xfrm>
            <a:custGeom>
              <a:avLst/>
              <a:gdLst/>
              <a:ahLst/>
              <a:cxnLst/>
              <a:rect l="l" t="t" r="r" b="b"/>
              <a:pathLst>
                <a:path w="10013" h="9797" extrusionOk="0">
                  <a:moveTo>
                    <a:pt x="1" y="1"/>
                  </a:moveTo>
                  <a:lnTo>
                    <a:pt x="9795" y="9797"/>
                  </a:lnTo>
                  <a:lnTo>
                    <a:pt x="10013" y="9579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6"/>
            <p:cNvSpPr/>
            <p:nvPr/>
          </p:nvSpPr>
          <p:spPr>
            <a:xfrm rot="10800000" flipH="1">
              <a:off x="7670429" y="4383347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8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6"/>
            <p:cNvSpPr/>
            <p:nvPr/>
          </p:nvSpPr>
          <p:spPr>
            <a:xfrm rot="10800000" flipH="1">
              <a:off x="7254319" y="4571401"/>
              <a:ext cx="596825" cy="653336"/>
            </a:xfrm>
            <a:custGeom>
              <a:avLst/>
              <a:gdLst/>
              <a:ahLst/>
              <a:cxnLst/>
              <a:rect l="l" t="t" r="r" b="b"/>
              <a:pathLst>
                <a:path w="7854" h="7636" extrusionOk="0">
                  <a:moveTo>
                    <a:pt x="1" y="1"/>
                  </a:moveTo>
                  <a:lnTo>
                    <a:pt x="7636" y="7636"/>
                  </a:lnTo>
                  <a:lnTo>
                    <a:pt x="7853" y="7424"/>
                  </a:lnTo>
                  <a:lnTo>
                    <a:pt x="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6"/>
            <p:cNvSpPr/>
            <p:nvPr/>
          </p:nvSpPr>
          <p:spPr>
            <a:xfrm rot="10800000" flipH="1">
              <a:off x="7834486" y="4568070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1" y="212"/>
                  </a:lnTo>
                  <a:lnTo>
                    <a:pt x="39" y="250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6"/>
            <p:cNvSpPr/>
            <p:nvPr/>
          </p:nvSpPr>
          <p:spPr>
            <a:xfrm rot="10800000" flipH="1">
              <a:off x="6278634" y="4657223"/>
              <a:ext cx="19453" cy="21561"/>
            </a:xfrm>
            <a:custGeom>
              <a:avLst/>
              <a:gdLst/>
              <a:ahLst/>
              <a:cxnLst/>
              <a:rect l="l" t="t" r="r" b="b"/>
              <a:pathLst>
                <a:path w="256" h="252" extrusionOk="0">
                  <a:moveTo>
                    <a:pt x="217" y="1"/>
                  </a:moveTo>
                  <a:lnTo>
                    <a:pt x="0" y="213"/>
                  </a:lnTo>
                  <a:lnTo>
                    <a:pt x="38" y="251"/>
                  </a:lnTo>
                  <a:lnTo>
                    <a:pt x="255" y="34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16"/>
            <p:cNvSpPr/>
            <p:nvPr/>
          </p:nvSpPr>
          <p:spPr>
            <a:xfrm rot="10800000" flipH="1">
              <a:off x="6459258" y="4860255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0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6"/>
            <p:cNvSpPr/>
            <p:nvPr/>
          </p:nvSpPr>
          <p:spPr>
            <a:xfrm rot="10800000" flipH="1">
              <a:off x="6442692" y="4842116"/>
              <a:ext cx="19453" cy="21390"/>
            </a:xfrm>
            <a:custGeom>
              <a:avLst/>
              <a:gdLst/>
              <a:ahLst/>
              <a:cxnLst/>
              <a:rect l="l" t="t" r="r" b="b"/>
              <a:pathLst>
                <a:path w="256" h="250" extrusionOk="0">
                  <a:moveTo>
                    <a:pt x="218" y="0"/>
                  </a:moveTo>
                  <a:lnTo>
                    <a:pt x="1" y="212"/>
                  </a:lnTo>
                  <a:lnTo>
                    <a:pt x="38" y="249"/>
                  </a:lnTo>
                  <a:lnTo>
                    <a:pt x="256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6"/>
            <p:cNvSpPr/>
            <p:nvPr/>
          </p:nvSpPr>
          <p:spPr>
            <a:xfrm rot="10800000" flipH="1">
              <a:off x="6360701" y="4749627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6" y="0"/>
                  </a:moveTo>
                  <a:lnTo>
                    <a:pt x="0" y="212"/>
                  </a:lnTo>
                  <a:lnTo>
                    <a:pt x="37" y="250"/>
                  </a:lnTo>
                  <a:lnTo>
                    <a:pt x="255" y="38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6"/>
            <p:cNvSpPr/>
            <p:nvPr/>
          </p:nvSpPr>
          <p:spPr>
            <a:xfrm rot="10800000" flipH="1">
              <a:off x="6524759" y="4934520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1"/>
                  </a:moveTo>
                  <a:lnTo>
                    <a:pt x="1" y="213"/>
                  </a:lnTo>
                  <a:lnTo>
                    <a:pt x="38" y="251"/>
                  </a:lnTo>
                  <a:lnTo>
                    <a:pt x="255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6"/>
            <p:cNvSpPr/>
            <p:nvPr/>
          </p:nvSpPr>
          <p:spPr>
            <a:xfrm rot="10800000" flipH="1">
              <a:off x="7014273" y="3644201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1"/>
                  </a:move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16"/>
            <p:cNvSpPr/>
            <p:nvPr/>
          </p:nvSpPr>
          <p:spPr>
            <a:xfrm rot="10800000" flipH="1">
              <a:off x="5953178" y="3674398"/>
              <a:ext cx="577448" cy="631946"/>
            </a:xfrm>
            <a:custGeom>
              <a:avLst/>
              <a:gdLst/>
              <a:ahLst/>
              <a:cxnLst/>
              <a:rect l="l" t="t" r="r" b="b"/>
              <a:pathLst>
                <a:path w="7599" h="7386" extrusionOk="0">
                  <a:moveTo>
                    <a:pt x="218" y="1"/>
                  </a:moveTo>
                  <a:lnTo>
                    <a:pt x="1" y="217"/>
                  </a:lnTo>
                  <a:lnTo>
                    <a:pt x="7037" y="7253"/>
                  </a:lnTo>
                  <a:cubicBezTo>
                    <a:pt x="7226" y="7301"/>
                    <a:pt x="7409" y="7343"/>
                    <a:pt x="7598" y="7386"/>
                  </a:cubicBez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6"/>
            <p:cNvSpPr/>
            <p:nvPr/>
          </p:nvSpPr>
          <p:spPr>
            <a:xfrm rot="10800000" flipH="1">
              <a:off x="6114425" y="3603382"/>
              <a:ext cx="807850" cy="887771"/>
            </a:xfrm>
            <a:custGeom>
              <a:avLst/>
              <a:gdLst/>
              <a:ahLst/>
              <a:cxnLst/>
              <a:rect l="l" t="t" r="r" b="b"/>
              <a:pathLst>
                <a:path w="10631" h="10376" extrusionOk="0">
                  <a:moveTo>
                    <a:pt x="255" y="0"/>
                  </a:moveTo>
                  <a:lnTo>
                    <a:pt x="39" y="218"/>
                  </a:lnTo>
                  <a:lnTo>
                    <a:pt x="1" y="180"/>
                  </a:lnTo>
                  <a:lnTo>
                    <a:pt x="1" y="180"/>
                  </a:lnTo>
                  <a:lnTo>
                    <a:pt x="10130" y="10310"/>
                  </a:lnTo>
                  <a:cubicBezTo>
                    <a:pt x="10296" y="10334"/>
                    <a:pt x="10461" y="10356"/>
                    <a:pt x="10631" y="10375"/>
                  </a:cubicBezTo>
                  <a:lnTo>
                    <a:pt x="2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6"/>
            <p:cNvSpPr/>
            <p:nvPr/>
          </p:nvSpPr>
          <p:spPr>
            <a:xfrm rot="10800000" flipH="1">
              <a:off x="5871111" y="3749007"/>
              <a:ext cx="429419" cy="464933"/>
            </a:xfrm>
            <a:custGeom>
              <a:avLst/>
              <a:gdLst/>
              <a:ahLst/>
              <a:cxnLst/>
              <a:rect l="l" t="t" r="r" b="b"/>
              <a:pathLst>
                <a:path w="5651" h="5434" extrusionOk="0">
                  <a:moveTo>
                    <a:pt x="218" y="1"/>
                  </a:moveTo>
                  <a:lnTo>
                    <a:pt x="1" y="218"/>
                  </a:lnTo>
                  <a:lnTo>
                    <a:pt x="4933" y="5150"/>
                  </a:lnTo>
                  <a:cubicBezTo>
                    <a:pt x="5066" y="5207"/>
                    <a:pt x="5203" y="5263"/>
                    <a:pt x="5335" y="5320"/>
                  </a:cubicBezTo>
                  <a:cubicBezTo>
                    <a:pt x="5438" y="5357"/>
                    <a:pt x="5542" y="5396"/>
                    <a:pt x="5651" y="5433"/>
                  </a:cubicBez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6"/>
            <p:cNvSpPr/>
            <p:nvPr/>
          </p:nvSpPr>
          <p:spPr>
            <a:xfrm rot="10800000" flipH="1">
              <a:off x="6035245" y="3633585"/>
              <a:ext cx="695992" cy="768414"/>
            </a:xfrm>
            <a:custGeom>
              <a:avLst/>
              <a:gdLst/>
              <a:ahLst/>
              <a:cxnLst/>
              <a:rect l="l" t="t" r="r" b="b"/>
              <a:pathLst>
                <a:path w="9159" h="8981" extrusionOk="0">
                  <a:moveTo>
                    <a:pt x="180" y="1"/>
                  </a:moveTo>
                  <a:lnTo>
                    <a:pt x="218" y="39"/>
                  </a:lnTo>
                  <a:lnTo>
                    <a:pt x="0" y="255"/>
                  </a:lnTo>
                  <a:lnTo>
                    <a:pt x="8645" y="8900"/>
                  </a:lnTo>
                  <a:cubicBezTo>
                    <a:pt x="8815" y="8928"/>
                    <a:pt x="8985" y="8957"/>
                    <a:pt x="9159" y="8980"/>
                  </a:cubicBezTo>
                  <a:lnTo>
                    <a:pt x="1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6"/>
            <p:cNvSpPr/>
            <p:nvPr/>
          </p:nvSpPr>
          <p:spPr>
            <a:xfrm rot="10800000" flipH="1">
              <a:off x="6199455" y="3647359"/>
              <a:ext cx="831027" cy="939021"/>
            </a:xfrm>
            <a:custGeom>
              <a:avLst/>
              <a:gdLst/>
              <a:ahLst/>
              <a:cxnLst/>
              <a:rect l="l" t="t" r="r" b="b"/>
              <a:pathLst>
                <a:path w="10936" h="10975" extrusionOk="0">
                  <a:moveTo>
                    <a:pt x="179" y="1"/>
                  </a:moveTo>
                  <a:lnTo>
                    <a:pt x="214" y="36"/>
                  </a:lnTo>
                  <a:lnTo>
                    <a:pt x="216" y="33"/>
                  </a:lnTo>
                  <a:lnTo>
                    <a:pt x="179" y="1"/>
                  </a:lnTo>
                  <a:close/>
                  <a:moveTo>
                    <a:pt x="214" y="36"/>
                  </a:moveTo>
                  <a:lnTo>
                    <a:pt x="0" y="251"/>
                  </a:lnTo>
                  <a:lnTo>
                    <a:pt x="10724" y="10975"/>
                  </a:lnTo>
                  <a:lnTo>
                    <a:pt x="10935" y="10757"/>
                  </a:lnTo>
                  <a:lnTo>
                    <a:pt x="214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6"/>
            <p:cNvSpPr/>
            <p:nvPr/>
          </p:nvSpPr>
          <p:spPr>
            <a:xfrm rot="10800000" flipH="1">
              <a:off x="7014273" y="3644201"/>
              <a:ext cx="19073" cy="21818"/>
            </a:xfrm>
            <a:custGeom>
              <a:avLst/>
              <a:gdLst/>
              <a:ahLst/>
              <a:cxnLst/>
              <a:rect l="l" t="t" r="r" b="b"/>
              <a:pathLst>
                <a:path w="251" h="255" extrusionOk="0">
                  <a:moveTo>
                    <a:pt x="212" y="0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1" y="39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6"/>
            <p:cNvSpPr/>
            <p:nvPr/>
          </p:nvSpPr>
          <p:spPr>
            <a:xfrm rot="10800000" flipH="1">
              <a:off x="5966856" y="4306259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9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6"/>
            <p:cNvSpPr/>
            <p:nvPr/>
          </p:nvSpPr>
          <p:spPr>
            <a:xfrm rot="10800000" flipH="1">
              <a:off x="5950367" y="4287778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8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6"/>
            <p:cNvSpPr/>
            <p:nvPr/>
          </p:nvSpPr>
          <p:spPr>
            <a:xfrm rot="10800000" flipH="1">
              <a:off x="6130990" y="4491067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38"/>
                  </a:moveTo>
                  <a:lnTo>
                    <a:pt x="37" y="38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6"/>
            <p:cNvSpPr/>
            <p:nvPr/>
          </p:nvSpPr>
          <p:spPr>
            <a:xfrm rot="10800000" flipH="1">
              <a:off x="6114425" y="4472500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9" y="256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6"/>
            <p:cNvSpPr/>
            <p:nvPr/>
          </p:nvSpPr>
          <p:spPr>
            <a:xfrm rot="10800000" flipH="1">
              <a:off x="5868300" y="4195288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1" y="216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6"/>
            <p:cNvSpPr/>
            <p:nvPr/>
          </p:nvSpPr>
          <p:spPr>
            <a:xfrm rot="10800000" flipH="1">
              <a:off x="6032434" y="4380096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37" y="38"/>
                  </a:lnTo>
                  <a:lnTo>
                    <a:pt x="37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6"/>
            <p:cNvSpPr/>
            <p:nvPr/>
          </p:nvSpPr>
          <p:spPr>
            <a:xfrm rot="10800000" flipH="1">
              <a:off x="6032434" y="4380096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8"/>
                  </a:lnTo>
                  <a:lnTo>
                    <a:pt x="37" y="255"/>
                  </a:lnTo>
                  <a:lnTo>
                    <a:pt x="255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6"/>
            <p:cNvSpPr/>
            <p:nvPr/>
          </p:nvSpPr>
          <p:spPr>
            <a:xfrm rot="10800000" flipH="1">
              <a:off x="6196491" y="4564904"/>
              <a:ext cx="3040" cy="3251"/>
            </a:xfrm>
            <a:custGeom>
              <a:avLst/>
              <a:gdLst/>
              <a:ahLst/>
              <a:cxnLst/>
              <a:rect l="l" t="t" r="r" b="b"/>
              <a:pathLst>
                <a:path w="40" h="38" extrusionOk="0">
                  <a:moveTo>
                    <a:pt x="1" y="0"/>
                  </a:moveTo>
                  <a:lnTo>
                    <a:pt x="3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6"/>
            <p:cNvSpPr/>
            <p:nvPr/>
          </p:nvSpPr>
          <p:spPr>
            <a:xfrm rot="10800000" flipH="1">
              <a:off x="6196491" y="4564904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1"/>
                  </a:moveTo>
                  <a:lnTo>
                    <a:pt x="1" y="213"/>
                  </a:lnTo>
                  <a:lnTo>
                    <a:pt x="39" y="251"/>
                  </a:lnTo>
                  <a:lnTo>
                    <a:pt x="255" y="33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6"/>
            <p:cNvSpPr/>
            <p:nvPr/>
          </p:nvSpPr>
          <p:spPr>
            <a:xfrm rot="10800000" flipH="1">
              <a:off x="6292236" y="4678698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6"/>
            <p:cNvSpPr/>
            <p:nvPr/>
          </p:nvSpPr>
          <p:spPr>
            <a:xfrm rot="10800000" flipH="1">
              <a:off x="6439881" y="4845282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1" y="1"/>
                  </a:ln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6"/>
            <p:cNvSpPr/>
            <p:nvPr/>
          </p:nvSpPr>
          <p:spPr>
            <a:xfrm rot="10800000" flipH="1">
              <a:off x="6521948" y="4937686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1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6"/>
            <p:cNvSpPr/>
            <p:nvPr/>
          </p:nvSpPr>
          <p:spPr>
            <a:xfrm rot="10800000" flipH="1">
              <a:off x="5913133" y="4663722"/>
              <a:ext cx="379190" cy="428228"/>
            </a:xfrm>
            <a:custGeom>
              <a:avLst/>
              <a:gdLst/>
              <a:ahLst/>
              <a:cxnLst/>
              <a:rect l="l" t="t" r="r" b="b"/>
              <a:pathLst>
                <a:path w="4990" h="5005" extrusionOk="0">
                  <a:moveTo>
                    <a:pt x="198" y="0"/>
                  </a:moveTo>
                  <a:cubicBezTo>
                    <a:pt x="132" y="76"/>
                    <a:pt x="66" y="157"/>
                    <a:pt x="0" y="237"/>
                  </a:cubicBezTo>
                  <a:lnTo>
                    <a:pt x="4772" y="5004"/>
                  </a:lnTo>
                  <a:lnTo>
                    <a:pt x="4989" y="4793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6"/>
            <p:cNvSpPr/>
            <p:nvPr/>
          </p:nvSpPr>
          <p:spPr>
            <a:xfrm rot="10800000" flipH="1">
              <a:off x="6275671" y="4660559"/>
              <a:ext cx="19453" cy="21390"/>
            </a:xfrm>
            <a:custGeom>
              <a:avLst/>
              <a:gdLst/>
              <a:ahLst/>
              <a:cxnLst/>
              <a:rect l="l" t="t" r="r" b="b"/>
              <a:pathLst>
                <a:path w="256" h="250" extrusionOk="0">
                  <a:moveTo>
                    <a:pt x="218" y="1"/>
                  </a:moveTo>
                  <a:lnTo>
                    <a:pt x="1" y="212"/>
                  </a:lnTo>
                  <a:lnTo>
                    <a:pt x="39" y="250"/>
                  </a:lnTo>
                  <a:lnTo>
                    <a:pt x="256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6"/>
            <p:cNvSpPr/>
            <p:nvPr/>
          </p:nvSpPr>
          <p:spPr>
            <a:xfrm rot="10800000" flipH="1">
              <a:off x="6105534" y="4848530"/>
              <a:ext cx="352898" cy="376207"/>
            </a:xfrm>
            <a:custGeom>
              <a:avLst/>
              <a:gdLst/>
              <a:ahLst/>
              <a:cxnLst/>
              <a:rect l="l" t="t" r="r" b="b"/>
              <a:pathLst>
                <a:path w="4644" h="4397" extrusionOk="0">
                  <a:moveTo>
                    <a:pt x="4617" y="4184"/>
                  </a:moveTo>
                  <a:lnTo>
                    <a:pt x="4644" y="4211"/>
                  </a:lnTo>
                  <a:lnTo>
                    <a:pt x="4644" y="4211"/>
                  </a:lnTo>
                  <a:lnTo>
                    <a:pt x="4617" y="4184"/>
                  </a:lnTo>
                  <a:close/>
                  <a:moveTo>
                    <a:pt x="0" y="1"/>
                  </a:moveTo>
                  <a:lnTo>
                    <a:pt x="4401" y="4397"/>
                  </a:lnTo>
                  <a:lnTo>
                    <a:pt x="4617" y="4184"/>
                  </a:lnTo>
                  <a:lnTo>
                    <a:pt x="4617" y="4184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6"/>
            <p:cNvSpPr/>
            <p:nvPr/>
          </p:nvSpPr>
          <p:spPr>
            <a:xfrm rot="10800000" flipH="1">
              <a:off x="6439881" y="4845282"/>
              <a:ext cx="19453" cy="21561"/>
            </a:xfrm>
            <a:custGeom>
              <a:avLst/>
              <a:gdLst/>
              <a:ahLst/>
              <a:cxnLst/>
              <a:rect l="l" t="t" r="r" b="b"/>
              <a:pathLst>
                <a:path w="256" h="252" extrusionOk="0">
                  <a:moveTo>
                    <a:pt x="217" y="1"/>
                  </a:moveTo>
                  <a:lnTo>
                    <a:pt x="1" y="214"/>
                  </a:lnTo>
                  <a:lnTo>
                    <a:pt x="38" y="251"/>
                  </a:lnTo>
                  <a:lnTo>
                    <a:pt x="255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6"/>
            <p:cNvSpPr/>
            <p:nvPr/>
          </p:nvSpPr>
          <p:spPr>
            <a:xfrm rot="10800000" flipH="1">
              <a:off x="5992996" y="4756126"/>
              <a:ext cx="381318" cy="428570"/>
            </a:xfrm>
            <a:custGeom>
              <a:avLst/>
              <a:gdLst/>
              <a:ahLst/>
              <a:cxnLst/>
              <a:rect l="l" t="t" r="r" b="b"/>
              <a:pathLst>
                <a:path w="5018" h="5009" extrusionOk="0">
                  <a:moveTo>
                    <a:pt x="223" y="0"/>
                  </a:moveTo>
                  <a:cubicBezTo>
                    <a:pt x="147" y="66"/>
                    <a:pt x="75" y="142"/>
                    <a:pt x="1" y="207"/>
                  </a:cubicBezTo>
                  <a:lnTo>
                    <a:pt x="4801" y="5008"/>
                  </a:lnTo>
                  <a:lnTo>
                    <a:pt x="5018" y="4796"/>
                  </a:lnTo>
                  <a:lnTo>
                    <a:pt x="2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6"/>
            <p:cNvSpPr/>
            <p:nvPr/>
          </p:nvSpPr>
          <p:spPr>
            <a:xfrm rot="10800000" flipH="1">
              <a:off x="6357738" y="4752963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1"/>
                  </a:moveTo>
                  <a:lnTo>
                    <a:pt x="1" y="213"/>
                  </a:lnTo>
                  <a:lnTo>
                    <a:pt x="39" y="251"/>
                  </a:lnTo>
                  <a:lnTo>
                    <a:pt x="255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16"/>
            <p:cNvSpPr/>
            <p:nvPr/>
          </p:nvSpPr>
          <p:spPr>
            <a:xfrm rot="10800000" flipH="1">
              <a:off x="6269592" y="4940935"/>
              <a:ext cx="268853" cy="283803"/>
            </a:xfrm>
            <a:custGeom>
              <a:avLst/>
              <a:gdLst/>
              <a:ahLst/>
              <a:cxnLst/>
              <a:rect l="l" t="t" r="r" b="b"/>
              <a:pathLst>
                <a:path w="3538" h="3317" extrusionOk="0">
                  <a:moveTo>
                    <a:pt x="1" y="1"/>
                  </a:moveTo>
                  <a:lnTo>
                    <a:pt x="3321" y="3317"/>
                  </a:lnTo>
                  <a:lnTo>
                    <a:pt x="3537" y="3104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16"/>
            <p:cNvSpPr/>
            <p:nvPr/>
          </p:nvSpPr>
          <p:spPr>
            <a:xfrm rot="10800000" flipH="1">
              <a:off x="6521948" y="4937686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6" y="0"/>
                  </a:moveTo>
                  <a:lnTo>
                    <a:pt x="0" y="213"/>
                  </a:lnTo>
                  <a:lnTo>
                    <a:pt x="38" y="250"/>
                  </a:lnTo>
                  <a:lnTo>
                    <a:pt x="255" y="38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6"/>
            <p:cNvSpPr/>
            <p:nvPr/>
          </p:nvSpPr>
          <p:spPr>
            <a:xfrm rot="10800000" flipH="1">
              <a:off x="5947479" y="4290944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6"/>
            <p:cNvSpPr/>
            <p:nvPr/>
          </p:nvSpPr>
          <p:spPr>
            <a:xfrm rot="10800000" flipH="1">
              <a:off x="6111613" y="4475666"/>
              <a:ext cx="2888" cy="3422"/>
            </a:xfrm>
            <a:custGeom>
              <a:avLst/>
              <a:gdLst/>
              <a:ahLst/>
              <a:cxnLst/>
              <a:rect l="l" t="t" r="r" b="b"/>
              <a:pathLst>
                <a:path w="38" h="40" extrusionOk="0">
                  <a:moveTo>
                    <a:pt x="0" y="1"/>
                  </a:moveTo>
                  <a:lnTo>
                    <a:pt x="38" y="39"/>
                  </a:lnTo>
                  <a:lnTo>
                    <a:pt x="38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6"/>
            <p:cNvSpPr/>
            <p:nvPr/>
          </p:nvSpPr>
          <p:spPr>
            <a:xfrm rot="10800000" flipH="1">
              <a:off x="6045959" y="4401914"/>
              <a:ext cx="3040" cy="3251"/>
            </a:xfrm>
            <a:custGeom>
              <a:avLst/>
              <a:gdLst/>
              <a:ahLst/>
              <a:cxnLst/>
              <a:rect l="l" t="t" r="r" b="b"/>
              <a:pathLst>
                <a:path w="40" h="38" extrusionOk="0">
                  <a:moveTo>
                    <a:pt x="39" y="38"/>
                  </a:moveTo>
                  <a:lnTo>
                    <a:pt x="39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16"/>
            <p:cNvSpPr/>
            <p:nvPr/>
          </p:nvSpPr>
          <p:spPr>
            <a:xfrm rot="10800000" flipH="1">
              <a:off x="6210169" y="4586294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6"/>
            <p:cNvSpPr/>
            <p:nvPr/>
          </p:nvSpPr>
          <p:spPr>
            <a:xfrm rot="10800000" flipH="1">
              <a:off x="5723467" y="4294107"/>
              <a:ext cx="243472" cy="287054"/>
            </a:xfrm>
            <a:custGeom>
              <a:avLst/>
              <a:gdLst/>
              <a:ahLst/>
              <a:cxnLst/>
              <a:rect l="l" t="t" r="r" b="b"/>
              <a:pathLst>
                <a:path w="3204" h="3355" extrusionOk="0">
                  <a:moveTo>
                    <a:pt x="24" y="1"/>
                  </a:moveTo>
                  <a:cubicBezTo>
                    <a:pt x="15" y="138"/>
                    <a:pt x="6" y="275"/>
                    <a:pt x="1" y="412"/>
                  </a:cubicBezTo>
                  <a:lnTo>
                    <a:pt x="2949" y="3354"/>
                  </a:lnTo>
                  <a:lnTo>
                    <a:pt x="3165" y="3137"/>
                  </a:lnTo>
                  <a:lnTo>
                    <a:pt x="3204" y="3174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16"/>
            <p:cNvSpPr/>
            <p:nvPr/>
          </p:nvSpPr>
          <p:spPr>
            <a:xfrm rot="10800000" flipH="1">
              <a:off x="5947479" y="4290943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7" y="1"/>
                  </a:moveTo>
                  <a:lnTo>
                    <a:pt x="1" y="218"/>
                  </a:lnTo>
                  <a:lnTo>
                    <a:pt x="38" y="256"/>
                  </a:lnTo>
                  <a:lnTo>
                    <a:pt x="256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6"/>
            <p:cNvSpPr/>
            <p:nvPr/>
          </p:nvSpPr>
          <p:spPr>
            <a:xfrm rot="10800000" flipH="1">
              <a:off x="5786613" y="4479000"/>
              <a:ext cx="344463" cy="391009"/>
            </a:xfrm>
            <a:custGeom>
              <a:avLst/>
              <a:gdLst/>
              <a:ahLst/>
              <a:cxnLst/>
              <a:rect l="l" t="t" r="r" b="b"/>
              <a:pathLst>
                <a:path w="4533" h="4570" extrusionOk="0">
                  <a:moveTo>
                    <a:pt x="142" y="1"/>
                  </a:moveTo>
                  <a:cubicBezTo>
                    <a:pt x="94" y="99"/>
                    <a:pt x="42" y="194"/>
                    <a:pt x="0" y="293"/>
                  </a:cubicBezTo>
                  <a:lnTo>
                    <a:pt x="4277" y="4570"/>
                  </a:lnTo>
                  <a:lnTo>
                    <a:pt x="4495" y="4358"/>
                  </a:lnTo>
                  <a:lnTo>
                    <a:pt x="4532" y="439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16"/>
            <p:cNvSpPr/>
            <p:nvPr/>
          </p:nvSpPr>
          <p:spPr>
            <a:xfrm rot="10800000" flipH="1">
              <a:off x="6111613" y="4475666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0" y="212"/>
                  </a:lnTo>
                  <a:lnTo>
                    <a:pt x="38" y="250"/>
                  </a:lnTo>
                  <a:lnTo>
                    <a:pt x="255" y="33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16"/>
            <p:cNvSpPr/>
            <p:nvPr/>
          </p:nvSpPr>
          <p:spPr>
            <a:xfrm rot="10800000" flipH="1">
              <a:off x="5736385" y="4201704"/>
              <a:ext cx="145597" cy="182072"/>
            </a:xfrm>
            <a:custGeom>
              <a:avLst/>
              <a:gdLst/>
              <a:ahLst/>
              <a:cxnLst/>
              <a:rect l="l" t="t" r="r" b="b"/>
              <a:pathLst>
                <a:path w="1916" h="2128" extrusionOk="0">
                  <a:moveTo>
                    <a:pt x="0" y="0"/>
                  </a:moveTo>
                  <a:lnTo>
                    <a:pt x="6" y="6"/>
                  </a:lnTo>
                  <a:lnTo>
                    <a:pt x="6" y="6"/>
                  </a:lnTo>
                  <a:cubicBezTo>
                    <a:pt x="6" y="6"/>
                    <a:pt x="6" y="5"/>
                    <a:pt x="6" y="5"/>
                  </a:cubicBezTo>
                  <a:cubicBezTo>
                    <a:pt x="6" y="5"/>
                    <a:pt x="6" y="0"/>
                    <a:pt x="0" y="0"/>
                  </a:cubicBezTo>
                  <a:close/>
                  <a:moveTo>
                    <a:pt x="6" y="6"/>
                  </a:moveTo>
                  <a:cubicBezTo>
                    <a:pt x="48" y="204"/>
                    <a:pt x="100" y="397"/>
                    <a:pt x="157" y="584"/>
                  </a:cubicBezTo>
                  <a:lnTo>
                    <a:pt x="1698" y="2127"/>
                  </a:lnTo>
                  <a:lnTo>
                    <a:pt x="1915" y="1910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6"/>
            <p:cNvSpPr/>
            <p:nvPr/>
          </p:nvSpPr>
          <p:spPr>
            <a:xfrm rot="10800000" flipH="1">
              <a:off x="5865412" y="4198539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8"/>
                  </a:lnTo>
                  <a:lnTo>
                    <a:pt x="39" y="255"/>
                  </a:lnTo>
                  <a:lnTo>
                    <a:pt x="255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6"/>
            <p:cNvSpPr/>
            <p:nvPr/>
          </p:nvSpPr>
          <p:spPr>
            <a:xfrm rot="10800000" flipH="1">
              <a:off x="5744288" y="4386510"/>
              <a:ext cx="301756" cy="350710"/>
            </a:xfrm>
            <a:custGeom>
              <a:avLst/>
              <a:gdLst/>
              <a:ahLst/>
              <a:cxnLst/>
              <a:rect l="l" t="t" r="r" b="b"/>
              <a:pathLst>
                <a:path w="3971" h="4099" extrusionOk="0">
                  <a:moveTo>
                    <a:pt x="90" y="0"/>
                  </a:moveTo>
                  <a:cubicBezTo>
                    <a:pt x="57" y="113"/>
                    <a:pt x="29" y="231"/>
                    <a:pt x="1" y="344"/>
                  </a:cubicBezTo>
                  <a:lnTo>
                    <a:pt x="3755" y="4099"/>
                  </a:lnTo>
                  <a:lnTo>
                    <a:pt x="3971" y="3881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16"/>
            <p:cNvSpPr/>
            <p:nvPr/>
          </p:nvSpPr>
          <p:spPr>
            <a:xfrm rot="10800000" flipH="1">
              <a:off x="6029546" y="4383347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16"/>
            <p:cNvSpPr/>
            <p:nvPr/>
          </p:nvSpPr>
          <p:spPr>
            <a:xfrm rot="10800000" flipH="1">
              <a:off x="5843908" y="4568066"/>
              <a:ext cx="366348" cy="419415"/>
            </a:xfrm>
            <a:custGeom>
              <a:avLst/>
              <a:gdLst/>
              <a:ahLst/>
              <a:cxnLst/>
              <a:rect l="l" t="t" r="r" b="b"/>
              <a:pathLst>
                <a:path w="4821" h="4902" extrusionOk="0">
                  <a:moveTo>
                    <a:pt x="176" y="1"/>
                  </a:moveTo>
                  <a:cubicBezTo>
                    <a:pt x="113" y="91"/>
                    <a:pt x="57" y="176"/>
                    <a:pt x="0" y="266"/>
                  </a:cubicBezTo>
                  <a:lnTo>
                    <a:pt x="4641" y="4901"/>
                  </a:lnTo>
                  <a:lnTo>
                    <a:pt x="4603" y="4863"/>
                  </a:lnTo>
                  <a:lnTo>
                    <a:pt x="4820" y="4651"/>
                  </a:lnTo>
                  <a:lnTo>
                    <a:pt x="1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16"/>
            <p:cNvSpPr/>
            <p:nvPr/>
          </p:nvSpPr>
          <p:spPr>
            <a:xfrm rot="10800000" flipH="1">
              <a:off x="6193680" y="4568070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7" y="0"/>
                  </a:moveTo>
                  <a:lnTo>
                    <a:pt x="0" y="212"/>
                  </a:lnTo>
                  <a:lnTo>
                    <a:pt x="38" y="250"/>
                  </a:lnTo>
                  <a:lnTo>
                    <a:pt x="255" y="3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BLANK_1">
    <p:bg>
      <p:bgPr>
        <a:solidFill>
          <a:schemeClr val="accent1"/>
        </a:solidFill>
        <a:effectLst/>
      </p:bgPr>
    </p:bg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17"/>
          <p:cNvSpPr txBox="1">
            <a:spLocks noGrp="1"/>
          </p:cNvSpPr>
          <p:nvPr>
            <p:ph type="title"/>
          </p:nvPr>
        </p:nvSpPr>
        <p:spPr>
          <a:xfrm>
            <a:off x="914400" y="505910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855" name="Google Shape;855;p17"/>
          <p:cNvSpPr txBox="1">
            <a:spLocks noGrp="1"/>
          </p:cNvSpPr>
          <p:nvPr>
            <p:ph type="title" idx="2" hasCustomPrompt="1"/>
          </p:nvPr>
        </p:nvSpPr>
        <p:spPr>
          <a:xfrm>
            <a:off x="2973013" y="2023455"/>
            <a:ext cx="1371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>
                <a:solidFill>
                  <a:srgbClr val="20124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 hasCustomPrompt="1"/>
          </p:nvPr>
        </p:nvSpPr>
        <p:spPr>
          <a:xfrm>
            <a:off x="1137230" y="2023455"/>
            <a:ext cx="1371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>
                <a:solidFill>
                  <a:srgbClr val="20124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>
            <a:off x="6644579" y="2023455"/>
            <a:ext cx="1371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>
                <a:solidFill>
                  <a:srgbClr val="20124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title" idx="5" hasCustomPrompt="1"/>
          </p:nvPr>
        </p:nvSpPr>
        <p:spPr>
          <a:xfrm>
            <a:off x="4808796" y="2023455"/>
            <a:ext cx="1371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>
                <a:solidFill>
                  <a:srgbClr val="20124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9" name="Google Shape;859;p17"/>
          <p:cNvSpPr txBox="1">
            <a:spLocks noGrp="1"/>
          </p:cNvSpPr>
          <p:nvPr>
            <p:ph type="subTitle" idx="1"/>
          </p:nvPr>
        </p:nvSpPr>
        <p:spPr>
          <a:xfrm>
            <a:off x="1000130" y="2943125"/>
            <a:ext cx="1645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subTitle" idx="6"/>
          </p:nvPr>
        </p:nvSpPr>
        <p:spPr>
          <a:xfrm>
            <a:off x="2835913" y="2943125"/>
            <a:ext cx="1645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7"/>
          </p:nvPr>
        </p:nvSpPr>
        <p:spPr>
          <a:xfrm>
            <a:off x="4671696" y="2943125"/>
            <a:ext cx="1645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subTitle" idx="8"/>
          </p:nvPr>
        </p:nvSpPr>
        <p:spPr>
          <a:xfrm>
            <a:off x="6507479" y="2943125"/>
            <a:ext cx="1645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subTitle" idx="9"/>
          </p:nvPr>
        </p:nvSpPr>
        <p:spPr>
          <a:xfrm>
            <a:off x="1000130" y="3349457"/>
            <a:ext cx="1645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3"/>
          </p:nvPr>
        </p:nvSpPr>
        <p:spPr>
          <a:xfrm>
            <a:off x="2835913" y="3349457"/>
            <a:ext cx="1645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subTitle" idx="14"/>
          </p:nvPr>
        </p:nvSpPr>
        <p:spPr>
          <a:xfrm>
            <a:off x="4671696" y="3349457"/>
            <a:ext cx="1645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subTitle" idx="15"/>
          </p:nvPr>
        </p:nvSpPr>
        <p:spPr>
          <a:xfrm>
            <a:off x="6507479" y="3349457"/>
            <a:ext cx="1645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867" name="Google Shape;867;p17"/>
          <p:cNvGrpSpPr/>
          <p:nvPr/>
        </p:nvGrpSpPr>
        <p:grpSpPr>
          <a:xfrm>
            <a:off x="6529813" y="3757661"/>
            <a:ext cx="3264035" cy="1583051"/>
            <a:chOff x="6529813" y="3757661"/>
            <a:chExt cx="3264035" cy="1583051"/>
          </a:xfrm>
        </p:grpSpPr>
        <p:sp>
          <p:nvSpPr>
            <p:cNvPr id="868" name="Google Shape;868;p17"/>
            <p:cNvSpPr/>
            <p:nvPr/>
          </p:nvSpPr>
          <p:spPr>
            <a:xfrm rot="9432676">
              <a:off x="8129941" y="4008591"/>
              <a:ext cx="1513587" cy="1081190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69" name="Google Shape;869;p17"/>
            <p:cNvGrpSpPr/>
            <p:nvPr/>
          </p:nvGrpSpPr>
          <p:grpSpPr>
            <a:xfrm>
              <a:off x="6529813" y="4336457"/>
              <a:ext cx="2878771" cy="827500"/>
              <a:chOff x="3098100" y="3849750"/>
              <a:chExt cx="940775" cy="270425"/>
            </a:xfrm>
          </p:grpSpPr>
          <p:sp>
            <p:nvSpPr>
              <p:cNvPr id="870" name="Google Shape;870;p17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17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872" name="Google Shape;872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8650" y="-89276"/>
            <a:ext cx="1964802" cy="15084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73" name="Google Shape;873;p17"/>
          <p:cNvGrpSpPr/>
          <p:nvPr/>
        </p:nvGrpSpPr>
        <p:grpSpPr>
          <a:xfrm>
            <a:off x="-1028710" y="3387325"/>
            <a:ext cx="2711159" cy="1972460"/>
            <a:chOff x="-1028710" y="3387325"/>
            <a:chExt cx="2711159" cy="1972460"/>
          </a:xfrm>
        </p:grpSpPr>
        <p:sp>
          <p:nvSpPr>
            <p:cNvPr id="874" name="Google Shape;874;p17"/>
            <p:cNvSpPr/>
            <p:nvPr/>
          </p:nvSpPr>
          <p:spPr>
            <a:xfrm rot="9432704">
              <a:off x="-384173" y="4028063"/>
              <a:ext cx="1004493" cy="1183378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7"/>
            <p:cNvSpPr/>
            <p:nvPr/>
          </p:nvSpPr>
          <p:spPr>
            <a:xfrm flipH="1">
              <a:off x="-1028710" y="4433100"/>
              <a:ext cx="2293560" cy="786605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76" name="Google Shape;876;p1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108141" y="3387325"/>
              <a:ext cx="1790590" cy="183237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">
  <p:cSld name="BLANK_1_2">
    <p:bg>
      <p:bgPr>
        <a:solidFill>
          <a:srgbClr val="FFFFFF"/>
        </a:solidFill>
        <a:effectLst/>
      </p:bgPr>
    </p:bg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18"/>
          <p:cNvSpPr txBox="1">
            <a:spLocks noGrp="1"/>
          </p:cNvSpPr>
          <p:nvPr>
            <p:ph type="subTitle" idx="1"/>
          </p:nvPr>
        </p:nvSpPr>
        <p:spPr>
          <a:xfrm flipH="1">
            <a:off x="914550" y="3108302"/>
            <a:ext cx="7299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79" name="Google Shape;879;p18"/>
          <p:cNvSpPr txBox="1">
            <a:spLocks noGrp="1"/>
          </p:cNvSpPr>
          <p:nvPr>
            <p:ph type="ctrTitle"/>
          </p:nvPr>
        </p:nvSpPr>
        <p:spPr>
          <a:xfrm flipH="1">
            <a:off x="914250" y="2579950"/>
            <a:ext cx="7299900" cy="50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80" name="Google Shape;880;p18"/>
          <p:cNvSpPr txBox="1">
            <a:spLocks noGrp="1"/>
          </p:cNvSpPr>
          <p:nvPr>
            <p:ph type="title" idx="2" hasCustomPrompt="1"/>
          </p:nvPr>
        </p:nvSpPr>
        <p:spPr>
          <a:xfrm>
            <a:off x="2691300" y="1948575"/>
            <a:ext cx="3734100" cy="6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>
                <a:solidFill>
                  <a:srgbClr val="20124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881" name="Google Shape;881;p18"/>
          <p:cNvGrpSpPr/>
          <p:nvPr/>
        </p:nvGrpSpPr>
        <p:grpSpPr>
          <a:xfrm>
            <a:off x="5861375" y="4178175"/>
            <a:ext cx="3351600" cy="1021698"/>
            <a:chOff x="5861375" y="4178175"/>
            <a:chExt cx="3351600" cy="1021698"/>
          </a:xfrm>
        </p:grpSpPr>
        <p:sp>
          <p:nvSpPr>
            <p:cNvPr id="882" name="Google Shape;882;p18"/>
            <p:cNvSpPr/>
            <p:nvPr/>
          </p:nvSpPr>
          <p:spPr>
            <a:xfrm>
              <a:off x="5861375" y="4178175"/>
              <a:ext cx="3351600" cy="1021698"/>
            </a:xfrm>
            <a:custGeom>
              <a:avLst/>
              <a:gdLst/>
              <a:ahLst/>
              <a:cxnLst/>
              <a:rect l="l" t="t" r="r" b="b"/>
              <a:pathLst>
                <a:path w="44285" h="14312" extrusionOk="0">
                  <a:moveTo>
                    <a:pt x="44285" y="0"/>
                  </a:moveTo>
                  <a:cubicBezTo>
                    <a:pt x="42694" y="290"/>
                    <a:pt x="41153" y="1067"/>
                    <a:pt x="39825" y="2024"/>
                  </a:cubicBezTo>
                  <a:cubicBezTo>
                    <a:pt x="37795" y="3485"/>
                    <a:pt x="36088" y="5359"/>
                    <a:pt x="34068" y="6834"/>
                  </a:cubicBezTo>
                  <a:cubicBezTo>
                    <a:pt x="30950" y="9117"/>
                    <a:pt x="27108" y="10394"/>
                    <a:pt x="23245" y="10435"/>
                  </a:cubicBezTo>
                  <a:cubicBezTo>
                    <a:pt x="23175" y="10436"/>
                    <a:pt x="23106" y="10436"/>
                    <a:pt x="23037" y="10436"/>
                  </a:cubicBezTo>
                  <a:cubicBezTo>
                    <a:pt x="19957" y="10436"/>
                    <a:pt x="16925" y="9699"/>
                    <a:pt x="13873" y="9252"/>
                  </a:cubicBezTo>
                  <a:cubicBezTo>
                    <a:pt x="12567" y="9062"/>
                    <a:pt x="11230" y="8928"/>
                    <a:pt x="9904" y="8928"/>
                  </a:cubicBezTo>
                  <a:cubicBezTo>
                    <a:pt x="8063" y="8928"/>
                    <a:pt x="6243" y="9185"/>
                    <a:pt x="4556" y="9900"/>
                  </a:cubicBezTo>
                  <a:cubicBezTo>
                    <a:pt x="2570" y="10741"/>
                    <a:pt x="825" y="12363"/>
                    <a:pt x="1" y="14312"/>
                  </a:cubicBezTo>
                  <a:lnTo>
                    <a:pt x="44285" y="14312"/>
                  </a:lnTo>
                  <a:lnTo>
                    <a:pt x="442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83" name="Google Shape;883;p1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286501" y="4642934"/>
              <a:ext cx="2857497" cy="53096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84" name="Google Shape;884;p18"/>
          <p:cNvGrpSpPr/>
          <p:nvPr/>
        </p:nvGrpSpPr>
        <p:grpSpPr>
          <a:xfrm>
            <a:off x="-103000" y="-237275"/>
            <a:ext cx="4656024" cy="2635100"/>
            <a:chOff x="-103000" y="-237275"/>
            <a:chExt cx="4656024" cy="2635100"/>
          </a:xfrm>
        </p:grpSpPr>
        <p:sp>
          <p:nvSpPr>
            <p:cNvPr id="885" name="Google Shape;885;p18"/>
            <p:cNvSpPr/>
            <p:nvPr/>
          </p:nvSpPr>
          <p:spPr>
            <a:xfrm>
              <a:off x="-19050" y="-76200"/>
              <a:ext cx="2668237" cy="1145841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18"/>
            <p:cNvSpPr/>
            <p:nvPr/>
          </p:nvSpPr>
          <p:spPr>
            <a:xfrm>
              <a:off x="-19050" y="-76200"/>
              <a:ext cx="4572074" cy="2474025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87" name="Google Shape;887;p18"/>
            <p:cNvPicPr preferRelativeResize="0"/>
            <p:nvPr/>
          </p:nvPicPr>
          <p:blipFill rotWithShape="1">
            <a:blip r:embed="rId3">
              <a:alphaModFix/>
            </a:blip>
            <a:srcRect t="39" b="29"/>
            <a:stretch/>
          </p:blipFill>
          <p:spPr>
            <a:xfrm>
              <a:off x="-103000" y="-237275"/>
              <a:ext cx="1360299" cy="233174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BLANK_1_1">
    <p:bg>
      <p:bgPr>
        <a:solidFill>
          <a:srgbClr val="FFFFFF"/>
        </a:solidFill>
        <a:effectLst/>
      </p:bgPr>
    </p:bg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19"/>
          <p:cNvSpPr/>
          <p:nvPr/>
        </p:nvSpPr>
        <p:spPr>
          <a:xfrm rot="-3450524">
            <a:off x="1259292" y="4296611"/>
            <a:ext cx="1028222" cy="1381915"/>
          </a:xfrm>
          <a:custGeom>
            <a:avLst/>
            <a:gdLst/>
            <a:ahLst/>
            <a:cxnLst/>
            <a:rect l="l" t="t" r="r" b="b"/>
            <a:pathLst>
              <a:path w="14676" h="16379" extrusionOk="0">
                <a:moveTo>
                  <a:pt x="7560" y="1"/>
                </a:moveTo>
                <a:cubicBezTo>
                  <a:pt x="3283" y="1"/>
                  <a:pt x="0" y="8178"/>
                  <a:pt x="2476" y="12988"/>
                </a:cubicBezTo>
                <a:cubicBezTo>
                  <a:pt x="3703" y="15375"/>
                  <a:pt x="6008" y="16379"/>
                  <a:pt x="8201" y="16379"/>
                </a:cubicBezTo>
                <a:cubicBezTo>
                  <a:pt x="10559" y="16379"/>
                  <a:pt x="12790" y="15223"/>
                  <a:pt x="13430" y="13366"/>
                </a:cubicBezTo>
                <a:cubicBezTo>
                  <a:pt x="14675" y="9777"/>
                  <a:pt x="13214" y="571"/>
                  <a:pt x="7908" y="20"/>
                </a:cubicBezTo>
                <a:cubicBezTo>
                  <a:pt x="7791" y="5"/>
                  <a:pt x="7677" y="1"/>
                  <a:pt x="756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19"/>
          <p:cNvSpPr txBox="1">
            <a:spLocks noGrp="1"/>
          </p:cNvSpPr>
          <p:nvPr>
            <p:ph type="subTitle" idx="1"/>
          </p:nvPr>
        </p:nvSpPr>
        <p:spPr>
          <a:xfrm>
            <a:off x="1256025" y="2332001"/>
            <a:ext cx="2151000" cy="8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200">
                <a:solidFill>
                  <a:srgbClr val="20124D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91" name="Google Shape;891;p19"/>
          <p:cNvSpPr txBox="1">
            <a:spLocks noGrp="1"/>
          </p:cNvSpPr>
          <p:nvPr>
            <p:ph type="subTitle" idx="2"/>
          </p:nvPr>
        </p:nvSpPr>
        <p:spPr>
          <a:xfrm>
            <a:off x="3504013" y="2332001"/>
            <a:ext cx="2151000" cy="8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200">
                <a:solidFill>
                  <a:srgbClr val="20124D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92" name="Google Shape;892;p19"/>
          <p:cNvSpPr txBox="1">
            <a:spLocks noGrp="1"/>
          </p:cNvSpPr>
          <p:nvPr>
            <p:ph type="subTitle" idx="3"/>
          </p:nvPr>
        </p:nvSpPr>
        <p:spPr>
          <a:xfrm>
            <a:off x="5752000" y="2332001"/>
            <a:ext cx="2151000" cy="8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200">
                <a:solidFill>
                  <a:srgbClr val="20124D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93" name="Google Shape;893;p19"/>
          <p:cNvSpPr txBox="1">
            <a:spLocks noGrp="1"/>
          </p:cNvSpPr>
          <p:nvPr>
            <p:ph type="subTitle" idx="4"/>
          </p:nvPr>
        </p:nvSpPr>
        <p:spPr>
          <a:xfrm>
            <a:off x="1443075" y="1611700"/>
            <a:ext cx="1776900" cy="45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94" name="Google Shape;894;p19"/>
          <p:cNvSpPr txBox="1">
            <a:spLocks noGrp="1"/>
          </p:cNvSpPr>
          <p:nvPr>
            <p:ph type="subTitle" idx="5"/>
          </p:nvPr>
        </p:nvSpPr>
        <p:spPr>
          <a:xfrm>
            <a:off x="3671608" y="1611700"/>
            <a:ext cx="1776900" cy="45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95" name="Google Shape;895;p19"/>
          <p:cNvSpPr txBox="1">
            <a:spLocks noGrp="1"/>
          </p:cNvSpPr>
          <p:nvPr>
            <p:ph type="subTitle" idx="6"/>
          </p:nvPr>
        </p:nvSpPr>
        <p:spPr>
          <a:xfrm>
            <a:off x="5957575" y="1611700"/>
            <a:ext cx="1776900" cy="45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96" name="Google Shape;896;p19"/>
          <p:cNvSpPr txBox="1">
            <a:spLocks noGrp="1"/>
          </p:cNvSpPr>
          <p:nvPr>
            <p:ph type="title"/>
          </p:nvPr>
        </p:nvSpPr>
        <p:spPr>
          <a:xfrm>
            <a:off x="910100" y="500070"/>
            <a:ext cx="729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897" name="Google Shape;897;p19"/>
          <p:cNvSpPr txBox="1">
            <a:spLocks noGrp="1"/>
          </p:cNvSpPr>
          <p:nvPr>
            <p:ph type="subTitle" idx="7"/>
          </p:nvPr>
        </p:nvSpPr>
        <p:spPr>
          <a:xfrm>
            <a:off x="1326825" y="3329145"/>
            <a:ext cx="2009400" cy="38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98" name="Google Shape;898;p19"/>
          <p:cNvSpPr txBox="1">
            <a:spLocks noGrp="1"/>
          </p:cNvSpPr>
          <p:nvPr>
            <p:ph type="subTitle" idx="8"/>
          </p:nvPr>
        </p:nvSpPr>
        <p:spPr>
          <a:xfrm>
            <a:off x="3484558" y="3329134"/>
            <a:ext cx="2151000" cy="38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99" name="Google Shape;899;p19"/>
          <p:cNvSpPr txBox="1">
            <a:spLocks noGrp="1"/>
          </p:cNvSpPr>
          <p:nvPr>
            <p:ph type="subTitle" idx="9"/>
          </p:nvPr>
        </p:nvSpPr>
        <p:spPr>
          <a:xfrm>
            <a:off x="5822806" y="3329145"/>
            <a:ext cx="2009400" cy="38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00" name="Google Shape;900;p19"/>
          <p:cNvSpPr/>
          <p:nvPr/>
        </p:nvSpPr>
        <p:spPr>
          <a:xfrm rot="6744193">
            <a:off x="7627797" y="-227159"/>
            <a:ext cx="906848" cy="921703"/>
          </a:xfrm>
          <a:custGeom>
            <a:avLst/>
            <a:gdLst/>
            <a:ahLst/>
            <a:cxnLst/>
            <a:rect l="l" t="t" r="r" b="b"/>
            <a:pathLst>
              <a:path w="14676" h="16379" extrusionOk="0">
                <a:moveTo>
                  <a:pt x="7560" y="1"/>
                </a:moveTo>
                <a:cubicBezTo>
                  <a:pt x="3283" y="1"/>
                  <a:pt x="0" y="8178"/>
                  <a:pt x="2476" y="12988"/>
                </a:cubicBezTo>
                <a:cubicBezTo>
                  <a:pt x="3703" y="15375"/>
                  <a:pt x="6008" y="16379"/>
                  <a:pt x="8201" y="16379"/>
                </a:cubicBezTo>
                <a:cubicBezTo>
                  <a:pt x="10559" y="16379"/>
                  <a:pt x="12790" y="15223"/>
                  <a:pt x="13430" y="13366"/>
                </a:cubicBezTo>
                <a:cubicBezTo>
                  <a:pt x="14675" y="9777"/>
                  <a:pt x="13214" y="571"/>
                  <a:pt x="7908" y="20"/>
                </a:cubicBezTo>
                <a:cubicBezTo>
                  <a:pt x="7791" y="5"/>
                  <a:pt x="7677" y="1"/>
                  <a:pt x="7560" y="1"/>
                </a:cubicBezTo>
                <a:close/>
              </a:path>
            </a:pathLst>
          </a:custGeom>
          <a:solidFill>
            <a:srgbClr val="F59D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19"/>
          <p:cNvSpPr/>
          <p:nvPr/>
        </p:nvSpPr>
        <p:spPr>
          <a:xfrm>
            <a:off x="9264337" y="-314100"/>
            <a:ext cx="32063" cy="23513"/>
          </a:xfrm>
          <a:custGeom>
            <a:avLst/>
            <a:gdLst/>
            <a:ahLst/>
            <a:cxnLst/>
            <a:rect l="l" t="t" r="r" b="b"/>
            <a:pathLst>
              <a:path w="600" h="440" extrusionOk="0">
                <a:moveTo>
                  <a:pt x="556" y="0"/>
                </a:moveTo>
                <a:lnTo>
                  <a:pt x="19" y="33"/>
                </a:lnTo>
                <a:cubicBezTo>
                  <a:pt x="5" y="66"/>
                  <a:pt x="1" y="100"/>
                  <a:pt x="1" y="137"/>
                </a:cubicBezTo>
                <a:cubicBezTo>
                  <a:pt x="1" y="302"/>
                  <a:pt x="132" y="439"/>
                  <a:pt x="297" y="439"/>
                </a:cubicBezTo>
                <a:cubicBezTo>
                  <a:pt x="462" y="439"/>
                  <a:pt x="599" y="302"/>
                  <a:pt x="599" y="137"/>
                </a:cubicBezTo>
                <a:cubicBezTo>
                  <a:pt x="599" y="85"/>
                  <a:pt x="580" y="43"/>
                  <a:pt x="556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19"/>
          <p:cNvSpPr/>
          <p:nvPr/>
        </p:nvSpPr>
        <p:spPr>
          <a:xfrm>
            <a:off x="9157730" y="-307581"/>
            <a:ext cx="31795" cy="16993"/>
          </a:xfrm>
          <a:custGeom>
            <a:avLst/>
            <a:gdLst/>
            <a:ahLst/>
            <a:cxnLst/>
            <a:rect l="l" t="t" r="r" b="b"/>
            <a:pathLst>
              <a:path w="595" h="318" extrusionOk="0">
                <a:moveTo>
                  <a:pt x="594" y="0"/>
                </a:moveTo>
                <a:lnTo>
                  <a:pt x="0" y="39"/>
                </a:lnTo>
                <a:cubicBezTo>
                  <a:pt x="15" y="194"/>
                  <a:pt x="142" y="317"/>
                  <a:pt x="298" y="317"/>
                </a:cubicBezTo>
                <a:cubicBezTo>
                  <a:pt x="463" y="317"/>
                  <a:pt x="594" y="180"/>
                  <a:pt x="594" y="15"/>
                </a:cubicBezTo>
                <a:lnTo>
                  <a:pt x="594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19"/>
          <p:cNvSpPr/>
          <p:nvPr/>
        </p:nvSpPr>
        <p:spPr>
          <a:xfrm>
            <a:off x="9053368" y="-300741"/>
            <a:ext cx="28536" cy="10153"/>
          </a:xfrm>
          <a:custGeom>
            <a:avLst/>
            <a:gdLst/>
            <a:ahLst/>
            <a:cxnLst/>
            <a:rect l="l" t="t" r="r" b="b"/>
            <a:pathLst>
              <a:path w="534" h="190" extrusionOk="0">
                <a:moveTo>
                  <a:pt x="534" y="0"/>
                </a:moveTo>
                <a:lnTo>
                  <a:pt x="1" y="33"/>
                </a:lnTo>
                <a:cubicBezTo>
                  <a:pt x="53" y="122"/>
                  <a:pt x="142" y="189"/>
                  <a:pt x="255" y="189"/>
                </a:cubicBezTo>
                <a:cubicBezTo>
                  <a:pt x="379" y="189"/>
                  <a:pt x="486" y="109"/>
                  <a:pt x="534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19"/>
          <p:cNvSpPr/>
          <p:nvPr/>
        </p:nvSpPr>
        <p:spPr>
          <a:xfrm>
            <a:off x="8953333" y="-293420"/>
            <a:ext cx="15443" cy="2832"/>
          </a:xfrm>
          <a:custGeom>
            <a:avLst/>
            <a:gdLst/>
            <a:ahLst/>
            <a:cxnLst/>
            <a:rect l="l" t="t" r="r" b="b"/>
            <a:pathLst>
              <a:path w="289" h="53" extrusionOk="0">
                <a:moveTo>
                  <a:pt x="288" y="0"/>
                </a:moveTo>
                <a:lnTo>
                  <a:pt x="1" y="18"/>
                </a:lnTo>
                <a:cubicBezTo>
                  <a:pt x="38" y="37"/>
                  <a:pt x="86" y="52"/>
                  <a:pt x="133" y="52"/>
                </a:cubicBezTo>
                <a:cubicBezTo>
                  <a:pt x="190" y="52"/>
                  <a:pt x="246" y="28"/>
                  <a:pt x="28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19"/>
          <p:cNvSpPr/>
          <p:nvPr/>
        </p:nvSpPr>
        <p:spPr>
          <a:xfrm>
            <a:off x="7611740" y="279588"/>
            <a:ext cx="15871" cy="9405"/>
          </a:xfrm>
          <a:custGeom>
            <a:avLst/>
            <a:gdLst/>
            <a:ahLst/>
            <a:cxnLst/>
            <a:rect l="l" t="t" r="r" b="b"/>
            <a:pathLst>
              <a:path w="297" h="176" extrusionOk="0">
                <a:moveTo>
                  <a:pt x="0" y="1"/>
                </a:moveTo>
                <a:cubicBezTo>
                  <a:pt x="0" y="67"/>
                  <a:pt x="24" y="128"/>
                  <a:pt x="61" y="175"/>
                </a:cubicBezTo>
                <a:cubicBezTo>
                  <a:pt x="142" y="161"/>
                  <a:pt x="216" y="151"/>
                  <a:pt x="297" y="138"/>
                </a:cubicBez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6" name="Google Shape;906;p19"/>
          <p:cNvGrpSpPr/>
          <p:nvPr/>
        </p:nvGrpSpPr>
        <p:grpSpPr>
          <a:xfrm>
            <a:off x="-65294" y="2635223"/>
            <a:ext cx="4507248" cy="2851719"/>
            <a:chOff x="-65294" y="2635223"/>
            <a:chExt cx="4507248" cy="2851719"/>
          </a:xfrm>
        </p:grpSpPr>
        <p:sp>
          <p:nvSpPr>
            <p:cNvPr id="907" name="Google Shape;907;p19"/>
            <p:cNvSpPr/>
            <p:nvPr/>
          </p:nvSpPr>
          <p:spPr>
            <a:xfrm>
              <a:off x="-37819" y="3229639"/>
              <a:ext cx="642082" cy="720274"/>
            </a:xfrm>
            <a:custGeom>
              <a:avLst/>
              <a:gdLst/>
              <a:ahLst/>
              <a:cxnLst/>
              <a:rect l="l" t="t" r="r" b="b"/>
              <a:pathLst>
                <a:path w="8249" h="13525" extrusionOk="0">
                  <a:moveTo>
                    <a:pt x="1" y="1"/>
                  </a:moveTo>
                  <a:lnTo>
                    <a:pt x="1" y="13149"/>
                  </a:lnTo>
                  <a:cubicBezTo>
                    <a:pt x="904" y="13390"/>
                    <a:pt x="1832" y="13525"/>
                    <a:pt x="2764" y="13525"/>
                  </a:cubicBezTo>
                  <a:cubicBezTo>
                    <a:pt x="2962" y="13525"/>
                    <a:pt x="3161" y="13519"/>
                    <a:pt x="3359" y="13506"/>
                  </a:cubicBezTo>
                  <a:cubicBezTo>
                    <a:pt x="4938" y="13408"/>
                    <a:pt x="6513" y="12870"/>
                    <a:pt x="7795" y="11950"/>
                  </a:cubicBezTo>
                  <a:cubicBezTo>
                    <a:pt x="8032" y="10960"/>
                    <a:pt x="8211" y="9965"/>
                    <a:pt x="8220" y="8961"/>
                  </a:cubicBezTo>
                  <a:cubicBezTo>
                    <a:pt x="8248" y="6263"/>
                    <a:pt x="6970" y="3580"/>
                    <a:pt x="4858" y="1896"/>
                  </a:cubicBezTo>
                  <a:cubicBezTo>
                    <a:pt x="3476" y="797"/>
                    <a:pt x="1760" y="147"/>
                    <a:pt x="1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9"/>
            <p:cNvSpPr/>
            <p:nvPr/>
          </p:nvSpPr>
          <p:spPr>
            <a:xfrm>
              <a:off x="-37819" y="3866020"/>
              <a:ext cx="2675353" cy="1620922"/>
            </a:xfrm>
            <a:custGeom>
              <a:avLst/>
              <a:gdLst/>
              <a:ahLst/>
              <a:cxnLst/>
              <a:rect l="l" t="t" r="r" b="b"/>
              <a:pathLst>
                <a:path w="34371" h="30437" extrusionOk="0">
                  <a:moveTo>
                    <a:pt x="7795" y="0"/>
                  </a:moveTo>
                  <a:lnTo>
                    <a:pt x="7795" y="0"/>
                  </a:lnTo>
                  <a:cubicBezTo>
                    <a:pt x="6513" y="920"/>
                    <a:pt x="4938" y="1458"/>
                    <a:pt x="3359" y="1556"/>
                  </a:cubicBezTo>
                  <a:cubicBezTo>
                    <a:pt x="3161" y="1569"/>
                    <a:pt x="2962" y="1575"/>
                    <a:pt x="2764" y="1575"/>
                  </a:cubicBezTo>
                  <a:cubicBezTo>
                    <a:pt x="1832" y="1575"/>
                    <a:pt x="904" y="1440"/>
                    <a:pt x="1" y="1199"/>
                  </a:cubicBezTo>
                  <a:lnTo>
                    <a:pt x="1" y="30437"/>
                  </a:lnTo>
                  <a:lnTo>
                    <a:pt x="33058" y="30437"/>
                  </a:lnTo>
                  <a:cubicBezTo>
                    <a:pt x="33441" y="29682"/>
                    <a:pt x="33737" y="28895"/>
                    <a:pt x="33874" y="28051"/>
                  </a:cubicBezTo>
                  <a:cubicBezTo>
                    <a:pt x="34370" y="24967"/>
                    <a:pt x="32507" y="21872"/>
                    <a:pt x="29965" y="20052"/>
                  </a:cubicBezTo>
                  <a:cubicBezTo>
                    <a:pt x="27419" y="18237"/>
                    <a:pt x="24297" y="17464"/>
                    <a:pt x="21231" y="16836"/>
                  </a:cubicBezTo>
                  <a:cubicBezTo>
                    <a:pt x="18166" y="16209"/>
                    <a:pt x="15030" y="15681"/>
                    <a:pt x="12248" y="14252"/>
                  </a:cubicBezTo>
                  <a:cubicBezTo>
                    <a:pt x="9465" y="12828"/>
                    <a:pt x="7037" y="10305"/>
                    <a:pt x="6622" y="7206"/>
                  </a:cubicBezTo>
                  <a:cubicBezTo>
                    <a:pt x="6296" y="4777"/>
                    <a:pt x="7216" y="2405"/>
                    <a:pt x="7795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09" name="Google Shape;909;p1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65294" y="2635223"/>
              <a:ext cx="429975" cy="12595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0" name="Google Shape;910;p1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716277" y="4757905"/>
              <a:ext cx="2725678" cy="43189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11" name="Google Shape;911;p19"/>
          <p:cNvSpPr/>
          <p:nvPr/>
        </p:nvSpPr>
        <p:spPr>
          <a:xfrm>
            <a:off x="7667903" y="-136207"/>
            <a:ext cx="1600774" cy="1383657"/>
          </a:xfrm>
          <a:custGeom>
            <a:avLst/>
            <a:gdLst/>
            <a:ahLst/>
            <a:cxnLst/>
            <a:rect l="l" t="t" r="r" b="b"/>
            <a:pathLst>
              <a:path w="29956" h="25893" extrusionOk="0">
                <a:moveTo>
                  <a:pt x="1594" y="1"/>
                </a:moveTo>
                <a:cubicBezTo>
                  <a:pt x="501" y="1468"/>
                  <a:pt x="0" y="3372"/>
                  <a:pt x="269" y="5183"/>
                </a:cubicBezTo>
                <a:cubicBezTo>
                  <a:pt x="566" y="7212"/>
                  <a:pt x="1811" y="9079"/>
                  <a:pt x="3570" y="10130"/>
                </a:cubicBezTo>
                <a:cubicBezTo>
                  <a:pt x="7155" y="12276"/>
                  <a:pt x="12261" y="11003"/>
                  <a:pt x="15412" y="13748"/>
                </a:cubicBezTo>
                <a:cubicBezTo>
                  <a:pt x="17755" y="15785"/>
                  <a:pt x="18105" y="19274"/>
                  <a:pt x="19798" y="21873"/>
                </a:cubicBezTo>
                <a:cubicBezTo>
                  <a:pt x="21137" y="23924"/>
                  <a:pt x="23357" y="25377"/>
                  <a:pt x="25773" y="25778"/>
                </a:cubicBezTo>
                <a:cubicBezTo>
                  <a:pt x="26239" y="25855"/>
                  <a:pt x="26710" y="25892"/>
                  <a:pt x="27182" y="25892"/>
                </a:cubicBezTo>
                <a:cubicBezTo>
                  <a:pt x="28121" y="25892"/>
                  <a:pt x="29060" y="25743"/>
                  <a:pt x="29956" y="25456"/>
                </a:cubicBezTo>
                <a:lnTo>
                  <a:pt x="29956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12" name="Google Shape;91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20084" y="-349974"/>
            <a:ext cx="2501000" cy="138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BLANK_1_1_1">
    <p:bg>
      <p:bgPr>
        <a:noFill/>
        <a:effectLst/>
      </p:bgPr>
    </p:bg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20"/>
          <p:cNvSpPr txBox="1">
            <a:spLocks noGrp="1"/>
          </p:cNvSpPr>
          <p:nvPr>
            <p:ph type="subTitle" idx="1"/>
          </p:nvPr>
        </p:nvSpPr>
        <p:spPr>
          <a:xfrm>
            <a:off x="922199" y="3119873"/>
            <a:ext cx="1992900" cy="9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15" name="Google Shape;915;p20"/>
          <p:cNvSpPr txBox="1">
            <a:spLocks noGrp="1"/>
          </p:cNvSpPr>
          <p:nvPr>
            <p:ph type="subTitle" idx="2"/>
          </p:nvPr>
        </p:nvSpPr>
        <p:spPr>
          <a:xfrm>
            <a:off x="3523076" y="3132379"/>
            <a:ext cx="640200" cy="640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 sz="3000" b="1">
                <a:solidFill>
                  <a:srgbClr val="20124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16" name="Google Shape;916;p20"/>
          <p:cNvSpPr txBox="1">
            <a:spLocks noGrp="1"/>
          </p:cNvSpPr>
          <p:nvPr>
            <p:ph type="subTitle" idx="3"/>
          </p:nvPr>
        </p:nvSpPr>
        <p:spPr>
          <a:xfrm>
            <a:off x="6310123" y="3119863"/>
            <a:ext cx="1993500" cy="9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17" name="Google Shape;917;p20"/>
          <p:cNvSpPr txBox="1">
            <a:spLocks noGrp="1"/>
          </p:cNvSpPr>
          <p:nvPr>
            <p:ph type="subTitle" idx="4"/>
          </p:nvPr>
        </p:nvSpPr>
        <p:spPr>
          <a:xfrm>
            <a:off x="4844925" y="3132379"/>
            <a:ext cx="640200" cy="640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 sz="3000" b="1">
                <a:solidFill>
                  <a:srgbClr val="20124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18" name="Google Shape;918;p20"/>
          <p:cNvSpPr txBox="1">
            <a:spLocks noGrp="1"/>
          </p:cNvSpPr>
          <p:nvPr>
            <p:ph type="subTitle" idx="5"/>
          </p:nvPr>
        </p:nvSpPr>
        <p:spPr>
          <a:xfrm>
            <a:off x="922199" y="1677075"/>
            <a:ext cx="19956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19" name="Google Shape;919;p20"/>
          <p:cNvSpPr txBox="1">
            <a:spLocks noGrp="1"/>
          </p:cNvSpPr>
          <p:nvPr>
            <p:ph type="subTitle" idx="6"/>
          </p:nvPr>
        </p:nvSpPr>
        <p:spPr>
          <a:xfrm>
            <a:off x="3523076" y="1946661"/>
            <a:ext cx="640200" cy="640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 sz="3000" b="1">
                <a:solidFill>
                  <a:srgbClr val="20124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20" name="Google Shape;920;p20"/>
          <p:cNvSpPr txBox="1">
            <a:spLocks noGrp="1"/>
          </p:cNvSpPr>
          <p:nvPr>
            <p:ph type="subTitle" idx="7"/>
          </p:nvPr>
        </p:nvSpPr>
        <p:spPr>
          <a:xfrm>
            <a:off x="6303700" y="1676619"/>
            <a:ext cx="1993500" cy="9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21" name="Google Shape;921;p20"/>
          <p:cNvSpPr txBox="1">
            <a:spLocks noGrp="1"/>
          </p:cNvSpPr>
          <p:nvPr>
            <p:ph type="subTitle" idx="8"/>
          </p:nvPr>
        </p:nvSpPr>
        <p:spPr>
          <a:xfrm>
            <a:off x="4844925" y="1946661"/>
            <a:ext cx="640200" cy="640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 sz="3000" b="1">
                <a:solidFill>
                  <a:srgbClr val="20124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22" name="Google Shape;922;p20"/>
          <p:cNvSpPr txBox="1">
            <a:spLocks noGrp="1"/>
          </p:cNvSpPr>
          <p:nvPr>
            <p:ph type="title"/>
          </p:nvPr>
        </p:nvSpPr>
        <p:spPr>
          <a:xfrm>
            <a:off x="922200" y="503805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923" name="Google Shape;923;p20"/>
          <p:cNvGrpSpPr/>
          <p:nvPr/>
        </p:nvGrpSpPr>
        <p:grpSpPr>
          <a:xfrm>
            <a:off x="-594817" y="-1573636"/>
            <a:ext cx="2884246" cy="2884367"/>
            <a:chOff x="-594817" y="-1573636"/>
            <a:chExt cx="2884246" cy="2884367"/>
          </a:xfrm>
        </p:grpSpPr>
        <p:sp>
          <p:nvSpPr>
            <p:cNvPr id="924" name="Google Shape;924;p20"/>
            <p:cNvSpPr/>
            <p:nvPr/>
          </p:nvSpPr>
          <p:spPr>
            <a:xfrm rot="8100000" flipH="1">
              <a:off x="-421266" y="-334077"/>
              <a:ext cx="2456094" cy="842354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0"/>
            <p:cNvSpPr/>
            <p:nvPr/>
          </p:nvSpPr>
          <p:spPr>
            <a:xfrm rot="8099926">
              <a:off x="-694128" y="-629532"/>
              <a:ext cx="3082868" cy="996157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0"/>
            <p:cNvSpPr/>
            <p:nvPr/>
          </p:nvSpPr>
          <p:spPr>
            <a:xfrm rot="8099926">
              <a:off x="-552377" y="-407678"/>
              <a:ext cx="2180889" cy="574192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27" name="Google Shape;927;p2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52400" y="-197325"/>
              <a:ext cx="2257421" cy="12697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28" name="Google Shape;928;p20"/>
          <p:cNvGrpSpPr/>
          <p:nvPr/>
        </p:nvGrpSpPr>
        <p:grpSpPr>
          <a:xfrm>
            <a:off x="6246325" y="-233706"/>
            <a:ext cx="4250936" cy="1877933"/>
            <a:chOff x="6246325" y="-233706"/>
            <a:chExt cx="4250936" cy="1877933"/>
          </a:xfrm>
        </p:grpSpPr>
        <p:sp>
          <p:nvSpPr>
            <p:cNvPr id="929" name="Google Shape;929;p20"/>
            <p:cNvSpPr/>
            <p:nvPr/>
          </p:nvSpPr>
          <p:spPr>
            <a:xfrm rot="9432704">
              <a:off x="8739252" y="-85362"/>
              <a:ext cx="1004493" cy="1183378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30" name="Google Shape;930;p2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246325" y="-81300"/>
              <a:ext cx="3067632" cy="17255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31" name="Google Shape;931;p20"/>
            <p:cNvSpPr/>
            <p:nvPr/>
          </p:nvSpPr>
          <p:spPr>
            <a:xfrm rot="10800000" flipH="1">
              <a:off x="8203701" y="-109338"/>
              <a:ext cx="2293560" cy="786605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2" name="Google Shape;932;p20"/>
          <p:cNvGrpSpPr/>
          <p:nvPr/>
        </p:nvGrpSpPr>
        <p:grpSpPr>
          <a:xfrm>
            <a:off x="6310200" y="3498954"/>
            <a:ext cx="3808166" cy="2301773"/>
            <a:chOff x="6310200" y="3498954"/>
            <a:chExt cx="3808166" cy="2301773"/>
          </a:xfrm>
        </p:grpSpPr>
        <p:grpSp>
          <p:nvGrpSpPr>
            <p:cNvPr id="933" name="Google Shape;933;p20"/>
            <p:cNvGrpSpPr/>
            <p:nvPr/>
          </p:nvGrpSpPr>
          <p:grpSpPr>
            <a:xfrm rot="-1268445">
              <a:off x="7164341" y="3985943"/>
              <a:ext cx="2878718" cy="954798"/>
              <a:chOff x="3098100" y="3849750"/>
              <a:chExt cx="940775" cy="270425"/>
            </a:xfrm>
          </p:grpSpPr>
          <p:sp>
            <p:nvSpPr>
              <p:cNvPr id="934" name="Google Shape;934;p20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20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36" name="Google Shape;936;p20"/>
            <p:cNvGrpSpPr/>
            <p:nvPr/>
          </p:nvGrpSpPr>
          <p:grpSpPr>
            <a:xfrm>
              <a:off x="6529813" y="4336457"/>
              <a:ext cx="2878771" cy="827500"/>
              <a:chOff x="3098100" y="3849750"/>
              <a:chExt cx="940775" cy="270425"/>
            </a:xfrm>
          </p:grpSpPr>
          <p:sp>
            <p:nvSpPr>
              <p:cNvPr id="937" name="Google Shape;937;p20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20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939" name="Google Shape;939;p2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310200" y="3792375"/>
              <a:ext cx="3570403" cy="200835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40" name="Google Shape;940;p20"/>
          <p:cNvGrpSpPr/>
          <p:nvPr/>
        </p:nvGrpSpPr>
        <p:grpSpPr>
          <a:xfrm>
            <a:off x="-1028710" y="3243250"/>
            <a:ext cx="4364586" cy="2440196"/>
            <a:chOff x="-1028710" y="3243250"/>
            <a:chExt cx="4364586" cy="2440196"/>
          </a:xfrm>
        </p:grpSpPr>
        <p:sp>
          <p:nvSpPr>
            <p:cNvPr id="941" name="Google Shape;941;p20"/>
            <p:cNvSpPr/>
            <p:nvPr/>
          </p:nvSpPr>
          <p:spPr>
            <a:xfrm flipH="1">
              <a:off x="-1028710" y="4433100"/>
              <a:ext cx="2293560" cy="786605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0"/>
            <p:cNvSpPr/>
            <p:nvPr/>
          </p:nvSpPr>
          <p:spPr>
            <a:xfrm rot="3818127">
              <a:off x="-1175654" y="4029628"/>
              <a:ext cx="2293552" cy="867440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43" name="Google Shape;943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-135474" y="3276600"/>
              <a:ext cx="3471350" cy="195262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BLANK_1_1_1_1">
    <p:bg>
      <p:bgPr>
        <a:solidFill>
          <a:srgbClr val="FFFFFF"/>
        </a:solidFill>
        <a:effectLst/>
      </p:bgPr>
    </p:bg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21"/>
          <p:cNvSpPr txBox="1">
            <a:spLocks noGrp="1"/>
          </p:cNvSpPr>
          <p:nvPr>
            <p:ph type="subTitle" idx="1"/>
          </p:nvPr>
        </p:nvSpPr>
        <p:spPr>
          <a:xfrm>
            <a:off x="3962670" y="1391720"/>
            <a:ext cx="2986500" cy="7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2"/>
          </p:nvPr>
        </p:nvSpPr>
        <p:spPr>
          <a:xfrm>
            <a:off x="3954583" y="2161448"/>
            <a:ext cx="2986500" cy="42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2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subTitle" idx="3"/>
          </p:nvPr>
        </p:nvSpPr>
        <p:spPr>
          <a:xfrm>
            <a:off x="2467426" y="3118946"/>
            <a:ext cx="2986500" cy="7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4"/>
          </p:nvPr>
        </p:nvSpPr>
        <p:spPr>
          <a:xfrm>
            <a:off x="2467426" y="3887876"/>
            <a:ext cx="2986500" cy="374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2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title"/>
          </p:nvPr>
        </p:nvSpPr>
        <p:spPr>
          <a:xfrm>
            <a:off x="720000" y="3489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950" name="Google Shape;950;p21"/>
          <p:cNvGrpSpPr/>
          <p:nvPr/>
        </p:nvGrpSpPr>
        <p:grpSpPr>
          <a:xfrm>
            <a:off x="4038601" y="-137099"/>
            <a:ext cx="5314951" cy="5357097"/>
            <a:chOff x="4038601" y="-137099"/>
            <a:chExt cx="5314951" cy="5357097"/>
          </a:xfrm>
        </p:grpSpPr>
        <p:grpSp>
          <p:nvGrpSpPr>
            <p:cNvPr id="951" name="Google Shape;951;p21"/>
            <p:cNvGrpSpPr/>
            <p:nvPr/>
          </p:nvGrpSpPr>
          <p:grpSpPr>
            <a:xfrm>
              <a:off x="5827386" y="-55175"/>
              <a:ext cx="3400978" cy="5274667"/>
              <a:chOff x="5827590" y="0"/>
              <a:chExt cx="3316410" cy="5143508"/>
            </a:xfrm>
          </p:grpSpPr>
          <p:sp>
            <p:nvSpPr>
              <p:cNvPr id="952" name="Google Shape;952;p21"/>
              <p:cNvSpPr/>
              <p:nvPr/>
            </p:nvSpPr>
            <p:spPr>
              <a:xfrm flipH="1">
                <a:off x="8348056" y="1053597"/>
                <a:ext cx="795944" cy="1305112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9771" extrusionOk="0">
                    <a:moveTo>
                      <a:pt x="0" y="0"/>
                    </a:moveTo>
                    <a:lnTo>
                      <a:pt x="0" y="9498"/>
                    </a:lnTo>
                    <a:cubicBezTo>
                      <a:pt x="653" y="9672"/>
                      <a:pt x="1323" y="9770"/>
                      <a:pt x="1997" y="9770"/>
                    </a:cubicBezTo>
                    <a:cubicBezTo>
                      <a:pt x="2140" y="9770"/>
                      <a:pt x="2283" y="9766"/>
                      <a:pt x="2426" y="9757"/>
                    </a:cubicBezTo>
                    <a:cubicBezTo>
                      <a:pt x="3567" y="9685"/>
                      <a:pt x="4705" y="9297"/>
                      <a:pt x="5631" y="8632"/>
                    </a:cubicBezTo>
                    <a:cubicBezTo>
                      <a:pt x="5802" y="7917"/>
                      <a:pt x="5931" y="7198"/>
                      <a:pt x="5938" y="6473"/>
                    </a:cubicBezTo>
                    <a:cubicBezTo>
                      <a:pt x="5958" y="4524"/>
                      <a:pt x="5035" y="2586"/>
                      <a:pt x="3510" y="1370"/>
                    </a:cubicBezTo>
                    <a:cubicBezTo>
                      <a:pt x="2511" y="576"/>
                      <a:pt x="1271" y="106"/>
                      <a:pt x="0" y="0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21"/>
              <p:cNvSpPr/>
              <p:nvPr/>
            </p:nvSpPr>
            <p:spPr>
              <a:xfrm flipH="1">
                <a:off x="8079981" y="0"/>
                <a:ext cx="1064019" cy="2206710"/>
              </a:xfrm>
              <a:custGeom>
                <a:avLst/>
                <a:gdLst/>
                <a:ahLst/>
                <a:cxnLst/>
                <a:rect l="l" t="t" r="r" b="b"/>
                <a:pathLst>
                  <a:path w="7966" h="16521" extrusionOk="0">
                    <a:moveTo>
                      <a:pt x="945" y="1"/>
                    </a:moveTo>
                    <a:cubicBezTo>
                      <a:pt x="632" y="1"/>
                      <a:pt x="316" y="22"/>
                      <a:pt x="0" y="56"/>
                    </a:cubicBezTo>
                    <a:lnTo>
                      <a:pt x="0" y="7888"/>
                    </a:lnTo>
                    <a:cubicBezTo>
                      <a:pt x="1271" y="7994"/>
                      <a:pt x="2511" y="8464"/>
                      <a:pt x="3510" y="9258"/>
                    </a:cubicBezTo>
                    <a:cubicBezTo>
                      <a:pt x="5035" y="10474"/>
                      <a:pt x="5958" y="12412"/>
                      <a:pt x="5938" y="14361"/>
                    </a:cubicBezTo>
                    <a:cubicBezTo>
                      <a:pt x="5931" y="15086"/>
                      <a:pt x="5802" y="15805"/>
                      <a:pt x="5631" y="16520"/>
                    </a:cubicBezTo>
                    <a:cubicBezTo>
                      <a:pt x="6098" y="16184"/>
                      <a:pt x="6510" y="15778"/>
                      <a:pt x="6841" y="15305"/>
                    </a:cubicBezTo>
                    <a:cubicBezTo>
                      <a:pt x="7826" y="13888"/>
                      <a:pt x="7966" y="11871"/>
                      <a:pt x="7005" y="10440"/>
                    </a:cubicBezTo>
                    <a:cubicBezTo>
                      <a:pt x="6401" y="9537"/>
                      <a:pt x="5451" y="8937"/>
                      <a:pt x="4661" y="8191"/>
                    </a:cubicBezTo>
                    <a:cubicBezTo>
                      <a:pt x="3870" y="7445"/>
                      <a:pt x="3203" y="6389"/>
                      <a:pt x="3438" y="5330"/>
                    </a:cubicBezTo>
                    <a:cubicBezTo>
                      <a:pt x="3618" y="4519"/>
                      <a:pt x="4296" y="3882"/>
                      <a:pt x="4470" y="3071"/>
                    </a:cubicBezTo>
                    <a:cubicBezTo>
                      <a:pt x="4729" y="1848"/>
                      <a:pt x="3717" y="646"/>
                      <a:pt x="2535" y="240"/>
                    </a:cubicBezTo>
                    <a:cubicBezTo>
                      <a:pt x="2021" y="65"/>
                      <a:pt x="1487" y="1"/>
                      <a:pt x="9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21"/>
              <p:cNvSpPr/>
              <p:nvPr/>
            </p:nvSpPr>
            <p:spPr>
              <a:xfrm flipH="1">
                <a:off x="5827590" y="2206571"/>
                <a:ext cx="3316410" cy="2936937"/>
              </a:xfrm>
              <a:custGeom>
                <a:avLst/>
                <a:gdLst/>
                <a:ahLst/>
                <a:cxnLst/>
                <a:rect l="l" t="t" r="r" b="b"/>
                <a:pathLst>
                  <a:path w="24829" h="21988" extrusionOk="0">
                    <a:moveTo>
                      <a:pt x="5631" y="0"/>
                    </a:moveTo>
                    <a:lnTo>
                      <a:pt x="5631" y="0"/>
                    </a:lnTo>
                    <a:cubicBezTo>
                      <a:pt x="4705" y="665"/>
                      <a:pt x="3567" y="1053"/>
                      <a:pt x="2426" y="1125"/>
                    </a:cubicBezTo>
                    <a:cubicBezTo>
                      <a:pt x="2283" y="1134"/>
                      <a:pt x="2140" y="1138"/>
                      <a:pt x="1997" y="1138"/>
                    </a:cubicBezTo>
                    <a:cubicBezTo>
                      <a:pt x="1323" y="1138"/>
                      <a:pt x="653" y="1040"/>
                      <a:pt x="0" y="866"/>
                    </a:cubicBezTo>
                    <a:lnTo>
                      <a:pt x="0" y="21988"/>
                    </a:lnTo>
                    <a:lnTo>
                      <a:pt x="23881" y="21988"/>
                    </a:lnTo>
                    <a:cubicBezTo>
                      <a:pt x="24157" y="21442"/>
                      <a:pt x="24372" y="20874"/>
                      <a:pt x="24471" y="20264"/>
                    </a:cubicBezTo>
                    <a:cubicBezTo>
                      <a:pt x="24829" y="18036"/>
                      <a:pt x="23483" y="15801"/>
                      <a:pt x="21647" y="14486"/>
                    </a:cubicBezTo>
                    <a:cubicBezTo>
                      <a:pt x="19807" y="13175"/>
                      <a:pt x="17552" y="12616"/>
                      <a:pt x="15337" y="12162"/>
                    </a:cubicBezTo>
                    <a:cubicBezTo>
                      <a:pt x="13123" y="11709"/>
                      <a:pt x="10857" y="11328"/>
                      <a:pt x="8848" y="10296"/>
                    </a:cubicBezTo>
                    <a:cubicBezTo>
                      <a:pt x="6837" y="9267"/>
                      <a:pt x="5083" y="7445"/>
                      <a:pt x="4783" y="5206"/>
                    </a:cubicBezTo>
                    <a:cubicBezTo>
                      <a:pt x="4548" y="3452"/>
                      <a:pt x="5213" y="1738"/>
                      <a:pt x="5631" y="0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955" name="Google Shape;955;p2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162675" y="-137099"/>
              <a:ext cx="3190877" cy="1794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6" name="Google Shape;956;p2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038601" y="2247600"/>
              <a:ext cx="5284301" cy="297239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rgbClr val="FFFFFF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"/>
          <p:cNvSpPr txBox="1">
            <a:spLocks noGrp="1"/>
          </p:cNvSpPr>
          <p:nvPr>
            <p:ph type="title"/>
          </p:nvPr>
        </p:nvSpPr>
        <p:spPr>
          <a:xfrm>
            <a:off x="912058" y="504275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"/>
          <p:cNvSpPr txBox="1">
            <a:spLocks noGrp="1"/>
          </p:cNvSpPr>
          <p:nvPr>
            <p:ph type="body" idx="1"/>
          </p:nvPr>
        </p:nvSpPr>
        <p:spPr>
          <a:xfrm>
            <a:off x="914400" y="1281475"/>
            <a:ext cx="7299900" cy="31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rabicPeriod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lphaLcPeriod"/>
              <a:defRPr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romanLcPeriod"/>
              <a:defRPr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rabicPeriod"/>
              <a:defRPr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lphaLcPeriod"/>
              <a:defRPr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romanLcPeriod"/>
              <a:defRPr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rabicPeriod"/>
              <a:defRPr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lphaLcPeriod"/>
              <a:defRPr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2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89" name="Google Shape;89;p4"/>
          <p:cNvSpPr/>
          <p:nvPr/>
        </p:nvSpPr>
        <p:spPr>
          <a:xfrm>
            <a:off x="3640916" y="4939133"/>
            <a:ext cx="3036" cy="2077"/>
          </a:xfrm>
          <a:custGeom>
            <a:avLst/>
            <a:gdLst/>
            <a:ahLst/>
            <a:cxnLst/>
            <a:rect l="l" t="t" r="r" b="b"/>
            <a:pathLst>
              <a:path w="39" h="39" extrusionOk="0">
                <a:moveTo>
                  <a:pt x="39" y="38"/>
                </a:moveTo>
                <a:lnTo>
                  <a:pt x="39" y="38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" name="Google Shape;90;p4"/>
          <p:cNvGrpSpPr/>
          <p:nvPr/>
        </p:nvGrpSpPr>
        <p:grpSpPr>
          <a:xfrm>
            <a:off x="6843884" y="-426174"/>
            <a:ext cx="2501000" cy="1673624"/>
            <a:chOff x="6843884" y="-426174"/>
            <a:chExt cx="2501000" cy="1673624"/>
          </a:xfrm>
        </p:grpSpPr>
        <p:sp>
          <p:nvSpPr>
            <p:cNvPr id="91" name="Google Shape;91;p4"/>
            <p:cNvSpPr/>
            <p:nvPr/>
          </p:nvSpPr>
          <p:spPr>
            <a:xfrm>
              <a:off x="7667903" y="-136207"/>
              <a:ext cx="1600774" cy="1383657"/>
            </a:xfrm>
            <a:custGeom>
              <a:avLst/>
              <a:gdLst/>
              <a:ahLst/>
              <a:cxnLst/>
              <a:rect l="l" t="t" r="r" b="b"/>
              <a:pathLst>
                <a:path w="29956" h="25893" extrusionOk="0">
                  <a:moveTo>
                    <a:pt x="1594" y="1"/>
                  </a:moveTo>
                  <a:cubicBezTo>
                    <a:pt x="501" y="1468"/>
                    <a:pt x="0" y="3372"/>
                    <a:pt x="269" y="5183"/>
                  </a:cubicBezTo>
                  <a:cubicBezTo>
                    <a:pt x="566" y="7212"/>
                    <a:pt x="1811" y="9079"/>
                    <a:pt x="3570" y="10130"/>
                  </a:cubicBezTo>
                  <a:cubicBezTo>
                    <a:pt x="7155" y="12276"/>
                    <a:pt x="12261" y="11003"/>
                    <a:pt x="15412" y="13748"/>
                  </a:cubicBezTo>
                  <a:cubicBezTo>
                    <a:pt x="17755" y="15785"/>
                    <a:pt x="18105" y="19274"/>
                    <a:pt x="19798" y="21873"/>
                  </a:cubicBezTo>
                  <a:cubicBezTo>
                    <a:pt x="21137" y="23924"/>
                    <a:pt x="23357" y="25377"/>
                    <a:pt x="25773" y="25778"/>
                  </a:cubicBezTo>
                  <a:cubicBezTo>
                    <a:pt x="26239" y="25855"/>
                    <a:pt x="26710" y="25892"/>
                    <a:pt x="27182" y="25892"/>
                  </a:cubicBezTo>
                  <a:cubicBezTo>
                    <a:pt x="28121" y="25892"/>
                    <a:pt x="29060" y="25743"/>
                    <a:pt x="29956" y="25456"/>
                  </a:cubicBezTo>
                  <a:lnTo>
                    <a:pt x="299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2" name="Google Shape;92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43884" y="-426174"/>
              <a:ext cx="2501000" cy="13836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3" name="Google Shape;93;p4"/>
          <p:cNvGrpSpPr/>
          <p:nvPr/>
        </p:nvGrpSpPr>
        <p:grpSpPr>
          <a:xfrm>
            <a:off x="-65294" y="2635223"/>
            <a:ext cx="4507248" cy="2851689"/>
            <a:chOff x="-65294" y="2635223"/>
            <a:chExt cx="4507248" cy="2851689"/>
          </a:xfrm>
        </p:grpSpPr>
        <p:sp>
          <p:nvSpPr>
            <p:cNvPr id="94" name="Google Shape;94;p4"/>
            <p:cNvSpPr/>
            <p:nvPr/>
          </p:nvSpPr>
          <p:spPr>
            <a:xfrm>
              <a:off x="-37819" y="3229639"/>
              <a:ext cx="642083" cy="720261"/>
            </a:xfrm>
            <a:custGeom>
              <a:avLst/>
              <a:gdLst/>
              <a:ahLst/>
              <a:cxnLst/>
              <a:rect l="l" t="t" r="r" b="b"/>
              <a:pathLst>
                <a:path w="8249" h="13525" extrusionOk="0">
                  <a:moveTo>
                    <a:pt x="1" y="1"/>
                  </a:moveTo>
                  <a:lnTo>
                    <a:pt x="1" y="13149"/>
                  </a:lnTo>
                  <a:cubicBezTo>
                    <a:pt x="904" y="13390"/>
                    <a:pt x="1832" y="13525"/>
                    <a:pt x="2764" y="13525"/>
                  </a:cubicBezTo>
                  <a:cubicBezTo>
                    <a:pt x="2962" y="13525"/>
                    <a:pt x="3161" y="13519"/>
                    <a:pt x="3359" y="13506"/>
                  </a:cubicBezTo>
                  <a:cubicBezTo>
                    <a:pt x="4938" y="13408"/>
                    <a:pt x="6513" y="12870"/>
                    <a:pt x="7795" y="11950"/>
                  </a:cubicBezTo>
                  <a:cubicBezTo>
                    <a:pt x="8032" y="10960"/>
                    <a:pt x="8211" y="9965"/>
                    <a:pt x="8220" y="8961"/>
                  </a:cubicBezTo>
                  <a:cubicBezTo>
                    <a:pt x="8248" y="6263"/>
                    <a:pt x="6970" y="3580"/>
                    <a:pt x="4858" y="1896"/>
                  </a:cubicBezTo>
                  <a:cubicBezTo>
                    <a:pt x="3476" y="797"/>
                    <a:pt x="1760" y="147"/>
                    <a:pt x="1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-37819" y="3866020"/>
              <a:ext cx="2675357" cy="1620893"/>
            </a:xfrm>
            <a:custGeom>
              <a:avLst/>
              <a:gdLst/>
              <a:ahLst/>
              <a:cxnLst/>
              <a:rect l="l" t="t" r="r" b="b"/>
              <a:pathLst>
                <a:path w="34371" h="30437" extrusionOk="0">
                  <a:moveTo>
                    <a:pt x="7795" y="0"/>
                  </a:moveTo>
                  <a:lnTo>
                    <a:pt x="7795" y="0"/>
                  </a:lnTo>
                  <a:cubicBezTo>
                    <a:pt x="6513" y="920"/>
                    <a:pt x="4938" y="1458"/>
                    <a:pt x="3359" y="1556"/>
                  </a:cubicBezTo>
                  <a:cubicBezTo>
                    <a:pt x="3161" y="1569"/>
                    <a:pt x="2962" y="1575"/>
                    <a:pt x="2764" y="1575"/>
                  </a:cubicBezTo>
                  <a:cubicBezTo>
                    <a:pt x="1832" y="1575"/>
                    <a:pt x="904" y="1440"/>
                    <a:pt x="1" y="1199"/>
                  </a:cubicBezTo>
                  <a:lnTo>
                    <a:pt x="1" y="30437"/>
                  </a:lnTo>
                  <a:lnTo>
                    <a:pt x="33058" y="30437"/>
                  </a:lnTo>
                  <a:cubicBezTo>
                    <a:pt x="33441" y="29682"/>
                    <a:pt x="33737" y="28895"/>
                    <a:pt x="33874" y="28051"/>
                  </a:cubicBezTo>
                  <a:cubicBezTo>
                    <a:pt x="34370" y="24967"/>
                    <a:pt x="32507" y="21872"/>
                    <a:pt x="29965" y="20052"/>
                  </a:cubicBezTo>
                  <a:cubicBezTo>
                    <a:pt x="27419" y="18237"/>
                    <a:pt x="24297" y="17464"/>
                    <a:pt x="21231" y="16836"/>
                  </a:cubicBezTo>
                  <a:cubicBezTo>
                    <a:pt x="18166" y="16209"/>
                    <a:pt x="15030" y="15681"/>
                    <a:pt x="12248" y="14252"/>
                  </a:cubicBezTo>
                  <a:cubicBezTo>
                    <a:pt x="9465" y="12828"/>
                    <a:pt x="7037" y="10305"/>
                    <a:pt x="6622" y="7206"/>
                  </a:cubicBezTo>
                  <a:cubicBezTo>
                    <a:pt x="6296" y="4777"/>
                    <a:pt x="7216" y="2405"/>
                    <a:pt x="7795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6" name="Google Shape;96;p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65294" y="2635223"/>
              <a:ext cx="429975" cy="12595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" name="Google Shape;97;p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716277" y="4757905"/>
              <a:ext cx="2725678" cy="43189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2">
  <p:cSld name="BLANK_1_1_1_1_1">
    <p:bg>
      <p:bgPr>
        <a:solidFill>
          <a:srgbClr val="FFFFFF"/>
        </a:solidFill>
        <a:effectLst/>
      </p:bgPr>
    </p:bg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22"/>
          <p:cNvSpPr txBox="1">
            <a:spLocks noGrp="1"/>
          </p:cNvSpPr>
          <p:nvPr>
            <p:ph type="title"/>
          </p:nvPr>
        </p:nvSpPr>
        <p:spPr>
          <a:xfrm>
            <a:off x="922200" y="432516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59" name="Google Shape;959;p22"/>
          <p:cNvSpPr txBox="1">
            <a:spLocks noGrp="1"/>
          </p:cNvSpPr>
          <p:nvPr>
            <p:ph type="subTitle" idx="1"/>
          </p:nvPr>
        </p:nvSpPr>
        <p:spPr>
          <a:xfrm>
            <a:off x="5063172" y="3037651"/>
            <a:ext cx="2116200" cy="12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60" name="Google Shape;960;p22"/>
          <p:cNvSpPr txBox="1">
            <a:spLocks noGrp="1"/>
          </p:cNvSpPr>
          <p:nvPr>
            <p:ph type="subTitle" idx="2"/>
          </p:nvPr>
        </p:nvSpPr>
        <p:spPr>
          <a:xfrm>
            <a:off x="2254449" y="2538821"/>
            <a:ext cx="18288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961" name="Google Shape;961;p22"/>
          <p:cNvSpPr txBox="1">
            <a:spLocks noGrp="1"/>
          </p:cNvSpPr>
          <p:nvPr>
            <p:ph type="subTitle" idx="3"/>
          </p:nvPr>
        </p:nvSpPr>
        <p:spPr>
          <a:xfrm>
            <a:off x="1968264" y="3037656"/>
            <a:ext cx="2116200" cy="12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62" name="Google Shape;962;p22"/>
          <p:cNvSpPr txBox="1">
            <a:spLocks noGrp="1"/>
          </p:cNvSpPr>
          <p:nvPr>
            <p:ph type="subTitle" idx="4"/>
          </p:nvPr>
        </p:nvSpPr>
        <p:spPr>
          <a:xfrm>
            <a:off x="5072276" y="2540105"/>
            <a:ext cx="18288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grpSp>
        <p:nvGrpSpPr>
          <p:cNvPr id="963" name="Google Shape;963;p22"/>
          <p:cNvGrpSpPr/>
          <p:nvPr/>
        </p:nvGrpSpPr>
        <p:grpSpPr>
          <a:xfrm>
            <a:off x="6002520" y="-102719"/>
            <a:ext cx="4477807" cy="5398619"/>
            <a:chOff x="6002520" y="-102719"/>
            <a:chExt cx="4477807" cy="5398619"/>
          </a:xfrm>
        </p:grpSpPr>
        <p:sp>
          <p:nvSpPr>
            <p:cNvPr id="964" name="Google Shape;964;p22"/>
            <p:cNvSpPr/>
            <p:nvPr/>
          </p:nvSpPr>
          <p:spPr>
            <a:xfrm rot="10800000" flipH="1">
              <a:off x="7915228" y="315002"/>
              <a:ext cx="1679305" cy="4839573"/>
            </a:xfrm>
            <a:custGeom>
              <a:avLst/>
              <a:gdLst/>
              <a:ahLst/>
              <a:cxnLst/>
              <a:rect l="l" t="t" r="r" b="b"/>
              <a:pathLst>
                <a:path w="35728" h="40732" extrusionOk="0">
                  <a:moveTo>
                    <a:pt x="18820" y="1"/>
                  </a:moveTo>
                  <a:cubicBezTo>
                    <a:pt x="19109" y="1207"/>
                    <a:pt x="19249" y="2430"/>
                    <a:pt x="19000" y="3636"/>
                  </a:cubicBezTo>
                  <a:cubicBezTo>
                    <a:pt x="18629" y="5447"/>
                    <a:pt x="17036" y="7130"/>
                    <a:pt x="15257" y="7130"/>
                  </a:cubicBezTo>
                  <a:cubicBezTo>
                    <a:pt x="15061" y="7130"/>
                    <a:pt x="14863" y="7110"/>
                    <a:pt x="14664" y="7067"/>
                  </a:cubicBezTo>
                  <a:cubicBezTo>
                    <a:pt x="13233" y="6760"/>
                    <a:pt x="12265" y="5466"/>
                    <a:pt x="11373" y="4304"/>
                  </a:cubicBezTo>
                  <a:cubicBezTo>
                    <a:pt x="10483" y="3139"/>
                    <a:pt x="9353" y="1922"/>
                    <a:pt x="7887" y="1886"/>
                  </a:cubicBezTo>
                  <a:cubicBezTo>
                    <a:pt x="7863" y="1885"/>
                    <a:pt x="7839" y="1885"/>
                    <a:pt x="7814" y="1885"/>
                  </a:cubicBezTo>
                  <a:cubicBezTo>
                    <a:pt x="5997" y="1885"/>
                    <a:pt x="4737" y="3650"/>
                    <a:pt x="3248" y="4713"/>
                  </a:cubicBezTo>
                  <a:cubicBezTo>
                    <a:pt x="2280" y="5405"/>
                    <a:pt x="1163" y="5790"/>
                    <a:pt x="1" y="5925"/>
                  </a:cubicBezTo>
                  <a:cubicBezTo>
                    <a:pt x="944" y="10790"/>
                    <a:pt x="4021" y="15270"/>
                    <a:pt x="8412" y="17604"/>
                  </a:cubicBezTo>
                  <a:cubicBezTo>
                    <a:pt x="10555" y="18738"/>
                    <a:pt x="12922" y="19389"/>
                    <a:pt x="15103" y="20449"/>
                  </a:cubicBezTo>
                  <a:cubicBezTo>
                    <a:pt x="17287" y="21508"/>
                    <a:pt x="19372" y="23106"/>
                    <a:pt x="20192" y="25384"/>
                  </a:cubicBezTo>
                  <a:cubicBezTo>
                    <a:pt x="21279" y="28400"/>
                    <a:pt x="19923" y="31871"/>
                    <a:pt x="20959" y="34903"/>
                  </a:cubicBezTo>
                  <a:cubicBezTo>
                    <a:pt x="21790" y="37345"/>
                    <a:pt x="24038" y="39046"/>
                    <a:pt x="26392" y="40098"/>
                  </a:cubicBezTo>
                  <a:cubicBezTo>
                    <a:pt x="26928" y="40337"/>
                    <a:pt x="27476" y="40548"/>
                    <a:pt x="28032" y="40732"/>
                  </a:cubicBezTo>
                  <a:cubicBezTo>
                    <a:pt x="29081" y="39274"/>
                    <a:pt x="30382" y="38007"/>
                    <a:pt x="31598" y="36678"/>
                  </a:cubicBezTo>
                  <a:cubicBezTo>
                    <a:pt x="32974" y="35172"/>
                    <a:pt x="34273" y="33520"/>
                    <a:pt x="34875" y="31575"/>
                  </a:cubicBezTo>
                  <a:cubicBezTo>
                    <a:pt x="35727" y="28822"/>
                    <a:pt x="35073" y="25810"/>
                    <a:pt x="33942" y="23160"/>
                  </a:cubicBezTo>
                  <a:cubicBezTo>
                    <a:pt x="32811" y="20510"/>
                    <a:pt x="31213" y="18081"/>
                    <a:pt x="30062" y="15441"/>
                  </a:cubicBezTo>
                  <a:cubicBezTo>
                    <a:pt x="28907" y="12797"/>
                    <a:pt x="28208" y="9806"/>
                    <a:pt x="28996" y="7032"/>
                  </a:cubicBezTo>
                  <a:cubicBezTo>
                    <a:pt x="29905" y="3827"/>
                    <a:pt x="32617" y="1518"/>
                    <a:pt x="35645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2"/>
            <p:cNvSpPr/>
            <p:nvPr/>
          </p:nvSpPr>
          <p:spPr>
            <a:xfrm rot="10800000" flipH="1">
              <a:off x="9065267" y="201900"/>
              <a:ext cx="1287556" cy="4952684"/>
            </a:xfrm>
            <a:custGeom>
              <a:avLst/>
              <a:gdLst/>
              <a:ahLst/>
              <a:cxnLst/>
              <a:rect l="l" t="t" r="r" b="b"/>
              <a:pathLst>
                <a:path w="18724" h="41684" extrusionOk="0">
                  <a:moveTo>
                    <a:pt x="7614" y="1"/>
                  </a:moveTo>
                  <a:cubicBezTo>
                    <a:pt x="4586" y="1518"/>
                    <a:pt x="1874" y="3827"/>
                    <a:pt x="965" y="7032"/>
                  </a:cubicBezTo>
                  <a:cubicBezTo>
                    <a:pt x="177" y="9806"/>
                    <a:pt x="876" y="12797"/>
                    <a:pt x="2031" y="15441"/>
                  </a:cubicBezTo>
                  <a:cubicBezTo>
                    <a:pt x="3182" y="18081"/>
                    <a:pt x="4780" y="20510"/>
                    <a:pt x="5911" y="23160"/>
                  </a:cubicBezTo>
                  <a:cubicBezTo>
                    <a:pt x="7042" y="25810"/>
                    <a:pt x="7696" y="28822"/>
                    <a:pt x="6844" y="31575"/>
                  </a:cubicBezTo>
                  <a:cubicBezTo>
                    <a:pt x="6242" y="33520"/>
                    <a:pt x="4943" y="35172"/>
                    <a:pt x="3567" y="36678"/>
                  </a:cubicBezTo>
                  <a:cubicBezTo>
                    <a:pt x="2351" y="38007"/>
                    <a:pt x="1050" y="39274"/>
                    <a:pt x="1" y="40732"/>
                  </a:cubicBezTo>
                  <a:cubicBezTo>
                    <a:pt x="1909" y="41367"/>
                    <a:pt x="3922" y="41683"/>
                    <a:pt x="5935" y="41683"/>
                  </a:cubicBezTo>
                  <a:cubicBezTo>
                    <a:pt x="9028" y="41683"/>
                    <a:pt x="12122" y="40937"/>
                    <a:pt x="14840" y="39458"/>
                  </a:cubicBezTo>
                  <a:cubicBezTo>
                    <a:pt x="16257" y="38688"/>
                    <a:pt x="17562" y="37727"/>
                    <a:pt x="18724" y="36614"/>
                  </a:cubicBezTo>
                  <a:lnTo>
                    <a:pt x="18724" y="1"/>
                  </a:lnTo>
                  <a:close/>
                </a:path>
              </a:pathLst>
            </a:custGeom>
            <a:solidFill>
              <a:srgbClr val="F28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2"/>
            <p:cNvSpPr/>
            <p:nvPr/>
          </p:nvSpPr>
          <p:spPr>
            <a:xfrm rot="10800000" flipH="1">
              <a:off x="8947883" y="-102719"/>
              <a:ext cx="1404938" cy="907153"/>
            </a:xfrm>
            <a:custGeom>
              <a:avLst/>
              <a:gdLst/>
              <a:ahLst/>
              <a:cxnLst/>
              <a:rect l="l" t="t" r="r" b="b"/>
              <a:pathLst>
                <a:path w="20431" h="7635" extrusionOk="0">
                  <a:moveTo>
                    <a:pt x="20431" y="1"/>
                  </a:moveTo>
                  <a:cubicBezTo>
                    <a:pt x="19269" y="1114"/>
                    <a:pt x="17964" y="2075"/>
                    <a:pt x="16547" y="2845"/>
                  </a:cubicBezTo>
                  <a:cubicBezTo>
                    <a:pt x="13829" y="4324"/>
                    <a:pt x="10735" y="5070"/>
                    <a:pt x="7642" y="5070"/>
                  </a:cubicBezTo>
                  <a:cubicBezTo>
                    <a:pt x="5629" y="5070"/>
                    <a:pt x="3616" y="4754"/>
                    <a:pt x="1708" y="4119"/>
                  </a:cubicBezTo>
                  <a:cubicBezTo>
                    <a:pt x="1568" y="4309"/>
                    <a:pt x="1435" y="4504"/>
                    <a:pt x="1305" y="4705"/>
                  </a:cubicBezTo>
                  <a:cubicBezTo>
                    <a:pt x="727" y="5601"/>
                    <a:pt x="260" y="6599"/>
                    <a:pt x="1" y="7635"/>
                  </a:cubicBezTo>
                  <a:lnTo>
                    <a:pt x="20431" y="7635"/>
                  </a:lnTo>
                  <a:lnTo>
                    <a:pt x="20431" y="1"/>
                  </a:ln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2"/>
            <p:cNvSpPr/>
            <p:nvPr/>
          </p:nvSpPr>
          <p:spPr>
            <a:xfrm rot="9683509" flipH="1">
              <a:off x="8237391" y="3788609"/>
              <a:ext cx="729045" cy="1405831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1" y="0"/>
                  </a:moveTo>
                  <a:cubicBezTo>
                    <a:pt x="2371" y="0"/>
                    <a:pt x="0" y="5907"/>
                    <a:pt x="1788" y="9382"/>
                  </a:cubicBezTo>
                  <a:cubicBezTo>
                    <a:pt x="2675" y="11107"/>
                    <a:pt x="4340" y="11832"/>
                    <a:pt x="5925" y="11832"/>
                  </a:cubicBezTo>
                  <a:cubicBezTo>
                    <a:pt x="7628" y="11832"/>
                    <a:pt x="9239" y="10997"/>
                    <a:pt x="9702" y="9655"/>
                  </a:cubicBezTo>
                  <a:cubicBezTo>
                    <a:pt x="10601" y="7063"/>
                    <a:pt x="9546" y="412"/>
                    <a:pt x="5713" y="14"/>
                  </a:cubicBezTo>
                  <a:cubicBezTo>
                    <a:pt x="5628" y="4"/>
                    <a:pt x="5546" y="0"/>
                    <a:pt x="5461" y="0"/>
                  </a:cubicBezTo>
                  <a:close/>
                </a:path>
              </a:pathLst>
            </a:custGeom>
            <a:solidFill>
              <a:srgbClr val="F9A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68" name="Google Shape;968;p22"/>
            <p:cNvGrpSpPr/>
            <p:nvPr/>
          </p:nvGrpSpPr>
          <p:grpSpPr>
            <a:xfrm>
              <a:off x="6002520" y="4318199"/>
              <a:ext cx="4477807" cy="839588"/>
              <a:chOff x="3098100" y="3849750"/>
              <a:chExt cx="940775" cy="270425"/>
            </a:xfrm>
          </p:grpSpPr>
          <p:sp>
            <p:nvSpPr>
              <p:cNvPr id="969" name="Google Shape;969;p22"/>
              <p:cNvSpPr/>
              <p:nvPr/>
            </p:nvSpPr>
            <p:spPr>
              <a:xfrm>
                <a:off x="3304800" y="3882975"/>
                <a:ext cx="665525" cy="237200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9488" extrusionOk="0">
                    <a:moveTo>
                      <a:pt x="10146" y="1"/>
                    </a:moveTo>
                    <a:cubicBezTo>
                      <a:pt x="8817" y="1"/>
                      <a:pt x="7433" y="475"/>
                      <a:pt x="6262" y="1145"/>
                    </a:cubicBezTo>
                    <a:cubicBezTo>
                      <a:pt x="3158" y="2920"/>
                      <a:pt x="859" y="6023"/>
                      <a:pt x="1" y="9488"/>
                    </a:cubicBezTo>
                    <a:lnTo>
                      <a:pt x="26620" y="9488"/>
                    </a:lnTo>
                    <a:cubicBezTo>
                      <a:pt x="26617" y="9143"/>
                      <a:pt x="26593" y="8799"/>
                      <a:pt x="26498" y="8469"/>
                    </a:cubicBezTo>
                    <a:cubicBezTo>
                      <a:pt x="26007" y="6772"/>
                      <a:pt x="23963" y="6091"/>
                      <a:pt x="22202" y="6016"/>
                    </a:cubicBezTo>
                    <a:cubicBezTo>
                      <a:pt x="20437" y="5942"/>
                      <a:pt x="18550" y="6179"/>
                      <a:pt x="17017" y="5304"/>
                    </a:cubicBezTo>
                    <a:cubicBezTo>
                      <a:pt x="15112" y="4217"/>
                      <a:pt x="14363" y="1734"/>
                      <a:pt x="12482" y="610"/>
                    </a:cubicBezTo>
                    <a:cubicBezTo>
                      <a:pt x="11767" y="182"/>
                      <a:pt x="10967" y="1"/>
                      <a:pt x="10146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22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rgbClr val="FFF2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22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rgbClr val="FECD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972" name="Google Shape;972;p22"/>
            <p:cNvPicPr preferRelativeResize="0"/>
            <p:nvPr/>
          </p:nvPicPr>
          <p:blipFill rotWithShape="1">
            <a:blip r:embed="rId2">
              <a:alphaModFix/>
            </a:blip>
            <a:srcRect l="70893"/>
            <a:stretch/>
          </p:blipFill>
          <p:spPr>
            <a:xfrm>
              <a:off x="8305798" y="-52600"/>
              <a:ext cx="914400" cy="17671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3" name="Google Shape;973;p22"/>
            <p:cNvPicPr preferRelativeResize="0"/>
            <p:nvPr/>
          </p:nvPicPr>
          <p:blipFill rotWithShape="1">
            <a:blip r:embed="rId3">
              <a:alphaModFix/>
            </a:blip>
            <a:srcRect l="53174"/>
            <a:stretch/>
          </p:blipFill>
          <p:spPr>
            <a:xfrm>
              <a:off x="7967650" y="3608200"/>
              <a:ext cx="1404950" cy="16877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74" name="Google Shape;974;p22"/>
          <p:cNvGrpSpPr/>
          <p:nvPr/>
        </p:nvGrpSpPr>
        <p:grpSpPr>
          <a:xfrm>
            <a:off x="-1462108" y="-365290"/>
            <a:ext cx="4517256" cy="5656448"/>
            <a:chOff x="-1462108" y="-365290"/>
            <a:chExt cx="4517256" cy="5656448"/>
          </a:xfrm>
        </p:grpSpPr>
        <p:grpSp>
          <p:nvGrpSpPr>
            <p:cNvPr id="975" name="Google Shape;975;p22"/>
            <p:cNvGrpSpPr/>
            <p:nvPr/>
          </p:nvGrpSpPr>
          <p:grpSpPr>
            <a:xfrm rot="-373102" flipH="1">
              <a:off x="-1189137" y="-165666"/>
              <a:ext cx="3971313" cy="5257200"/>
              <a:chOff x="3268325" y="3013975"/>
              <a:chExt cx="1443800" cy="1106200"/>
            </a:xfrm>
          </p:grpSpPr>
          <p:sp>
            <p:nvSpPr>
              <p:cNvPr id="976" name="Google Shape;976;p22"/>
              <p:cNvSpPr/>
              <p:nvPr/>
            </p:nvSpPr>
            <p:spPr>
              <a:xfrm>
                <a:off x="3268325" y="3013975"/>
                <a:ext cx="274950" cy="149575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983" extrusionOk="0">
                    <a:moveTo>
                      <a:pt x="1" y="1"/>
                    </a:moveTo>
                    <a:cubicBezTo>
                      <a:pt x="1367" y="1752"/>
                      <a:pt x="2900" y="3353"/>
                      <a:pt x="4795" y="4495"/>
                    </a:cubicBezTo>
                    <a:cubicBezTo>
                      <a:pt x="6348" y="5429"/>
                      <a:pt x="8202" y="5983"/>
                      <a:pt x="10007" y="5983"/>
                    </a:cubicBezTo>
                    <a:cubicBezTo>
                      <a:pt x="10340" y="5983"/>
                      <a:pt x="10671" y="5964"/>
                      <a:pt x="10998" y="5925"/>
                    </a:cubicBezTo>
                    <a:cubicBezTo>
                      <a:pt x="10617" y="3974"/>
                      <a:pt x="10586" y="1960"/>
                      <a:pt x="10947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22"/>
              <p:cNvSpPr/>
              <p:nvPr/>
            </p:nvSpPr>
            <p:spPr>
              <a:xfrm>
                <a:off x="3543250" y="3013975"/>
                <a:ext cx="893200" cy="1018300"/>
              </a:xfrm>
              <a:custGeom>
                <a:avLst/>
                <a:gdLst/>
                <a:ahLst/>
                <a:cxnLst/>
                <a:rect l="l" t="t" r="r" b="b"/>
                <a:pathLst>
                  <a:path w="35728" h="40732" extrusionOk="0">
                    <a:moveTo>
                      <a:pt x="18820" y="1"/>
                    </a:moveTo>
                    <a:cubicBezTo>
                      <a:pt x="19109" y="1207"/>
                      <a:pt x="19249" y="2430"/>
                      <a:pt x="19000" y="3636"/>
                    </a:cubicBezTo>
                    <a:cubicBezTo>
                      <a:pt x="18629" y="5447"/>
                      <a:pt x="17036" y="7130"/>
                      <a:pt x="15257" y="7130"/>
                    </a:cubicBezTo>
                    <a:cubicBezTo>
                      <a:pt x="15061" y="7130"/>
                      <a:pt x="14863" y="7110"/>
                      <a:pt x="14664" y="7067"/>
                    </a:cubicBezTo>
                    <a:cubicBezTo>
                      <a:pt x="13233" y="6760"/>
                      <a:pt x="12265" y="5466"/>
                      <a:pt x="11373" y="4304"/>
                    </a:cubicBezTo>
                    <a:cubicBezTo>
                      <a:pt x="10483" y="3139"/>
                      <a:pt x="9353" y="1922"/>
                      <a:pt x="7887" y="1886"/>
                    </a:cubicBezTo>
                    <a:cubicBezTo>
                      <a:pt x="7863" y="1885"/>
                      <a:pt x="7839" y="1885"/>
                      <a:pt x="7814" y="1885"/>
                    </a:cubicBezTo>
                    <a:cubicBezTo>
                      <a:pt x="5997" y="1885"/>
                      <a:pt x="4737" y="3650"/>
                      <a:pt x="3248" y="4713"/>
                    </a:cubicBezTo>
                    <a:cubicBezTo>
                      <a:pt x="2280" y="5405"/>
                      <a:pt x="1163" y="5790"/>
                      <a:pt x="1" y="5925"/>
                    </a:cubicBezTo>
                    <a:cubicBezTo>
                      <a:pt x="944" y="10790"/>
                      <a:pt x="4021" y="15270"/>
                      <a:pt x="8412" y="17604"/>
                    </a:cubicBezTo>
                    <a:cubicBezTo>
                      <a:pt x="10555" y="18738"/>
                      <a:pt x="12922" y="19389"/>
                      <a:pt x="15103" y="20449"/>
                    </a:cubicBezTo>
                    <a:cubicBezTo>
                      <a:pt x="17287" y="21508"/>
                      <a:pt x="19372" y="23106"/>
                      <a:pt x="20192" y="25384"/>
                    </a:cubicBezTo>
                    <a:cubicBezTo>
                      <a:pt x="21279" y="28400"/>
                      <a:pt x="19923" y="31871"/>
                      <a:pt x="20959" y="34903"/>
                    </a:cubicBezTo>
                    <a:cubicBezTo>
                      <a:pt x="21790" y="37345"/>
                      <a:pt x="24038" y="39046"/>
                      <a:pt x="26392" y="40098"/>
                    </a:cubicBezTo>
                    <a:cubicBezTo>
                      <a:pt x="26928" y="40337"/>
                      <a:pt x="27476" y="40548"/>
                      <a:pt x="28032" y="40732"/>
                    </a:cubicBezTo>
                    <a:cubicBezTo>
                      <a:pt x="29081" y="39274"/>
                      <a:pt x="30382" y="38007"/>
                      <a:pt x="31598" y="36678"/>
                    </a:cubicBezTo>
                    <a:cubicBezTo>
                      <a:pt x="32974" y="35172"/>
                      <a:pt x="34273" y="33520"/>
                      <a:pt x="34875" y="31575"/>
                    </a:cubicBezTo>
                    <a:cubicBezTo>
                      <a:pt x="35727" y="28822"/>
                      <a:pt x="35073" y="25810"/>
                      <a:pt x="33942" y="23160"/>
                    </a:cubicBezTo>
                    <a:cubicBezTo>
                      <a:pt x="32811" y="20510"/>
                      <a:pt x="31213" y="18081"/>
                      <a:pt x="30062" y="15441"/>
                    </a:cubicBezTo>
                    <a:cubicBezTo>
                      <a:pt x="28907" y="12797"/>
                      <a:pt x="28208" y="9806"/>
                      <a:pt x="28996" y="7032"/>
                    </a:cubicBezTo>
                    <a:cubicBezTo>
                      <a:pt x="29905" y="3827"/>
                      <a:pt x="32617" y="1518"/>
                      <a:pt x="356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22"/>
              <p:cNvSpPr/>
              <p:nvPr/>
            </p:nvSpPr>
            <p:spPr>
              <a:xfrm>
                <a:off x="3532950" y="3013975"/>
                <a:ext cx="491525" cy="178275"/>
              </a:xfrm>
              <a:custGeom>
                <a:avLst/>
                <a:gdLst/>
                <a:ahLst/>
                <a:cxnLst/>
                <a:rect l="l" t="t" r="r" b="b"/>
                <a:pathLst>
                  <a:path w="19661" h="7131" extrusionOk="0">
                    <a:moveTo>
                      <a:pt x="362" y="1"/>
                    </a:moveTo>
                    <a:cubicBezTo>
                      <a:pt x="1" y="1960"/>
                      <a:pt x="32" y="3974"/>
                      <a:pt x="413" y="5925"/>
                    </a:cubicBezTo>
                    <a:cubicBezTo>
                      <a:pt x="1575" y="5790"/>
                      <a:pt x="2692" y="5405"/>
                      <a:pt x="3660" y="4713"/>
                    </a:cubicBezTo>
                    <a:cubicBezTo>
                      <a:pt x="5149" y="3650"/>
                      <a:pt x="6409" y="1885"/>
                      <a:pt x="8226" y="1885"/>
                    </a:cubicBezTo>
                    <a:cubicBezTo>
                      <a:pt x="8251" y="1885"/>
                      <a:pt x="8275" y="1885"/>
                      <a:pt x="8299" y="1886"/>
                    </a:cubicBezTo>
                    <a:cubicBezTo>
                      <a:pt x="9765" y="1922"/>
                      <a:pt x="10895" y="3139"/>
                      <a:pt x="11785" y="4304"/>
                    </a:cubicBezTo>
                    <a:cubicBezTo>
                      <a:pt x="12677" y="5466"/>
                      <a:pt x="13645" y="6760"/>
                      <a:pt x="15076" y="7067"/>
                    </a:cubicBezTo>
                    <a:cubicBezTo>
                      <a:pt x="15275" y="7110"/>
                      <a:pt x="15473" y="7130"/>
                      <a:pt x="15669" y="7130"/>
                    </a:cubicBezTo>
                    <a:cubicBezTo>
                      <a:pt x="17448" y="7130"/>
                      <a:pt x="19041" y="5447"/>
                      <a:pt x="19412" y="3636"/>
                    </a:cubicBezTo>
                    <a:cubicBezTo>
                      <a:pt x="19661" y="2430"/>
                      <a:pt x="19521" y="1207"/>
                      <a:pt x="19232" y="1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22"/>
              <p:cNvSpPr/>
              <p:nvPr/>
            </p:nvSpPr>
            <p:spPr>
              <a:xfrm>
                <a:off x="4244025" y="3013975"/>
                <a:ext cx="468100" cy="1042100"/>
              </a:xfrm>
              <a:custGeom>
                <a:avLst/>
                <a:gdLst/>
                <a:ahLst/>
                <a:cxnLst/>
                <a:rect l="l" t="t" r="r" b="b"/>
                <a:pathLst>
                  <a:path w="18724" h="41684" extrusionOk="0">
                    <a:moveTo>
                      <a:pt x="7614" y="1"/>
                    </a:moveTo>
                    <a:cubicBezTo>
                      <a:pt x="4586" y="1518"/>
                      <a:pt x="1874" y="3827"/>
                      <a:pt x="965" y="7032"/>
                    </a:cubicBezTo>
                    <a:cubicBezTo>
                      <a:pt x="177" y="9806"/>
                      <a:pt x="876" y="12797"/>
                      <a:pt x="2031" y="15441"/>
                    </a:cubicBezTo>
                    <a:cubicBezTo>
                      <a:pt x="3182" y="18081"/>
                      <a:pt x="4780" y="20510"/>
                      <a:pt x="5911" y="23160"/>
                    </a:cubicBezTo>
                    <a:cubicBezTo>
                      <a:pt x="7042" y="25810"/>
                      <a:pt x="7696" y="28822"/>
                      <a:pt x="6844" y="31575"/>
                    </a:cubicBezTo>
                    <a:cubicBezTo>
                      <a:pt x="6242" y="33520"/>
                      <a:pt x="4943" y="35172"/>
                      <a:pt x="3567" y="36678"/>
                    </a:cubicBezTo>
                    <a:cubicBezTo>
                      <a:pt x="2351" y="38007"/>
                      <a:pt x="1050" y="39274"/>
                      <a:pt x="1" y="40732"/>
                    </a:cubicBezTo>
                    <a:cubicBezTo>
                      <a:pt x="1909" y="41367"/>
                      <a:pt x="3922" y="41683"/>
                      <a:pt x="5935" y="41683"/>
                    </a:cubicBezTo>
                    <a:cubicBezTo>
                      <a:pt x="9028" y="41683"/>
                      <a:pt x="12122" y="40937"/>
                      <a:pt x="14840" y="39458"/>
                    </a:cubicBezTo>
                    <a:cubicBezTo>
                      <a:pt x="16257" y="38688"/>
                      <a:pt x="17562" y="37727"/>
                      <a:pt x="18724" y="36614"/>
                    </a:cubicBezTo>
                    <a:lnTo>
                      <a:pt x="18724" y="1"/>
                    </a:lnTo>
                    <a:close/>
                  </a:path>
                </a:pathLst>
              </a:custGeom>
              <a:solidFill>
                <a:srgbClr val="F28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22"/>
              <p:cNvSpPr/>
              <p:nvPr/>
            </p:nvSpPr>
            <p:spPr>
              <a:xfrm>
                <a:off x="4201350" y="3929300"/>
                <a:ext cx="510775" cy="190875"/>
              </a:xfrm>
              <a:custGeom>
                <a:avLst/>
                <a:gdLst/>
                <a:ahLst/>
                <a:cxnLst/>
                <a:rect l="l" t="t" r="r" b="b"/>
                <a:pathLst>
                  <a:path w="20431" h="7635" extrusionOk="0">
                    <a:moveTo>
                      <a:pt x="20431" y="1"/>
                    </a:moveTo>
                    <a:cubicBezTo>
                      <a:pt x="19269" y="1114"/>
                      <a:pt x="17964" y="2075"/>
                      <a:pt x="16547" y="2845"/>
                    </a:cubicBezTo>
                    <a:cubicBezTo>
                      <a:pt x="13829" y="4324"/>
                      <a:pt x="10735" y="5070"/>
                      <a:pt x="7642" y="5070"/>
                    </a:cubicBezTo>
                    <a:cubicBezTo>
                      <a:pt x="5629" y="5070"/>
                      <a:pt x="3616" y="4754"/>
                      <a:pt x="1708" y="4119"/>
                    </a:cubicBezTo>
                    <a:cubicBezTo>
                      <a:pt x="1568" y="4309"/>
                      <a:pt x="1435" y="4504"/>
                      <a:pt x="1305" y="4705"/>
                    </a:cubicBezTo>
                    <a:cubicBezTo>
                      <a:pt x="727" y="5601"/>
                      <a:pt x="260" y="6599"/>
                      <a:pt x="1" y="7635"/>
                    </a:cubicBezTo>
                    <a:lnTo>
                      <a:pt x="20431" y="7635"/>
                    </a:lnTo>
                    <a:lnTo>
                      <a:pt x="20431" y="1"/>
                    </a:ln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22"/>
              <p:cNvSpPr/>
              <p:nvPr/>
            </p:nvSpPr>
            <p:spPr>
              <a:xfrm>
                <a:off x="4057600" y="3658800"/>
                <a:ext cx="265050" cy="295800"/>
              </a:xfrm>
              <a:custGeom>
                <a:avLst/>
                <a:gdLst/>
                <a:ahLst/>
                <a:cxnLst/>
                <a:rect l="l" t="t" r="r" b="b"/>
                <a:pathLst>
                  <a:path w="10602" h="11832" extrusionOk="0">
                    <a:moveTo>
                      <a:pt x="5461" y="0"/>
                    </a:moveTo>
                    <a:cubicBezTo>
                      <a:pt x="2371" y="0"/>
                      <a:pt x="0" y="5907"/>
                      <a:pt x="1788" y="9382"/>
                    </a:cubicBezTo>
                    <a:cubicBezTo>
                      <a:pt x="2675" y="11107"/>
                      <a:pt x="4340" y="11832"/>
                      <a:pt x="5925" y="11832"/>
                    </a:cubicBezTo>
                    <a:cubicBezTo>
                      <a:pt x="7628" y="11832"/>
                      <a:pt x="9239" y="10997"/>
                      <a:pt x="9702" y="9655"/>
                    </a:cubicBezTo>
                    <a:cubicBezTo>
                      <a:pt x="10601" y="7063"/>
                      <a:pt x="9546" y="412"/>
                      <a:pt x="5713" y="14"/>
                    </a:cubicBezTo>
                    <a:cubicBezTo>
                      <a:pt x="5628" y="4"/>
                      <a:pt x="5546" y="0"/>
                      <a:pt x="5461" y="0"/>
                    </a:cubicBezTo>
                    <a:close/>
                  </a:path>
                </a:pathLst>
              </a:custGeom>
              <a:solidFill>
                <a:srgbClr val="F9AD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982" name="Google Shape;982;p2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-381000" y="-228600"/>
              <a:ext cx="3141475" cy="17670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3" name="Google Shape;983;p22"/>
            <p:cNvPicPr preferRelativeResize="0"/>
            <p:nvPr/>
          </p:nvPicPr>
          <p:blipFill rotWithShape="1">
            <a:blip r:embed="rId5">
              <a:alphaModFix/>
            </a:blip>
            <a:srcRect r="52408" b="36511"/>
            <a:stretch/>
          </p:blipFill>
          <p:spPr>
            <a:xfrm>
              <a:off x="-228600" y="4090400"/>
              <a:ext cx="1600195" cy="120074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"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23"/>
          <p:cNvSpPr txBox="1">
            <a:spLocks noGrp="1"/>
          </p:cNvSpPr>
          <p:nvPr>
            <p:ph type="subTitle" idx="1"/>
          </p:nvPr>
        </p:nvSpPr>
        <p:spPr>
          <a:xfrm>
            <a:off x="914400" y="1840175"/>
            <a:ext cx="3651600" cy="39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86" name="Google Shape;986;p23"/>
          <p:cNvSpPr txBox="1">
            <a:spLocks noGrp="1"/>
          </p:cNvSpPr>
          <p:nvPr>
            <p:ph type="subTitle" idx="2"/>
          </p:nvPr>
        </p:nvSpPr>
        <p:spPr>
          <a:xfrm>
            <a:off x="914400" y="2891750"/>
            <a:ext cx="3651600" cy="396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87" name="Google Shape;987;p23"/>
          <p:cNvSpPr txBox="1">
            <a:spLocks noGrp="1"/>
          </p:cNvSpPr>
          <p:nvPr>
            <p:ph type="subTitle" idx="3"/>
          </p:nvPr>
        </p:nvSpPr>
        <p:spPr>
          <a:xfrm>
            <a:off x="914400" y="3929350"/>
            <a:ext cx="3651600" cy="39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88" name="Google Shape;988;p23"/>
          <p:cNvSpPr txBox="1">
            <a:spLocks noGrp="1"/>
          </p:cNvSpPr>
          <p:nvPr>
            <p:ph type="title" hasCustomPrompt="1"/>
          </p:nvPr>
        </p:nvSpPr>
        <p:spPr>
          <a:xfrm>
            <a:off x="914400" y="1335625"/>
            <a:ext cx="3651600" cy="6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89" name="Google Shape;989;p23"/>
          <p:cNvSpPr txBox="1">
            <a:spLocks noGrp="1"/>
          </p:cNvSpPr>
          <p:nvPr>
            <p:ph type="title" idx="4" hasCustomPrompt="1"/>
          </p:nvPr>
        </p:nvSpPr>
        <p:spPr>
          <a:xfrm>
            <a:off x="914400" y="2382375"/>
            <a:ext cx="3651600" cy="6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90" name="Google Shape;990;p23"/>
          <p:cNvSpPr txBox="1">
            <a:spLocks noGrp="1"/>
          </p:cNvSpPr>
          <p:nvPr>
            <p:ph type="title" idx="5" hasCustomPrompt="1"/>
          </p:nvPr>
        </p:nvSpPr>
        <p:spPr>
          <a:xfrm>
            <a:off x="914400" y="3429200"/>
            <a:ext cx="3651600" cy="6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Staatliches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r>
              <a:t>xx%</a:t>
            </a:r>
          </a:p>
        </p:txBody>
      </p:sp>
      <p:sp>
        <p:nvSpPr>
          <p:cNvPr id="991" name="Google Shape;991;p23"/>
          <p:cNvSpPr txBox="1">
            <a:spLocks noGrp="1"/>
          </p:cNvSpPr>
          <p:nvPr>
            <p:ph type="title" idx="6"/>
          </p:nvPr>
        </p:nvSpPr>
        <p:spPr>
          <a:xfrm>
            <a:off x="914400" y="501375"/>
            <a:ext cx="729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992" name="Google Shape;992;p23"/>
          <p:cNvSpPr/>
          <p:nvPr/>
        </p:nvSpPr>
        <p:spPr>
          <a:xfrm>
            <a:off x="6411464" y="4341794"/>
            <a:ext cx="2814673" cy="858022"/>
          </a:xfrm>
          <a:custGeom>
            <a:avLst/>
            <a:gdLst/>
            <a:ahLst/>
            <a:cxnLst/>
            <a:rect l="l" t="t" r="r" b="b"/>
            <a:pathLst>
              <a:path w="44285" h="14312" extrusionOk="0">
                <a:moveTo>
                  <a:pt x="44285" y="0"/>
                </a:moveTo>
                <a:cubicBezTo>
                  <a:pt x="42694" y="290"/>
                  <a:pt x="41153" y="1067"/>
                  <a:pt x="39825" y="2024"/>
                </a:cubicBezTo>
                <a:cubicBezTo>
                  <a:pt x="37795" y="3485"/>
                  <a:pt x="36088" y="5359"/>
                  <a:pt x="34068" y="6834"/>
                </a:cubicBezTo>
                <a:cubicBezTo>
                  <a:pt x="30950" y="9117"/>
                  <a:pt x="27108" y="10394"/>
                  <a:pt x="23245" y="10435"/>
                </a:cubicBezTo>
                <a:cubicBezTo>
                  <a:pt x="23175" y="10436"/>
                  <a:pt x="23106" y="10436"/>
                  <a:pt x="23037" y="10436"/>
                </a:cubicBezTo>
                <a:cubicBezTo>
                  <a:pt x="19957" y="10436"/>
                  <a:pt x="16925" y="9699"/>
                  <a:pt x="13873" y="9252"/>
                </a:cubicBezTo>
                <a:cubicBezTo>
                  <a:pt x="12567" y="9062"/>
                  <a:pt x="11230" y="8928"/>
                  <a:pt x="9904" y="8928"/>
                </a:cubicBezTo>
                <a:cubicBezTo>
                  <a:pt x="8063" y="8928"/>
                  <a:pt x="6243" y="9185"/>
                  <a:pt x="4556" y="9900"/>
                </a:cubicBezTo>
                <a:cubicBezTo>
                  <a:pt x="2570" y="10741"/>
                  <a:pt x="825" y="12363"/>
                  <a:pt x="1" y="14312"/>
                </a:cubicBezTo>
                <a:lnTo>
                  <a:pt x="44285" y="14312"/>
                </a:lnTo>
                <a:lnTo>
                  <a:pt x="4428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23"/>
          <p:cNvSpPr/>
          <p:nvPr/>
        </p:nvSpPr>
        <p:spPr>
          <a:xfrm>
            <a:off x="-2" y="-118694"/>
            <a:ext cx="2668237" cy="406084"/>
          </a:xfrm>
          <a:custGeom>
            <a:avLst/>
            <a:gdLst/>
            <a:ahLst/>
            <a:cxnLst/>
            <a:rect l="l" t="t" r="r" b="b"/>
            <a:pathLst>
              <a:path w="40411" h="17354" extrusionOk="0">
                <a:moveTo>
                  <a:pt x="1" y="1"/>
                </a:moveTo>
                <a:lnTo>
                  <a:pt x="1" y="15907"/>
                </a:lnTo>
                <a:cubicBezTo>
                  <a:pt x="65" y="15937"/>
                  <a:pt x="126" y="15971"/>
                  <a:pt x="191" y="16002"/>
                </a:cubicBezTo>
                <a:cubicBezTo>
                  <a:pt x="2158" y="16904"/>
                  <a:pt x="4321" y="17353"/>
                  <a:pt x="6484" y="17353"/>
                </a:cubicBezTo>
                <a:cubicBezTo>
                  <a:pt x="8846" y="17353"/>
                  <a:pt x="11208" y="16818"/>
                  <a:pt x="13317" y="15753"/>
                </a:cubicBezTo>
                <a:cubicBezTo>
                  <a:pt x="16309" y="14240"/>
                  <a:pt x="18696" y="11792"/>
                  <a:pt x="21282" y="9658"/>
                </a:cubicBezTo>
                <a:cubicBezTo>
                  <a:pt x="23867" y="7523"/>
                  <a:pt x="26889" y="5608"/>
                  <a:pt x="30241" y="5523"/>
                </a:cubicBezTo>
                <a:cubicBezTo>
                  <a:pt x="30334" y="5520"/>
                  <a:pt x="30427" y="5519"/>
                  <a:pt x="30520" y="5519"/>
                </a:cubicBezTo>
                <a:cubicBezTo>
                  <a:pt x="31256" y="5519"/>
                  <a:pt x="32006" y="5597"/>
                  <a:pt x="32756" y="5673"/>
                </a:cubicBezTo>
                <a:cubicBezTo>
                  <a:pt x="33509" y="5749"/>
                  <a:pt x="34261" y="5826"/>
                  <a:pt x="34992" y="5826"/>
                </a:cubicBezTo>
                <a:cubicBezTo>
                  <a:pt x="36016" y="5826"/>
                  <a:pt x="37001" y="5676"/>
                  <a:pt x="37897" y="5165"/>
                </a:cubicBezTo>
                <a:cubicBezTo>
                  <a:pt x="39627" y="4177"/>
                  <a:pt x="40411" y="1858"/>
                  <a:pt x="39740" y="1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23"/>
          <p:cNvSpPr/>
          <p:nvPr/>
        </p:nvSpPr>
        <p:spPr>
          <a:xfrm>
            <a:off x="-1" y="-118700"/>
            <a:ext cx="1946477" cy="876726"/>
          </a:xfrm>
          <a:custGeom>
            <a:avLst/>
            <a:gdLst/>
            <a:ahLst/>
            <a:cxnLst/>
            <a:rect l="l" t="t" r="r" b="b"/>
            <a:pathLst>
              <a:path w="69245" h="41724" extrusionOk="0">
                <a:moveTo>
                  <a:pt x="39740" y="1"/>
                </a:moveTo>
                <a:cubicBezTo>
                  <a:pt x="40411" y="1858"/>
                  <a:pt x="39627" y="4177"/>
                  <a:pt x="37897" y="5165"/>
                </a:cubicBezTo>
                <a:cubicBezTo>
                  <a:pt x="37001" y="5676"/>
                  <a:pt x="36016" y="5826"/>
                  <a:pt x="34992" y="5826"/>
                </a:cubicBezTo>
                <a:cubicBezTo>
                  <a:pt x="34261" y="5826"/>
                  <a:pt x="33509" y="5749"/>
                  <a:pt x="32756" y="5673"/>
                </a:cubicBezTo>
                <a:cubicBezTo>
                  <a:pt x="32006" y="5597"/>
                  <a:pt x="31256" y="5519"/>
                  <a:pt x="30520" y="5519"/>
                </a:cubicBezTo>
                <a:cubicBezTo>
                  <a:pt x="30427" y="5519"/>
                  <a:pt x="30334" y="5520"/>
                  <a:pt x="30241" y="5523"/>
                </a:cubicBezTo>
                <a:cubicBezTo>
                  <a:pt x="26889" y="5608"/>
                  <a:pt x="23867" y="7523"/>
                  <a:pt x="21282" y="9658"/>
                </a:cubicBezTo>
                <a:cubicBezTo>
                  <a:pt x="18696" y="11792"/>
                  <a:pt x="16309" y="14240"/>
                  <a:pt x="13317" y="15753"/>
                </a:cubicBezTo>
                <a:cubicBezTo>
                  <a:pt x="11208" y="16818"/>
                  <a:pt x="8846" y="17353"/>
                  <a:pt x="6484" y="17353"/>
                </a:cubicBezTo>
                <a:cubicBezTo>
                  <a:pt x="4321" y="17353"/>
                  <a:pt x="2158" y="16904"/>
                  <a:pt x="191" y="16002"/>
                </a:cubicBezTo>
                <a:cubicBezTo>
                  <a:pt x="126" y="15971"/>
                  <a:pt x="65" y="15937"/>
                  <a:pt x="1" y="15907"/>
                </a:cubicBezTo>
                <a:lnTo>
                  <a:pt x="1" y="40275"/>
                </a:lnTo>
                <a:cubicBezTo>
                  <a:pt x="2507" y="41245"/>
                  <a:pt x="5200" y="41724"/>
                  <a:pt x="7895" y="41724"/>
                </a:cubicBezTo>
                <a:cubicBezTo>
                  <a:pt x="12645" y="41724"/>
                  <a:pt x="17404" y="40237"/>
                  <a:pt x="21173" y="37335"/>
                </a:cubicBezTo>
                <a:cubicBezTo>
                  <a:pt x="28259" y="31877"/>
                  <a:pt x="31281" y="22682"/>
                  <a:pt x="37133" y="15916"/>
                </a:cubicBezTo>
                <a:cubicBezTo>
                  <a:pt x="41746" y="10586"/>
                  <a:pt x="48164" y="6848"/>
                  <a:pt x="55080" y="5468"/>
                </a:cubicBezTo>
                <a:cubicBezTo>
                  <a:pt x="58218" y="4845"/>
                  <a:pt x="61474" y="4682"/>
                  <a:pt x="64458" y="3534"/>
                </a:cubicBezTo>
                <a:cubicBezTo>
                  <a:pt x="66318" y="2818"/>
                  <a:pt x="68097" y="1592"/>
                  <a:pt x="6924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5" name="Google Shape;995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421700" y="3608350"/>
            <a:ext cx="2865178" cy="1611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96" name="Google Shape;996;p23"/>
          <p:cNvPicPr preferRelativeResize="0"/>
          <p:nvPr/>
        </p:nvPicPr>
        <p:blipFill rotWithShape="1">
          <a:blip r:embed="rId3">
            <a:alphaModFix/>
          </a:blip>
          <a:srcRect t="63227" b="29"/>
          <a:stretch/>
        </p:blipFill>
        <p:spPr>
          <a:xfrm>
            <a:off x="-179200" y="-295274"/>
            <a:ext cx="1211950" cy="763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1_1">
    <p:bg>
      <p:bgPr>
        <a:solidFill>
          <a:schemeClr val="accent2"/>
        </a:solidFill>
        <a:effectLst/>
      </p:bgPr>
    </p:bg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4" name="Google Shape;1334;p26"/>
          <p:cNvPicPr preferRelativeResize="0"/>
          <p:nvPr/>
        </p:nvPicPr>
        <p:blipFill rotWithShape="1">
          <a:blip r:embed="rId2">
            <a:alphaModFix/>
          </a:blip>
          <a:srcRect l="30158" r="11269"/>
          <a:stretch/>
        </p:blipFill>
        <p:spPr>
          <a:xfrm>
            <a:off x="6989200" y="-504825"/>
            <a:ext cx="2419373" cy="2323453"/>
          </a:xfrm>
          <a:prstGeom prst="rect">
            <a:avLst/>
          </a:prstGeom>
          <a:noFill/>
          <a:ln>
            <a:noFill/>
          </a:ln>
        </p:spPr>
      </p:pic>
      <p:sp>
        <p:nvSpPr>
          <p:cNvPr id="1335" name="Google Shape;1335;p26"/>
          <p:cNvSpPr txBox="1">
            <a:spLocks noGrp="1"/>
          </p:cNvSpPr>
          <p:nvPr>
            <p:ph type="title"/>
          </p:nvPr>
        </p:nvSpPr>
        <p:spPr>
          <a:xfrm>
            <a:off x="1606114" y="1182607"/>
            <a:ext cx="5943600" cy="32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36" name="Google Shape;1336;p26"/>
          <p:cNvSpPr/>
          <p:nvPr/>
        </p:nvSpPr>
        <p:spPr>
          <a:xfrm rot="-1367296">
            <a:off x="-275194" y="4012351"/>
            <a:ext cx="1004493" cy="1183378"/>
          </a:xfrm>
          <a:custGeom>
            <a:avLst/>
            <a:gdLst/>
            <a:ahLst/>
            <a:cxnLst/>
            <a:rect l="l" t="t" r="r" b="b"/>
            <a:pathLst>
              <a:path w="10602" h="11832" extrusionOk="0">
                <a:moveTo>
                  <a:pt x="5462" y="0"/>
                </a:moveTo>
                <a:cubicBezTo>
                  <a:pt x="2372" y="0"/>
                  <a:pt x="1" y="5907"/>
                  <a:pt x="1789" y="9382"/>
                </a:cubicBezTo>
                <a:cubicBezTo>
                  <a:pt x="2675" y="11106"/>
                  <a:pt x="4341" y="11832"/>
                  <a:pt x="5925" y="11832"/>
                </a:cubicBezTo>
                <a:cubicBezTo>
                  <a:pt x="7628" y="11832"/>
                  <a:pt x="9240" y="10997"/>
                  <a:pt x="9703" y="9654"/>
                </a:cubicBezTo>
                <a:cubicBezTo>
                  <a:pt x="10602" y="7063"/>
                  <a:pt x="9546" y="412"/>
                  <a:pt x="5713" y="14"/>
                </a:cubicBezTo>
                <a:cubicBezTo>
                  <a:pt x="5628" y="3"/>
                  <a:pt x="5547" y="0"/>
                  <a:pt x="54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7" name="Google Shape;1337;p26"/>
          <p:cNvSpPr/>
          <p:nvPr/>
        </p:nvSpPr>
        <p:spPr>
          <a:xfrm flipH="1">
            <a:off x="-1028710" y="4433100"/>
            <a:ext cx="2293560" cy="786605"/>
          </a:xfrm>
          <a:custGeom>
            <a:avLst/>
            <a:gdLst/>
            <a:ahLst/>
            <a:cxnLst/>
            <a:rect l="l" t="t" r="r" b="b"/>
            <a:pathLst>
              <a:path w="21688" h="6095" extrusionOk="0">
                <a:moveTo>
                  <a:pt x="6915" y="1"/>
                </a:moveTo>
                <a:cubicBezTo>
                  <a:pt x="5690" y="1"/>
                  <a:pt x="4466" y="306"/>
                  <a:pt x="3406" y="923"/>
                </a:cubicBezTo>
                <a:cubicBezTo>
                  <a:pt x="1557" y="2000"/>
                  <a:pt x="287" y="3982"/>
                  <a:pt x="0" y="6094"/>
                </a:cubicBezTo>
                <a:lnTo>
                  <a:pt x="21687" y="6094"/>
                </a:lnTo>
                <a:cubicBezTo>
                  <a:pt x="21561" y="5767"/>
                  <a:pt x="21367" y="5468"/>
                  <a:pt x="21112" y="5236"/>
                </a:cubicBezTo>
                <a:cubicBezTo>
                  <a:pt x="20315" y="4524"/>
                  <a:pt x="19180" y="4357"/>
                  <a:pt x="18114" y="4330"/>
                </a:cubicBezTo>
                <a:cubicBezTo>
                  <a:pt x="17047" y="4303"/>
                  <a:pt x="15954" y="4385"/>
                  <a:pt x="14939" y="4058"/>
                </a:cubicBezTo>
                <a:cubicBezTo>
                  <a:pt x="13300" y="3526"/>
                  <a:pt x="12179" y="2044"/>
                  <a:pt x="10735" y="1103"/>
                </a:cubicBezTo>
                <a:cubicBezTo>
                  <a:pt x="9607" y="370"/>
                  <a:pt x="8261" y="1"/>
                  <a:pt x="691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8" name="Google Shape;1338;p26"/>
          <p:cNvSpPr/>
          <p:nvPr/>
        </p:nvSpPr>
        <p:spPr>
          <a:xfrm rot="-6757373">
            <a:off x="-455518" y="312304"/>
            <a:ext cx="1004486" cy="1183368"/>
          </a:xfrm>
          <a:custGeom>
            <a:avLst/>
            <a:gdLst/>
            <a:ahLst/>
            <a:cxnLst/>
            <a:rect l="l" t="t" r="r" b="b"/>
            <a:pathLst>
              <a:path w="10602" h="11832" extrusionOk="0">
                <a:moveTo>
                  <a:pt x="5462" y="0"/>
                </a:moveTo>
                <a:cubicBezTo>
                  <a:pt x="2372" y="0"/>
                  <a:pt x="1" y="5907"/>
                  <a:pt x="1789" y="9382"/>
                </a:cubicBezTo>
                <a:cubicBezTo>
                  <a:pt x="2675" y="11106"/>
                  <a:pt x="4341" y="11832"/>
                  <a:pt x="5925" y="11832"/>
                </a:cubicBezTo>
                <a:cubicBezTo>
                  <a:pt x="7628" y="11832"/>
                  <a:pt x="9240" y="10997"/>
                  <a:pt x="9703" y="9654"/>
                </a:cubicBezTo>
                <a:cubicBezTo>
                  <a:pt x="10602" y="7063"/>
                  <a:pt x="9546" y="412"/>
                  <a:pt x="5713" y="14"/>
                </a:cubicBezTo>
                <a:cubicBezTo>
                  <a:pt x="5628" y="3"/>
                  <a:pt x="5547" y="0"/>
                  <a:pt x="54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9" name="Google Shape;1339;p26"/>
          <p:cNvSpPr/>
          <p:nvPr/>
        </p:nvSpPr>
        <p:spPr>
          <a:xfrm rot="-9377702">
            <a:off x="-262311" y="-637304"/>
            <a:ext cx="2150190" cy="2278942"/>
          </a:xfrm>
          <a:custGeom>
            <a:avLst/>
            <a:gdLst/>
            <a:ahLst/>
            <a:cxnLst/>
            <a:rect l="l" t="t" r="r" b="b"/>
            <a:pathLst>
              <a:path w="37180" h="44554" extrusionOk="0">
                <a:moveTo>
                  <a:pt x="27786" y="0"/>
                </a:moveTo>
                <a:cubicBezTo>
                  <a:pt x="24969" y="3347"/>
                  <a:pt x="24958" y="8209"/>
                  <a:pt x="23557" y="12382"/>
                </a:cubicBezTo>
                <a:cubicBezTo>
                  <a:pt x="21980" y="17084"/>
                  <a:pt x="18515" y="21019"/>
                  <a:pt x="14327" y="23676"/>
                </a:cubicBezTo>
                <a:cubicBezTo>
                  <a:pt x="10400" y="26173"/>
                  <a:pt x="5653" y="27775"/>
                  <a:pt x="2944" y="31561"/>
                </a:cubicBezTo>
                <a:cubicBezTo>
                  <a:pt x="1949" y="32947"/>
                  <a:pt x="1294" y="34553"/>
                  <a:pt x="798" y="36188"/>
                </a:cubicBezTo>
                <a:cubicBezTo>
                  <a:pt x="336" y="37712"/>
                  <a:pt x="0" y="39289"/>
                  <a:pt x="38" y="40880"/>
                </a:cubicBezTo>
                <a:cubicBezTo>
                  <a:pt x="71" y="42154"/>
                  <a:pt x="347" y="43387"/>
                  <a:pt x="817" y="44553"/>
                </a:cubicBezTo>
                <a:lnTo>
                  <a:pt x="37179" y="44553"/>
                </a:lnTo>
                <a:lnTo>
                  <a:pt x="3717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0" name="Google Shape;1340;p26"/>
          <p:cNvSpPr/>
          <p:nvPr/>
        </p:nvSpPr>
        <p:spPr>
          <a:xfrm rot="-3371401">
            <a:off x="8078731" y="-548232"/>
            <a:ext cx="1004487" cy="1183374"/>
          </a:xfrm>
          <a:custGeom>
            <a:avLst/>
            <a:gdLst/>
            <a:ahLst/>
            <a:cxnLst/>
            <a:rect l="l" t="t" r="r" b="b"/>
            <a:pathLst>
              <a:path w="10602" h="11832" extrusionOk="0">
                <a:moveTo>
                  <a:pt x="5462" y="0"/>
                </a:moveTo>
                <a:cubicBezTo>
                  <a:pt x="2372" y="0"/>
                  <a:pt x="1" y="5907"/>
                  <a:pt x="1789" y="9382"/>
                </a:cubicBezTo>
                <a:cubicBezTo>
                  <a:pt x="2675" y="11106"/>
                  <a:pt x="4341" y="11832"/>
                  <a:pt x="5925" y="11832"/>
                </a:cubicBezTo>
                <a:cubicBezTo>
                  <a:pt x="7628" y="11832"/>
                  <a:pt x="9240" y="10997"/>
                  <a:pt x="9703" y="9654"/>
                </a:cubicBezTo>
                <a:cubicBezTo>
                  <a:pt x="10602" y="7063"/>
                  <a:pt x="9546" y="412"/>
                  <a:pt x="5713" y="14"/>
                </a:cubicBezTo>
                <a:cubicBezTo>
                  <a:pt x="5628" y="3"/>
                  <a:pt x="5547" y="0"/>
                  <a:pt x="546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p26"/>
          <p:cNvSpPr/>
          <p:nvPr/>
        </p:nvSpPr>
        <p:spPr>
          <a:xfrm rot="-4335824">
            <a:off x="7567586" y="-1492275"/>
            <a:ext cx="2150167" cy="2278960"/>
          </a:xfrm>
          <a:custGeom>
            <a:avLst/>
            <a:gdLst/>
            <a:ahLst/>
            <a:cxnLst/>
            <a:rect l="l" t="t" r="r" b="b"/>
            <a:pathLst>
              <a:path w="37180" h="44554" extrusionOk="0">
                <a:moveTo>
                  <a:pt x="27786" y="0"/>
                </a:moveTo>
                <a:cubicBezTo>
                  <a:pt x="24969" y="3347"/>
                  <a:pt x="24958" y="8209"/>
                  <a:pt x="23557" y="12382"/>
                </a:cubicBezTo>
                <a:cubicBezTo>
                  <a:pt x="21980" y="17084"/>
                  <a:pt x="18515" y="21019"/>
                  <a:pt x="14327" y="23676"/>
                </a:cubicBezTo>
                <a:cubicBezTo>
                  <a:pt x="10400" y="26173"/>
                  <a:pt x="5653" y="27775"/>
                  <a:pt x="2944" y="31561"/>
                </a:cubicBezTo>
                <a:cubicBezTo>
                  <a:pt x="1949" y="32947"/>
                  <a:pt x="1294" y="34553"/>
                  <a:pt x="798" y="36188"/>
                </a:cubicBezTo>
                <a:cubicBezTo>
                  <a:pt x="336" y="37712"/>
                  <a:pt x="0" y="39289"/>
                  <a:pt x="38" y="40880"/>
                </a:cubicBezTo>
                <a:cubicBezTo>
                  <a:pt x="71" y="42154"/>
                  <a:pt x="347" y="43387"/>
                  <a:pt x="817" y="44553"/>
                </a:cubicBezTo>
                <a:lnTo>
                  <a:pt x="37179" y="44553"/>
                </a:lnTo>
                <a:lnTo>
                  <a:pt x="3717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2" name="Google Shape;1342;p26"/>
          <p:cNvSpPr/>
          <p:nvPr/>
        </p:nvSpPr>
        <p:spPr>
          <a:xfrm flipH="1">
            <a:off x="6993440" y="4290800"/>
            <a:ext cx="2293560" cy="786605"/>
          </a:xfrm>
          <a:custGeom>
            <a:avLst/>
            <a:gdLst/>
            <a:ahLst/>
            <a:cxnLst/>
            <a:rect l="l" t="t" r="r" b="b"/>
            <a:pathLst>
              <a:path w="21688" h="6095" extrusionOk="0">
                <a:moveTo>
                  <a:pt x="6915" y="1"/>
                </a:moveTo>
                <a:cubicBezTo>
                  <a:pt x="5690" y="1"/>
                  <a:pt x="4466" y="306"/>
                  <a:pt x="3406" y="923"/>
                </a:cubicBezTo>
                <a:cubicBezTo>
                  <a:pt x="1557" y="2000"/>
                  <a:pt x="287" y="3982"/>
                  <a:pt x="0" y="6094"/>
                </a:cubicBezTo>
                <a:lnTo>
                  <a:pt x="21687" y="6094"/>
                </a:lnTo>
                <a:cubicBezTo>
                  <a:pt x="21561" y="5767"/>
                  <a:pt x="21367" y="5468"/>
                  <a:pt x="21112" y="5236"/>
                </a:cubicBezTo>
                <a:cubicBezTo>
                  <a:pt x="20315" y="4524"/>
                  <a:pt x="19180" y="4357"/>
                  <a:pt x="18114" y="4330"/>
                </a:cubicBezTo>
                <a:cubicBezTo>
                  <a:pt x="17047" y="4303"/>
                  <a:pt x="15954" y="4385"/>
                  <a:pt x="14939" y="4058"/>
                </a:cubicBezTo>
                <a:cubicBezTo>
                  <a:pt x="13300" y="3526"/>
                  <a:pt x="12179" y="2044"/>
                  <a:pt x="10735" y="1103"/>
                </a:cubicBezTo>
                <a:cubicBezTo>
                  <a:pt x="9607" y="370"/>
                  <a:pt x="8261" y="1"/>
                  <a:pt x="691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3" name="Google Shape;1343;p26"/>
          <p:cNvSpPr/>
          <p:nvPr/>
        </p:nvSpPr>
        <p:spPr>
          <a:xfrm>
            <a:off x="6529813" y="4336457"/>
            <a:ext cx="2878771" cy="827501"/>
          </a:xfrm>
          <a:custGeom>
            <a:avLst/>
            <a:gdLst/>
            <a:ahLst/>
            <a:cxnLst/>
            <a:rect l="l" t="t" r="r" b="b"/>
            <a:pathLst>
              <a:path w="37631" h="10817" extrusionOk="0">
                <a:moveTo>
                  <a:pt x="7277" y="4167"/>
                </a:moveTo>
                <a:cubicBezTo>
                  <a:pt x="5403" y="4167"/>
                  <a:pt x="3533" y="4862"/>
                  <a:pt x="2187" y="6115"/>
                </a:cubicBezTo>
                <a:cubicBezTo>
                  <a:pt x="876" y="7338"/>
                  <a:pt x="99" y="9059"/>
                  <a:pt x="0" y="10817"/>
                </a:cubicBezTo>
                <a:lnTo>
                  <a:pt x="8269" y="10817"/>
                </a:lnTo>
                <a:cubicBezTo>
                  <a:pt x="8783" y="8742"/>
                  <a:pt x="9811" y="6796"/>
                  <a:pt x="11222" y="5189"/>
                </a:cubicBezTo>
                <a:cubicBezTo>
                  <a:pt x="10476" y="4848"/>
                  <a:pt x="9716" y="4535"/>
                  <a:pt x="8912" y="4351"/>
                </a:cubicBezTo>
                <a:cubicBezTo>
                  <a:pt x="8377" y="4228"/>
                  <a:pt x="7825" y="4167"/>
                  <a:pt x="7277" y="4167"/>
                </a:cubicBezTo>
                <a:close/>
                <a:moveTo>
                  <a:pt x="32561" y="0"/>
                </a:moveTo>
                <a:cubicBezTo>
                  <a:pt x="31471" y="0"/>
                  <a:pt x="30337" y="351"/>
                  <a:pt x="29342" y="815"/>
                </a:cubicBezTo>
                <a:cubicBezTo>
                  <a:pt x="27159" y="1829"/>
                  <a:pt x="25264" y="3326"/>
                  <a:pt x="23220" y="4582"/>
                </a:cubicBezTo>
                <a:cubicBezTo>
                  <a:pt x="23813" y="5383"/>
                  <a:pt x="24433" y="6146"/>
                  <a:pt x="25285" y="6633"/>
                </a:cubicBezTo>
                <a:cubicBezTo>
                  <a:pt x="26818" y="7508"/>
                  <a:pt x="28705" y="7271"/>
                  <a:pt x="30470" y="7345"/>
                </a:cubicBezTo>
                <a:cubicBezTo>
                  <a:pt x="32231" y="7420"/>
                  <a:pt x="34275" y="8101"/>
                  <a:pt x="34766" y="9798"/>
                </a:cubicBezTo>
                <a:cubicBezTo>
                  <a:pt x="34861" y="10128"/>
                  <a:pt x="34885" y="10472"/>
                  <a:pt x="34888" y="10817"/>
                </a:cubicBezTo>
                <a:lnTo>
                  <a:pt x="37481" y="10817"/>
                </a:lnTo>
                <a:cubicBezTo>
                  <a:pt x="37631" y="8285"/>
                  <a:pt x="37559" y="5747"/>
                  <a:pt x="36690" y="3373"/>
                </a:cubicBezTo>
                <a:cubicBezTo>
                  <a:pt x="36272" y="2228"/>
                  <a:pt x="35613" y="1087"/>
                  <a:pt x="34524" y="477"/>
                </a:cubicBezTo>
                <a:cubicBezTo>
                  <a:pt x="33917" y="140"/>
                  <a:pt x="33250" y="0"/>
                  <a:pt x="3256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4" name="Google Shape;1344;p26"/>
          <p:cNvSpPr/>
          <p:nvPr/>
        </p:nvSpPr>
        <p:spPr>
          <a:xfrm>
            <a:off x="7162315" y="4686980"/>
            <a:ext cx="2036507" cy="476978"/>
          </a:xfrm>
          <a:custGeom>
            <a:avLst/>
            <a:gdLst/>
            <a:ahLst/>
            <a:cxnLst/>
            <a:rect l="l" t="t" r="r" b="b"/>
            <a:pathLst>
              <a:path w="26621" h="6235" extrusionOk="0">
                <a:moveTo>
                  <a:pt x="14952" y="0"/>
                </a:moveTo>
                <a:cubicBezTo>
                  <a:pt x="14762" y="120"/>
                  <a:pt x="14570" y="232"/>
                  <a:pt x="14380" y="344"/>
                </a:cubicBezTo>
                <a:cubicBezTo>
                  <a:pt x="12537" y="1421"/>
                  <a:pt x="10425" y="2266"/>
                  <a:pt x="8299" y="2266"/>
                </a:cubicBezTo>
                <a:cubicBezTo>
                  <a:pt x="7812" y="2266"/>
                  <a:pt x="7321" y="2222"/>
                  <a:pt x="6834" y="2126"/>
                </a:cubicBezTo>
                <a:cubicBezTo>
                  <a:pt x="5465" y="1854"/>
                  <a:pt x="4224" y="1186"/>
                  <a:pt x="2954" y="607"/>
                </a:cubicBezTo>
                <a:cubicBezTo>
                  <a:pt x="1543" y="2214"/>
                  <a:pt x="515" y="4160"/>
                  <a:pt x="1" y="6235"/>
                </a:cubicBezTo>
                <a:lnTo>
                  <a:pt x="26620" y="6235"/>
                </a:lnTo>
                <a:cubicBezTo>
                  <a:pt x="26617" y="5890"/>
                  <a:pt x="26593" y="5546"/>
                  <a:pt x="26498" y="5216"/>
                </a:cubicBezTo>
                <a:cubicBezTo>
                  <a:pt x="26007" y="3519"/>
                  <a:pt x="23963" y="2838"/>
                  <a:pt x="22202" y="2763"/>
                </a:cubicBezTo>
                <a:cubicBezTo>
                  <a:pt x="20437" y="2689"/>
                  <a:pt x="18550" y="2926"/>
                  <a:pt x="17017" y="2051"/>
                </a:cubicBezTo>
                <a:cubicBezTo>
                  <a:pt x="16165" y="1564"/>
                  <a:pt x="15545" y="801"/>
                  <a:pt x="14952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45" name="Google Shape;134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33400" y="-483400"/>
            <a:ext cx="3105101" cy="174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6" name="Google Shape;1346;p26"/>
          <p:cNvPicPr preferRelativeResize="0"/>
          <p:nvPr/>
        </p:nvPicPr>
        <p:blipFill rotWithShape="1">
          <a:blip r:embed="rId4">
            <a:alphaModFix/>
          </a:blip>
          <a:srcRect r="46635"/>
          <a:stretch/>
        </p:blipFill>
        <p:spPr>
          <a:xfrm>
            <a:off x="-237075" y="3105150"/>
            <a:ext cx="2132554" cy="2247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7" name="Google Shape;1347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25924" y="4475325"/>
            <a:ext cx="1594272" cy="8967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316">
          <p15:clr>
            <a:srgbClr val="FA7B17"/>
          </p15:clr>
        </p15:guide>
        <p15:guide id="2" orient="horz" pos="2982">
          <p15:clr>
            <a:srgbClr val="FA7B17"/>
          </p15:clr>
        </p15:guide>
        <p15:guide id="3" pos="288">
          <p15:clr>
            <a:srgbClr val="FA7B17"/>
          </p15:clr>
        </p15:guide>
        <p15:guide id="4" pos="4554">
          <p15:clr>
            <a:srgbClr val="FA7B17"/>
          </p15:clr>
        </p15:guide>
        <p15:guide id="5" pos="5226">
          <p15:clr>
            <a:srgbClr val="FA7B17"/>
          </p15:clr>
        </p15:guide>
        <p15:guide id="6" pos="1421">
          <p15:clr>
            <a:srgbClr val="FA7B17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3_2"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Google Shape;1363;p28"/>
          <p:cNvSpPr txBox="1">
            <a:spLocks noGrp="1"/>
          </p:cNvSpPr>
          <p:nvPr>
            <p:ph type="title"/>
          </p:nvPr>
        </p:nvSpPr>
        <p:spPr>
          <a:xfrm>
            <a:off x="914400" y="499701"/>
            <a:ext cx="729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grpSp>
        <p:nvGrpSpPr>
          <p:cNvPr id="1364" name="Google Shape;1364;p28"/>
          <p:cNvGrpSpPr/>
          <p:nvPr/>
        </p:nvGrpSpPr>
        <p:grpSpPr>
          <a:xfrm>
            <a:off x="4340703" y="4855367"/>
            <a:ext cx="2740195" cy="335138"/>
            <a:chOff x="3731103" y="4808559"/>
            <a:chExt cx="2740195" cy="335138"/>
          </a:xfrm>
        </p:grpSpPr>
        <p:sp>
          <p:nvSpPr>
            <p:cNvPr id="1365" name="Google Shape;1365;p28"/>
            <p:cNvSpPr/>
            <p:nvPr/>
          </p:nvSpPr>
          <p:spPr>
            <a:xfrm>
              <a:off x="4333158" y="4849734"/>
              <a:ext cx="1938475" cy="293962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8"/>
            <p:cNvSpPr/>
            <p:nvPr/>
          </p:nvSpPr>
          <p:spPr>
            <a:xfrm>
              <a:off x="3731103" y="4808559"/>
              <a:ext cx="2740195" cy="335138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8"/>
            <p:cNvSpPr/>
            <p:nvPr/>
          </p:nvSpPr>
          <p:spPr>
            <a:xfrm>
              <a:off x="4333158" y="4950520"/>
              <a:ext cx="1938475" cy="193176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8" name="Google Shape;1368;p28"/>
          <p:cNvGrpSpPr/>
          <p:nvPr/>
        </p:nvGrpSpPr>
        <p:grpSpPr>
          <a:xfrm>
            <a:off x="5345050" y="-1560054"/>
            <a:ext cx="4971049" cy="3954101"/>
            <a:chOff x="5345050" y="-1560054"/>
            <a:chExt cx="4971049" cy="3954101"/>
          </a:xfrm>
        </p:grpSpPr>
        <p:sp>
          <p:nvSpPr>
            <p:cNvPr id="1369" name="Google Shape;1369;p28"/>
            <p:cNvSpPr/>
            <p:nvPr/>
          </p:nvSpPr>
          <p:spPr>
            <a:xfrm rot="7712825">
              <a:off x="7528643" y="-1441460"/>
              <a:ext cx="1662997" cy="2821926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28"/>
            <p:cNvSpPr/>
            <p:nvPr/>
          </p:nvSpPr>
          <p:spPr>
            <a:xfrm rot="10617885">
              <a:off x="8579541" y="-469927"/>
              <a:ext cx="1662996" cy="282192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71" name="Google Shape;1371;p2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5345050" y="-72575"/>
              <a:ext cx="4074470" cy="2291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72" name="Google Shape;1372;p28"/>
          <p:cNvGrpSpPr/>
          <p:nvPr/>
        </p:nvGrpSpPr>
        <p:grpSpPr>
          <a:xfrm>
            <a:off x="-601612" y="3343275"/>
            <a:ext cx="3894259" cy="3108268"/>
            <a:chOff x="-601612" y="3343275"/>
            <a:chExt cx="3894259" cy="3108268"/>
          </a:xfrm>
        </p:grpSpPr>
        <p:sp>
          <p:nvSpPr>
            <p:cNvPr id="1373" name="Google Shape;1373;p28"/>
            <p:cNvSpPr/>
            <p:nvPr/>
          </p:nvSpPr>
          <p:spPr>
            <a:xfrm rot="10800000" flipH="1">
              <a:off x="-350341" y="4191700"/>
              <a:ext cx="1115229" cy="140138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28"/>
            <p:cNvSpPr/>
            <p:nvPr/>
          </p:nvSpPr>
          <p:spPr>
            <a:xfrm rot="6129409">
              <a:off x="121333" y="3930606"/>
              <a:ext cx="1662990" cy="2821948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75" name="Google Shape;1375;p2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82800" y="3343275"/>
              <a:ext cx="3375446" cy="189869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3_1_2"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Google Shape;1377;p29"/>
          <p:cNvSpPr txBox="1">
            <a:spLocks noGrp="1"/>
          </p:cNvSpPr>
          <p:nvPr>
            <p:ph type="title"/>
          </p:nvPr>
        </p:nvSpPr>
        <p:spPr>
          <a:xfrm>
            <a:off x="914400" y="504464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grpSp>
        <p:nvGrpSpPr>
          <p:cNvPr id="1378" name="Google Shape;1378;p29"/>
          <p:cNvGrpSpPr/>
          <p:nvPr/>
        </p:nvGrpSpPr>
        <p:grpSpPr>
          <a:xfrm>
            <a:off x="6820200" y="-775628"/>
            <a:ext cx="2733576" cy="1948491"/>
            <a:chOff x="6820200" y="-775628"/>
            <a:chExt cx="2733576" cy="1948491"/>
          </a:xfrm>
        </p:grpSpPr>
        <p:pic>
          <p:nvPicPr>
            <p:cNvPr id="1379" name="Google Shape;1379;p2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20200" y="-775628"/>
              <a:ext cx="2733576" cy="153762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80" name="Google Shape;1380;p29"/>
            <p:cNvGrpSpPr/>
            <p:nvPr/>
          </p:nvGrpSpPr>
          <p:grpSpPr>
            <a:xfrm>
              <a:off x="7971350" y="-76206"/>
              <a:ext cx="1248849" cy="1249070"/>
              <a:chOff x="4566375" y="4123125"/>
              <a:chExt cx="565525" cy="565625"/>
            </a:xfrm>
          </p:grpSpPr>
          <p:sp>
            <p:nvSpPr>
              <p:cNvPr id="1381" name="Google Shape;1381;p29"/>
              <p:cNvSpPr/>
              <p:nvPr/>
            </p:nvSpPr>
            <p:spPr>
              <a:xfrm>
                <a:off x="4566375" y="4123125"/>
                <a:ext cx="565525" cy="565625"/>
              </a:xfrm>
              <a:custGeom>
                <a:avLst/>
                <a:gdLst/>
                <a:ahLst/>
                <a:cxnLst/>
                <a:rect l="l" t="t" r="r" b="b"/>
                <a:pathLst>
                  <a:path w="22621" h="22625" extrusionOk="0">
                    <a:moveTo>
                      <a:pt x="0" y="1"/>
                    </a:moveTo>
                    <a:lnTo>
                      <a:pt x="0" y="5911"/>
                    </a:lnTo>
                    <a:cubicBezTo>
                      <a:pt x="511" y="8092"/>
                      <a:pt x="1547" y="10275"/>
                      <a:pt x="3540" y="11314"/>
                    </a:cubicBezTo>
                    <a:cubicBezTo>
                      <a:pt x="6922" y="13074"/>
                      <a:pt x="8863" y="13333"/>
                      <a:pt x="10258" y="13333"/>
                    </a:cubicBezTo>
                    <a:cubicBezTo>
                      <a:pt x="10645" y="13333"/>
                      <a:pt x="10989" y="13313"/>
                      <a:pt x="11311" y="13300"/>
                    </a:cubicBezTo>
                    <a:cubicBezTo>
                      <a:pt x="11443" y="13295"/>
                      <a:pt x="11572" y="13292"/>
                      <a:pt x="11699" y="13292"/>
                    </a:cubicBezTo>
                    <a:cubicBezTo>
                      <a:pt x="19177" y="13292"/>
                      <a:pt x="18328" y="22209"/>
                      <a:pt x="21544" y="22625"/>
                    </a:cubicBezTo>
                    <a:lnTo>
                      <a:pt x="22621" y="22625"/>
                    </a:lnTo>
                    <a:lnTo>
                      <a:pt x="22621" y="1"/>
                    </a:lnTo>
                    <a:close/>
                  </a:path>
                </a:pathLst>
              </a:custGeom>
              <a:solidFill>
                <a:srgbClr val="FFE0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" name="Google Shape;1382;p29"/>
              <p:cNvSpPr/>
              <p:nvPr/>
            </p:nvSpPr>
            <p:spPr>
              <a:xfrm>
                <a:off x="4575400" y="4123125"/>
                <a:ext cx="556500" cy="428500"/>
              </a:xfrm>
              <a:custGeom>
                <a:avLst/>
                <a:gdLst/>
                <a:ahLst/>
                <a:cxnLst/>
                <a:rect l="l" t="t" r="r" b="b"/>
                <a:pathLst>
                  <a:path w="22260" h="17140" extrusionOk="0">
                    <a:moveTo>
                      <a:pt x="982" y="1"/>
                    </a:moveTo>
                    <a:cubicBezTo>
                      <a:pt x="498" y="2099"/>
                      <a:pt x="1" y="6644"/>
                      <a:pt x="4004" y="8776"/>
                    </a:cubicBezTo>
                    <a:cubicBezTo>
                      <a:pt x="9307" y="11607"/>
                      <a:pt x="14728" y="9249"/>
                      <a:pt x="16376" y="12609"/>
                    </a:cubicBezTo>
                    <a:cubicBezTo>
                      <a:pt x="17722" y="15343"/>
                      <a:pt x="19573" y="17139"/>
                      <a:pt x="21583" y="17139"/>
                    </a:cubicBezTo>
                    <a:cubicBezTo>
                      <a:pt x="21807" y="17139"/>
                      <a:pt x="22033" y="17117"/>
                      <a:pt x="22260" y="17071"/>
                    </a:cubicBezTo>
                    <a:lnTo>
                      <a:pt x="22260" y="1"/>
                    </a:ln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1383;p29"/>
              <p:cNvSpPr/>
              <p:nvPr/>
            </p:nvSpPr>
            <p:spPr>
              <a:xfrm>
                <a:off x="4932850" y="4123125"/>
                <a:ext cx="194025" cy="75100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3004" extrusionOk="0">
                    <a:moveTo>
                      <a:pt x="324" y="1"/>
                    </a:moveTo>
                    <a:cubicBezTo>
                      <a:pt x="151" y="300"/>
                      <a:pt x="1" y="798"/>
                      <a:pt x="239" y="1489"/>
                    </a:cubicBezTo>
                    <a:cubicBezTo>
                      <a:pt x="536" y="2352"/>
                      <a:pt x="1622" y="3004"/>
                      <a:pt x="2776" y="3004"/>
                    </a:cubicBezTo>
                    <a:cubicBezTo>
                      <a:pt x="3239" y="3004"/>
                      <a:pt x="3712" y="2899"/>
                      <a:pt x="4150" y="2661"/>
                    </a:cubicBezTo>
                    <a:cubicBezTo>
                      <a:pt x="5676" y="1826"/>
                      <a:pt x="6292" y="1210"/>
                      <a:pt x="6947" y="1012"/>
                    </a:cubicBezTo>
                    <a:cubicBezTo>
                      <a:pt x="7359" y="886"/>
                      <a:pt x="7761" y="402"/>
                      <a:pt x="7413" y="1"/>
                    </a:cubicBezTo>
                    <a:close/>
                  </a:path>
                </a:pathLst>
              </a:custGeom>
              <a:solidFill>
                <a:srgbClr val="F28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" name="Google Shape;1384;p29"/>
              <p:cNvSpPr/>
              <p:nvPr/>
            </p:nvSpPr>
            <p:spPr>
              <a:xfrm>
                <a:off x="4836025" y="4582925"/>
                <a:ext cx="124500" cy="87550"/>
              </a:xfrm>
              <a:custGeom>
                <a:avLst/>
                <a:gdLst/>
                <a:ahLst/>
                <a:cxnLst/>
                <a:rect l="l" t="t" r="r" b="b"/>
                <a:pathLst>
                  <a:path w="4980" h="3502" extrusionOk="0">
                    <a:moveTo>
                      <a:pt x="2355" y="0"/>
                    </a:moveTo>
                    <a:cubicBezTo>
                      <a:pt x="1993" y="0"/>
                      <a:pt x="1597" y="92"/>
                      <a:pt x="1179" y="304"/>
                    </a:cubicBezTo>
                    <a:cubicBezTo>
                      <a:pt x="1179" y="304"/>
                      <a:pt x="0" y="965"/>
                      <a:pt x="395" y="2283"/>
                    </a:cubicBezTo>
                    <a:cubicBezTo>
                      <a:pt x="626" y="3060"/>
                      <a:pt x="1728" y="3502"/>
                      <a:pt x="2740" y="3502"/>
                    </a:cubicBezTo>
                    <a:cubicBezTo>
                      <a:pt x="3447" y="3502"/>
                      <a:pt x="4110" y="3286"/>
                      <a:pt x="4401" y="2818"/>
                    </a:cubicBezTo>
                    <a:cubicBezTo>
                      <a:pt x="4980" y="1883"/>
                      <a:pt x="4003" y="0"/>
                      <a:pt x="2355" y="0"/>
                    </a:cubicBezTo>
                    <a:close/>
                  </a:path>
                </a:pathLst>
              </a:custGeom>
              <a:solidFill>
                <a:srgbClr val="FCC1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85" name="Google Shape;1385;p29"/>
          <p:cNvGrpSpPr/>
          <p:nvPr/>
        </p:nvGrpSpPr>
        <p:grpSpPr>
          <a:xfrm>
            <a:off x="-124850" y="3209925"/>
            <a:ext cx="2622160" cy="2514600"/>
            <a:chOff x="-124850" y="3209925"/>
            <a:chExt cx="2622160" cy="2514600"/>
          </a:xfrm>
        </p:grpSpPr>
        <p:grpSp>
          <p:nvGrpSpPr>
            <p:cNvPr id="1386" name="Google Shape;1386;p29"/>
            <p:cNvGrpSpPr/>
            <p:nvPr/>
          </p:nvGrpSpPr>
          <p:grpSpPr>
            <a:xfrm rot="5400000">
              <a:off x="380886" y="3067041"/>
              <a:ext cx="1659337" cy="2573510"/>
              <a:chOff x="5827590" y="0"/>
              <a:chExt cx="3316410" cy="5143508"/>
            </a:xfrm>
          </p:grpSpPr>
          <p:sp>
            <p:nvSpPr>
              <p:cNvPr id="1387" name="Google Shape;1387;p29"/>
              <p:cNvSpPr/>
              <p:nvPr/>
            </p:nvSpPr>
            <p:spPr>
              <a:xfrm flipH="1">
                <a:off x="8348056" y="1053597"/>
                <a:ext cx="795944" cy="1305112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9771" extrusionOk="0">
                    <a:moveTo>
                      <a:pt x="0" y="0"/>
                    </a:moveTo>
                    <a:lnTo>
                      <a:pt x="0" y="9498"/>
                    </a:lnTo>
                    <a:cubicBezTo>
                      <a:pt x="653" y="9672"/>
                      <a:pt x="1323" y="9770"/>
                      <a:pt x="1997" y="9770"/>
                    </a:cubicBezTo>
                    <a:cubicBezTo>
                      <a:pt x="2140" y="9770"/>
                      <a:pt x="2283" y="9766"/>
                      <a:pt x="2426" y="9757"/>
                    </a:cubicBezTo>
                    <a:cubicBezTo>
                      <a:pt x="3567" y="9685"/>
                      <a:pt x="4705" y="9297"/>
                      <a:pt x="5631" y="8632"/>
                    </a:cubicBezTo>
                    <a:cubicBezTo>
                      <a:pt x="5802" y="7917"/>
                      <a:pt x="5931" y="7198"/>
                      <a:pt x="5938" y="6473"/>
                    </a:cubicBezTo>
                    <a:cubicBezTo>
                      <a:pt x="5958" y="4524"/>
                      <a:pt x="5035" y="2586"/>
                      <a:pt x="3510" y="1370"/>
                    </a:cubicBezTo>
                    <a:cubicBezTo>
                      <a:pt x="2511" y="576"/>
                      <a:pt x="1271" y="106"/>
                      <a:pt x="0" y="0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" name="Google Shape;1388;p29"/>
              <p:cNvSpPr/>
              <p:nvPr/>
            </p:nvSpPr>
            <p:spPr>
              <a:xfrm flipH="1">
                <a:off x="8079981" y="0"/>
                <a:ext cx="1064019" cy="2206710"/>
              </a:xfrm>
              <a:custGeom>
                <a:avLst/>
                <a:gdLst/>
                <a:ahLst/>
                <a:cxnLst/>
                <a:rect l="l" t="t" r="r" b="b"/>
                <a:pathLst>
                  <a:path w="7966" h="16521" extrusionOk="0">
                    <a:moveTo>
                      <a:pt x="945" y="1"/>
                    </a:moveTo>
                    <a:cubicBezTo>
                      <a:pt x="632" y="1"/>
                      <a:pt x="316" y="22"/>
                      <a:pt x="0" y="56"/>
                    </a:cubicBezTo>
                    <a:lnTo>
                      <a:pt x="0" y="7888"/>
                    </a:lnTo>
                    <a:cubicBezTo>
                      <a:pt x="1271" y="7994"/>
                      <a:pt x="2511" y="8464"/>
                      <a:pt x="3510" y="9258"/>
                    </a:cubicBezTo>
                    <a:cubicBezTo>
                      <a:pt x="5035" y="10474"/>
                      <a:pt x="5958" y="12412"/>
                      <a:pt x="5938" y="14361"/>
                    </a:cubicBezTo>
                    <a:cubicBezTo>
                      <a:pt x="5931" y="15086"/>
                      <a:pt x="5802" y="15805"/>
                      <a:pt x="5631" y="16520"/>
                    </a:cubicBezTo>
                    <a:cubicBezTo>
                      <a:pt x="6098" y="16184"/>
                      <a:pt x="6510" y="15778"/>
                      <a:pt x="6841" y="15305"/>
                    </a:cubicBezTo>
                    <a:cubicBezTo>
                      <a:pt x="7826" y="13888"/>
                      <a:pt x="7966" y="11871"/>
                      <a:pt x="7005" y="10440"/>
                    </a:cubicBezTo>
                    <a:cubicBezTo>
                      <a:pt x="6401" y="9537"/>
                      <a:pt x="5451" y="8937"/>
                      <a:pt x="4661" y="8191"/>
                    </a:cubicBezTo>
                    <a:cubicBezTo>
                      <a:pt x="3870" y="7445"/>
                      <a:pt x="3203" y="6389"/>
                      <a:pt x="3438" y="5330"/>
                    </a:cubicBezTo>
                    <a:cubicBezTo>
                      <a:pt x="3618" y="4519"/>
                      <a:pt x="4296" y="3882"/>
                      <a:pt x="4470" y="3071"/>
                    </a:cubicBezTo>
                    <a:cubicBezTo>
                      <a:pt x="4729" y="1848"/>
                      <a:pt x="3717" y="646"/>
                      <a:pt x="2535" y="240"/>
                    </a:cubicBezTo>
                    <a:cubicBezTo>
                      <a:pt x="2021" y="65"/>
                      <a:pt x="1487" y="1"/>
                      <a:pt x="9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29"/>
              <p:cNvSpPr/>
              <p:nvPr/>
            </p:nvSpPr>
            <p:spPr>
              <a:xfrm flipH="1">
                <a:off x="5827590" y="2206571"/>
                <a:ext cx="3316410" cy="2936937"/>
              </a:xfrm>
              <a:custGeom>
                <a:avLst/>
                <a:gdLst/>
                <a:ahLst/>
                <a:cxnLst/>
                <a:rect l="l" t="t" r="r" b="b"/>
                <a:pathLst>
                  <a:path w="24829" h="21988" extrusionOk="0">
                    <a:moveTo>
                      <a:pt x="5631" y="0"/>
                    </a:moveTo>
                    <a:lnTo>
                      <a:pt x="5631" y="0"/>
                    </a:lnTo>
                    <a:cubicBezTo>
                      <a:pt x="4705" y="665"/>
                      <a:pt x="3567" y="1053"/>
                      <a:pt x="2426" y="1125"/>
                    </a:cubicBezTo>
                    <a:cubicBezTo>
                      <a:pt x="2283" y="1134"/>
                      <a:pt x="2140" y="1138"/>
                      <a:pt x="1997" y="1138"/>
                    </a:cubicBezTo>
                    <a:cubicBezTo>
                      <a:pt x="1323" y="1138"/>
                      <a:pt x="653" y="1040"/>
                      <a:pt x="0" y="866"/>
                    </a:cubicBezTo>
                    <a:lnTo>
                      <a:pt x="0" y="21988"/>
                    </a:lnTo>
                    <a:lnTo>
                      <a:pt x="23881" y="21988"/>
                    </a:lnTo>
                    <a:cubicBezTo>
                      <a:pt x="24157" y="21442"/>
                      <a:pt x="24372" y="20874"/>
                      <a:pt x="24471" y="20264"/>
                    </a:cubicBezTo>
                    <a:cubicBezTo>
                      <a:pt x="24829" y="18036"/>
                      <a:pt x="23483" y="15801"/>
                      <a:pt x="21647" y="14486"/>
                    </a:cubicBezTo>
                    <a:cubicBezTo>
                      <a:pt x="19807" y="13175"/>
                      <a:pt x="17552" y="12616"/>
                      <a:pt x="15337" y="12162"/>
                    </a:cubicBezTo>
                    <a:cubicBezTo>
                      <a:pt x="13123" y="11709"/>
                      <a:pt x="10857" y="11328"/>
                      <a:pt x="8848" y="10296"/>
                    </a:cubicBezTo>
                    <a:cubicBezTo>
                      <a:pt x="6837" y="9267"/>
                      <a:pt x="5083" y="7445"/>
                      <a:pt x="4783" y="5206"/>
                    </a:cubicBezTo>
                    <a:cubicBezTo>
                      <a:pt x="4548" y="3452"/>
                      <a:pt x="5213" y="1738"/>
                      <a:pt x="5631" y="0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390" name="Google Shape;1390;p2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400000">
              <a:off x="-1130338" y="4215413"/>
              <a:ext cx="2514600" cy="5036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_ONLY_3_1_1_1">
    <p:spTree>
      <p:nvGrpSpPr>
        <p:cNvPr id="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" name="Google Shape;1392;p30"/>
          <p:cNvSpPr txBox="1">
            <a:spLocks noGrp="1"/>
          </p:cNvSpPr>
          <p:nvPr>
            <p:ph type="title"/>
          </p:nvPr>
        </p:nvSpPr>
        <p:spPr>
          <a:xfrm>
            <a:off x="914400" y="511791"/>
            <a:ext cx="729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grpSp>
        <p:nvGrpSpPr>
          <p:cNvPr id="1393" name="Google Shape;1393;p30"/>
          <p:cNvGrpSpPr/>
          <p:nvPr/>
        </p:nvGrpSpPr>
        <p:grpSpPr>
          <a:xfrm>
            <a:off x="6391275" y="-678989"/>
            <a:ext cx="3190877" cy="2248692"/>
            <a:chOff x="6391275" y="-678989"/>
            <a:chExt cx="3190877" cy="2248692"/>
          </a:xfrm>
        </p:grpSpPr>
        <p:sp>
          <p:nvSpPr>
            <p:cNvPr id="1394" name="Google Shape;1394;p30"/>
            <p:cNvSpPr/>
            <p:nvPr/>
          </p:nvSpPr>
          <p:spPr>
            <a:xfrm rot="9432676">
              <a:off x="7552803" y="-428059"/>
              <a:ext cx="1513587" cy="1081190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30"/>
            <p:cNvSpPr/>
            <p:nvPr/>
          </p:nvSpPr>
          <p:spPr>
            <a:xfrm>
              <a:off x="7734153" y="-225157"/>
              <a:ext cx="1600774" cy="1383657"/>
            </a:xfrm>
            <a:custGeom>
              <a:avLst/>
              <a:gdLst/>
              <a:ahLst/>
              <a:cxnLst/>
              <a:rect l="l" t="t" r="r" b="b"/>
              <a:pathLst>
                <a:path w="29956" h="25893" extrusionOk="0">
                  <a:moveTo>
                    <a:pt x="1594" y="1"/>
                  </a:moveTo>
                  <a:cubicBezTo>
                    <a:pt x="501" y="1468"/>
                    <a:pt x="0" y="3372"/>
                    <a:pt x="269" y="5183"/>
                  </a:cubicBezTo>
                  <a:cubicBezTo>
                    <a:pt x="566" y="7212"/>
                    <a:pt x="1811" y="9079"/>
                    <a:pt x="3570" y="10130"/>
                  </a:cubicBezTo>
                  <a:cubicBezTo>
                    <a:pt x="7155" y="12276"/>
                    <a:pt x="12261" y="11003"/>
                    <a:pt x="15412" y="13748"/>
                  </a:cubicBezTo>
                  <a:cubicBezTo>
                    <a:pt x="17755" y="15785"/>
                    <a:pt x="18105" y="19274"/>
                    <a:pt x="19798" y="21873"/>
                  </a:cubicBezTo>
                  <a:cubicBezTo>
                    <a:pt x="21137" y="23924"/>
                    <a:pt x="23357" y="25377"/>
                    <a:pt x="25773" y="25778"/>
                  </a:cubicBezTo>
                  <a:cubicBezTo>
                    <a:pt x="26239" y="25855"/>
                    <a:pt x="26710" y="25892"/>
                    <a:pt x="27182" y="25892"/>
                  </a:cubicBezTo>
                  <a:cubicBezTo>
                    <a:pt x="28121" y="25892"/>
                    <a:pt x="29060" y="25743"/>
                    <a:pt x="29956" y="25456"/>
                  </a:cubicBezTo>
                  <a:lnTo>
                    <a:pt x="29956" y="1"/>
                  </a:lnTo>
                  <a:close/>
                </a:path>
              </a:pathLst>
            </a:custGeom>
            <a:solidFill>
              <a:srgbClr val="FDCE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96" name="Google Shape;1396;p3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391275" y="-225149"/>
              <a:ext cx="3190877" cy="179485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97" name="Google Shape;1397;p30"/>
          <p:cNvGrpSpPr/>
          <p:nvPr/>
        </p:nvGrpSpPr>
        <p:grpSpPr>
          <a:xfrm>
            <a:off x="-895800" y="3667189"/>
            <a:ext cx="3610425" cy="1978317"/>
            <a:chOff x="-895800" y="3667189"/>
            <a:chExt cx="3610425" cy="1978317"/>
          </a:xfrm>
        </p:grpSpPr>
        <p:sp>
          <p:nvSpPr>
            <p:cNvPr id="1398" name="Google Shape;1398;p30"/>
            <p:cNvSpPr/>
            <p:nvPr/>
          </p:nvSpPr>
          <p:spPr>
            <a:xfrm rot="9097042">
              <a:off x="-663141" y="3964503"/>
              <a:ext cx="1600810" cy="1383689"/>
            </a:xfrm>
            <a:custGeom>
              <a:avLst/>
              <a:gdLst/>
              <a:ahLst/>
              <a:cxnLst/>
              <a:rect l="l" t="t" r="r" b="b"/>
              <a:pathLst>
                <a:path w="29956" h="25893" extrusionOk="0">
                  <a:moveTo>
                    <a:pt x="1594" y="1"/>
                  </a:moveTo>
                  <a:cubicBezTo>
                    <a:pt x="501" y="1468"/>
                    <a:pt x="0" y="3372"/>
                    <a:pt x="269" y="5183"/>
                  </a:cubicBezTo>
                  <a:cubicBezTo>
                    <a:pt x="566" y="7212"/>
                    <a:pt x="1811" y="9079"/>
                    <a:pt x="3570" y="10130"/>
                  </a:cubicBezTo>
                  <a:cubicBezTo>
                    <a:pt x="7155" y="12276"/>
                    <a:pt x="12261" y="11003"/>
                    <a:pt x="15412" y="13748"/>
                  </a:cubicBezTo>
                  <a:cubicBezTo>
                    <a:pt x="17755" y="15785"/>
                    <a:pt x="18105" y="19274"/>
                    <a:pt x="19798" y="21873"/>
                  </a:cubicBezTo>
                  <a:cubicBezTo>
                    <a:pt x="21137" y="23924"/>
                    <a:pt x="23357" y="25377"/>
                    <a:pt x="25773" y="25778"/>
                  </a:cubicBezTo>
                  <a:cubicBezTo>
                    <a:pt x="26239" y="25855"/>
                    <a:pt x="26710" y="25892"/>
                    <a:pt x="27182" y="25892"/>
                  </a:cubicBezTo>
                  <a:cubicBezTo>
                    <a:pt x="28121" y="25892"/>
                    <a:pt x="29060" y="25743"/>
                    <a:pt x="29956" y="25456"/>
                  </a:cubicBezTo>
                  <a:lnTo>
                    <a:pt x="299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30"/>
            <p:cNvSpPr/>
            <p:nvPr/>
          </p:nvSpPr>
          <p:spPr>
            <a:xfrm rot="10800000">
              <a:off x="-205900" y="4116925"/>
              <a:ext cx="1600774" cy="1383657"/>
            </a:xfrm>
            <a:custGeom>
              <a:avLst/>
              <a:gdLst/>
              <a:ahLst/>
              <a:cxnLst/>
              <a:rect l="l" t="t" r="r" b="b"/>
              <a:pathLst>
                <a:path w="29956" h="25893" extrusionOk="0">
                  <a:moveTo>
                    <a:pt x="1594" y="1"/>
                  </a:moveTo>
                  <a:cubicBezTo>
                    <a:pt x="501" y="1468"/>
                    <a:pt x="0" y="3372"/>
                    <a:pt x="269" y="5183"/>
                  </a:cubicBezTo>
                  <a:cubicBezTo>
                    <a:pt x="566" y="7212"/>
                    <a:pt x="1811" y="9079"/>
                    <a:pt x="3570" y="10130"/>
                  </a:cubicBezTo>
                  <a:cubicBezTo>
                    <a:pt x="7155" y="12276"/>
                    <a:pt x="12261" y="11003"/>
                    <a:pt x="15412" y="13748"/>
                  </a:cubicBezTo>
                  <a:cubicBezTo>
                    <a:pt x="17755" y="15785"/>
                    <a:pt x="18105" y="19274"/>
                    <a:pt x="19798" y="21873"/>
                  </a:cubicBezTo>
                  <a:cubicBezTo>
                    <a:pt x="21137" y="23924"/>
                    <a:pt x="23357" y="25377"/>
                    <a:pt x="25773" y="25778"/>
                  </a:cubicBezTo>
                  <a:cubicBezTo>
                    <a:pt x="26239" y="25855"/>
                    <a:pt x="26710" y="25892"/>
                    <a:pt x="27182" y="25892"/>
                  </a:cubicBezTo>
                  <a:cubicBezTo>
                    <a:pt x="28121" y="25892"/>
                    <a:pt x="29060" y="25743"/>
                    <a:pt x="29956" y="25456"/>
                  </a:cubicBezTo>
                  <a:lnTo>
                    <a:pt x="299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400" name="Google Shape;1400;p30"/>
            <p:cNvPicPr preferRelativeResize="0"/>
            <p:nvPr/>
          </p:nvPicPr>
          <p:blipFill rotWithShape="1">
            <a:blip r:embed="rId3">
              <a:alphaModFix/>
            </a:blip>
            <a:srcRect r="19309"/>
            <a:stretch/>
          </p:blipFill>
          <p:spPr>
            <a:xfrm flipH="1">
              <a:off x="-205897" y="3864925"/>
              <a:ext cx="2920522" cy="138364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_ONLY_2_1">
    <p:bg>
      <p:bgPr>
        <a:solidFill>
          <a:srgbClr val="FFFFFF"/>
        </a:solidFill>
        <a:effectLst/>
      </p:bgPr>
    </p:bg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Google Shape;1402;p31"/>
          <p:cNvSpPr txBox="1">
            <a:spLocks noGrp="1"/>
          </p:cNvSpPr>
          <p:nvPr>
            <p:ph type="title"/>
          </p:nvPr>
        </p:nvSpPr>
        <p:spPr>
          <a:xfrm>
            <a:off x="914400" y="506399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1403" name="Google Shape;1403;p31"/>
          <p:cNvSpPr txBox="1">
            <a:spLocks noGrp="1"/>
          </p:cNvSpPr>
          <p:nvPr>
            <p:ph type="subTitle" idx="1"/>
          </p:nvPr>
        </p:nvSpPr>
        <p:spPr>
          <a:xfrm>
            <a:off x="2278575" y="2250767"/>
            <a:ext cx="976200" cy="3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04" name="Google Shape;1404;p31"/>
          <p:cNvSpPr txBox="1">
            <a:spLocks noGrp="1"/>
          </p:cNvSpPr>
          <p:nvPr>
            <p:ph type="subTitle" idx="2"/>
          </p:nvPr>
        </p:nvSpPr>
        <p:spPr>
          <a:xfrm>
            <a:off x="4606500" y="2250767"/>
            <a:ext cx="984600" cy="3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05" name="Google Shape;1405;p31"/>
          <p:cNvSpPr txBox="1">
            <a:spLocks noGrp="1"/>
          </p:cNvSpPr>
          <p:nvPr>
            <p:ph type="subTitle" idx="3"/>
          </p:nvPr>
        </p:nvSpPr>
        <p:spPr>
          <a:xfrm>
            <a:off x="7238755" y="2250767"/>
            <a:ext cx="984600" cy="3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06" name="Google Shape;1406;p31"/>
          <p:cNvSpPr txBox="1">
            <a:spLocks noGrp="1"/>
          </p:cNvSpPr>
          <p:nvPr>
            <p:ph type="subTitle" idx="4"/>
          </p:nvPr>
        </p:nvSpPr>
        <p:spPr>
          <a:xfrm>
            <a:off x="1235357" y="2858255"/>
            <a:ext cx="18288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07" name="Google Shape;1407;p31"/>
          <p:cNvSpPr txBox="1">
            <a:spLocks noGrp="1"/>
          </p:cNvSpPr>
          <p:nvPr>
            <p:ph type="subTitle" idx="5"/>
          </p:nvPr>
        </p:nvSpPr>
        <p:spPr>
          <a:xfrm>
            <a:off x="3661898" y="2858255"/>
            <a:ext cx="18288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08" name="Google Shape;1408;p31"/>
          <p:cNvSpPr txBox="1">
            <a:spLocks noGrp="1"/>
          </p:cNvSpPr>
          <p:nvPr>
            <p:ph type="subTitle" idx="6"/>
          </p:nvPr>
        </p:nvSpPr>
        <p:spPr>
          <a:xfrm>
            <a:off x="6088439" y="2858255"/>
            <a:ext cx="18288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09" name="Google Shape;1409;p31"/>
          <p:cNvSpPr txBox="1">
            <a:spLocks noGrp="1"/>
          </p:cNvSpPr>
          <p:nvPr>
            <p:ph type="subTitle" idx="7"/>
          </p:nvPr>
        </p:nvSpPr>
        <p:spPr>
          <a:xfrm>
            <a:off x="1326857" y="3467290"/>
            <a:ext cx="1645800" cy="91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10" name="Google Shape;1410;p31"/>
          <p:cNvSpPr txBox="1">
            <a:spLocks noGrp="1"/>
          </p:cNvSpPr>
          <p:nvPr>
            <p:ph type="subTitle" idx="8"/>
          </p:nvPr>
        </p:nvSpPr>
        <p:spPr>
          <a:xfrm>
            <a:off x="3753398" y="3467290"/>
            <a:ext cx="1645800" cy="91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11" name="Google Shape;1411;p31"/>
          <p:cNvSpPr txBox="1">
            <a:spLocks noGrp="1"/>
          </p:cNvSpPr>
          <p:nvPr>
            <p:ph type="subTitle" idx="9"/>
          </p:nvPr>
        </p:nvSpPr>
        <p:spPr>
          <a:xfrm>
            <a:off x="6179939" y="3467290"/>
            <a:ext cx="1645800" cy="91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412" name="Google Shape;1412;p31"/>
          <p:cNvGrpSpPr/>
          <p:nvPr/>
        </p:nvGrpSpPr>
        <p:grpSpPr>
          <a:xfrm>
            <a:off x="6130725" y="-876298"/>
            <a:ext cx="4393354" cy="2471251"/>
            <a:chOff x="6130725" y="-876298"/>
            <a:chExt cx="4393354" cy="2471251"/>
          </a:xfrm>
        </p:grpSpPr>
        <p:grpSp>
          <p:nvGrpSpPr>
            <p:cNvPr id="1413" name="Google Shape;1413;p31"/>
            <p:cNvGrpSpPr/>
            <p:nvPr/>
          </p:nvGrpSpPr>
          <p:grpSpPr>
            <a:xfrm rot="-5400000">
              <a:off x="7712133" y="-113876"/>
              <a:ext cx="1317976" cy="1546047"/>
              <a:chOff x="5361850" y="4911470"/>
              <a:chExt cx="349800" cy="408780"/>
            </a:xfrm>
          </p:grpSpPr>
          <p:sp>
            <p:nvSpPr>
              <p:cNvPr id="1414" name="Google Shape;1414;p31"/>
              <p:cNvSpPr/>
              <p:nvPr/>
            </p:nvSpPr>
            <p:spPr>
              <a:xfrm>
                <a:off x="5361850" y="4931975"/>
                <a:ext cx="349800" cy="388275"/>
              </a:xfrm>
              <a:custGeom>
                <a:avLst/>
                <a:gdLst/>
                <a:ahLst/>
                <a:cxnLst/>
                <a:rect l="l" t="t" r="r" b="b"/>
                <a:pathLst>
                  <a:path w="13992" h="15531" extrusionOk="0">
                    <a:moveTo>
                      <a:pt x="10225" y="0"/>
                    </a:moveTo>
                    <a:cubicBezTo>
                      <a:pt x="7827" y="0"/>
                      <a:pt x="4994" y="1281"/>
                      <a:pt x="2395" y="5342"/>
                    </a:cubicBezTo>
                    <a:cubicBezTo>
                      <a:pt x="0" y="9089"/>
                      <a:pt x="1881" y="13115"/>
                      <a:pt x="4984" y="15531"/>
                    </a:cubicBezTo>
                    <a:lnTo>
                      <a:pt x="13992" y="15531"/>
                    </a:lnTo>
                    <a:lnTo>
                      <a:pt x="13992" y="1100"/>
                    </a:lnTo>
                    <a:cubicBezTo>
                      <a:pt x="13003" y="482"/>
                      <a:pt x="11696" y="0"/>
                      <a:pt x="10225" y="0"/>
                    </a:cubicBezTo>
                    <a:close/>
                  </a:path>
                </a:pathLst>
              </a:custGeom>
              <a:solidFill>
                <a:srgbClr val="FFE0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" name="Google Shape;1415;p31"/>
              <p:cNvSpPr/>
              <p:nvPr/>
            </p:nvSpPr>
            <p:spPr>
              <a:xfrm>
                <a:off x="5509608" y="4911470"/>
                <a:ext cx="94200" cy="649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2599" extrusionOk="0">
                    <a:moveTo>
                      <a:pt x="1869" y="1"/>
                    </a:moveTo>
                    <a:cubicBezTo>
                      <a:pt x="1535" y="1"/>
                      <a:pt x="1173" y="108"/>
                      <a:pt x="805" y="368"/>
                    </a:cubicBezTo>
                    <a:cubicBezTo>
                      <a:pt x="805" y="368"/>
                      <a:pt x="1" y="981"/>
                      <a:pt x="433" y="1918"/>
                    </a:cubicBezTo>
                    <a:cubicBezTo>
                      <a:pt x="645" y="2376"/>
                      <a:pt x="1278" y="2599"/>
                      <a:pt x="1916" y="2599"/>
                    </a:cubicBezTo>
                    <a:cubicBezTo>
                      <a:pt x="2582" y="2599"/>
                      <a:pt x="3253" y="2356"/>
                      <a:pt x="3459" y="1887"/>
                    </a:cubicBezTo>
                    <a:cubicBezTo>
                      <a:pt x="3768" y="1180"/>
                      <a:pt x="2974" y="1"/>
                      <a:pt x="1869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16" name="Google Shape;1416;p31"/>
            <p:cNvSpPr/>
            <p:nvPr/>
          </p:nvSpPr>
          <p:spPr>
            <a:xfrm rot="-5400000" flipH="1">
              <a:off x="7684384" y="-520131"/>
              <a:ext cx="1080761" cy="2022672"/>
            </a:xfrm>
            <a:custGeom>
              <a:avLst/>
              <a:gdLst/>
              <a:ahLst/>
              <a:cxnLst/>
              <a:rect l="l" t="t" r="r" b="b"/>
              <a:pathLst>
                <a:path w="10796" h="20205" extrusionOk="0">
                  <a:moveTo>
                    <a:pt x="1011" y="0"/>
                  </a:moveTo>
                  <a:cubicBezTo>
                    <a:pt x="612" y="0"/>
                    <a:pt x="252" y="113"/>
                    <a:pt x="0" y="221"/>
                  </a:cubicBezTo>
                  <a:lnTo>
                    <a:pt x="0" y="20205"/>
                  </a:lnTo>
                  <a:lnTo>
                    <a:pt x="10557" y="20205"/>
                  </a:lnTo>
                  <a:cubicBezTo>
                    <a:pt x="10796" y="15023"/>
                    <a:pt x="5999" y="14475"/>
                    <a:pt x="4037" y="13947"/>
                  </a:cubicBezTo>
                  <a:cubicBezTo>
                    <a:pt x="1983" y="13398"/>
                    <a:pt x="1683" y="10993"/>
                    <a:pt x="2283" y="8537"/>
                  </a:cubicBezTo>
                  <a:cubicBezTo>
                    <a:pt x="2885" y="6085"/>
                    <a:pt x="4088" y="3478"/>
                    <a:pt x="2885" y="1267"/>
                  </a:cubicBezTo>
                  <a:cubicBezTo>
                    <a:pt x="2344" y="274"/>
                    <a:pt x="1632" y="0"/>
                    <a:pt x="1011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417" name="Google Shape;1417;p3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130725" y="-876298"/>
              <a:ext cx="4393354" cy="247125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18" name="Google Shape;1418;p31"/>
          <p:cNvGrpSpPr/>
          <p:nvPr/>
        </p:nvGrpSpPr>
        <p:grpSpPr>
          <a:xfrm>
            <a:off x="-262476" y="3425575"/>
            <a:ext cx="3392746" cy="1908425"/>
            <a:chOff x="-262476" y="3425575"/>
            <a:chExt cx="3392746" cy="1908425"/>
          </a:xfrm>
        </p:grpSpPr>
        <p:grpSp>
          <p:nvGrpSpPr>
            <p:cNvPr id="1419" name="Google Shape;1419;p31"/>
            <p:cNvGrpSpPr/>
            <p:nvPr/>
          </p:nvGrpSpPr>
          <p:grpSpPr>
            <a:xfrm rot="10800000">
              <a:off x="-146133" y="3463523"/>
              <a:ext cx="1807022" cy="1717916"/>
              <a:chOff x="4566375" y="4123125"/>
              <a:chExt cx="565525" cy="565625"/>
            </a:xfrm>
          </p:grpSpPr>
          <p:sp>
            <p:nvSpPr>
              <p:cNvPr id="1420" name="Google Shape;1420;p31"/>
              <p:cNvSpPr/>
              <p:nvPr/>
            </p:nvSpPr>
            <p:spPr>
              <a:xfrm>
                <a:off x="4566375" y="4123125"/>
                <a:ext cx="565525" cy="565625"/>
              </a:xfrm>
              <a:custGeom>
                <a:avLst/>
                <a:gdLst/>
                <a:ahLst/>
                <a:cxnLst/>
                <a:rect l="l" t="t" r="r" b="b"/>
                <a:pathLst>
                  <a:path w="22621" h="22625" extrusionOk="0">
                    <a:moveTo>
                      <a:pt x="0" y="1"/>
                    </a:moveTo>
                    <a:lnTo>
                      <a:pt x="0" y="5911"/>
                    </a:lnTo>
                    <a:cubicBezTo>
                      <a:pt x="511" y="8092"/>
                      <a:pt x="1547" y="10275"/>
                      <a:pt x="3540" y="11314"/>
                    </a:cubicBezTo>
                    <a:cubicBezTo>
                      <a:pt x="6922" y="13074"/>
                      <a:pt x="8863" y="13333"/>
                      <a:pt x="10258" y="13333"/>
                    </a:cubicBezTo>
                    <a:cubicBezTo>
                      <a:pt x="10645" y="13333"/>
                      <a:pt x="10989" y="13313"/>
                      <a:pt x="11311" y="13300"/>
                    </a:cubicBezTo>
                    <a:cubicBezTo>
                      <a:pt x="11443" y="13295"/>
                      <a:pt x="11572" y="13292"/>
                      <a:pt x="11699" y="13292"/>
                    </a:cubicBezTo>
                    <a:cubicBezTo>
                      <a:pt x="19177" y="13292"/>
                      <a:pt x="18328" y="22209"/>
                      <a:pt x="21544" y="22625"/>
                    </a:cubicBezTo>
                    <a:lnTo>
                      <a:pt x="22621" y="22625"/>
                    </a:lnTo>
                    <a:lnTo>
                      <a:pt x="22621" y="1"/>
                    </a:lnTo>
                    <a:close/>
                  </a:path>
                </a:pathLst>
              </a:custGeom>
              <a:solidFill>
                <a:srgbClr val="FFE0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" name="Google Shape;1421;p31"/>
              <p:cNvSpPr/>
              <p:nvPr/>
            </p:nvSpPr>
            <p:spPr>
              <a:xfrm>
                <a:off x="4575400" y="4123125"/>
                <a:ext cx="556500" cy="428500"/>
              </a:xfrm>
              <a:custGeom>
                <a:avLst/>
                <a:gdLst/>
                <a:ahLst/>
                <a:cxnLst/>
                <a:rect l="l" t="t" r="r" b="b"/>
                <a:pathLst>
                  <a:path w="22260" h="17140" extrusionOk="0">
                    <a:moveTo>
                      <a:pt x="982" y="1"/>
                    </a:moveTo>
                    <a:cubicBezTo>
                      <a:pt x="498" y="2099"/>
                      <a:pt x="1" y="6644"/>
                      <a:pt x="4004" y="8776"/>
                    </a:cubicBezTo>
                    <a:cubicBezTo>
                      <a:pt x="9307" y="11607"/>
                      <a:pt x="14728" y="9249"/>
                      <a:pt x="16376" y="12609"/>
                    </a:cubicBezTo>
                    <a:cubicBezTo>
                      <a:pt x="17722" y="15343"/>
                      <a:pt x="19573" y="17139"/>
                      <a:pt x="21583" y="17139"/>
                    </a:cubicBezTo>
                    <a:cubicBezTo>
                      <a:pt x="21807" y="17139"/>
                      <a:pt x="22033" y="17117"/>
                      <a:pt x="22260" y="17071"/>
                    </a:cubicBezTo>
                    <a:lnTo>
                      <a:pt x="22260" y="1"/>
                    </a:ln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31"/>
              <p:cNvSpPr/>
              <p:nvPr/>
            </p:nvSpPr>
            <p:spPr>
              <a:xfrm>
                <a:off x="4932850" y="4123125"/>
                <a:ext cx="194025" cy="75100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3004" extrusionOk="0">
                    <a:moveTo>
                      <a:pt x="324" y="1"/>
                    </a:moveTo>
                    <a:cubicBezTo>
                      <a:pt x="151" y="300"/>
                      <a:pt x="1" y="798"/>
                      <a:pt x="239" y="1489"/>
                    </a:cubicBezTo>
                    <a:cubicBezTo>
                      <a:pt x="536" y="2352"/>
                      <a:pt x="1622" y="3004"/>
                      <a:pt x="2776" y="3004"/>
                    </a:cubicBezTo>
                    <a:cubicBezTo>
                      <a:pt x="3239" y="3004"/>
                      <a:pt x="3712" y="2899"/>
                      <a:pt x="4150" y="2661"/>
                    </a:cubicBezTo>
                    <a:cubicBezTo>
                      <a:pt x="5676" y="1826"/>
                      <a:pt x="6292" y="1210"/>
                      <a:pt x="6947" y="1012"/>
                    </a:cubicBezTo>
                    <a:cubicBezTo>
                      <a:pt x="7359" y="886"/>
                      <a:pt x="7761" y="402"/>
                      <a:pt x="7413" y="1"/>
                    </a:cubicBezTo>
                    <a:close/>
                  </a:path>
                </a:pathLst>
              </a:custGeom>
              <a:solidFill>
                <a:srgbClr val="F28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" name="Google Shape;1423;p31"/>
              <p:cNvSpPr/>
              <p:nvPr/>
            </p:nvSpPr>
            <p:spPr>
              <a:xfrm>
                <a:off x="4836025" y="4582925"/>
                <a:ext cx="124500" cy="87550"/>
              </a:xfrm>
              <a:custGeom>
                <a:avLst/>
                <a:gdLst/>
                <a:ahLst/>
                <a:cxnLst/>
                <a:rect l="l" t="t" r="r" b="b"/>
                <a:pathLst>
                  <a:path w="4980" h="3502" extrusionOk="0">
                    <a:moveTo>
                      <a:pt x="2355" y="0"/>
                    </a:moveTo>
                    <a:cubicBezTo>
                      <a:pt x="1993" y="0"/>
                      <a:pt x="1597" y="92"/>
                      <a:pt x="1179" y="304"/>
                    </a:cubicBezTo>
                    <a:cubicBezTo>
                      <a:pt x="1179" y="304"/>
                      <a:pt x="0" y="965"/>
                      <a:pt x="395" y="2283"/>
                    </a:cubicBezTo>
                    <a:cubicBezTo>
                      <a:pt x="626" y="3060"/>
                      <a:pt x="1728" y="3502"/>
                      <a:pt x="2740" y="3502"/>
                    </a:cubicBezTo>
                    <a:cubicBezTo>
                      <a:pt x="3447" y="3502"/>
                      <a:pt x="4110" y="3286"/>
                      <a:pt x="4401" y="2818"/>
                    </a:cubicBezTo>
                    <a:cubicBezTo>
                      <a:pt x="4980" y="1883"/>
                      <a:pt x="4003" y="0"/>
                      <a:pt x="2355" y="0"/>
                    </a:cubicBezTo>
                    <a:close/>
                  </a:path>
                </a:pathLst>
              </a:custGeom>
              <a:solidFill>
                <a:srgbClr val="FCC1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424" name="Google Shape;1424;p3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262476" y="3425575"/>
              <a:ext cx="3392746" cy="19084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_ONLY_1_1">
    <p:bg>
      <p:bgPr>
        <a:solidFill>
          <a:srgbClr val="FFFFFF"/>
        </a:solidFill>
        <a:effectLst/>
      </p:bgPr>
    </p:bg>
    <p:spTree>
      <p:nvGrpSpPr>
        <p:cNvPr id="1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" name="Google Shape;1426;p32"/>
          <p:cNvSpPr txBox="1">
            <a:spLocks noGrp="1"/>
          </p:cNvSpPr>
          <p:nvPr>
            <p:ph type="title"/>
          </p:nvPr>
        </p:nvSpPr>
        <p:spPr>
          <a:xfrm>
            <a:off x="914400" y="502480"/>
            <a:ext cx="729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1427" name="Google Shape;1427;p32"/>
          <p:cNvSpPr/>
          <p:nvPr/>
        </p:nvSpPr>
        <p:spPr>
          <a:xfrm rot="9432608">
            <a:off x="7960777" y="-398872"/>
            <a:ext cx="938669" cy="1081190"/>
          </a:xfrm>
          <a:custGeom>
            <a:avLst/>
            <a:gdLst/>
            <a:ahLst/>
            <a:cxnLst/>
            <a:rect l="l" t="t" r="r" b="b"/>
            <a:pathLst>
              <a:path w="10602" h="11832" extrusionOk="0">
                <a:moveTo>
                  <a:pt x="5462" y="0"/>
                </a:moveTo>
                <a:cubicBezTo>
                  <a:pt x="2372" y="0"/>
                  <a:pt x="1" y="5907"/>
                  <a:pt x="1789" y="9382"/>
                </a:cubicBezTo>
                <a:cubicBezTo>
                  <a:pt x="2675" y="11106"/>
                  <a:pt x="4341" y="11832"/>
                  <a:pt x="5925" y="11832"/>
                </a:cubicBezTo>
                <a:cubicBezTo>
                  <a:pt x="7628" y="11832"/>
                  <a:pt x="9240" y="10997"/>
                  <a:pt x="9703" y="9654"/>
                </a:cubicBezTo>
                <a:cubicBezTo>
                  <a:pt x="10602" y="7063"/>
                  <a:pt x="9546" y="412"/>
                  <a:pt x="5713" y="14"/>
                </a:cubicBezTo>
                <a:cubicBezTo>
                  <a:pt x="5628" y="3"/>
                  <a:pt x="5547" y="0"/>
                  <a:pt x="546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8" name="Google Shape;1428;p32"/>
          <p:cNvSpPr/>
          <p:nvPr/>
        </p:nvSpPr>
        <p:spPr>
          <a:xfrm rot="9432653">
            <a:off x="7848993" y="-97641"/>
            <a:ext cx="2075495" cy="1081190"/>
          </a:xfrm>
          <a:custGeom>
            <a:avLst/>
            <a:gdLst/>
            <a:ahLst/>
            <a:cxnLst/>
            <a:rect l="l" t="t" r="r" b="b"/>
            <a:pathLst>
              <a:path w="10602" h="11832" extrusionOk="0">
                <a:moveTo>
                  <a:pt x="5462" y="0"/>
                </a:moveTo>
                <a:cubicBezTo>
                  <a:pt x="2372" y="0"/>
                  <a:pt x="1" y="5907"/>
                  <a:pt x="1789" y="9382"/>
                </a:cubicBezTo>
                <a:cubicBezTo>
                  <a:pt x="2675" y="11106"/>
                  <a:pt x="4341" y="11832"/>
                  <a:pt x="5925" y="11832"/>
                </a:cubicBezTo>
                <a:cubicBezTo>
                  <a:pt x="7628" y="11832"/>
                  <a:pt x="9240" y="10997"/>
                  <a:pt x="9703" y="9654"/>
                </a:cubicBezTo>
                <a:cubicBezTo>
                  <a:pt x="10602" y="7063"/>
                  <a:pt x="9546" y="412"/>
                  <a:pt x="5713" y="14"/>
                </a:cubicBezTo>
                <a:cubicBezTo>
                  <a:pt x="5628" y="3"/>
                  <a:pt x="5547" y="0"/>
                  <a:pt x="54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9" name="Google Shape;1429;p32"/>
          <p:cNvGrpSpPr/>
          <p:nvPr/>
        </p:nvGrpSpPr>
        <p:grpSpPr>
          <a:xfrm>
            <a:off x="6529813" y="3757661"/>
            <a:ext cx="3264035" cy="1583051"/>
            <a:chOff x="6529813" y="3757661"/>
            <a:chExt cx="3264035" cy="1583051"/>
          </a:xfrm>
        </p:grpSpPr>
        <p:sp>
          <p:nvSpPr>
            <p:cNvPr id="1430" name="Google Shape;1430;p32"/>
            <p:cNvSpPr/>
            <p:nvPr/>
          </p:nvSpPr>
          <p:spPr>
            <a:xfrm rot="9432676">
              <a:off x="8129941" y="4008591"/>
              <a:ext cx="1513587" cy="1081190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31" name="Google Shape;1431;p32"/>
            <p:cNvGrpSpPr/>
            <p:nvPr/>
          </p:nvGrpSpPr>
          <p:grpSpPr>
            <a:xfrm>
              <a:off x="6529813" y="4336457"/>
              <a:ext cx="2878771" cy="827500"/>
              <a:chOff x="3098100" y="3849750"/>
              <a:chExt cx="940775" cy="270425"/>
            </a:xfrm>
          </p:grpSpPr>
          <p:sp>
            <p:nvSpPr>
              <p:cNvPr id="1432" name="Google Shape;1432;p32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rgbClr val="FFF2CC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" name="Google Shape;1433;p32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rgbClr val="FFF2CC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34" name="Google Shape;1434;p32"/>
          <p:cNvGrpSpPr/>
          <p:nvPr/>
        </p:nvGrpSpPr>
        <p:grpSpPr>
          <a:xfrm>
            <a:off x="-1028710" y="3879719"/>
            <a:ext cx="2293560" cy="1480066"/>
            <a:chOff x="-1028710" y="3879719"/>
            <a:chExt cx="2293560" cy="1480066"/>
          </a:xfrm>
        </p:grpSpPr>
        <p:sp>
          <p:nvSpPr>
            <p:cNvPr id="1435" name="Google Shape;1435;p32"/>
            <p:cNvSpPr/>
            <p:nvPr/>
          </p:nvSpPr>
          <p:spPr>
            <a:xfrm rot="9432704">
              <a:off x="-384173" y="4028063"/>
              <a:ext cx="1004493" cy="1183378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2"/>
            <p:cNvSpPr/>
            <p:nvPr/>
          </p:nvSpPr>
          <p:spPr>
            <a:xfrm flipH="1">
              <a:off x="-1028710" y="4433100"/>
              <a:ext cx="2293560" cy="786605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7" name="Google Shape;1437;p32"/>
          <p:cNvSpPr txBox="1">
            <a:spLocks noGrp="1"/>
          </p:cNvSpPr>
          <p:nvPr>
            <p:ph type="title" idx="2" hasCustomPrompt="1"/>
          </p:nvPr>
        </p:nvSpPr>
        <p:spPr>
          <a:xfrm>
            <a:off x="2700408" y="1638393"/>
            <a:ext cx="18807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38" name="Google Shape;1438;p32"/>
          <p:cNvSpPr txBox="1">
            <a:spLocks noGrp="1"/>
          </p:cNvSpPr>
          <p:nvPr>
            <p:ph type="title" idx="3" hasCustomPrompt="1"/>
          </p:nvPr>
        </p:nvSpPr>
        <p:spPr>
          <a:xfrm>
            <a:off x="922135" y="1638393"/>
            <a:ext cx="17769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39" name="Google Shape;1439;p32"/>
          <p:cNvSpPr txBox="1">
            <a:spLocks noGrp="1"/>
          </p:cNvSpPr>
          <p:nvPr>
            <p:ph type="title" idx="4" hasCustomPrompt="1"/>
          </p:nvPr>
        </p:nvSpPr>
        <p:spPr>
          <a:xfrm>
            <a:off x="6441309" y="1638394"/>
            <a:ext cx="17991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40" name="Google Shape;1440;p32"/>
          <p:cNvSpPr txBox="1">
            <a:spLocks noGrp="1"/>
          </p:cNvSpPr>
          <p:nvPr>
            <p:ph type="title" idx="5" hasCustomPrompt="1"/>
          </p:nvPr>
        </p:nvSpPr>
        <p:spPr>
          <a:xfrm>
            <a:off x="4575208" y="1638393"/>
            <a:ext cx="18423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41" name="Google Shape;1441;p32"/>
          <p:cNvSpPr txBox="1">
            <a:spLocks noGrp="1"/>
          </p:cNvSpPr>
          <p:nvPr>
            <p:ph type="subTitle" idx="1"/>
          </p:nvPr>
        </p:nvSpPr>
        <p:spPr>
          <a:xfrm>
            <a:off x="896185" y="2536509"/>
            <a:ext cx="1828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42" name="Google Shape;1442;p32"/>
          <p:cNvSpPr txBox="1">
            <a:spLocks noGrp="1"/>
          </p:cNvSpPr>
          <p:nvPr>
            <p:ph type="subTitle" idx="6"/>
          </p:nvPr>
        </p:nvSpPr>
        <p:spPr>
          <a:xfrm>
            <a:off x="2726358" y="2536509"/>
            <a:ext cx="1828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43" name="Google Shape;1443;p32"/>
          <p:cNvSpPr txBox="1">
            <a:spLocks noGrp="1"/>
          </p:cNvSpPr>
          <p:nvPr>
            <p:ph type="subTitle" idx="7"/>
          </p:nvPr>
        </p:nvSpPr>
        <p:spPr>
          <a:xfrm>
            <a:off x="4581958" y="2536509"/>
            <a:ext cx="1828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44" name="Google Shape;1444;p32"/>
          <p:cNvSpPr txBox="1">
            <a:spLocks noGrp="1"/>
          </p:cNvSpPr>
          <p:nvPr>
            <p:ph type="subTitle" idx="8"/>
          </p:nvPr>
        </p:nvSpPr>
        <p:spPr>
          <a:xfrm>
            <a:off x="6426459" y="2536509"/>
            <a:ext cx="1828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45" name="Google Shape;1445;p32"/>
          <p:cNvSpPr txBox="1">
            <a:spLocks noGrp="1"/>
          </p:cNvSpPr>
          <p:nvPr>
            <p:ph type="subTitle" idx="9"/>
          </p:nvPr>
        </p:nvSpPr>
        <p:spPr>
          <a:xfrm>
            <a:off x="941935" y="2910668"/>
            <a:ext cx="17373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6" name="Google Shape;1446;p32"/>
          <p:cNvSpPr txBox="1">
            <a:spLocks noGrp="1"/>
          </p:cNvSpPr>
          <p:nvPr>
            <p:ph type="subTitle" idx="13"/>
          </p:nvPr>
        </p:nvSpPr>
        <p:spPr>
          <a:xfrm>
            <a:off x="2772108" y="2921193"/>
            <a:ext cx="17373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7" name="Google Shape;1447;p32"/>
          <p:cNvSpPr txBox="1">
            <a:spLocks noGrp="1"/>
          </p:cNvSpPr>
          <p:nvPr>
            <p:ph type="subTitle" idx="14"/>
          </p:nvPr>
        </p:nvSpPr>
        <p:spPr>
          <a:xfrm>
            <a:off x="4627708" y="2921193"/>
            <a:ext cx="17373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8" name="Google Shape;1448;p32"/>
          <p:cNvSpPr txBox="1">
            <a:spLocks noGrp="1"/>
          </p:cNvSpPr>
          <p:nvPr>
            <p:ph type="subTitle" idx="15"/>
          </p:nvPr>
        </p:nvSpPr>
        <p:spPr>
          <a:xfrm>
            <a:off x="6472209" y="2921193"/>
            <a:ext cx="17373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pic>
        <p:nvPicPr>
          <p:cNvPr id="1449" name="Google Shape;1449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21050" y="-317876"/>
            <a:ext cx="1964802" cy="1508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_COLUMN_TEXT_2_2">
    <p:spTree>
      <p:nvGrpSpPr>
        <p:cNvPr id="1" name="Shape 1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1" name="Google Shape;1451;p33"/>
          <p:cNvSpPr txBox="1">
            <a:spLocks noGrp="1"/>
          </p:cNvSpPr>
          <p:nvPr>
            <p:ph type="title"/>
          </p:nvPr>
        </p:nvSpPr>
        <p:spPr>
          <a:xfrm>
            <a:off x="4579962" y="1665460"/>
            <a:ext cx="36576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52" name="Google Shape;1452;p33"/>
          <p:cNvSpPr txBox="1">
            <a:spLocks noGrp="1"/>
          </p:cNvSpPr>
          <p:nvPr>
            <p:ph type="subTitle" idx="1"/>
          </p:nvPr>
        </p:nvSpPr>
        <p:spPr>
          <a:xfrm>
            <a:off x="4572000" y="2587749"/>
            <a:ext cx="3657600" cy="18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453" name="Google Shape;1453;p33"/>
          <p:cNvGrpSpPr/>
          <p:nvPr/>
        </p:nvGrpSpPr>
        <p:grpSpPr>
          <a:xfrm>
            <a:off x="6912145" y="4433249"/>
            <a:ext cx="4477807" cy="839588"/>
            <a:chOff x="3098100" y="3849750"/>
            <a:chExt cx="940775" cy="270425"/>
          </a:xfrm>
        </p:grpSpPr>
        <p:sp>
          <p:nvSpPr>
            <p:cNvPr id="1454" name="Google Shape;1454;p33"/>
            <p:cNvSpPr/>
            <p:nvPr/>
          </p:nvSpPr>
          <p:spPr>
            <a:xfrm>
              <a:off x="3304800" y="3882975"/>
              <a:ext cx="665525" cy="237200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3"/>
            <p:cNvSpPr/>
            <p:nvPr/>
          </p:nvSpPr>
          <p:spPr>
            <a:xfrm>
              <a:off x="3098100" y="3849750"/>
              <a:ext cx="940775" cy="270425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3"/>
            <p:cNvSpPr/>
            <p:nvPr/>
          </p:nvSpPr>
          <p:spPr>
            <a:xfrm>
              <a:off x="3304800" y="3964300"/>
              <a:ext cx="665525" cy="155875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rgbClr val="FEC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7" name="Google Shape;1457;p33"/>
          <p:cNvGrpSpPr/>
          <p:nvPr/>
        </p:nvGrpSpPr>
        <p:grpSpPr>
          <a:xfrm>
            <a:off x="-731964" y="-152400"/>
            <a:ext cx="4770701" cy="5600699"/>
            <a:chOff x="-731964" y="-152400"/>
            <a:chExt cx="4770701" cy="5600699"/>
          </a:xfrm>
        </p:grpSpPr>
        <p:sp>
          <p:nvSpPr>
            <p:cNvPr id="1458" name="Google Shape;1458;p33"/>
            <p:cNvSpPr/>
            <p:nvPr/>
          </p:nvSpPr>
          <p:spPr>
            <a:xfrm rot="10800000">
              <a:off x="-731964" y="4332446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9"/>
                  </a:moveTo>
                  <a:lnTo>
                    <a:pt x="38" y="3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3"/>
            <p:cNvSpPr/>
            <p:nvPr/>
          </p:nvSpPr>
          <p:spPr>
            <a:xfrm rot="10800000">
              <a:off x="-729152" y="4335697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38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60" name="Google Shape;1460;p33"/>
            <p:cNvGrpSpPr/>
            <p:nvPr/>
          </p:nvGrpSpPr>
          <p:grpSpPr>
            <a:xfrm flipH="1">
              <a:off x="-597508" y="-49993"/>
              <a:ext cx="4636245" cy="5256773"/>
              <a:chOff x="3268325" y="3013975"/>
              <a:chExt cx="1443800" cy="1106200"/>
            </a:xfrm>
          </p:grpSpPr>
          <p:sp>
            <p:nvSpPr>
              <p:cNvPr id="1461" name="Google Shape;1461;p33"/>
              <p:cNvSpPr/>
              <p:nvPr/>
            </p:nvSpPr>
            <p:spPr>
              <a:xfrm>
                <a:off x="3268325" y="3013975"/>
                <a:ext cx="274950" cy="149575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983" extrusionOk="0">
                    <a:moveTo>
                      <a:pt x="1" y="1"/>
                    </a:moveTo>
                    <a:cubicBezTo>
                      <a:pt x="1367" y="1752"/>
                      <a:pt x="2900" y="3353"/>
                      <a:pt x="4795" y="4495"/>
                    </a:cubicBezTo>
                    <a:cubicBezTo>
                      <a:pt x="6348" y="5429"/>
                      <a:pt x="8202" y="5983"/>
                      <a:pt x="10007" y="5983"/>
                    </a:cubicBezTo>
                    <a:cubicBezTo>
                      <a:pt x="10340" y="5983"/>
                      <a:pt x="10671" y="5964"/>
                      <a:pt x="10998" y="5925"/>
                    </a:cubicBezTo>
                    <a:cubicBezTo>
                      <a:pt x="10617" y="3974"/>
                      <a:pt x="10586" y="1960"/>
                      <a:pt x="10947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33"/>
              <p:cNvSpPr/>
              <p:nvPr/>
            </p:nvSpPr>
            <p:spPr>
              <a:xfrm>
                <a:off x="3543250" y="3013975"/>
                <a:ext cx="893200" cy="1018300"/>
              </a:xfrm>
              <a:custGeom>
                <a:avLst/>
                <a:gdLst/>
                <a:ahLst/>
                <a:cxnLst/>
                <a:rect l="l" t="t" r="r" b="b"/>
                <a:pathLst>
                  <a:path w="35728" h="40732" extrusionOk="0">
                    <a:moveTo>
                      <a:pt x="18820" y="1"/>
                    </a:moveTo>
                    <a:cubicBezTo>
                      <a:pt x="19109" y="1207"/>
                      <a:pt x="19249" y="2430"/>
                      <a:pt x="19000" y="3636"/>
                    </a:cubicBezTo>
                    <a:cubicBezTo>
                      <a:pt x="18629" y="5447"/>
                      <a:pt x="17036" y="7130"/>
                      <a:pt x="15257" y="7130"/>
                    </a:cubicBezTo>
                    <a:cubicBezTo>
                      <a:pt x="15061" y="7130"/>
                      <a:pt x="14863" y="7110"/>
                      <a:pt x="14664" y="7067"/>
                    </a:cubicBezTo>
                    <a:cubicBezTo>
                      <a:pt x="13233" y="6760"/>
                      <a:pt x="12265" y="5466"/>
                      <a:pt x="11373" y="4304"/>
                    </a:cubicBezTo>
                    <a:cubicBezTo>
                      <a:pt x="10483" y="3139"/>
                      <a:pt x="9353" y="1922"/>
                      <a:pt x="7887" y="1886"/>
                    </a:cubicBezTo>
                    <a:cubicBezTo>
                      <a:pt x="7863" y="1885"/>
                      <a:pt x="7839" y="1885"/>
                      <a:pt x="7814" y="1885"/>
                    </a:cubicBezTo>
                    <a:cubicBezTo>
                      <a:pt x="5997" y="1885"/>
                      <a:pt x="4737" y="3650"/>
                      <a:pt x="3248" y="4713"/>
                    </a:cubicBezTo>
                    <a:cubicBezTo>
                      <a:pt x="2280" y="5405"/>
                      <a:pt x="1163" y="5790"/>
                      <a:pt x="1" y="5925"/>
                    </a:cubicBezTo>
                    <a:cubicBezTo>
                      <a:pt x="944" y="10790"/>
                      <a:pt x="4021" y="15270"/>
                      <a:pt x="8412" y="17604"/>
                    </a:cubicBezTo>
                    <a:cubicBezTo>
                      <a:pt x="10555" y="18738"/>
                      <a:pt x="12922" y="19389"/>
                      <a:pt x="15103" y="20449"/>
                    </a:cubicBezTo>
                    <a:cubicBezTo>
                      <a:pt x="17287" y="21508"/>
                      <a:pt x="19372" y="23106"/>
                      <a:pt x="20192" y="25384"/>
                    </a:cubicBezTo>
                    <a:cubicBezTo>
                      <a:pt x="21279" y="28400"/>
                      <a:pt x="19923" y="31871"/>
                      <a:pt x="20959" y="34903"/>
                    </a:cubicBezTo>
                    <a:cubicBezTo>
                      <a:pt x="21790" y="37345"/>
                      <a:pt x="24038" y="39046"/>
                      <a:pt x="26392" y="40098"/>
                    </a:cubicBezTo>
                    <a:cubicBezTo>
                      <a:pt x="26928" y="40337"/>
                      <a:pt x="27476" y="40548"/>
                      <a:pt x="28032" y="40732"/>
                    </a:cubicBezTo>
                    <a:cubicBezTo>
                      <a:pt x="29081" y="39274"/>
                      <a:pt x="30382" y="38007"/>
                      <a:pt x="31598" y="36678"/>
                    </a:cubicBezTo>
                    <a:cubicBezTo>
                      <a:pt x="32974" y="35172"/>
                      <a:pt x="34273" y="33520"/>
                      <a:pt x="34875" y="31575"/>
                    </a:cubicBezTo>
                    <a:cubicBezTo>
                      <a:pt x="35727" y="28822"/>
                      <a:pt x="35073" y="25810"/>
                      <a:pt x="33942" y="23160"/>
                    </a:cubicBezTo>
                    <a:cubicBezTo>
                      <a:pt x="32811" y="20510"/>
                      <a:pt x="31213" y="18081"/>
                      <a:pt x="30062" y="15441"/>
                    </a:cubicBezTo>
                    <a:cubicBezTo>
                      <a:pt x="28907" y="12797"/>
                      <a:pt x="28208" y="9806"/>
                      <a:pt x="28996" y="7032"/>
                    </a:cubicBezTo>
                    <a:cubicBezTo>
                      <a:pt x="29905" y="3827"/>
                      <a:pt x="32617" y="1518"/>
                      <a:pt x="356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33"/>
              <p:cNvSpPr/>
              <p:nvPr/>
            </p:nvSpPr>
            <p:spPr>
              <a:xfrm>
                <a:off x="3532950" y="3013975"/>
                <a:ext cx="491525" cy="178275"/>
              </a:xfrm>
              <a:custGeom>
                <a:avLst/>
                <a:gdLst/>
                <a:ahLst/>
                <a:cxnLst/>
                <a:rect l="l" t="t" r="r" b="b"/>
                <a:pathLst>
                  <a:path w="19661" h="7131" extrusionOk="0">
                    <a:moveTo>
                      <a:pt x="362" y="1"/>
                    </a:moveTo>
                    <a:cubicBezTo>
                      <a:pt x="1" y="1960"/>
                      <a:pt x="32" y="3974"/>
                      <a:pt x="413" y="5925"/>
                    </a:cubicBezTo>
                    <a:cubicBezTo>
                      <a:pt x="1575" y="5790"/>
                      <a:pt x="2692" y="5405"/>
                      <a:pt x="3660" y="4713"/>
                    </a:cubicBezTo>
                    <a:cubicBezTo>
                      <a:pt x="5149" y="3650"/>
                      <a:pt x="6409" y="1885"/>
                      <a:pt x="8226" y="1885"/>
                    </a:cubicBezTo>
                    <a:cubicBezTo>
                      <a:pt x="8251" y="1885"/>
                      <a:pt x="8275" y="1885"/>
                      <a:pt x="8299" y="1886"/>
                    </a:cubicBezTo>
                    <a:cubicBezTo>
                      <a:pt x="9765" y="1922"/>
                      <a:pt x="10895" y="3139"/>
                      <a:pt x="11785" y="4304"/>
                    </a:cubicBezTo>
                    <a:cubicBezTo>
                      <a:pt x="12677" y="5466"/>
                      <a:pt x="13645" y="6760"/>
                      <a:pt x="15076" y="7067"/>
                    </a:cubicBezTo>
                    <a:cubicBezTo>
                      <a:pt x="15275" y="7110"/>
                      <a:pt x="15473" y="7130"/>
                      <a:pt x="15669" y="7130"/>
                    </a:cubicBezTo>
                    <a:cubicBezTo>
                      <a:pt x="17448" y="7130"/>
                      <a:pt x="19041" y="5447"/>
                      <a:pt x="19412" y="3636"/>
                    </a:cubicBezTo>
                    <a:cubicBezTo>
                      <a:pt x="19661" y="2430"/>
                      <a:pt x="19521" y="1207"/>
                      <a:pt x="19232" y="1"/>
                    </a:cubicBezTo>
                    <a:close/>
                  </a:path>
                </a:pathLst>
              </a:custGeom>
              <a:solidFill>
                <a:srgbClr val="F59D19"/>
              </a:solidFill>
              <a:ln w="9525" cap="flat" cmpd="sng">
                <a:solidFill>
                  <a:srgbClr val="FF99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33"/>
              <p:cNvSpPr/>
              <p:nvPr/>
            </p:nvSpPr>
            <p:spPr>
              <a:xfrm>
                <a:off x="4244025" y="3013975"/>
                <a:ext cx="468100" cy="1042100"/>
              </a:xfrm>
              <a:custGeom>
                <a:avLst/>
                <a:gdLst/>
                <a:ahLst/>
                <a:cxnLst/>
                <a:rect l="l" t="t" r="r" b="b"/>
                <a:pathLst>
                  <a:path w="18724" h="41684" extrusionOk="0">
                    <a:moveTo>
                      <a:pt x="7614" y="1"/>
                    </a:moveTo>
                    <a:cubicBezTo>
                      <a:pt x="4586" y="1518"/>
                      <a:pt x="1874" y="3827"/>
                      <a:pt x="965" y="7032"/>
                    </a:cubicBezTo>
                    <a:cubicBezTo>
                      <a:pt x="177" y="9806"/>
                      <a:pt x="876" y="12797"/>
                      <a:pt x="2031" y="15441"/>
                    </a:cubicBezTo>
                    <a:cubicBezTo>
                      <a:pt x="3182" y="18081"/>
                      <a:pt x="4780" y="20510"/>
                      <a:pt x="5911" y="23160"/>
                    </a:cubicBezTo>
                    <a:cubicBezTo>
                      <a:pt x="7042" y="25810"/>
                      <a:pt x="7696" y="28822"/>
                      <a:pt x="6844" y="31575"/>
                    </a:cubicBezTo>
                    <a:cubicBezTo>
                      <a:pt x="6242" y="33520"/>
                      <a:pt x="4943" y="35172"/>
                      <a:pt x="3567" y="36678"/>
                    </a:cubicBezTo>
                    <a:cubicBezTo>
                      <a:pt x="2351" y="38007"/>
                      <a:pt x="1050" y="39274"/>
                      <a:pt x="1" y="40732"/>
                    </a:cubicBezTo>
                    <a:cubicBezTo>
                      <a:pt x="1909" y="41367"/>
                      <a:pt x="3922" y="41683"/>
                      <a:pt x="5935" y="41683"/>
                    </a:cubicBezTo>
                    <a:cubicBezTo>
                      <a:pt x="9028" y="41683"/>
                      <a:pt x="12122" y="40937"/>
                      <a:pt x="14840" y="39458"/>
                    </a:cubicBezTo>
                    <a:cubicBezTo>
                      <a:pt x="16257" y="38688"/>
                      <a:pt x="17562" y="37727"/>
                      <a:pt x="18724" y="36614"/>
                    </a:cubicBezTo>
                    <a:lnTo>
                      <a:pt x="18724" y="1"/>
                    </a:lnTo>
                    <a:close/>
                  </a:path>
                </a:pathLst>
              </a:custGeom>
              <a:solidFill>
                <a:srgbClr val="F28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33"/>
              <p:cNvSpPr/>
              <p:nvPr/>
            </p:nvSpPr>
            <p:spPr>
              <a:xfrm>
                <a:off x="4201350" y="3929300"/>
                <a:ext cx="510775" cy="190875"/>
              </a:xfrm>
              <a:custGeom>
                <a:avLst/>
                <a:gdLst/>
                <a:ahLst/>
                <a:cxnLst/>
                <a:rect l="l" t="t" r="r" b="b"/>
                <a:pathLst>
                  <a:path w="20431" h="7635" extrusionOk="0">
                    <a:moveTo>
                      <a:pt x="20431" y="1"/>
                    </a:moveTo>
                    <a:cubicBezTo>
                      <a:pt x="19269" y="1114"/>
                      <a:pt x="17964" y="2075"/>
                      <a:pt x="16547" y="2845"/>
                    </a:cubicBezTo>
                    <a:cubicBezTo>
                      <a:pt x="13829" y="4324"/>
                      <a:pt x="10735" y="5070"/>
                      <a:pt x="7642" y="5070"/>
                    </a:cubicBezTo>
                    <a:cubicBezTo>
                      <a:pt x="5629" y="5070"/>
                      <a:pt x="3616" y="4754"/>
                      <a:pt x="1708" y="4119"/>
                    </a:cubicBezTo>
                    <a:cubicBezTo>
                      <a:pt x="1568" y="4309"/>
                      <a:pt x="1435" y="4504"/>
                      <a:pt x="1305" y="4705"/>
                    </a:cubicBezTo>
                    <a:cubicBezTo>
                      <a:pt x="727" y="5601"/>
                      <a:pt x="260" y="6599"/>
                      <a:pt x="1" y="7635"/>
                    </a:cubicBezTo>
                    <a:lnTo>
                      <a:pt x="20431" y="7635"/>
                    </a:lnTo>
                    <a:lnTo>
                      <a:pt x="20431" y="1"/>
                    </a:ln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33"/>
              <p:cNvSpPr/>
              <p:nvPr/>
            </p:nvSpPr>
            <p:spPr>
              <a:xfrm>
                <a:off x="4057600" y="3658800"/>
                <a:ext cx="265050" cy="295800"/>
              </a:xfrm>
              <a:custGeom>
                <a:avLst/>
                <a:gdLst/>
                <a:ahLst/>
                <a:cxnLst/>
                <a:rect l="l" t="t" r="r" b="b"/>
                <a:pathLst>
                  <a:path w="10602" h="11832" extrusionOk="0">
                    <a:moveTo>
                      <a:pt x="5461" y="0"/>
                    </a:moveTo>
                    <a:cubicBezTo>
                      <a:pt x="2371" y="0"/>
                      <a:pt x="0" y="5907"/>
                      <a:pt x="1788" y="9382"/>
                    </a:cubicBezTo>
                    <a:cubicBezTo>
                      <a:pt x="2675" y="11107"/>
                      <a:pt x="4340" y="11832"/>
                      <a:pt x="5925" y="11832"/>
                    </a:cubicBezTo>
                    <a:cubicBezTo>
                      <a:pt x="7628" y="11832"/>
                      <a:pt x="9239" y="10997"/>
                      <a:pt x="9702" y="9655"/>
                    </a:cubicBezTo>
                    <a:cubicBezTo>
                      <a:pt x="10601" y="7063"/>
                      <a:pt x="9546" y="412"/>
                      <a:pt x="5713" y="14"/>
                    </a:cubicBezTo>
                    <a:cubicBezTo>
                      <a:pt x="5628" y="4"/>
                      <a:pt x="5546" y="0"/>
                      <a:pt x="5461" y="0"/>
                    </a:cubicBezTo>
                    <a:close/>
                  </a:path>
                </a:pathLst>
              </a:custGeom>
              <a:solidFill>
                <a:srgbClr val="F9AD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467" name="Google Shape;1467;p33"/>
            <p:cNvPicPr preferRelativeResize="0"/>
            <p:nvPr/>
          </p:nvPicPr>
          <p:blipFill rotWithShape="1">
            <a:blip r:embed="rId2">
              <a:alphaModFix/>
            </a:blip>
            <a:srcRect r="41660"/>
            <a:stretch/>
          </p:blipFill>
          <p:spPr>
            <a:xfrm>
              <a:off x="-627150" y="-152400"/>
              <a:ext cx="2884579" cy="27813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8" name="Google Shape;1468;p33"/>
            <p:cNvPicPr preferRelativeResize="0"/>
            <p:nvPr/>
          </p:nvPicPr>
          <p:blipFill rotWithShape="1">
            <a:blip r:embed="rId3">
              <a:alphaModFix/>
            </a:blip>
            <a:srcRect l="49479"/>
            <a:stretch/>
          </p:blipFill>
          <p:spPr>
            <a:xfrm>
              <a:off x="-587773" y="3690950"/>
              <a:ext cx="1578374" cy="175734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3">
  <p:cSld name="ONE_COLUMN_TEXT_2_1_1">
    <p:spTree>
      <p:nvGrpSpPr>
        <p:cNvPr id="1" name="Shape 1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" name="Google Shape;1470;p34"/>
          <p:cNvSpPr txBox="1">
            <a:spLocks noGrp="1"/>
          </p:cNvSpPr>
          <p:nvPr>
            <p:ph type="title"/>
          </p:nvPr>
        </p:nvSpPr>
        <p:spPr>
          <a:xfrm>
            <a:off x="909458" y="1664014"/>
            <a:ext cx="36576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71" name="Google Shape;1471;p34"/>
          <p:cNvSpPr txBox="1">
            <a:spLocks noGrp="1"/>
          </p:cNvSpPr>
          <p:nvPr>
            <p:ph type="subTitle" idx="1"/>
          </p:nvPr>
        </p:nvSpPr>
        <p:spPr>
          <a:xfrm>
            <a:off x="909138" y="2587749"/>
            <a:ext cx="3657600" cy="18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472" name="Google Shape;1472;p34"/>
          <p:cNvGrpSpPr/>
          <p:nvPr/>
        </p:nvGrpSpPr>
        <p:grpSpPr>
          <a:xfrm>
            <a:off x="-2255105" y="4433249"/>
            <a:ext cx="4477807" cy="839588"/>
            <a:chOff x="3098100" y="3849750"/>
            <a:chExt cx="940775" cy="270425"/>
          </a:xfrm>
        </p:grpSpPr>
        <p:sp>
          <p:nvSpPr>
            <p:cNvPr id="1473" name="Google Shape;1473;p34"/>
            <p:cNvSpPr/>
            <p:nvPr/>
          </p:nvSpPr>
          <p:spPr>
            <a:xfrm>
              <a:off x="3304800" y="3882975"/>
              <a:ext cx="665525" cy="237200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4"/>
            <p:cNvSpPr/>
            <p:nvPr/>
          </p:nvSpPr>
          <p:spPr>
            <a:xfrm>
              <a:off x="3098100" y="3849750"/>
              <a:ext cx="940775" cy="270425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4"/>
            <p:cNvSpPr/>
            <p:nvPr/>
          </p:nvSpPr>
          <p:spPr>
            <a:xfrm>
              <a:off x="3304800" y="3964300"/>
              <a:ext cx="665525" cy="155875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rgbClr val="FEC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6" name="Google Shape;1476;p34"/>
          <p:cNvGrpSpPr/>
          <p:nvPr/>
        </p:nvGrpSpPr>
        <p:grpSpPr>
          <a:xfrm>
            <a:off x="4038601" y="-137099"/>
            <a:ext cx="5314951" cy="5357097"/>
            <a:chOff x="4038601" y="-137099"/>
            <a:chExt cx="5314951" cy="5357097"/>
          </a:xfrm>
        </p:grpSpPr>
        <p:grpSp>
          <p:nvGrpSpPr>
            <p:cNvPr id="1477" name="Google Shape;1477;p34"/>
            <p:cNvGrpSpPr/>
            <p:nvPr/>
          </p:nvGrpSpPr>
          <p:grpSpPr>
            <a:xfrm>
              <a:off x="5827386" y="-55175"/>
              <a:ext cx="3400978" cy="5274667"/>
              <a:chOff x="5827590" y="0"/>
              <a:chExt cx="3316410" cy="5143508"/>
            </a:xfrm>
          </p:grpSpPr>
          <p:sp>
            <p:nvSpPr>
              <p:cNvPr id="1478" name="Google Shape;1478;p34"/>
              <p:cNvSpPr/>
              <p:nvPr/>
            </p:nvSpPr>
            <p:spPr>
              <a:xfrm flipH="1">
                <a:off x="8348056" y="1053597"/>
                <a:ext cx="795944" cy="1305112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9771" extrusionOk="0">
                    <a:moveTo>
                      <a:pt x="0" y="0"/>
                    </a:moveTo>
                    <a:lnTo>
                      <a:pt x="0" y="9498"/>
                    </a:lnTo>
                    <a:cubicBezTo>
                      <a:pt x="653" y="9672"/>
                      <a:pt x="1323" y="9770"/>
                      <a:pt x="1997" y="9770"/>
                    </a:cubicBezTo>
                    <a:cubicBezTo>
                      <a:pt x="2140" y="9770"/>
                      <a:pt x="2283" y="9766"/>
                      <a:pt x="2426" y="9757"/>
                    </a:cubicBezTo>
                    <a:cubicBezTo>
                      <a:pt x="3567" y="9685"/>
                      <a:pt x="4705" y="9297"/>
                      <a:pt x="5631" y="8632"/>
                    </a:cubicBezTo>
                    <a:cubicBezTo>
                      <a:pt x="5802" y="7917"/>
                      <a:pt x="5931" y="7198"/>
                      <a:pt x="5938" y="6473"/>
                    </a:cubicBezTo>
                    <a:cubicBezTo>
                      <a:pt x="5958" y="4524"/>
                      <a:pt x="5035" y="2586"/>
                      <a:pt x="3510" y="1370"/>
                    </a:cubicBezTo>
                    <a:cubicBezTo>
                      <a:pt x="2511" y="576"/>
                      <a:pt x="1271" y="106"/>
                      <a:pt x="0" y="0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34"/>
              <p:cNvSpPr/>
              <p:nvPr/>
            </p:nvSpPr>
            <p:spPr>
              <a:xfrm flipH="1">
                <a:off x="8079981" y="0"/>
                <a:ext cx="1064019" cy="2206710"/>
              </a:xfrm>
              <a:custGeom>
                <a:avLst/>
                <a:gdLst/>
                <a:ahLst/>
                <a:cxnLst/>
                <a:rect l="l" t="t" r="r" b="b"/>
                <a:pathLst>
                  <a:path w="7966" h="16521" extrusionOk="0">
                    <a:moveTo>
                      <a:pt x="945" y="1"/>
                    </a:moveTo>
                    <a:cubicBezTo>
                      <a:pt x="632" y="1"/>
                      <a:pt x="316" y="22"/>
                      <a:pt x="0" y="56"/>
                    </a:cubicBezTo>
                    <a:lnTo>
                      <a:pt x="0" y="7888"/>
                    </a:lnTo>
                    <a:cubicBezTo>
                      <a:pt x="1271" y="7994"/>
                      <a:pt x="2511" y="8464"/>
                      <a:pt x="3510" y="9258"/>
                    </a:cubicBezTo>
                    <a:cubicBezTo>
                      <a:pt x="5035" y="10474"/>
                      <a:pt x="5958" y="12412"/>
                      <a:pt x="5938" y="14361"/>
                    </a:cubicBezTo>
                    <a:cubicBezTo>
                      <a:pt x="5931" y="15086"/>
                      <a:pt x="5802" y="15805"/>
                      <a:pt x="5631" y="16520"/>
                    </a:cubicBezTo>
                    <a:cubicBezTo>
                      <a:pt x="6098" y="16184"/>
                      <a:pt x="6510" y="15778"/>
                      <a:pt x="6841" y="15305"/>
                    </a:cubicBezTo>
                    <a:cubicBezTo>
                      <a:pt x="7826" y="13888"/>
                      <a:pt x="7966" y="11871"/>
                      <a:pt x="7005" y="10440"/>
                    </a:cubicBezTo>
                    <a:cubicBezTo>
                      <a:pt x="6401" y="9537"/>
                      <a:pt x="5451" y="8937"/>
                      <a:pt x="4661" y="8191"/>
                    </a:cubicBezTo>
                    <a:cubicBezTo>
                      <a:pt x="3870" y="7445"/>
                      <a:pt x="3203" y="6389"/>
                      <a:pt x="3438" y="5330"/>
                    </a:cubicBezTo>
                    <a:cubicBezTo>
                      <a:pt x="3618" y="4519"/>
                      <a:pt x="4296" y="3882"/>
                      <a:pt x="4470" y="3071"/>
                    </a:cubicBezTo>
                    <a:cubicBezTo>
                      <a:pt x="4729" y="1848"/>
                      <a:pt x="3717" y="646"/>
                      <a:pt x="2535" y="240"/>
                    </a:cubicBezTo>
                    <a:cubicBezTo>
                      <a:pt x="2021" y="65"/>
                      <a:pt x="1487" y="1"/>
                      <a:pt x="9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34"/>
              <p:cNvSpPr/>
              <p:nvPr/>
            </p:nvSpPr>
            <p:spPr>
              <a:xfrm flipH="1">
                <a:off x="5827590" y="2206571"/>
                <a:ext cx="3316410" cy="2936937"/>
              </a:xfrm>
              <a:custGeom>
                <a:avLst/>
                <a:gdLst/>
                <a:ahLst/>
                <a:cxnLst/>
                <a:rect l="l" t="t" r="r" b="b"/>
                <a:pathLst>
                  <a:path w="24829" h="21988" extrusionOk="0">
                    <a:moveTo>
                      <a:pt x="5631" y="0"/>
                    </a:moveTo>
                    <a:lnTo>
                      <a:pt x="5631" y="0"/>
                    </a:lnTo>
                    <a:cubicBezTo>
                      <a:pt x="4705" y="665"/>
                      <a:pt x="3567" y="1053"/>
                      <a:pt x="2426" y="1125"/>
                    </a:cubicBezTo>
                    <a:cubicBezTo>
                      <a:pt x="2283" y="1134"/>
                      <a:pt x="2140" y="1138"/>
                      <a:pt x="1997" y="1138"/>
                    </a:cubicBezTo>
                    <a:cubicBezTo>
                      <a:pt x="1323" y="1138"/>
                      <a:pt x="653" y="1040"/>
                      <a:pt x="0" y="866"/>
                    </a:cubicBezTo>
                    <a:lnTo>
                      <a:pt x="0" y="21988"/>
                    </a:lnTo>
                    <a:lnTo>
                      <a:pt x="23881" y="21988"/>
                    </a:lnTo>
                    <a:cubicBezTo>
                      <a:pt x="24157" y="21442"/>
                      <a:pt x="24372" y="20874"/>
                      <a:pt x="24471" y="20264"/>
                    </a:cubicBezTo>
                    <a:cubicBezTo>
                      <a:pt x="24829" y="18036"/>
                      <a:pt x="23483" y="15801"/>
                      <a:pt x="21647" y="14486"/>
                    </a:cubicBezTo>
                    <a:cubicBezTo>
                      <a:pt x="19807" y="13175"/>
                      <a:pt x="17552" y="12616"/>
                      <a:pt x="15337" y="12162"/>
                    </a:cubicBezTo>
                    <a:cubicBezTo>
                      <a:pt x="13123" y="11709"/>
                      <a:pt x="10857" y="11328"/>
                      <a:pt x="8848" y="10296"/>
                    </a:cubicBezTo>
                    <a:cubicBezTo>
                      <a:pt x="6837" y="9267"/>
                      <a:pt x="5083" y="7445"/>
                      <a:pt x="4783" y="5206"/>
                    </a:cubicBezTo>
                    <a:cubicBezTo>
                      <a:pt x="4548" y="3452"/>
                      <a:pt x="5213" y="1738"/>
                      <a:pt x="5631" y="0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481" name="Google Shape;1481;p3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162675" y="-137099"/>
              <a:ext cx="3190877" cy="1794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82" name="Google Shape;1482;p3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038601" y="2247600"/>
              <a:ext cx="5284301" cy="297239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"/>
          <p:cNvSpPr txBox="1">
            <a:spLocks noGrp="1"/>
          </p:cNvSpPr>
          <p:nvPr>
            <p:ph type="ctrTitle"/>
          </p:nvPr>
        </p:nvSpPr>
        <p:spPr>
          <a:xfrm>
            <a:off x="6430548" y="2628993"/>
            <a:ext cx="1371600" cy="274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5"/>
          <p:cNvSpPr txBox="1">
            <a:spLocks noGrp="1"/>
          </p:cNvSpPr>
          <p:nvPr>
            <p:ph type="subTitle" idx="1"/>
          </p:nvPr>
        </p:nvSpPr>
        <p:spPr>
          <a:xfrm>
            <a:off x="5042950" y="3122523"/>
            <a:ext cx="2743200" cy="114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101" name="Google Shape;101;p5"/>
          <p:cNvSpPr txBox="1">
            <a:spLocks noGrp="1"/>
          </p:cNvSpPr>
          <p:nvPr>
            <p:ph type="title" idx="2"/>
          </p:nvPr>
        </p:nvSpPr>
        <p:spPr>
          <a:xfrm>
            <a:off x="914238" y="507144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5"/>
          <p:cNvSpPr txBox="1">
            <a:spLocks noGrp="1"/>
          </p:cNvSpPr>
          <p:nvPr>
            <p:ph type="ctrTitle" idx="3"/>
          </p:nvPr>
        </p:nvSpPr>
        <p:spPr>
          <a:xfrm>
            <a:off x="1221943" y="2628993"/>
            <a:ext cx="1371600" cy="274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5"/>
          <p:cNvSpPr txBox="1">
            <a:spLocks noGrp="1"/>
          </p:cNvSpPr>
          <p:nvPr>
            <p:ph type="subTitle" idx="4"/>
          </p:nvPr>
        </p:nvSpPr>
        <p:spPr>
          <a:xfrm>
            <a:off x="1359900" y="3118599"/>
            <a:ext cx="2743200" cy="114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grpSp>
        <p:nvGrpSpPr>
          <p:cNvPr id="104" name="Google Shape;104;p5"/>
          <p:cNvGrpSpPr/>
          <p:nvPr/>
        </p:nvGrpSpPr>
        <p:grpSpPr>
          <a:xfrm>
            <a:off x="-720095" y="3263904"/>
            <a:ext cx="3539492" cy="2951122"/>
            <a:chOff x="-720095" y="3263904"/>
            <a:chExt cx="3539492" cy="2951122"/>
          </a:xfrm>
        </p:grpSpPr>
        <p:sp>
          <p:nvSpPr>
            <p:cNvPr id="105" name="Google Shape;105;p5"/>
            <p:cNvSpPr/>
            <p:nvPr/>
          </p:nvSpPr>
          <p:spPr>
            <a:xfrm rot="-4042627" flipH="1">
              <a:off x="-482993" y="3745959"/>
              <a:ext cx="1004486" cy="1183368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5"/>
            <p:cNvSpPr/>
            <p:nvPr/>
          </p:nvSpPr>
          <p:spPr>
            <a:xfrm rot="-1422298" flipH="1">
              <a:off x="-289786" y="3599993"/>
              <a:ext cx="2150190" cy="2278942"/>
            </a:xfrm>
            <a:custGeom>
              <a:avLst/>
              <a:gdLst/>
              <a:ahLst/>
              <a:cxnLst/>
              <a:rect l="l" t="t" r="r" b="b"/>
              <a:pathLst>
                <a:path w="37180" h="44554" extrusionOk="0">
                  <a:moveTo>
                    <a:pt x="27786" y="0"/>
                  </a:moveTo>
                  <a:cubicBezTo>
                    <a:pt x="24969" y="3347"/>
                    <a:pt x="24958" y="8209"/>
                    <a:pt x="23557" y="12382"/>
                  </a:cubicBezTo>
                  <a:cubicBezTo>
                    <a:pt x="21980" y="17084"/>
                    <a:pt x="18515" y="21019"/>
                    <a:pt x="14327" y="23676"/>
                  </a:cubicBezTo>
                  <a:cubicBezTo>
                    <a:pt x="10400" y="26173"/>
                    <a:pt x="5653" y="27775"/>
                    <a:pt x="2944" y="31561"/>
                  </a:cubicBezTo>
                  <a:cubicBezTo>
                    <a:pt x="1949" y="32947"/>
                    <a:pt x="1294" y="34553"/>
                    <a:pt x="798" y="36188"/>
                  </a:cubicBezTo>
                  <a:cubicBezTo>
                    <a:pt x="336" y="37712"/>
                    <a:pt x="0" y="39289"/>
                    <a:pt x="38" y="40880"/>
                  </a:cubicBezTo>
                  <a:cubicBezTo>
                    <a:pt x="71" y="42154"/>
                    <a:pt x="347" y="43387"/>
                    <a:pt x="817" y="44553"/>
                  </a:cubicBezTo>
                  <a:lnTo>
                    <a:pt x="37179" y="44553"/>
                  </a:lnTo>
                  <a:lnTo>
                    <a:pt x="371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7" name="Google Shape;107;p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408555" y="4129802"/>
              <a:ext cx="3227952" cy="181572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8" name="Google Shape;108;p5"/>
          <p:cNvGrpSpPr/>
          <p:nvPr/>
        </p:nvGrpSpPr>
        <p:grpSpPr>
          <a:xfrm>
            <a:off x="6779002" y="-295280"/>
            <a:ext cx="3020946" cy="1248196"/>
            <a:chOff x="6779002" y="-295280"/>
            <a:chExt cx="3020946" cy="1248196"/>
          </a:xfrm>
        </p:grpSpPr>
        <p:sp>
          <p:nvSpPr>
            <p:cNvPr id="109" name="Google Shape;109;p5"/>
            <p:cNvSpPr/>
            <p:nvPr/>
          </p:nvSpPr>
          <p:spPr>
            <a:xfrm rot="-10552813">
              <a:off x="7265370" y="25277"/>
              <a:ext cx="2293577" cy="846344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0" name="Google Shape;110;p5"/>
            <p:cNvGrpSpPr/>
            <p:nvPr/>
          </p:nvGrpSpPr>
          <p:grpSpPr>
            <a:xfrm rot="-10552854" flipH="1">
              <a:off x="6807262" y="-79993"/>
              <a:ext cx="2878776" cy="890349"/>
              <a:chOff x="3098100" y="3849750"/>
              <a:chExt cx="940775" cy="270425"/>
            </a:xfrm>
          </p:grpSpPr>
          <p:sp>
            <p:nvSpPr>
              <p:cNvPr id="111" name="Google Shape;111;p5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5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13" name="Google Shape;113;p5"/>
            <p:cNvPicPr preferRelativeResize="0"/>
            <p:nvPr/>
          </p:nvPicPr>
          <p:blipFill rotWithShape="1">
            <a:blip r:embed="rId2">
              <a:alphaModFix/>
            </a:blip>
            <a:srcRect r="67147"/>
            <a:stretch/>
          </p:blipFill>
          <p:spPr>
            <a:xfrm rot="-5400000">
              <a:off x="8361850" y="-672905"/>
              <a:ext cx="1060474" cy="181572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2">
  <p:cSld name="CAPTION_ONLY_1">
    <p:bg>
      <p:bgPr>
        <a:noFill/>
        <a:effectLst/>
      </p:bgPr>
    </p:bg>
    <p:spTree>
      <p:nvGrpSpPr>
        <p:cNvPr id="1" name="Shape 1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" name="Google Shape;1484;p35"/>
          <p:cNvSpPr/>
          <p:nvPr/>
        </p:nvSpPr>
        <p:spPr>
          <a:xfrm>
            <a:off x="0" y="-94075"/>
            <a:ext cx="5010300" cy="528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5" name="Google Shape;1485;p35"/>
          <p:cNvSpPr txBox="1">
            <a:spLocks noGrp="1"/>
          </p:cNvSpPr>
          <p:nvPr>
            <p:ph type="title"/>
          </p:nvPr>
        </p:nvSpPr>
        <p:spPr>
          <a:xfrm>
            <a:off x="914400" y="989590"/>
            <a:ext cx="2743200" cy="15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86" name="Google Shape;1486;p35"/>
          <p:cNvSpPr txBox="1">
            <a:spLocks noGrp="1"/>
          </p:cNvSpPr>
          <p:nvPr>
            <p:ph type="subTitle" idx="1"/>
          </p:nvPr>
        </p:nvSpPr>
        <p:spPr>
          <a:xfrm>
            <a:off x="914400" y="2602412"/>
            <a:ext cx="3657600" cy="186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grpSp>
        <p:nvGrpSpPr>
          <p:cNvPr id="1487" name="Google Shape;1487;p35"/>
          <p:cNvGrpSpPr/>
          <p:nvPr/>
        </p:nvGrpSpPr>
        <p:grpSpPr>
          <a:xfrm>
            <a:off x="-665807" y="3431744"/>
            <a:ext cx="2280393" cy="2280580"/>
            <a:chOff x="-665807" y="3431744"/>
            <a:chExt cx="2280393" cy="2280580"/>
          </a:xfrm>
        </p:grpSpPr>
        <p:sp>
          <p:nvSpPr>
            <p:cNvPr id="1488" name="Google Shape;1488;p35"/>
            <p:cNvSpPr/>
            <p:nvPr/>
          </p:nvSpPr>
          <p:spPr>
            <a:xfrm rot="6847533" flipH="1">
              <a:off x="-356027" y="4216323"/>
              <a:ext cx="1115230" cy="1401371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89" name="Google Shape;1489;p35"/>
            <p:cNvGrpSpPr/>
            <p:nvPr/>
          </p:nvGrpSpPr>
          <p:grpSpPr>
            <a:xfrm rot="-5400000">
              <a:off x="-171875" y="3453684"/>
              <a:ext cx="1808401" cy="1764522"/>
              <a:chOff x="2024475" y="4433550"/>
              <a:chExt cx="623350" cy="608225"/>
            </a:xfrm>
          </p:grpSpPr>
          <p:sp>
            <p:nvSpPr>
              <p:cNvPr id="1490" name="Google Shape;1490;p35"/>
              <p:cNvSpPr/>
              <p:nvPr/>
            </p:nvSpPr>
            <p:spPr>
              <a:xfrm>
                <a:off x="2637250" y="4451875"/>
                <a:ext cx="7875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16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4" y="96"/>
                      <a:pt x="106" y="167"/>
                      <a:pt x="208" y="167"/>
                    </a:cubicBezTo>
                    <a:cubicBezTo>
                      <a:pt x="246" y="167"/>
                      <a:pt x="283" y="154"/>
                      <a:pt x="314" y="137"/>
                    </a:cubicBezTo>
                    <a:cubicBezTo>
                      <a:pt x="297" y="93"/>
                      <a:pt x="283" y="52"/>
                      <a:pt x="263" y="8"/>
                    </a:cubicBezTo>
                    <a:lnTo>
                      <a:pt x="208" y="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35"/>
              <p:cNvSpPr/>
              <p:nvPr/>
            </p:nvSpPr>
            <p:spPr>
              <a:xfrm>
                <a:off x="26190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" name="Google Shape;1492;p35"/>
              <p:cNvSpPr/>
              <p:nvPr/>
            </p:nvSpPr>
            <p:spPr>
              <a:xfrm>
                <a:off x="261902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8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1493;p35"/>
              <p:cNvSpPr/>
              <p:nvPr/>
            </p:nvSpPr>
            <p:spPr>
              <a:xfrm>
                <a:off x="2637000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8" y="433"/>
                    </a:cubicBezTo>
                    <a:cubicBezTo>
                      <a:pt x="337" y="433"/>
                      <a:pt x="433" y="334"/>
                      <a:pt x="433" y="215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494;p35"/>
              <p:cNvSpPr/>
              <p:nvPr/>
            </p:nvSpPr>
            <p:spPr>
              <a:xfrm>
                <a:off x="2637000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3"/>
                      <a:pt x="218" y="433"/>
                    </a:cubicBezTo>
                    <a:cubicBezTo>
                      <a:pt x="337" y="433"/>
                      <a:pt x="433" y="335"/>
                      <a:pt x="433" y="215"/>
                    </a:cubicBezTo>
                    <a:cubicBezTo>
                      <a:pt x="433" y="96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1495;p35"/>
              <p:cNvSpPr/>
              <p:nvPr/>
            </p:nvSpPr>
            <p:spPr>
              <a:xfrm>
                <a:off x="26190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6" name="Google Shape;1496;p35"/>
              <p:cNvSpPr/>
              <p:nvPr/>
            </p:nvSpPr>
            <p:spPr>
              <a:xfrm>
                <a:off x="2619025" y="4571375"/>
                <a:ext cx="7425" cy="845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38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263"/>
                      <a:pt x="17" y="304"/>
                      <a:pt x="42" y="338"/>
                    </a:cubicBezTo>
                    <a:cubicBezTo>
                      <a:pt x="130" y="236"/>
                      <a:pt x="215" y="126"/>
                      <a:pt x="297" y="17"/>
                    </a:cubicBezTo>
                    <a:cubicBezTo>
                      <a:pt x="273" y="7"/>
                      <a:pt x="246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1497;p35"/>
              <p:cNvSpPr/>
              <p:nvPr/>
            </p:nvSpPr>
            <p:spPr>
              <a:xfrm>
                <a:off x="2600975" y="4450775"/>
                <a:ext cx="10750" cy="530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21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" y="120"/>
                      <a:pt x="99" y="211"/>
                      <a:pt x="218" y="211"/>
                    </a:cubicBezTo>
                    <a:cubicBezTo>
                      <a:pt x="330" y="211"/>
                      <a:pt x="419" y="123"/>
                      <a:pt x="429" y="14"/>
                    </a:cubicBezTo>
                    <a:lnTo>
                      <a:pt x="218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35"/>
              <p:cNvSpPr/>
              <p:nvPr/>
            </p:nvSpPr>
            <p:spPr>
              <a:xfrm>
                <a:off x="2583000" y="446330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4" y="433"/>
                      <a:pt x="430" y="337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35"/>
              <p:cNvSpPr/>
              <p:nvPr/>
            </p:nvSpPr>
            <p:spPr>
              <a:xfrm>
                <a:off x="260097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35"/>
              <p:cNvSpPr/>
              <p:nvPr/>
            </p:nvSpPr>
            <p:spPr>
              <a:xfrm>
                <a:off x="2583000" y="4499325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8"/>
                    </a:cubicBezTo>
                    <a:cubicBezTo>
                      <a:pt x="430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35"/>
              <p:cNvSpPr/>
              <p:nvPr/>
            </p:nvSpPr>
            <p:spPr>
              <a:xfrm>
                <a:off x="2583000" y="453535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4" y="433"/>
                      <a:pt x="430" y="337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35"/>
              <p:cNvSpPr/>
              <p:nvPr/>
            </p:nvSpPr>
            <p:spPr>
              <a:xfrm>
                <a:off x="260097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3"/>
                      <a:pt x="218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1503;p35"/>
              <p:cNvSpPr/>
              <p:nvPr/>
            </p:nvSpPr>
            <p:spPr>
              <a:xfrm>
                <a:off x="260097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" name="Google Shape;1504;p35"/>
              <p:cNvSpPr/>
              <p:nvPr/>
            </p:nvSpPr>
            <p:spPr>
              <a:xfrm>
                <a:off x="2583000" y="4571375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9"/>
                    </a:cubicBezTo>
                    <a:cubicBezTo>
                      <a:pt x="430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1505;p35"/>
              <p:cNvSpPr/>
              <p:nvPr/>
            </p:nvSpPr>
            <p:spPr>
              <a:xfrm>
                <a:off x="2600975" y="4589425"/>
                <a:ext cx="8525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341" h="315" extrusionOk="0">
                    <a:moveTo>
                      <a:pt x="218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253"/>
                      <a:pt x="11" y="283"/>
                      <a:pt x="28" y="314"/>
                    </a:cubicBezTo>
                    <a:cubicBezTo>
                      <a:pt x="65" y="283"/>
                      <a:pt x="102" y="250"/>
                      <a:pt x="140" y="215"/>
                    </a:cubicBezTo>
                    <a:cubicBezTo>
                      <a:pt x="167" y="195"/>
                      <a:pt x="191" y="174"/>
                      <a:pt x="218" y="151"/>
                    </a:cubicBezTo>
                    <a:cubicBezTo>
                      <a:pt x="259" y="116"/>
                      <a:pt x="300" y="82"/>
                      <a:pt x="341" y="45"/>
                    </a:cubicBezTo>
                    <a:cubicBezTo>
                      <a:pt x="307" y="17"/>
                      <a:pt x="262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35"/>
              <p:cNvSpPr/>
              <p:nvPr/>
            </p:nvSpPr>
            <p:spPr>
              <a:xfrm>
                <a:off x="2584275" y="4607650"/>
                <a:ext cx="3000" cy="18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73" extrusionOk="0">
                    <a:moveTo>
                      <a:pt x="119" y="1"/>
                    </a:moveTo>
                    <a:lnTo>
                      <a:pt x="119" y="1"/>
                    </a:lnTo>
                    <a:cubicBezTo>
                      <a:pt x="72" y="11"/>
                      <a:pt x="31" y="35"/>
                      <a:pt x="1" y="72"/>
                    </a:cubicBezTo>
                    <a:cubicBezTo>
                      <a:pt x="38" y="48"/>
                      <a:pt x="83" y="24"/>
                      <a:pt x="1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35"/>
              <p:cNvSpPr/>
              <p:nvPr/>
            </p:nvSpPr>
            <p:spPr>
              <a:xfrm>
                <a:off x="254687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8" name="Google Shape;1508;p35"/>
              <p:cNvSpPr/>
              <p:nvPr/>
            </p:nvSpPr>
            <p:spPr>
              <a:xfrm>
                <a:off x="2564950" y="4449675"/>
                <a:ext cx="10825" cy="640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256" extrusionOk="0">
                    <a:moveTo>
                      <a:pt x="7" y="0"/>
                    </a:moveTo>
                    <a:cubicBezTo>
                      <a:pt x="7" y="14"/>
                      <a:pt x="0" y="27"/>
                      <a:pt x="0" y="41"/>
                    </a:cubicBezTo>
                    <a:cubicBezTo>
                      <a:pt x="0" y="160"/>
                      <a:pt x="95" y="255"/>
                      <a:pt x="215" y="255"/>
                    </a:cubicBezTo>
                    <a:cubicBezTo>
                      <a:pt x="334" y="255"/>
                      <a:pt x="433" y="160"/>
                      <a:pt x="433" y="41"/>
                    </a:cubicBezTo>
                    <a:cubicBezTo>
                      <a:pt x="433" y="30"/>
                      <a:pt x="430" y="24"/>
                      <a:pt x="426" y="14"/>
                    </a:cubicBezTo>
                    <a:lnTo>
                      <a:pt x="215" y="7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35"/>
              <p:cNvSpPr/>
              <p:nvPr/>
            </p:nvSpPr>
            <p:spPr>
              <a:xfrm>
                <a:off x="254687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35"/>
              <p:cNvSpPr/>
              <p:nvPr/>
            </p:nvSpPr>
            <p:spPr>
              <a:xfrm>
                <a:off x="2564950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35"/>
              <p:cNvSpPr/>
              <p:nvPr/>
            </p:nvSpPr>
            <p:spPr>
              <a:xfrm>
                <a:off x="254687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35"/>
              <p:cNvSpPr/>
              <p:nvPr/>
            </p:nvSpPr>
            <p:spPr>
              <a:xfrm>
                <a:off x="2564950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35"/>
              <p:cNvSpPr/>
              <p:nvPr/>
            </p:nvSpPr>
            <p:spPr>
              <a:xfrm>
                <a:off x="2564950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4" name="Google Shape;1514;p35"/>
              <p:cNvSpPr/>
              <p:nvPr/>
            </p:nvSpPr>
            <p:spPr>
              <a:xfrm>
                <a:off x="254687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9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5" name="Google Shape;1515;p35"/>
              <p:cNvSpPr/>
              <p:nvPr/>
            </p:nvSpPr>
            <p:spPr>
              <a:xfrm>
                <a:off x="254687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6" name="Google Shape;1516;p35"/>
              <p:cNvSpPr/>
              <p:nvPr/>
            </p:nvSpPr>
            <p:spPr>
              <a:xfrm>
                <a:off x="2564950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7" name="Google Shape;1517;p35"/>
              <p:cNvSpPr/>
              <p:nvPr/>
            </p:nvSpPr>
            <p:spPr>
              <a:xfrm>
                <a:off x="2528900" y="4448575"/>
                <a:ext cx="10850" cy="750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00" extrusionOk="0">
                    <a:moveTo>
                      <a:pt x="18" y="0"/>
                    </a:moveTo>
                    <a:cubicBezTo>
                      <a:pt x="8" y="27"/>
                      <a:pt x="1" y="54"/>
                      <a:pt x="1" y="85"/>
                    </a:cubicBezTo>
                    <a:cubicBezTo>
                      <a:pt x="1" y="204"/>
                      <a:pt x="97" y="299"/>
                      <a:pt x="216" y="299"/>
                    </a:cubicBezTo>
                    <a:cubicBezTo>
                      <a:pt x="335" y="299"/>
                      <a:pt x="433" y="204"/>
                      <a:pt x="433" y="85"/>
                    </a:cubicBezTo>
                    <a:cubicBezTo>
                      <a:pt x="433" y="58"/>
                      <a:pt x="427" y="34"/>
                      <a:pt x="420" y="13"/>
                    </a:cubicBezTo>
                    <a:lnTo>
                      <a:pt x="216" y="7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" name="Google Shape;1518;p35"/>
              <p:cNvSpPr/>
              <p:nvPr/>
            </p:nvSpPr>
            <p:spPr>
              <a:xfrm>
                <a:off x="2510875" y="44633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" name="Google Shape;1519;p35"/>
              <p:cNvSpPr/>
              <p:nvPr/>
            </p:nvSpPr>
            <p:spPr>
              <a:xfrm>
                <a:off x="252890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4"/>
                      <a:pt x="97" y="433"/>
                      <a:pt x="216" y="433"/>
                    </a:cubicBezTo>
                    <a:cubicBezTo>
                      <a:pt x="335" y="433"/>
                      <a:pt x="433" y="334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" name="Google Shape;1520;p35"/>
              <p:cNvSpPr/>
              <p:nvPr/>
            </p:nvSpPr>
            <p:spPr>
              <a:xfrm>
                <a:off x="2510875" y="4499325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8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8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" name="Google Shape;1521;p35"/>
              <p:cNvSpPr/>
              <p:nvPr/>
            </p:nvSpPr>
            <p:spPr>
              <a:xfrm>
                <a:off x="252890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0"/>
                    </a:moveTo>
                    <a:cubicBezTo>
                      <a:pt x="97" y="0"/>
                      <a:pt x="1" y="96"/>
                      <a:pt x="1" y="215"/>
                    </a:cubicBezTo>
                    <a:cubicBezTo>
                      <a:pt x="1" y="335"/>
                      <a:pt x="97" y="433"/>
                      <a:pt x="216" y="433"/>
                    </a:cubicBezTo>
                    <a:cubicBezTo>
                      <a:pt x="335" y="433"/>
                      <a:pt x="433" y="335"/>
                      <a:pt x="433" y="215"/>
                    </a:cubicBezTo>
                    <a:cubicBezTo>
                      <a:pt x="433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2" name="Google Shape;1522;p35"/>
              <p:cNvSpPr/>
              <p:nvPr/>
            </p:nvSpPr>
            <p:spPr>
              <a:xfrm>
                <a:off x="2510875" y="4535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3" name="Google Shape;1523;p35"/>
              <p:cNvSpPr/>
              <p:nvPr/>
            </p:nvSpPr>
            <p:spPr>
              <a:xfrm>
                <a:off x="2510875" y="4571375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9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9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4" name="Google Shape;1524;p35"/>
              <p:cNvSpPr/>
              <p:nvPr/>
            </p:nvSpPr>
            <p:spPr>
              <a:xfrm>
                <a:off x="252890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4"/>
                      <a:pt x="97" y="433"/>
                      <a:pt x="216" y="433"/>
                    </a:cubicBezTo>
                    <a:cubicBezTo>
                      <a:pt x="335" y="433"/>
                      <a:pt x="433" y="334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35"/>
              <p:cNvSpPr/>
              <p:nvPr/>
            </p:nvSpPr>
            <p:spPr>
              <a:xfrm>
                <a:off x="252890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0"/>
                    </a:moveTo>
                    <a:cubicBezTo>
                      <a:pt x="97" y="0"/>
                      <a:pt x="1" y="96"/>
                      <a:pt x="1" y="215"/>
                    </a:cubicBezTo>
                    <a:cubicBezTo>
                      <a:pt x="1" y="335"/>
                      <a:pt x="97" y="434"/>
                      <a:pt x="216" y="434"/>
                    </a:cubicBezTo>
                    <a:cubicBezTo>
                      <a:pt x="335" y="434"/>
                      <a:pt x="433" y="335"/>
                      <a:pt x="433" y="215"/>
                    </a:cubicBezTo>
                    <a:cubicBezTo>
                      <a:pt x="433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6" name="Google Shape;1526;p35"/>
              <p:cNvSpPr/>
              <p:nvPr/>
            </p:nvSpPr>
            <p:spPr>
              <a:xfrm>
                <a:off x="2510875" y="4607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7" name="Google Shape;1527;p35"/>
              <p:cNvSpPr/>
              <p:nvPr/>
            </p:nvSpPr>
            <p:spPr>
              <a:xfrm>
                <a:off x="2528900" y="4625450"/>
                <a:ext cx="10525" cy="6500"/>
              </a:xfrm>
              <a:custGeom>
                <a:avLst/>
                <a:gdLst/>
                <a:ahLst/>
                <a:cxnLst/>
                <a:rect l="l" t="t" r="r" b="b"/>
                <a:pathLst>
                  <a:path w="421" h="260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232"/>
                      <a:pt x="8" y="246"/>
                      <a:pt x="8" y="260"/>
                    </a:cubicBezTo>
                    <a:cubicBezTo>
                      <a:pt x="39" y="252"/>
                      <a:pt x="70" y="249"/>
                      <a:pt x="100" y="239"/>
                    </a:cubicBezTo>
                    <a:cubicBezTo>
                      <a:pt x="127" y="232"/>
                      <a:pt x="155" y="225"/>
                      <a:pt x="182" y="215"/>
                    </a:cubicBezTo>
                    <a:cubicBezTo>
                      <a:pt x="192" y="215"/>
                      <a:pt x="205" y="208"/>
                      <a:pt x="216" y="205"/>
                    </a:cubicBezTo>
                    <a:cubicBezTo>
                      <a:pt x="284" y="188"/>
                      <a:pt x="352" y="167"/>
                      <a:pt x="420" y="147"/>
                    </a:cubicBezTo>
                    <a:cubicBezTo>
                      <a:pt x="389" y="62"/>
                      <a:pt x="311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8" name="Google Shape;1528;p35"/>
              <p:cNvSpPr/>
              <p:nvPr/>
            </p:nvSpPr>
            <p:spPr>
              <a:xfrm>
                <a:off x="24748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9" name="Google Shape;1529;p35"/>
              <p:cNvSpPr/>
              <p:nvPr/>
            </p:nvSpPr>
            <p:spPr>
              <a:xfrm>
                <a:off x="2492900" y="4447450"/>
                <a:ext cx="10825" cy="86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45" extrusionOk="0">
                    <a:moveTo>
                      <a:pt x="48" y="1"/>
                    </a:moveTo>
                    <a:cubicBezTo>
                      <a:pt x="18" y="38"/>
                      <a:pt x="0" y="83"/>
                      <a:pt x="0" y="130"/>
                    </a:cubicBezTo>
                    <a:cubicBezTo>
                      <a:pt x="0" y="249"/>
                      <a:pt x="95" y="344"/>
                      <a:pt x="215" y="344"/>
                    </a:cubicBezTo>
                    <a:cubicBezTo>
                      <a:pt x="334" y="344"/>
                      <a:pt x="433" y="249"/>
                      <a:pt x="433" y="130"/>
                    </a:cubicBezTo>
                    <a:cubicBezTo>
                      <a:pt x="433" y="86"/>
                      <a:pt x="416" y="45"/>
                      <a:pt x="392" y="11"/>
                    </a:cubicBezTo>
                    <a:lnTo>
                      <a:pt x="215" y="7"/>
                    </a:lnTo>
                    <a:lnTo>
                      <a:pt x="4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0" name="Google Shape;1530;p35"/>
              <p:cNvSpPr/>
              <p:nvPr/>
            </p:nvSpPr>
            <p:spPr>
              <a:xfrm>
                <a:off x="2492900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1" name="Google Shape;1531;p35"/>
              <p:cNvSpPr/>
              <p:nvPr/>
            </p:nvSpPr>
            <p:spPr>
              <a:xfrm>
                <a:off x="247482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" name="Google Shape;1532;p35"/>
              <p:cNvSpPr/>
              <p:nvPr/>
            </p:nvSpPr>
            <p:spPr>
              <a:xfrm>
                <a:off x="24748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" name="Google Shape;1533;p35"/>
              <p:cNvSpPr/>
              <p:nvPr/>
            </p:nvSpPr>
            <p:spPr>
              <a:xfrm>
                <a:off x="2492900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" name="Google Shape;1534;p35"/>
              <p:cNvSpPr/>
              <p:nvPr/>
            </p:nvSpPr>
            <p:spPr>
              <a:xfrm>
                <a:off x="247482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9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5" name="Google Shape;1535;p35"/>
              <p:cNvSpPr/>
              <p:nvPr/>
            </p:nvSpPr>
            <p:spPr>
              <a:xfrm>
                <a:off x="2492900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536;p35"/>
              <p:cNvSpPr/>
              <p:nvPr/>
            </p:nvSpPr>
            <p:spPr>
              <a:xfrm>
                <a:off x="247482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35"/>
              <p:cNvSpPr/>
              <p:nvPr/>
            </p:nvSpPr>
            <p:spPr>
              <a:xfrm>
                <a:off x="2492900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" name="Google Shape;1538;p35"/>
              <p:cNvSpPr/>
              <p:nvPr/>
            </p:nvSpPr>
            <p:spPr>
              <a:xfrm>
                <a:off x="2492900" y="46254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8"/>
                      <a:pt x="95" y="433"/>
                      <a:pt x="215" y="433"/>
                    </a:cubicBezTo>
                    <a:cubicBezTo>
                      <a:pt x="334" y="433"/>
                      <a:pt x="433" y="338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" name="Google Shape;1539;p35"/>
              <p:cNvSpPr/>
              <p:nvPr/>
            </p:nvSpPr>
            <p:spPr>
              <a:xfrm>
                <a:off x="2456850" y="4446450"/>
                <a:ext cx="10850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85" extrusionOk="0">
                    <a:moveTo>
                      <a:pt x="90" y="0"/>
                    </a:moveTo>
                    <a:cubicBezTo>
                      <a:pt x="39" y="37"/>
                      <a:pt x="1" y="98"/>
                      <a:pt x="1" y="170"/>
                    </a:cubicBezTo>
                    <a:cubicBezTo>
                      <a:pt x="1" y="289"/>
                      <a:pt x="97" y="384"/>
                      <a:pt x="216" y="384"/>
                    </a:cubicBezTo>
                    <a:cubicBezTo>
                      <a:pt x="335" y="384"/>
                      <a:pt x="433" y="289"/>
                      <a:pt x="433" y="170"/>
                    </a:cubicBezTo>
                    <a:cubicBezTo>
                      <a:pt x="433" y="102"/>
                      <a:pt x="400" y="47"/>
                      <a:pt x="352" y="7"/>
                    </a:cubicBezTo>
                    <a:lnTo>
                      <a:pt x="216" y="3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0" name="Google Shape;1540;p35"/>
              <p:cNvSpPr/>
              <p:nvPr/>
            </p:nvSpPr>
            <p:spPr>
              <a:xfrm>
                <a:off x="2438800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3" y="337"/>
                      <a:pt x="433" y="218"/>
                    </a:cubicBezTo>
                    <a:cubicBezTo>
                      <a:pt x="433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1" name="Google Shape;1541;p35"/>
              <p:cNvSpPr/>
              <p:nvPr/>
            </p:nvSpPr>
            <p:spPr>
              <a:xfrm>
                <a:off x="2438800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3" y="338"/>
                      <a:pt x="433" y="218"/>
                    </a:cubicBezTo>
                    <a:cubicBezTo>
                      <a:pt x="433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2" name="Google Shape;1542;p35"/>
              <p:cNvSpPr/>
              <p:nvPr/>
            </p:nvSpPr>
            <p:spPr>
              <a:xfrm>
                <a:off x="245685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4"/>
                      <a:pt x="97" y="433"/>
                      <a:pt x="216" y="433"/>
                    </a:cubicBezTo>
                    <a:cubicBezTo>
                      <a:pt x="335" y="433"/>
                      <a:pt x="433" y="334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3" name="Google Shape;1543;p35"/>
              <p:cNvSpPr/>
              <p:nvPr/>
            </p:nvSpPr>
            <p:spPr>
              <a:xfrm>
                <a:off x="2438800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3" y="337"/>
                      <a:pt x="433" y="218"/>
                    </a:cubicBezTo>
                    <a:cubicBezTo>
                      <a:pt x="433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4" name="Google Shape;1544;p35"/>
              <p:cNvSpPr/>
              <p:nvPr/>
            </p:nvSpPr>
            <p:spPr>
              <a:xfrm>
                <a:off x="245685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0"/>
                    </a:moveTo>
                    <a:cubicBezTo>
                      <a:pt x="97" y="0"/>
                      <a:pt x="1" y="96"/>
                      <a:pt x="1" y="215"/>
                    </a:cubicBezTo>
                    <a:cubicBezTo>
                      <a:pt x="1" y="335"/>
                      <a:pt x="97" y="433"/>
                      <a:pt x="216" y="433"/>
                    </a:cubicBezTo>
                    <a:cubicBezTo>
                      <a:pt x="335" y="433"/>
                      <a:pt x="433" y="335"/>
                      <a:pt x="433" y="215"/>
                    </a:cubicBezTo>
                    <a:cubicBezTo>
                      <a:pt x="433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5" name="Google Shape;1545;p35"/>
              <p:cNvSpPr/>
              <p:nvPr/>
            </p:nvSpPr>
            <p:spPr>
              <a:xfrm>
                <a:off x="245685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4"/>
                      <a:pt x="97" y="433"/>
                      <a:pt x="216" y="433"/>
                    </a:cubicBezTo>
                    <a:cubicBezTo>
                      <a:pt x="335" y="433"/>
                      <a:pt x="433" y="334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6" name="Google Shape;1546;p35"/>
              <p:cNvSpPr/>
              <p:nvPr/>
            </p:nvSpPr>
            <p:spPr>
              <a:xfrm>
                <a:off x="2438800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3" y="338"/>
                      <a:pt x="433" y="219"/>
                    </a:cubicBezTo>
                    <a:cubicBezTo>
                      <a:pt x="433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7" name="Google Shape;1547;p35"/>
              <p:cNvSpPr/>
              <p:nvPr/>
            </p:nvSpPr>
            <p:spPr>
              <a:xfrm>
                <a:off x="245685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0"/>
                    </a:moveTo>
                    <a:cubicBezTo>
                      <a:pt x="97" y="0"/>
                      <a:pt x="1" y="96"/>
                      <a:pt x="1" y="215"/>
                    </a:cubicBezTo>
                    <a:cubicBezTo>
                      <a:pt x="1" y="335"/>
                      <a:pt x="97" y="434"/>
                      <a:pt x="216" y="434"/>
                    </a:cubicBezTo>
                    <a:cubicBezTo>
                      <a:pt x="335" y="434"/>
                      <a:pt x="433" y="335"/>
                      <a:pt x="433" y="215"/>
                    </a:cubicBezTo>
                    <a:cubicBezTo>
                      <a:pt x="433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8" name="Google Shape;1548;p35"/>
              <p:cNvSpPr/>
              <p:nvPr/>
            </p:nvSpPr>
            <p:spPr>
              <a:xfrm>
                <a:off x="2438800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3" y="338"/>
                      <a:pt x="433" y="218"/>
                    </a:cubicBezTo>
                    <a:cubicBezTo>
                      <a:pt x="433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9" name="Google Shape;1549;p35"/>
              <p:cNvSpPr/>
              <p:nvPr/>
            </p:nvSpPr>
            <p:spPr>
              <a:xfrm>
                <a:off x="2456850" y="46254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8"/>
                      <a:pt x="97" y="433"/>
                      <a:pt x="216" y="433"/>
                    </a:cubicBezTo>
                    <a:cubicBezTo>
                      <a:pt x="335" y="433"/>
                      <a:pt x="433" y="338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0" name="Google Shape;1550;p35"/>
              <p:cNvSpPr/>
              <p:nvPr/>
            </p:nvSpPr>
            <p:spPr>
              <a:xfrm>
                <a:off x="2420850" y="4445425"/>
                <a:ext cx="10825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26" extrusionOk="0">
                    <a:moveTo>
                      <a:pt x="197" y="0"/>
                    </a:moveTo>
                    <a:cubicBezTo>
                      <a:pt x="85" y="7"/>
                      <a:pt x="0" y="98"/>
                      <a:pt x="0" y="211"/>
                    </a:cubicBezTo>
                    <a:cubicBezTo>
                      <a:pt x="0" y="330"/>
                      <a:pt x="95" y="425"/>
                      <a:pt x="214" y="425"/>
                    </a:cubicBezTo>
                    <a:cubicBezTo>
                      <a:pt x="334" y="425"/>
                      <a:pt x="433" y="330"/>
                      <a:pt x="433" y="211"/>
                    </a:cubicBezTo>
                    <a:cubicBezTo>
                      <a:pt x="433" y="98"/>
                      <a:pt x="348" y="13"/>
                      <a:pt x="2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1" name="Google Shape;1551;p35"/>
              <p:cNvSpPr/>
              <p:nvPr/>
            </p:nvSpPr>
            <p:spPr>
              <a:xfrm>
                <a:off x="240277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99" y="1"/>
                      <a:pt x="1" y="99"/>
                      <a:pt x="1" y="218"/>
                    </a:cubicBezTo>
                    <a:cubicBezTo>
                      <a:pt x="1" y="337"/>
                      <a:pt x="99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2" name="Google Shape;1552;p35"/>
              <p:cNvSpPr/>
              <p:nvPr/>
            </p:nvSpPr>
            <p:spPr>
              <a:xfrm>
                <a:off x="2420850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4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4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3" name="Google Shape;1553;p35"/>
              <p:cNvSpPr/>
              <p:nvPr/>
            </p:nvSpPr>
            <p:spPr>
              <a:xfrm>
                <a:off x="240277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99" y="0"/>
                      <a:pt x="1" y="99"/>
                      <a:pt x="1" y="218"/>
                    </a:cubicBezTo>
                    <a:cubicBezTo>
                      <a:pt x="1" y="338"/>
                      <a:pt x="99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4" name="Google Shape;1554;p35"/>
              <p:cNvSpPr/>
              <p:nvPr/>
            </p:nvSpPr>
            <p:spPr>
              <a:xfrm>
                <a:off x="240277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99" y="1"/>
                      <a:pt x="1" y="99"/>
                      <a:pt x="1" y="218"/>
                    </a:cubicBezTo>
                    <a:cubicBezTo>
                      <a:pt x="1" y="337"/>
                      <a:pt x="99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5" name="Google Shape;1555;p35"/>
              <p:cNvSpPr/>
              <p:nvPr/>
            </p:nvSpPr>
            <p:spPr>
              <a:xfrm>
                <a:off x="2420850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4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3"/>
                      <a:pt x="214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6" name="Google Shape;1556;p35"/>
              <p:cNvSpPr/>
              <p:nvPr/>
            </p:nvSpPr>
            <p:spPr>
              <a:xfrm>
                <a:off x="2420850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4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4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7" name="Google Shape;1557;p35"/>
              <p:cNvSpPr/>
              <p:nvPr/>
            </p:nvSpPr>
            <p:spPr>
              <a:xfrm>
                <a:off x="240277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99" y="0"/>
                      <a:pt x="1" y="99"/>
                      <a:pt x="1" y="219"/>
                    </a:cubicBezTo>
                    <a:cubicBezTo>
                      <a:pt x="1" y="338"/>
                      <a:pt x="99" y="433"/>
                      <a:pt x="219" y="433"/>
                    </a:cubicBezTo>
                    <a:cubicBezTo>
                      <a:pt x="338" y="433"/>
                      <a:pt x="434" y="338"/>
                      <a:pt x="434" y="219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8" name="Google Shape;1558;p35"/>
              <p:cNvSpPr/>
              <p:nvPr/>
            </p:nvSpPr>
            <p:spPr>
              <a:xfrm>
                <a:off x="2420850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4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4"/>
                      <a:pt x="214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9" name="Google Shape;1559;p35"/>
              <p:cNvSpPr/>
              <p:nvPr/>
            </p:nvSpPr>
            <p:spPr>
              <a:xfrm>
                <a:off x="2386025" y="4625450"/>
                <a:ext cx="9300" cy="4125"/>
              </a:xfrm>
              <a:custGeom>
                <a:avLst/>
                <a:gdLst/>
                <a:ahLst/>
                <a:cxnLst/>
                <a:rect l="l" t="t" r="r" b="b"/>
                <a:pathLst>
                  <a:path w="372" h="165" extrusionOk="0">
                    <a:moveTo>
                      <a:pt x="167" y="1"/>
                    </a:moveTo>
                    <a:cubicBezTo>
                      <a:pt x="98" y="1"/>
                      <a:pt x="37" y="35"/>
                      <a:pt x="0" y="86"/>
                    </a:cubicBezTo>
                    <a:cubicBezTo>
                      <a:pt x="54" y="100"/>
                      <a:pt x="112" y="109"/>
                      <a:pt x="167" y="120"/>
                    </a:cubicBezTo>
                    <a:cubicBezTo>
                      <a:pt x="235" y="137"/>
                      <a:pt x="303" y="150"/>
                      <a:pt x="371" y="164"/>
                    </a:cubicBezTo>
                    <a:cubicBezTo>
                      <a:pt x="348" y="69"/>
                      <a:pt x="266" y="1"/>
                      <a:pt x="16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0" name="Google Shape;1560;p35"/>
              <p:cNvSpPr/>
              <p:nvPr/>
            </p:nvSpPr>
            <p:spPr>
              <a:xfrm>
                <a:off x="240277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99" y="1"/>
                      <a:pt x="1" y="99"/>
                      <a:pt x="1" y="218"/>
                    </a:cubicBezTo>
                    <a:cubicBezTo>
                      <a:pt x="1" y="338"/>
                      <a:pt x="99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1" name="Google Shape;1561;p35"/>
              <p:cNvSpPr/>
              <p:nvPr/>
            </p:nvSpPr>
            <p:spPr>
              <a:xfrm>
                <a:off x="2420850" y="4625450"/>
                <a:ext cx="108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93" extrusionOk="0">
                    <a:moveTo>
                      <a:pt x="214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270"/>
                      <a:pt x="21" y="314"/>
                      <a:pt x="51" y="351"/>
                    </a:cubicBezTo>
                    <a:cubicBezTo>
                      <a:pt x="106" y="362"/>
                      <a:pt x="161" y="372"/>
                      <a:pt x="214" y="378"/>
                    </a:cubicBezTo>
                    <a:cubicBezTo>
                      <a:pt x="255" y="386"/>
                      <a:pt x="293" y="389"/>
                      <a:pt x="334" y="392"/>
                    </a:cubicBezTo>
                    <a:cubicBezTo>
                      <a:pt x="392" y="355"/>
                      <a:pt x="433" y="290"/>
                      <a:pt x="433" y="215"/>
                    </a:cubicBezTo>
                    <a:cubicBezTo>
                      <a:pt x="433" y="96"/>
                      <a:pt x="334" y="1"/>
                      <a:pt x="2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2" name="Google Shape;1562;p35"/>
              <p:cNvSpPr/>
              <p:nvPr/>
            </p:nvSpPr>
            <p:spPr>
              <a:xfrm>
                <a:off x="2384800" y="4445325"/>
                <a:ext cx="1077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0" extrusionOk="0">
                    <a:moveTo>
                      <a:pt x="216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4"/>
                      <a:pt x="96" y="429"/>
                      <a:pt x="216" y="429"/>
                    </a:cubicBezTo>
                    <a:cubicBezTo>
                      <a:pt x="335" y="429"/>
                      <a:pt x="430" y="334"/>
                      <a:pt x="430" y="215"/>
                    </a:cubicBezTo>
                    <a:cubicBezTo>
                      <a:pt x="430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3" name="Google Shape;1563;p35"/>
              <p:cNvSpPr/>
              <p:nvPr/>
            </p:nvSpPr>
            <p:spPr>
              <a:xfrm>
                <a:off x="2366750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7" y="1"/>
                      <a:pt x="1" y="99"/>
                      <a:pt x="1" y="218"/>
                    </a:cubicBezTo>
                    <a:cubicBezTo>
                      <a:pt x="1" y="337"/>
                      <a:pt x="97" y="433"/>
                      <a:pt x="215" y="433"/>
                    </a:cubicBezTo>
                    <a:cubicBezTo>
                      <a:pt x="338" y="433"/>
                      <a:pt x="433" y="337"/>
                      <a:pt x="433" y="218"/>
                    </a:cubicBezTo>
                    <a:cubicBezTo>
                      <a:pt x="433" y="99"/>
                      <a:pt x="338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4" name="Google Shape;1564;p35"/>
              <p:cNvSpPr/>
              <p:nvPr/>
            </p:nvSpPr>
            <p:spPr>
              <a:xfrm>
                <a:off x="2384800" y="4481350"/>
                <a:ext cx="107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4" extrusionOk="0">
                    <a:moveTo>
                      <a:pt x="216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6" y="433"/>
                    </a:cubicBezTo>
                    <a:cubicBezTo>
                      <a:pt x="335" y="433"/>
                      <a:pt x="430" y="334"/>
                      <a:pt x="430" y="215"/>
                    </a:cubicBezTo>
                    <a:cubicBezTo>
                      <a:pt x="430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5" name="Google Shape;1565;p35"/>
              <p:cNvSpPr/>
              <p:nvPr/>
            </p:nvSpPr>
            <p:spPr>
              <a:xfrm>
                <a:off x="2366750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7" y="0"/>
                      <a:pt x="1" y="99"/>
                      <a:pt x="1" y="218"/>
                    </a:cubicBezTo>
                    <a:cubicBezTo>
                      <a:pt x="1" y="338"/>
                      <a:pt x="97" y="433"/>
                      <a:pt x="215" y="433"/>
                    </a:cubicBezTo>
                    <a:cubicBezTo>
                      <a:pt x="338" y="433"/>
                      <a:pt x="433" y="338"/>
                      <a:pt x="433" y="218"/>
                    </a:cubicBezTo>
                    <a:cubicBezTo>
                      <a:pt x="433" y="99"/>
                      <a:pt x="338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6" name="Google Shape;1566;p35"/>
              <p:cNvSpPr/>
              <p:nvPr/>
            </p:nvSpPr>
            <p:spPr>
              <a:xfrm>
                <a:off x="2384800" y="4517375"/>
                <a:ext cx="107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4" extrusionOk="0">
                    <a:moveTo>
                      <a:pt x="216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5"/>
                      <a:pt x="96" y="433"/>
                      <a:pt x="216" y="433"/>
                    </a:cubicBezTo>
                    <a:cubicBezTo>
                      <a:pt x="335" y="433"/>
                      <a:pt x="430" y="335"/>
                      <a:pt x="430" y="215"/>
                    </a:cubicBezTo>
                    <a:cubicBezTo>
                      <a:pt x="430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7" name="Google Shape;1567;p35"/>
              <p:cNvSpPr/>
              <p:nvPr/>
            </p:nvSpPr>
            <p:spPr>
              <a:xfrm>
                <a:off x="2366750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7" y="1"/>
                      <a:pt x="1" y="99"/>
                      <a:pt x="1" y="218"/>
                    </a:cubicBezTo>
                    <a:cubicBezTo>
                      <a:pt x="1" y="337"/>
                      <a:pt x="97" y="433"/>
                      <a:pt x="215" y="433"/>
                    </a:cubicBezTo>
                    <a:cubicBezTo>
                      <a:pt x="338" y="433"/>
                      <a:pt x="433" y="337"/>
                      <a:pt x="433" y="218"/>
                    </a:cubicBezTo>
                    <a:cubicBezTo>
                      <a:pt x="433" y="99"/>
                      <a:pt x="338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8" name="Google Shape;1568;p35"/>
              <p:cNvSpPr/>
              <p:nvPr/>
            </p:nvSpPr>
            <p:spPr>
              <a:xfrm>
                <a:off x="2384800" y="4553400"/>
                <a:ext cx="107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4" extrusionOk="0">
                    <a:moveTo>
                      <a:pt x="216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6" y="433"/>
                    </a:cubicBezTo>
                    <a:cubicBezTo>
                      <a:pt x="335" y="433"/>
                      <a:pt x="430" y="334"/>
                      <a:pt x="430" y="215"/>
                    </a:cubicBezTo>
                    <a:cubicBezTo>
                      <a:pt x="430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9" name="Google Shape;1569;p35"/>
              <p:cNvSpPr/>
              <p:nvPr/>
            </p:nvSpPr>
            <p:spPr>
              <a:xfrm>
                <a:off x="2366750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7" y="0"/>
                      <a:pt x="1" y="99"/>
                      <a:pt x="1" y="219"/>
                    </a:cubicBezTo>
                    <a:cubicBezTo>
                      <a:pt x="1" y="338"/>
                      <a:pt x="97" y="433"/>
                      <a:pt x="215" y="433"/>
                    </a:cubicBezTo>
                    <a:cubicBezTo>
                      <a:pt x="338" y="433"/>
                      <a:pt x="433" y="338"/>
                      <a:pt x="433" y="219"/>
                    </a:cubicBezTo>
                    <a:cubicBezTo>
                      <a:pt x="433" y="99"/>
                      <a:pt x="338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0" name="Google Shape;1570;p35"/>
              <p:cNvSpPr/>
              <p:nvPr/>
            </p:nvSpPr>
            <p:spPr>
              <a:xfrm>
                <a:off x="2366750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7" y="1"/>
                      <a:pt x="1" y="99"/>
                      <a:pt x="1" y="218"/>
                    </a:cubicBezTo>
                    <a:cubicBezTo>
                      <a:pt x="1" y="338"/>
                      <a:pt x="97" y="433"/>
                      <a:pt x="215" y="433"/>
                    </a:cubicBezTo>
                    <a:cubicBezTo>
                      <a:pt x="338" y="433"/>
                      <a:pt x="433" y="338"/>
                      <a:pt x="433" y="218"/>
                    </a:cubicBezTo>
                    <a:cubicBezTo>
                      <a:pt x="433" y="99"/>
                      <a:pt x="338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1" name="Google Shape;1571;p35"/>
              <p:cNvSpPr/>
              <p:nvPr/>
            </p:nvSpPr>
            <p:spPr>
              <a:xfrm>
                <a:off x="2384800" y="4589425"/>
                <a:ext cx="107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4" extrusionOk="0">
                    <a:moveTo>
                      <a:pt x="216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5"/>
                      <a:pt x="96" y="434"/>
                      <a:pt x="216" y="434"/>
                    </a:cubicBezTo>
                    <a:cubicBezTo>
                      <a:pt x="335" y="434"/>
                      <a:pt x="430" y="335"/>
                      <a:pt x="430" y="215"/>
                    </a:cubicBezTo>
                    <a:cubicBezTo>
                      <a:pt x="430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" name="Google Shape;1572;p35"/>
              <p:cNvSpPr/>
              <p:nvPr/>
            </p:nvSpPr>
            <p:spPr>
              <a:xfrm>
                <a:off x="234870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4"/>
                      <a:pt x="99" y="429"/>
                      <a:pt x="218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" name="Google Shape;1573;p35"/>
              <p:cNvSpPr/>
              <p:nvPr/>
            </p:nvSpPr>
            <p:spPr>
              <a:xfrm>
                <a:off x="23307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" name="Google Shape;1574;p35"/>
              <p:cNvSpPr/>
              <p:nvPr/>
            </p:nvSpPr>
            <p:spPr>
              <a:xfrm>
                <a:off x="233072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8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" name="Google Shape;1575;p35"/>
              <p:cNvSpPr/>
              <p:nvPr/>
            </p:nvSpPr>
            <p:spPr>
              <a:xfrm>
                <a:off x="234870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" name="Google Shape;1576;p35"/>
              <p:cNvSpPr/>
              <p:nvPr/>
            </p:nvSpPr>
            <p:spPr>
              <a:xfrm>
                <a:off x="234870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3"/>
                      <a:pt x="218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" name="Google Shape;1577;p35"/>
              <p:cNvSpPr/>
              <p:nvPr/>
            </p:nvSpPr>
            <p:spPr>
              <a:xfrm>
                <a:off x="23307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" name="Google Shape;1578;p35"/>
              <p:cNvSpPr/>
              <p:nvPr/>
            </p:nvSpPr>
            <p:spPr>
              <a:xfrm>
                <a:off x="233072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9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" name="Google Shape;1579;p35"/>
              <p:cNvSpPr/>
              <p:nvPr/>
            </p:nvSpPr>
            <p:spPr>
              <a:xfrm>
                <a:off x="234870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0" name="Google Shape;1580;p35"/>
              <p:cNvSpPr/>
              <p:nvPr/>
            </p:nvSpPr>
            <p:spPr>
              <a:xfrm>
                <a:off x="234870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4"/>
                      <a:pt x="218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" name="Google Shape;1581;p35"/>
              <p:cNvSpPr/>
              <p:nvPr/>
            </p:nvSpPr>
            <p:spPr>
              <a:xfrm>
                <a:off x="2330725" y="4607400"/>
                <a:ext cx="10850" cy="1050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20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290"/>
                      <a:pt x="38" y="351"/>
                      <a:pt x="90" y="389"/>
                    </a:cubicBezTo>
                    <a:cubicBezTo>
                      <a:pt x="154" y="399"/>
                      <a:pt x="219" y="410"/>
                      <a:pt x="283" y="419"/>
                    </a:cubicBezTo>
                    <a:cubicBezTo>
                      <a:pt x="368" y="392"/>
                      <a:pt x="434" y="314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" name="Google Shape;1582;p35"/>
              <p:cNvSpPr/>
              <p:nvPr/>
            </p:nvSpPr>
            <p:spPr>
              <a:xfrm>
                <a:off x="231267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4"/>
                      <a:pt x="99" y="429"/>
                      <a:pt x="219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" name="Google Shape;1583;p35"/>
              <p:cNvSpPr/>
              <p:nvPr/>
            </p:nvSpPr>
            <p:spPr>
              <a:xfrm>
                <a:off x="2294700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35"/>
              <p:cNvSpPr/>
              <p:nvPr/>
            </p:nvSpPr>
            <p:spPr>
              <a:xfrm>
                <a:off x="231267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35"/>
              <p:cNvSpPr/>
              <p:nvPr/>
            </p:nvSpPr>
            <p:spPr>
              <a:xfrm>
                <a:off x="2294700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8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35"/>
              <p:cNvSpPr/>
              <p:nvPr/>
            </p:nvSpPr>
            <p:spPr>
              <a:xfrm>
                <a:off x="231267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3"/>
                      <a:pt x="219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1587;p35"/>
              <p:cNvSpPr/>
              <p:nvPr/>
            </p:nvSpPr>
            <p:spPr>
              <a:xfrm>
                <a:off x="2294700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" name="Google Shape;1588;p35"/>
              <p:cNvSpPr/>
              <p:nvPr/>
            </p:nvSpPr>
            <p:spPr>
              <a:xfrm>
                <a:off x="231267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" name="Google Shape;1589;p35"/>
              <p:cNvSpPr/>
              <p:nvPr/>
            </p:nvSpPr>
            <p:spPr>
              <a:xfrm>
                <a:off x="2294700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" name="Google Shape;1590;p35"/>
              <p:cNvSpPr/>
              <p:nvPr/>
            </p:nvSpPr>
            <p:spPr>
              <a:xfrm>
                <a:off x="2294700" y="4607400"/>
                <a:ext cx="1085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67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232"/>
                      <a:pt x="4" y="242"/>
                      <a:pt x="7" y="256"/>
                    </a:cubicBezTo>
                    <a:cubicBezTo>
                      <a:pt x="147" y="256"/>
                      <a:pt x="284" y="259"/>
                      <a:pt x="424" y="266"/>
                    </a:cubicBezTo>
                    <a:cubicBezTo>
                      <a:pt x="427" y="249"/>
                      <a:pt x="433" y="235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" name="Google Shape;1591;p35"/>
              <p:cNvSpPr/>
              <p:nvPr/>
            </p:nvSpPr>
            <p:spPr>
              <a:xfrm>
                <a:off x="2312675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4"/>
                      <a:pt x="219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35"/>
              <p:cNvSpPr/>
              <p:nvPr/>
            </p:nvSpPr>
            <p:spPr>
              <a:xfrm>
                <a:off x="227665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4"/>
                      <a:pt x="99" y="429"/>
                      <a:pt x="218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35"/>
              <p:cNvSpPr/>
              <p:nvPr/>
            </p:nvSpPr>
            <p:spPr>
              <a:xfrm>
                <a:off x="225867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35"/>
              <p:cNvSpPr/>
              <p:nvPr/>
            </p:nvSpPr>
            <p:spPr>
              <a:xfrm>
                <a:off x="225867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8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35"/>
              <p:cNvSpPr/>
              <p:nvPr/>
            </p:nvSpPr>
            <p:spPr>
              <a:xfrm>
                <a:off x="227665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35"/>
              <p:cNvSpPr/>
              <p:nvPr/>
            </p:nvSpPr>
            <p:spPr>
              <a:xfrm>
                <a:off x="225867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" name="Google Shape;1597;p35"/>
              <p:cNvSpPr/>
              <p:nvPr/>
            </p:nvSpPr>
            <p:spPr>
              <a:xfrm>
                <a:off x="227665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3"/>
                      <a:pt x="218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" name="Google Shape;1598;p35"/>
              <p:cNvSpPr/>
              <p:nvPr/>
            </p:nvSpPr>
            <p:spPr>
              <a:xfrm>
                <a:off x="225867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9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" name="Google Shape;1599;p35"/>
              <p:cNvSpPr/>
              <p:nvPr/>
            </p:nvSpPr>
            <p:spPr>
              <a:xfrm>
                <a:off x="227665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1600;p35"/>
              <p:cNvSpPr/>
              <p:nvPr/>
            </p:nvSpPr>
            <p:spPr>
              <a:xfrm>
                <a:off x="227665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4"/>
                      <a:pt x="218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1601;p35"/>
              <p:cNvSpPr/>
              <p:nvPr/>
            </p:nvSpPr>
            <p:spPr>
              <a:xfrm>
                <a:off x="2258675" y="4607400"/>
                <a:ext cx="10850" cy="95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82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287"/>
                      <a:pt x="31" y="344"/>
                      <a:pt x="79" y="382"/>
                    </a:cubicBezTo>
                    <a:cubicBezTo>
                      <a:pt x="188" y="361"/>
                      <a:pt x="294" y="341"/>
                      <a:pt x="399" y="324"/>
                    </a:cubicBezTo>
                    <a:cubicBezTo>
                      <a:pt x="420" y="293"/>
                      <a:pt x="434" y="256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" name="Google Shape;1602;p35"/>
              <p:cNvSpPr/>
              <p:nvPr/>
            </p:nvSpPr>
            <p:spPr>
              <a:xfrm>
                <a:off x="2222650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" name="Google Shape;1603;p35"/>
              <p:cNvSpPr/>
              <p:nvPr/>
            </p:nvSpPr>
            <p:spPr>
              <a:xfrm>
                <a:off x="224062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4"/>
                      <a:pt x="99" y="429"/>
                      <a:pt x="219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" name="Google Shape;1604;p35"/>
              <p:cNvSpPr/>
              <p:nvPr/>
            </p:nvSpPr>
            <p:spPr>
              <a:xfrm>
                <a:off x="2222650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8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" name="Google Shape;1605;p35"/>
              <p:cNvSpPr/>
              <p:nvPr/>
            </p:nvSpPr>
            <p:spPr>
              <a:xfrm>
                <a:off x="224062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1606;p35"/>
              <p:cNvSpPr/>
              <p:nvPr/>
            </p:nvSpPr>
            <p:spPr>
              <a:xfrm>
                <a:off x="2222650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1607;p35"/>
              <p:cNvSpPr/>
              <p:nvPr/>
            </p:nvSpPr>
            <p:spPr>
              <a:xfrm>
                <a:off x="224062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3"/>
                      <a:pt x="219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35"/>
              <p:cNvSpPr/>
              <p:nvPr/>
            </p:nvSpPr>
            <p:spPr>
              <a:xfrm>
                <a:off x="2222650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35"/>
              <p:cNvSpPr/>
              <p:nvPr/>
            </p:nvSpPr>
            <p:spPr>
              <a:xfrm>
                <a:off x="224062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35"/>
              <p:cNvSpPr/>
              <p:nvPr/>
            </p:nvSpPr>
            <p:spPr>
              <a:xfrm>
                <a:off x="2240625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4"/>
                      <a:pt x="219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" name="Google Shape;1611;p35"/>
              <p:cNvSpPr/>
              <p:nvPr/>
            </p:nvSpPr>
            <p:spPr>
              <a:xfrm>
                <a:off x="2222650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35"/>
              <p:cNvSpPr/>
              <p:nvPr/>
            </p:nvSpPr>
            <p:spPr>
              <a:xfrm>
                <a:off x="21866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35"/>
              <p:cNvSpPr/>
              <p:nvPr/>
            </p:nvSpPr>
            <p:spPr>
              <a:xfrm>
                <a:off x="220460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4"/>
                      <a:pt x="99" y="429"/>
                      <a:pt x="218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35"/>
              <p:cNvSpPr/>
              <p:nvPr/>
            </p:nvSpPr>
            <p:spPr>
              <a:xfrm>
                <a:off x="220460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35"/>
              <p:cNvSpPr/>
              <p:nvPr/>
            </p:nvSpPr>
            <p:spPr>
              <a:xfrm>
                <a:off x="2204588" y="4481313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8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" name="Google Shape;1616;p35"/>
              <p:cNvSpPr/>
              <p:nvPr/>
            </p:nvSpPr>
            <p:spPr>
              <a:xfrm>
                <a:off x="21866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" name="Google Shape;1617;p35"/>
              <p:cNvSpPr/>
              <p:nvPr/>
            </p:nvSpPr>
            <p:spPr>
              <a:xfrm>
                <a:off x="220460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3"/>
                      <a:pt x="218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35"/>
              <p:cNvSpPr/>
              <p:nvPr/>
            </p:nvSpPr>
            <p:spPr>
              <a:xfrm>
                <a:off x="220460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35"/>
              <p:cNvSpPr/>
              <p:nvPr/>
            </p:nvSpPr>
            <p:spPr>
              <a:xfrm>
                <a:off x="218662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9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35"/>
              <p:cNvSpPr/>
              <p:nvPr/>
            </p:nvSpPr>
            <p:spPr>
              <a:xfrm>
                <a:off x="220460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4"/>
                      <a:pt x="218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35"/>
              <p:cNvSpPr/>
              <p:nvPr/>
            </p:nvSpPr>
            <p:spPr>
              <a:xfrm>
                <a:off x="218662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" name="Google Shape;1622;p35"/>
              <p:cNvSpPr/>
              <p:nvPr/>
            </p:nvSpPr>
            <p:spPr>
              <a:xfrm>
                <a:off x="2204600" y="46254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8"/>
                      <a:pt x="99" y="433"/>
                      <a:pt x="218" y="433"/>
                    </a:cubicBezTo>
                    <a:cubicBezTo>
                      <a:pt x="338" y="433"/>
                      <a:pt x="433" y="338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" name="Google Shape;1623;p35"/>
              <p:cNvSpPr/>
              <p:nvPr/>
            </p:nvSpPr>
            <p:spPr>
              <a:xfrm>
                <a:off x="2186625" y="4643500"/>
                <a:ext cx="1042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03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6"/>
                    </a:cubicBezTo>
                    <a:cubicBezTo>
                      <a:pt x="0" y="297"/>
                      <a:pt x="49" y="365"/>
                      <a:pt x="113" y="403"/>
                    </a:cubicBezTo>
                    <a:cubicBezTo>
                      <a:pt x="212" y="315"/>
                      <a:pt x="314" y="229"/>
                      <a:pt x="416" y="147"/>
                    </a:cubicBezTo>
                    <a:cubicBezTo>
                      <a:pt x="389" y="62"/>
                      <a:pt x="311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624;p35"/>
              <p:cNvSpPr/>
              <p:nvPr/>
            </p:nvSpPr>
            <p:spPr>
              <a:xfrm>
                <a:off x="2152800" y="4436975"/>
                <a:ext cx="6000" cy="1125"/>
              </a:xfrm>
              <a:custGeom>
                <a:avLst/>
                <a:gdLst/>
                <a:ahLst/>
                <a:cxnLst/>
                <a:rect l="l" t="t" r="r" b="b"/>
                <a:pathLst>
                  <a:path w="240" h="4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9" y="27"/>
                      <a:pt x="79" y="45"/>
                      <a:pt x="127" y="45"/>
                    </a:cubicBezTo>
                    <a:cubicBezTo>
                      <a:pt x="172" y="45"/>
                      <a:pt x="209" y="27"/>
                      <a:pt x="240" y="7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" name="Google Shape;1625;p35"/>
              <p:cNvSpPr/>
              <p:nvPr/>
            </p:nvSpPr>
            <p:spPr>
              <a:xfrm>
                <a:off x="2150600" y="446330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0" y="337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35"/>
              <p:cNvSpPr/>
              <p:nvPr/>
            </p:nvSpPr>
            <p:spPr>
              <a:xfrm>
                <a:off x="216857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9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29"/>
                      <a:pt x="219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35"/>
              <p:cNvSpPr/>
              <p:nvPr/>
            </p:nvSpPr>
            <p:spPr>
              <a:xfrm>
                <a:off x="216857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35"/>
              <p:cNvSpPr/>
              <p:nvPr/>
            </p:nvSpPr>
            <p:spPr>
              <a:xfrm>
                <a:off x="2150600" y="4499325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8"/>
                    </a:cubicBezTo>
                    <a:cubicBezTo>
                      <a:pt x="430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35"/>
              <p:cNvSpPr/>
              <p:nvPr/>
            </p:nvSpPr>
            <p:spPr>
              <a:xfrm>
                <a:off x="2150600" y="453535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0" y="337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35"/>
              <p:cNvSpPr/>
              <p:nvPr/>
            </p:nvSpPr>
            <p:spPr>
              <a:xfrm>
                <a:off x="216857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3"/>
                      <a:pt x="219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35"/>
              <p:cNvSpPr/>
              <p:nvPr/>
            </p:nvSpPr>
            <p:spPr>
              <a:xfrm>
                <a:off x="2150600" y="4571375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9"/>
                    </a:cubicBezTo>
                    <a:cubicBezTo>
                      <a:pt x="430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35"/>
              <p:cNvSpPr/>
              <p:nvPr/>
            </p:nvSpPr>
            <p:spPr>
              <a:xfrm>
                <a:off x="216857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35"/>
              <p:cNvSpPr/>
              <p:nvPr/>
            </p:nvSpPr>
            <p:spPr>
              <a:xfrm>
                <a:off x="2150600" y="460740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35"/>
              <p:cNvSpPr/>
              <p:nvPr/>
            </p:nvSpPr>
            <p:spPr>
              <a:xfrm>
                <a:off x="2168575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4"/>
                      <a:pt x="219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35"/>
              <p:cNvSpPr/>
              <p:nvPr/>
            </p:nvSpPr>
            <p:spPr>
              <a:xfrm>
                <a:off x="2168575" y="46254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8"/>
                      <a:pt x="96" y="433"/>
                      <a:pt x="219" y="433"/>
                    </a:cubicBezTo>
                    <a:cubicBezTo>
                      <a:pt x="338" y="433"/>
                      <a:pt x="433" y="338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35"/>
              <p:cNvSpPr/>
              <p:nvPr/>
            </p:nvSpPr>
            <p:spPr>
              <a:xfrm>
                <a:off x="2150600" y="4643500"/>
                <a:ext cx="107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0" extrusionOk="0">
                    <a:moveTo>
                      <a:pt x="215" y="1"/>
                    </a:moveTo>
                    <a:cubicBezTo>
                      <a:pt x="96" y="1"/>
                      <a:pt x="1" y="96"/>
                      <a:pt x="1" y="216"/>
                    </a:cubicBezTo>
                    <a:cubicBezTo>
                      <a:pt x="1" y="335"/>
                      <a:pt x="96" y="430"/>
                      <a:pt x="215" y="430"/>
                    </a:cubicBezTo>
                    <a:cubicBezTo>
                      <a:pt x="334" y="430"/>
                      <a:pt x="430" y="335"/>
                      <a:pt x="430" y="216"/>
                    </a:cubicBezTo>
                    <a:cubicBezTo>
                      <a:pt x="430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35"/>
              <p:cNvSpPr/>
              <p:nvPr/>
            </p:nvSpPr>
            <p:spPr>
              <a:xfrm>
                <a:off x="2150600" y="4679550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1" y="95"/>
                      <a:pt x="1" y="214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0" y="334"/>
                      <a:pt x="430" y="214"/>
                    </a:cubicBezTo>
                    <a:cubicBezTo>
                      <a:pt x="430" y="95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35"/>
              <p:cNvSpPr/>
              <p:nvPr/>
            </p:nvSpPr>
            <p:spPr>
              <a:xfrm>
                <a:off x="2168575" y="4661475"/>
                <a:ext cx="10075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17" extrusionOk="0">
                    <a:moveTo>
                      <a:pt x="219" y="0"/>
                    </a:moveTo>
                    <a:cubicBezTo>
                      <a:pt x="96" y="0"/>
                      <a:pt x="0" y="96"/>
                      <a:pt x="0" y="219"/>
                    </a:cubicBezTo>
                    <a:cubicBezTo>
                      <a:pt x="0" y="307"/>
                      <a:pt x="58" y="385"/>
                      <a:pt x="137" y="416"/>
                    </a:cubicBezTo>
                    <a:cubicBezTo>
                      <a:pt x="164" y="385"/>
                      <a:pt x="191" y="355"/>
                      <a:pt x="219" y="321"/>
                    </a:cubicBezTo>
                    <a:cubicBezTo>
                      <a:pt x="246" y="286"/>
                      <a:pt x="277" y="253"/>
                      <a:pt x="307" y="219"/>
                    </a:cubicBezTo>
                    <a:cubicBezTo>
                      <a:pt x="338" y="181"/>
                      <a:pt x="368" y="147"/>
                      <a:pt x="403" y="110"/>
                    </a:cubicBezTo>
                    <a:cubicBezTo>
                      <a:pt x="365" y="45"/>
                      <a:pt x="297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35"/>
              <p:cNvSpPr/>
              <p:nvPr/>
            </p:nvSpPr>
            <p:spPr>
              <a:xfrm>
                <a:off x="2150600" y="4896525"/>
                <a:ext cx="3450" cy="957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383" extrusionOk="0">
                    <a:moveTo>
                      <a:pt x="103" y="1"/>
                    </a:moveTo>
                    <a:cubicBezTo>
                      <a:pt x="42" y="42"/>
                      <a:pt x="1" y="107"/>
                      <a:pt x="1" y="185"/>
                    </a:cubicBezTo>
                    <a:cubicBezTo>
                      <a:pt x="1" y="274"/>
                      <a:pt x="55" y="352"/>
                      <a:pt x="137" y="383"/>
                    </a:cubicBezTo>
                    <a:cubicBezTo>
                      <a:pt x="127" y="257"/>
                      <a:pt x="117" y="131"/>
                      <a:pt x="1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" name="Google Shape;1640;p35"/>
              <p:cNvSpPr/>
              <p:nvPr/>
            </p:nvSpPr>
            <p:spPr>
              <a:xfrm>
                <a:off x="2150600" y="4932050"/>
                <a:ext cx="385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154" h="399" extrusionOk="0">
                    <a:moveTo>
                      <a:pt x="154" y="1"/>
                    </a:moveTo>
                    <a:cubicBezTo>
                      <a:pt x="65" y="28"/>
                      <a:pt x="1" y="106"/>
                      <a:pt x="1" y="205"/>
                    </a:cubicBezTo>
                    <a:cubicBezTo>
                      <a:pt x="1" y="290"/>
                      <a:pt x="51" y="365"/>
                      <a:pt x="123" y="399"/>
                    </a:cubicBezTo>
                    <a:cubicBezTo>
                      <a:pt x="137" y="276"/>
                      <a:pt x="147" y="150"/>
                      <a:pt x="154" y="28"/>
                    </a:cubicBezTo>
                    <a:lnTo>
                      <a:pt x="15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" name="Google Shape;1641;p35"/>
              <p:cNvSpPr/>
              <p:nvPr/>
            </p:nvSpPr>
            <p:spPr>
              <a:xfrm>
                <a:off x="2115700" y="4435800"/>
                <a:ext cx="835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2" extrusionOk="0">
                    <a:moveTo>
                      <a:pt x="0" y="0"/>
                    </a:moveTo>
                    <a:cubicBezTo>
                      <a:pt x="37" y="54"/>
                      <a:pt x="98" y="92"/>
                      <a:pt x="170" y="92"/>
                    </a:cubicBezTo>
                    <a:cubicBezTo>
                      <a:pt x="238" y="92"/>
                      <a:pt x="293" y="58"/>
                      <a:pt x="334" y="1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" name="Google Shape;1642;p35"/>
              <p:cNvSpPr/>
              <p:nvPr/>
            </p:nvSpPr>
            <p:spPr>
              <a:xfrm>
                <a:off x="211447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" name="Google Shape;1643;p35"/>
              <p:cNvSpPr/>
              <p:nvPr/>
            </p:nvSpPr>
            <p:spPr>
              <a:xfrm>
                <a:off x="213255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" name="Google Shape;1644;p35"/>
              <p:cNvSpPr/>
              <p:nvPr/>
            </p:nvSpPr>
            <p:spPr>
              <a:xfrm>
                <a:off x="211447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" name="Google Shape;1645;p35"/>
              <p:cNvSpPr/>
              <p:nvPr/>
            </p:nvSpPr>
            <p:spPr>
              <a:xfrm>
                <a:off x="213255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" name="Google Shape;1646;p35"/>
              <p:cNvSpPr/>
              <p:nvPr/>
            </p:nvSpPr>
            <p:spPr>
              <a:xfrm>
                <a:off x="213255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5"/>
                      <a:pt x="96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" name="Google Shape;1647;p35"/>
              <p:cNvSpPr/>
              <p:nvPr/>
            </p:nvSpPr>
            <p:spPr>
              <a:xfrm>
                <a:off x="211447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" name="Google Shape;1648;p35"/>
              <p:cNvSpPr/>
              <p:nvPr/>
            </p:nvSpPr>
            <p:spPr>
              <a:xfrm>
                <a:off x="213255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" name="Google Shape;1649;p35"/>
              <p:cNvSpPr/>
              <p:nvPr/>
            </p:nvSpPr>
            <p:spPr>
              <a:xfrm>
                <a:off x="211447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9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" name="Google Shape;1650;p35"/>
              <p:cNvSpPr/>
              <p:nvPr/>
            </p:nvSpPr>
            <p:spPr>
              <a:xfrm>
                <a:off x="213255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5"/>
                      <a:pt x="96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" name="Google Shape;1651;p35"/>
              <p:cNvSpPr/>
              <p:nvPr/>
            </p:nvSpPr>
            <p:spPr>
              <a:xfrm>
                <a:off x="211447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" name="Google Shape;1652;p35"/>
              <p:cNvSpPr/>
              <p:nvPr/>
            </p:nvSpPr>
            <p:spPr>
              <a:xfrm>
                <a:off x="2114475" y="4643500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0"/>
                      <a:pt x="219" y="430"/>
                    </a:cubicBezTo>
                    <a:cubicBezTo>
                      <a:pt x="339" y="430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" name="Google Shape;1653;p35"/>
              <p:cNvSpPr/>
              <p:nvPr/>
            </p:nvSpPr>
            <p:spPr>
              <a:xfrm>
                <a:off x="2132550" y="46254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" name="Google Shape;1654;p35"/>
              <p:cNvSpPr/>
              <p:nvPr/>
            </p:nvSpPr>
            <p:spPr>
              <a:xfrm>
                <a:off x="2132550" y="46614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9"/>
                    </a:cubicBezTo>
                    <a:cubicBezTo>
                      <a:pt x="1" y="338"/>
                      <a:pt x="96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" name="Google Shape;1655;p35"/>
              <p:cNvSpPr/>
              <p:nvPr/>
            </p:nvSpPr>
            <p:spPr>
              <a:xfrm>
                <a:off x="2114475" y="46795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4"/>
                      <a:pt x="100" y="433"/>
                      <a:pt x="219" y="433"/>
                    </a:cubicBezTo>
                    <a:cubicBezTo>
                      <a:pt x="339" y="433"/>
                      <a:pt x="433" y="334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" name="Google Shape;1656;p35"/>
              <p:cNvSpPr/>
              <p:nvPr/>
            </p:nvSpPr>
            <p:spPr>
              <a:xfrm>
                <a:off x="2114475" y="47155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3"/>
                      <a:pt x="219" y="433"/>
                    </a:cubicBezTo>
                    <a:cubicBezTo>
                      <a:pt x="339" y="433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1657;p35"/>
              <p:cNvSpPr/>
              <p:nvPr/>
            </p:nvSpPr>
            <p:spPr>
              <a:xfrm>
                <a:off x="2132550" y="46975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100"/>
                      <a:pt x="1" y="219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" name="Google Shape;1658;p35"/>
              <p:cNvSpPr/>
              <p:nvPr/>
            </p:nvSpPr>
            <p:spPr>
              <a:xfrm>
                <a:off x="2114475" y="47516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4"/>
                      <a:pt x="100" y="433"/>
                      <a:pt x="219" y="433"/>
                    </a:cubicBezTo>
                    <a:cubicBezTo>
                      <a:pt x="339" y="433"/>
                      <a:pt x="433" y="334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" name="Google Shape;1659;p35"/>
              <p:cNvSpPr/>
              <p:nvPr/>
            </p:nvSpPr>
            <p:spPr>
              <a:xfrm>
                <a:off x="2132550" y="4733525"/>
                <a:ext cx="87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434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4"/>
                      <a:pt x="215" y="434"/>
                    </a:cubicBezTo>
                    <a:cubicBezTo>
                      <a:pt x="239" y="434"/>
                      <a:pt x="259" y="426"/>
                      <a:pt x="280" y="420"/>
                    </a:cubicBezTo>
                    <a:cubicBezTo>
                      <a:pt x="290" y="355"/>
                      <a:pt x="297" y="287"/>
                      <a:pt x="311" y="219"/>
                    </a:cubicBezTo>
                    <a:cubicBezTo>
                      <a:pt x="311" y="209"/>
                      <a:pt x="314" y="198"/>
                      <a:pt x="314" y="192"/>
                    </a:cubicBezTo>
                    <a:cubicBezTo>
                      <a:pt x="324" y="143"/>
                      <a:pt x="338" y="96"/>
                      <a:pt x="348" y="49"/>
                    </a:cubicBezTo>
                    <a:cubicBezTo>
                      <a:pt x="311" y="21"/>
                      <a:pt x="266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" name="Google Shape;1660;p35"/>
              <p:cNvSpPr/>
              <p:nvPr/>
            </p:nvSpPr>
            <p:spPr>
              <a:xfrm>
                <a:off x="2114475" y="47876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3"/>
                      <a:pt x="219" y="433"/>
                    </a:cubicBezTo>
                    <a:cubicBezTo>
                      <a:pt x="339" y="433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" name="Google Shape;1661;p35"/>
              <p:cNvSpPr/>
              <p:nvPr/>
            </p:nvSpPr>
            <p:spPr>
              <a:xfrm>
                <a:off x="2132550" y="4769725"/>
                <a:ext cx="5050" cy="106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24" extrusionOk="0">
                    <a:moveTo>
                      <a:pt x="198" y="0"/>
                    </a:moveTo>
                    <a:lnTo>
                      <a:pt x="198" y="0"/>
                    </a:lnTo>
                    <a:cubicBezTo>
                      <a:pt x="86" y="11"/>
                      <a:pt x="1" y="99"/>
                      <a:pt x="1" y="212"/>
                    </a:cubicBezTo>
                    <a:cubicBezTo>
                      <a:pt x="1" y="324"/>
                      <a:pt x="89" y="416"/>
                      <a:pt x="201" y="423"/>
                    </a:cubicBezTo>
                    <a:cubicBezTo>
                      <a:pt x="198" y="355"/>
                      <a:pt x="194" y="283"/>
                      <a:pt x="194" y="212"/>
                    </a:cubicBezTo>
                    <a:cubicBezTo>
                      <a:pt x="194" y="140"/>
                      <a:pt x="194" y="69"/>
                      <a:pt x="1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" name="Google Shape;1662;p35"/>
              <p:cNvSpPr/>
              <p:nvPr/>
            </p:nvSpPr>
            <p:spPr>
              <a:xfrm>
                <a:off x="2132550" y="4805575"/>
                <a:ext cx="830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32" h="434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4"/>
                      <a:pt x="215" y="434"/>
                    </a:cubicBezTo>
                    <a:cubicBezTo>
                      <a:pt x="259" y="434"/>
                      <a:pt x="297" y="420"/>
                      <a:pt x="331" y="396"/>
                    </a:cubicBezTo>
                    <a:cubicBezTo>
                      <a:pt x="320" y="338"/>
                      <a:pt x="314" y="277"/>
                      <a:pt x="303" y="219"/>
                    </a:cubicBezTo>
                    <a:cubicBezTo>
                      <a:pt x="297" y="151"/>
                      <a:pt x="290" y="82"/>
                      <a:pt x="283" y="14"/>
                    </a:cubicBezTo>
                    <a:cubicBezTo>
                      <a:pt x="259" y="8"/>
                      <a:pt x="239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" name="Google Shape;1663;p35"/>
              <p:cNvSpPr/>
              <p:nvPr/>
            </p:nvSpPr>
            <p:spPr>
              <a:xfrm>
                <a:off x="2114475" y="48236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4" name="Google Shape;1664;p35"/>
              <p:cNvSpPr/>
              <p:nvPr/>
            </p:nvSpPr>
            <p:spPr>
              <a:xfrm>
                <a:off x="2132550" y="4841700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5" name="Google Shape;1665;p35"/>
              <p:cNvSpPr/>
              <p:nvPr/>
            </p:nvSpPr>
            <p:spPr>
              <a:xfrm>
                <a:off x="2114475" y="48596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9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" name="Google Shape;1666;p35"/>
              <p:cNvSpPr/>
              <p:nvPr/>
            </p:nvSpPr>
            <p:spPr>
              <a:xfrm>
                <a:off x="2114475" y="48957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" name="Google Shape;1667;p35"/>
              <p:cNvSpPr/>
              <p:nvPr/>
            </p:nvSpPr>
            <p:spPr>
              <a:xfrm>
                <a:off x="2132550" y="48777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5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8" name="Google Shape;1668;p35"/>
              <p:cNvSpPr/>
              <p:nvPr/>
            </p:nvSpPr>
            <p:spPr>
              <a:xfrm>
                <a:off x="2114475" y="49317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100"/>
                      <a:pt x="1" y="219"/>
                    </a:cubicBezTo>
                    <a:cubicBezTo>
                      <a:pt x="1" y="339"/>
                      <a:pt x="100" y="433"/>
                      <a:pt x="219" y="433"/>
                    </a:cubicBezTo>
                    <a:cubicBezTo>
                      <a:pt x="339" y="433"/>
                      <a:pt x="433" y="339"/>
                      <a:pt x="433" y="219"/>
                    </a:cubicBezTo>
                    <a:cubicBezTo>
                      <a:pt x="433" y="100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9" name="Google Shape;1669;p35"/>
              <p:cNvSpPr/>
              <p:nvPr/>
            </p:nvSpPr>
            <p:spPr>
              <a:xfrm>
                <a:off x="2132550" y="49137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" name="Google Shape;1670;p35"/>
              <p:cNvSpPr/>
              <p:nvPr/>
            </p:nvSpPr>
            <p:spPr>
              <a:xfrm>
                <a:off x="2114475" y="49677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1" name="Google Shape;1671;p35"/>
              <p:cNvSpPr/>
              <p:nvPr/>
            </p:nvSpPr>
            <p:spPr>
              <a:xfrm>
                <a:off x="2132550" y="49497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5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" name="Google Shape;1672;p35"/>
              <p:cNvSpPr/>
              <p:nvPr/>
            </p:nvSpPr>
            <p:spPr>
              <a:xfrm>
                <a:off x="2132550" y="4985800"/>
                <a:ext cx="940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0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27"/>
                      <a:pt x="86" y="420"/>
                      <a:pt x="198" y="430"/>
                    </a:cubicBezTo>
                    <a:cubicBezTo>
                      <a:pt x="205" y="416"/>
                      <a:pt x="212" y="406"/>
                      <a:pt x="215" y="395"/>
                    </a:cubicBezTo>
                    <a:cubicBezTo>
                      <a:pt x="249" y="334"/>
                      <a:pt x="283" y="277"/>
                      <a:pt x="314" y="215"/>
                    </a:cubicBezTo>
                    <a:cubicBezTo>
                      <a:pt x="338" y="170"/>
                      <a:pt x="355" y="120"/>
                      <a:pt x="375" y="72"/>
                    </a:cubicBezTo>
                    <a:cubicBezTo>
                      <a:pt x="338" y="27"/>
                      <a:pt x="280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3" name="Google Shape;1673;p35"/>
              <p:cNvSpPr/>
              <p:nvPr/>
            </p:nvSpPr>
            <p:spPr>
              <a:xfrm>
                <a:off x="2114475" y="50037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100"/>
                      <a:pt x="1" y="219"/>
                    </a:cubicBezTo>
                    <a:cubicBezTo>
                      <a:pt x="1" y="339"/>
                      <a:pt x="100" y="433"/>
                      <a:pt x="219" y="433"/>
                    </a:cubicBezTo>
                    <a:cubicBezTo>
                      <a:pt x="339" y="433"/>
                      <a:pt x="433" y="339"/>
                      <a:pt x="433" y="219"/>
                    </a:cubicBezTo>
                    <a:cubicBezTo>
                      <a:pt x="433" y="100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4" name="Google Shape;1674;p35"/>
              <p:cNvSpPr/>
              <p:nvPr/>
            </p:nvSpPr>
            <p:spPr>
              <a:xfrm>
                <a:off x="2078900" y="4434675"/>
                <a:ext cx="9900" cy="3425"/>
              </a:xfrm>
              <a:custGeom>
                <a:avLst/>
                <a:gdLst/>
                <a:ahLst/>
                <a:cxnLst/>
                <a:rect l="l" t="t" r="r" b="b"/>
                <a:pathLst>
                  <a:path w="396" h="13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4" y="79"/>
                      <a:pt x="109" y="137"/>
                      <a:pt x="201" y="137"/>
                    </a:cubicBezTo>
                    <a:cubicBezTo>
                      <a:pt x="287" y="137"/>
                      <a:pt x="358" y="86"/>
                      <a:pt x="395" y="14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" name="Google Shape;1675;p35"/>
              <p:cNvSpPr/>
              <p:nvPr/>
            </p:nvSpPr>
            <p:spPr>
              <a:xfrm>
                <a:off x="2078475" y="44633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" name="Google Shape;1676;p35"/>
              <p:cNvSpPr/>
              <p:nvPr/>
            </p:nvSpPr>
            <p:spPr>
              <a:xfrm>
                <a:off x="209652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7" name="Google Shape;1677;p35"/>
              <p:cNvSpPr/>
              <p:nvPr/>
            </p:nvSpPr>
            <p:spPr>
              <a:xfrm>
                <a:off x="2078475" y="4499325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8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8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" name="Google Shape;1678;p35"/>
              <p:cNvSpPr/>
              <p:nvPr/>
            </p:nvSpPr>
            <p:spPr>
              <a:xfrm>
                <a:off x="209652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9" name="Google Shape;1679;p35"/>
              <p:cNvSpPr/>
              <p:nvPr/>
            </p:nvSpPr>
            <p:spPr>
              <a:xfrm>
                <a:off x="209652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0" name="Google Shape;1680;p35"/>
              <p:cNvSpPr/>
              <p:nvPr/>
            </p:nvSpPr>
            <p:spPr>
              <a:xfrm>
                <a:off x="2078475" y="4535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1" name="Google Shape;1681;p35"/>
              <p:cNvSpPr/>
              <p:nvPr/>
            </p:nvSpPr>
            <p:spPr>
              <a:xfrm>
                <a:off x="2078475" y="4571375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9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9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2" name="Google Shape;1682;p35"/>
              <p:cNvSpPr/>
              <p:nvPr/>
            </p:nvSpPr>
            <p:spPr>
              <a:xfrm>
                <a:off x="209652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3" name="Google Shape;1683;p35"/>
              <p:cNvSpPr/>
              <p:nvPr/>
            </p:nvSpPr>
            <p:spPr>
              <a:xfrm>
                <a:off x="2078475" y="4607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4" name="Google Shape;1684;p35"/>
              <p:cNvSpPr/>
              <p:nvPr/>
            </p:nvSpPr>
            <p:spPr>
              <a:xfrm>
                <a:off x="2096525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5" name="Google Shape;1685;p35"/>
              <p:cNvSpPr/>
              <p:nvPr/>
            </p:nvSpPr>
            <p:spPr>
              <a:xfrm>
                <a:off x="2096525" y="46254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6" name="Google Shape;1686;p35"/>
              <p:cNvSpPr/>
              <p:nvPr/>
            </p:nvSpPr>
            <p:spPr>
              <a:xfrm>
                <a:off x="2078475" y="4643500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6"/>
                    </a:cubicBezTo>
                    <a:cubicBezTo>
                      <a:pt x="0" y="335"/>
                      <a:pt x="99" y="430"/>
                      <a:pt x="218" y="430"/>
                    </a:cubicBezTo>
                    <a:cubicBezTo>
                      <a:pt x="337" y="430"/>
                      <a:pt x="433" y="335"/>
                      <a:pt x="433" y="216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7" name="Google Shape;1687;p35"/>
              <p:cNvSpPr/>
              <p:nvPr/>
            </p:nvSpPr>
            <p:spPr>
              <a:xfrm>
                <a:off x="2078475" y="467955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5"/>
                      <a:pt x="0" y="214"/>
                    </a:cubicBezTo>
                    <a:cubicBezTo>
                      <a:pt x="0" y="334"/>
                      <a:pt x="99" y="433"/>
                      <a:pt x="218" y="433"/>
                    </a:cubicBezTo>
                    <a:cubicBezTo>
                      <a:pt x="337" y="433"/>
                      <a:pt x="433" y="334"/>
                      <a:pt x="433" y="214"/>
                    </a:cubicBezTo>
                    <a:cubicBezTo>
                      <a:pt x="433" y="95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" name="Google Shape;1688;p35"/>
              <p:cNvSpPr/>
              <p:nvPr/>
            </p:nvSpPr>
            <p:spPr>
              <a:xfrm>
                <a:off x="2096525" y="46614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9"/>
                    </a:cubicBezTo>
                    <a:cubicBezTo>
                      <a:pt x="0" y="338"/>
                      <a:pt x="96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9" name="Google Shape;1689;p35"/>
              <p:cNvSpPr/>
              <p:nvPr/>
            </p:nvSpPr>
            <p:spPr>
              <a:xfrm>
                <a:off x="2096525" y="46975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100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0" name="Google Shape;1690;p35"/>
              <p:cNvSpPr/>
              <p:nvPr/>
            </p:nvSpPr>
            <p:spPr>
              <a:xfrm>
                <a:off x="2078475" y="47155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6"/>
                    </a:cubicBezTo>
                    <a:cubicBezTo>
                      <a:pt x="0" y="335"/>
                      <a:pt x="99" y="433"/>
                      <a:pt x="218" y="433"/>
                    </a:cubicBezTo>
                    <a:cubicBezTo>
                      <a:pt x="337" y="433"/>
                      <a:pt x="433" y="335"/>
                      <a:pt x="433" y="216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1" name="Google Shape;1691;p35"/>
              <p:cNvSpPr/>
              <p:nvPr/>
            </p:nvSpPr>
            <p:spPr>
              <a:xfrm>
                <a:off x="2078475" y="475160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5"/>
                      <a:pt x="0" y="214"/>
                    </a:cubicBezTo>
                    <a:cubicBezTo>
                      <a:pt x="0" y="334"/>
                      <a:pt x="99" y="433"/>
                      <a:pt x="218" y="433"/>
                    </a:cubicBezTo>
                    <a:cubicBezTo>
                      <a:pt x="337" y="433"/>
                      <a:pt x="433" y="334"/>
                      <a:pt x="433" y="214"/>
                    </a:cubicBezTo>
                    <a:cubicBezTo>
                      <a:pt x="433" y="95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2" name="Google Shape;1692;p35"/>
              <p:cNvSpPr/>
              <p:nvPr/>
            </p:nvSpPr>
            <p:spPr>
              <a:xfrm>
                <a:off x="2096525" y="47335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3" name="Google Shape;1693;p35"/>
              <p:cNvSpPr/>
              <p:nvPr/>
            </p:nvSpPr>
            <p:spPr>
              <a:xfrm>
                <a:off x="2096525" y="47695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100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4" name="Google Shape;1694;p35"/>
              <p:cNvSpPr/>
              <p:nvPr/>
            </p:nvSpPr>
            <p:spPr>
              <a:xfrm>
                <a:off x="2078475" y="47876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6"/>
                    </a:cubicBezTo>
                    <a:cubicBezTo>
                      <a:pt x="0" y="335"/>
                      <a:pt x="99" y="433"/>
                      <a:pt x="218" y="433"/>
                    </a:cubicBezTo>
                    <a:cubicBezTo>
                      <a:pt x="337" y="433"/>
                      <a:pt x="433" y="335"/>
                      <a:pt x="433" y="216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5" name="Google Shape;1695;p35"/>
              <p:cNvSpPr/>
              <p:nvPr/>
            </p:nvSpPr>
            <p:spPr>
              <a:xfrm>
                <a:off x="2096525" y="48055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6" name="Google Shape;1696;p35"/>
              <p:cNvSpPr/>
              <p:nvPr/>
            </p:nvSpPr>
            <p:spPr>
              <a:xfrm>
                <a:off x="2078475" y="482365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5"/>
                      <a:pt x="0" y="214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4"/>
                    </a:cubicBezTo>
                    <a:cubicBezTo>
                      <a:pt x="433" y="95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7" name="Google Shape;1697;p35"/>
              <p:cNvSpPr/>
              <p:nvPr/>
            </p:nvSpPr>
            <p:spPr>
              <a:xfrm>
                <a:off x="2096525" y="4841700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8" name="Google Shape;1698;p35"/>
              <p:cNvSpPr/>
              <p:nvPr/>
            </p:nvSpPr>
            <p:spPr>
              <a:xfrm>
                <a:off x="2078475" y="48596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9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9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9" name="Google Shape;1699;p35"/>
              <p:cNvSpPr/>
              <p:nvPr/>
            </p:nvSpPr>
            <p:spPr>
              <a:xfrm>
                <a:off x="2096525" y="48777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5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0" name="Google Shape;1700;p35"/>
              <p:cNvSpPr/>
              <p:nvPr/>
            </p:nvSpPr>
            <p:spPr>
              <a:xfrm>
                <a:off x="2078475" y="489570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1" name="Google Shape;1701;p35"/>
              <p:cNvSpPr/>
              <p:nvPr/>
            </p:nvSpPr>
            <p:spPr>
              <a:xfrm>
                <a:off x="2096525" y="491375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2" name="Google Shape;1702;p35"/>
              <p:cNvSpPr/>
              <p:nvPr/>
            </p:nvSpPr>
            <p:spPr>
              <a:xfrm>
                <a:off x="2078475" y="49317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100"/>
                      <a:pt x="0" y="219"/>
                    </a:cubicBezTo>
                    <a:cubicBezTo>
                      <a:pt x="0" y="339"/>
                      <a:pt x="99" y="433"/>
                      <a:pt x="218" y="433"/>
                    </a:cubicBezTo>
                    <a:cubicBezTo>
                      <a:pt x="337" y="433"/>
                      <a:pt x="433" y="339"/>
                      <a:pt x="433" y="219"/>
                    </a:cubicBezTo>
                    <a:cubicBezTo>
                      <a:pt x="433" y="100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3" name="Google Shape;1703;p35"/>
              <p:cNvSpPr/>
              <p:nvPr/>
            </p:nvSpPr>
            <p:spPr>
              <a:xfrm>
                <a:off x="2096525" y="49497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5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4" name="Google Shape;1704;p35"/>
              <p:cNvSpPr/>
              <p:nvPr/>
            </p:nvSpPr>
            <p:spPr>
              <a:xfrm>
                <a:off x="2078475" y="496775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5" name="Google Shape;1705;p35"/>
              <p:cNvSpPr/>
              <p:nvPr/>
            </p:nvSpPr>
            <p:spPr>
              <a:xfrm>
                <a:off x="2096525" y="498580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6" name="Google Shape;1706;p35"/>
              <p:cNvSpPr/>
              <p:nvPr/>
            </p:nvSpPr>
            <p:spPr>
              <a:xfrm>
                <a:off x="2078475" y="50037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100"/>
                      <a:pt x="0" y="219"/>
                    </a:cubicBezTo>
                    <a:cubicBezTo>
                      <a:pt x="0" y="339"/>
                      <a:pt x="99" y="433"/>
                      <a:pt x="218" y="433"/>
                    </a:cubicBezTo>
                    <a:cubicBezTo>
                      <a:pt x="337" y="433"/>
                      <a:pt x="433" y="339"/>
                      <a:pt x="433" y="219"/>
                    </a:cubicBezTo>
                    <a:cubicBezTo>
                      <a:pt x="433" y="100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" name="Google Shape;1707;p35"/>
              <p:cNvSpPr/>
              <p:nvPr/>
            </p:nvSpPr>
            <p:spPr>
              <a:xfrm>
                <a:off x="2080950" y="5039875"/>
                <a:ext cx="3500" cy="975"/>
              </a:xfrm>
              <a:custGeom>
                <a:avLst/>
                <a:gdLst/>
                <a:ahLst/>
                <a:cxnLst/>
                <a:rect l="l" t="t" r="r" b="b"/>
                <a:pathLst>
                  <a:path w="140" h="39" extrusionOk="0">
                    <a:moveTo>
                      <a:pt x="119" y="1"/>
                    </a:moveTo>
                    <a:cubicBezTo>
                      <a:pt x="75" y="1"/>
                      <a:pt x="34" y="15"/>
                      <a:pt x="0" y="38"/>
                    </a:cubicBezTo>
                    <a:cubicBezTo>
                      <a:pt x="48" y="28"/>
                      <a:pt x="92" y="15"/>
                      <a:pt x="139" y="4"/>
                    </a:cubicBezTo>
                    <a:cubicBezTo>
                      <a:pt x="133" y="1"/>
                      <a:pt x="126" y="1"/>
                      <a:pt x="1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" name="Google Shape;1708;p35"/>
              <p:cNvSpPr/>
              <p:nvPr/>
            </p:nvSpPr>
            <p:spPr>
              <a:xfrm>
                <a:off x="2096525" y="50218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228" y="433"/>
                      <a:pt x="242" y="426"/>
                      <a:pt x="252" y="426"/>
                    </a:cubicBezTo>
                    <a:cubicBezTo>
                      <a:pt x="297" y="399"/>
                      <a:pt x="341" y="375"/>
                      <a:pt x="382" y="348"/>
                    </a:cubicBezTo>
                    <a:cubicBezTo>
                      <a:pt x="412" y="311"/>
                      <a:pt x="433" y="266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" name="Google Shape;1709;p35"/>
              <p:cNvSpPr/>
              <p:nvPr/>
            </p:nvSpPr>
            <p:spPr>
              <a:xfrm>
                <a:off x="2042625" y="4433550"/>
                <a:ext cx="10400" cy="4550"/>
              </a:xfrm>
              <a:custGeom>
                <a:avLst/>
                <a:gdLst/>
                <a:ahLst/>
                <a:cxnLst/>
                <a:rect l="l" t="t" r="r" b="b"/>
                <a:pathLst>
                  <a:path w="416" h="182" extrusionOk="0">
                    <a:moveTo>
                      <a:pt x="0" y="1"/>
                    </a:moveTo>
                    <a:cubicBezTo>
                      <a:pt x="21" y="103"/>
                      <a:pt x="102" y="182"/>
                      <a:pt x="211" y="182"/>
                    </a:cubicBezTo>
                    <a:cubicBezTo>
                      <a:pt x="313" y="182"/>
                      <a:pt x="395" y="110"/>
                      <a:pt x="416" y="15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" name="Google Shape;1710;p35"/>
              <p:cNvSpPr/>
              <p:nvPr/>
            </p:nvSpPr>
            <p:spPr>
              <a:xfrm>
                <a:off x="20424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" name="Google Shape;1711;p35"/>
              <p:cNvSpPr/>
              <p:nvPr/>
            </p:nvSpPr>
            <p:spPr>
              <a:xfrm>
                <a:off x="206050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4"/>
                      <a:pt x="95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2" name="Google Shape;1712;p35"/>
              <p:cNvSpPr/>
              <p:nvPr/>
            </p:nvSpPr>
            <p:spPr>
              <a:xfrm>
                <a:off x="204242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3" name="Google Shape;1713;p35"/>
              <p:cNvSpPr/>
              <p:nvPr/>
            </p:nvSpPr>
            <p:spPr>
              <a:xfrm>
                <a:off x="206050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" name="Google Shape;1714;p35"/>
              <p:cNvSpPr/>
              <p:nvPr/>
            </p:nvSpPr>
            <p:spPr>
              <a:xfrm>
                <a:off x="20424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5" name="Google Shape;1715;p35"/>
              <p:cNvSpPr/>
              <p:nvPr/>
            </p:nvSpPr>
            <p:spPr>
              <a:xfrm>
                <a:off x="206050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5"/>
                      <a:pt x="95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" name="Google Shape;1716;p35"/>
              <p:cNvSpPr/>
              <p:nvPr/>
            </p:nvSpPr>
            <p:spPr>
              <a:xfrm>
                <a:off x="206050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7" name="Google Shape;1717;p35"/>
              <p:cNvSpPr/>
              <p:nvPr/>
            </p:nvSpPr>
            <p:spPr>
              <a:xfrm>
                <a:off x="2024725" y="4589425"/>
                <a:ext cx="105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23" h="434" extrusionOk="0">
                    <a:moveTo>
                      <a:pt x="205" y="0"/>
                    </a:moveTo>
                    <a:cubicBezTo>
                      <a:pt x="106" y="0"/>
                      <a:pt x="28" y="69"/>
                      <a:pt x="1" y="157"/>
                    </a:cubicBezTo>
                    <a:lnTo>
                      <a:pt x="1" y="215"/>
                    </a:lnTo>
                    <a:cubicBezTo>
                      <a:pt x="1" y="239"/>
                      <a:pt x="1" y="259"/>
                      <a:pt x="4" y="280"/>
                    </a:cubicBezTo>
                    <a:cubicBezTo>
                      <a:pt x="31" y="368"/>
                      <a:pt x="110" y="434"/>
                      <a:pt x="205" y="434"/>
                    </a:cubicBezTo>
                    <a:cubicBezTo>
                      <a:pt x="324" y="434"/>
                      <a:pt x="423" y="335"/>
                      <a:pt x="423" y="215"/>
                    </a:cubicBezTo>
                    <a:cubicBezTo>
                      <a:pt x="423" y="96"/>
                      <a:pt x="324" y="0"/>
                      <a:pt x="2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8" name="Google Shape;1718;p35"/>
              <p:cNvSpPr/>
              <p:nvPr/>
            </p:nvSpPr>
            <p:spPr>
              <a:xfrm>
                <a:off x="204242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9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9" name="Google Shape;1719;p35"/>
              <p:cNvSpPr/>
              <p:nvPr/>
            </p:nvSpPr>
            <p:spPr>
              <a:xfrm>
                <a:off x="204242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0" name="Google Shape;1720;p35"/>
              <p:cNvSpPr/>
              <p:nvPr/>
            </p:nvSpPr>
            <p:spPr>
              <a:xfrm>
                <a:off x="206050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5"/>
                      <a:pt x="95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" name="Google Shape;1721;p35"/>
              <p:cNvSpPr/>
              <p:nvPr/>
            </p:nvSpPr>
            <p:spPr>
              <a:xfrm>
                <a:off x="2025050" y="4625450"/>
                <a:ext cx="102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10" h="434" extrusionOk="0">
                    <a:moveTo>
                      <a:pt x="192" y="1"/>
                    </a:moveTo>
                    <a:cubicBezTo>
                      <a:pt x="106" y="1"/>
                      <a:pt x="35" y="51"/>
                      <a:pt x="1" y="123"/>
                    </a:cubicBezTo>
                    <a:lnTo>
                      <a:pt x="1" y="215"/>
                    </a:lnTo>
                    <a:lnTo>
                      <a:pt x="1" y="314"/>
                    </a:lnTo>
                    <a:cubicBezTo>
                      <a:pt x="39" y="382"/>
                      <a:pt x="110" y="433"/>
                      <a:pt x="192" y="433"/>
                    </a:cubicBezTo>
                    <a:cubicBezTo>
                      <a:pt x="311" y="433"/>
                      <a:pt x="410" y="338"/>
                      <a:pt x="410" y="215"/>
                    </a:cubicBezTo>
                    <a:cubicBezTo>
                      <a:pt x="410" y="96"/>
                      <a:pt x="311" y="1"/>
                      <a:pt x="19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2" name="Google Shape;1722;p35"/>
              <p:cNvSpPr/>
              <p:nvPr/>
            </p:nvSpPr>
            <p:spPr>
              <a:xfrm>
                <a:off x="2042425" y="4643500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0"/>
                      <a:pt x="219" y="430"/>
                    </a:cubicBezTo>
                    <a:cubicBezTo>
                      <a:pt x="339" y="430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" name="Google Shape;1723;p35"/>
              <p:cNvSpPr/>
              <p:nvPr/>
            </p:nvSpPr>
            <p:spPr>
              <a:xfrm>
                <a:off x="2060500" y="46254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6"/>
                      <a:pt x="1" y="215"/>
                    </a:cubicBezTo>
                    <a:cubicBezTo>
                      <a:pt x="1" y="338"/>
                      <a:pt x="95" y="433"/>
                      <a:pt x="215" y="433"/>
                    </a:cubicBezTo>
                    <a:cubicBezTo>
                      <a:pt x="334" y="433"/>
                      <a:pt x="433" y="338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4" name="Google Shape;1724;p35"/>
              <p:cNvSpPr/>
              <p:nvPr/>
            </p:nvSpPr>
            <p:spPr>
              <a:xfrm>
                <a:off x="2025325" y="4661475"/>
                <a:ext cx="99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99" h="434" extrusionOk="0">
                    <a:moveTo>
                      <a:pt x="181" y="0"/>
                    </a:moveTo>
                    <a:cubicBezTo>
                      <a:pt x="106" y="0"/>
                      <a:pt x="41" y="45"/>
                      <a:pt x="1" y="102"/>
                    </a:cubicBezTo>
                    <a:cubicBezTo>
                      <a:pt x="1" y="140"/>
                      <a:pt x="4" y="181"/>
                      <a:pt x="4" y="219"/>
                    </a:cubicBezTo>
                    <a:lnTo>
                      <a:pt x="4" y="331"/>
                    </a:lnTo>
                    <a:cubicBezTo>
                      <a:pt x="41" y="393"/>
                      <a:pt x="106" y="434"/>
                      <a:pt x="181" y="434"/>
                    </a:cubicBezTo>
                    <a:cubicBezTo>
                      <a:pt x="300" y="434"/>
                      <a:pt x="399" y="338"/>
                      <a:pt x="399" y="219"/>
                    </a:cubicBezTo>
                    <a:cubicBezTo>
                      <a:pt x="399" y="96"/>
                      <a:pt x="300" y="0"/>
                      <a:pt x="1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5" name="Google Shape;1725;p35"/>
              <p:cNvSpPr/>
              <p:nvPr/>
            </p:nvSpPr>
            <p:spPr>
              <a:xfrm>
                <a:off x="2060500" y="46614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9"/>
                    </a:cubicBezTo>
                    <a:cubicBezTo>
                      <a:pt x="1" y="338"/>
                      <a:pt x="95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6" name="Google Shape;1726;p35"/>
              <p:cNvSpPr/>
              <p:nvPr/>
            </p:nvSpPr>
            <p:spPr>
              <a:xfrm>
                <a:off x="2025650" y="4697500"/>
                <a:ext cx="96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86" h="434" extrusionOk="0">
                    <a:moveTo>
                      <a:pt x="168" y="1"/>
                    </a:moveTo>
                    <a:cubicBezTo>
                      <a:pt x="100" y="1"/>
                      <a:pt x="42" y="35"/>
                      <a:pt x="1" y="86"/>
                    </a:cubicBezTo>
                    <a:lnTo>
                      <a:pt x="1" y="219"/>
                    </a:lnTo>
                    <a:cubicBezTo>
                      <a:pt x="1" y="263"/>
                      <a:pt x="5" y="307"/>
                      <a:pt x="5" y="351"/>
                    </a:cubicBezTo>
                    <a:cubicBezTo>
                      <a:pt x="42" y="399"/>
                      <a:pt x="100" y="433"/>
                      <a:pt x="168" y="433"/>
                    </a:cubicBezTo>
                    <a:cubicBezTo>
                      <a:pt x="287" y="433"/>
                      <a:pt x="386" y="338"/>
                      <a:pt x="386" y="219"/>
                    </a:cubicBezTo>
                    <a:cubicBezTo>
                      <a:pt x="386" y="100"/>
                      <a:pt x="287" y="1"/>
                      <a:pt x="1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7" name="Google Shape;1727;p35"/>
              <p:cNvSpPr/>
              <p:nvPr/>
            </p:nvSpPr>
            <p:spPr>
              <a:xfrm>
                <a:off x="2042425" y="46795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4"/>
                      <a:pt x="100" y="433"/>
                      <a:pt x="219" y="433"/>
                    </a:cubicBezTo>
                    <a:cubicBezTo>
                      <a:pt x="339" y="433"/>
                      <a:pt x="433" y="334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8" name="Google Shape;1728;p35"/>
              <p:cNvSpPr/>
              <p:nvPr/>
            </p:nvSpPr>
            <p:spPr>
              <a:xfrm>
                <a:off x="2060500" y="46975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100"/>
                      <a:pt x="1" y="219"/>
                    </a:cubicBezTo>
                    <a:cubicBezTo>
                      <a:pt x="1" y="338"/>
                      <a:pt x="95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9" name="Google Shape;1729;p35"/>
              <p:cNvSpPr/>
              <p:nvPr/>
            </p:nvSpPr>
            <p:spPr>
              <a:xfrm>
                <a:off x="2026000" y="4733525"/>
                <a:ext cx="930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72" h="434" extrusionOk="0">
                    <a:moveTo>
                      <a:pt x="154" y="0"/>
                    </a:moveTo>
                    <a:cubicBezTo>
                      <a:pt x="93" y="0"/>
                      <a:pt x="38" y="28"/>
                      <a:pt x="1" y="69"/>
                    </a:cubicBezTo>
                    <a:lnTo>
                      <a:pt x="1" y="219"/>
                    </a:lnTo>
                    <a:lnTo>
                      <a:pt x="1" y="372"/>
                    </a:lnTo>
                    <a:cubicBezTo>
                      <a:pt x="41" y="409"/>
                      <a:pt x="96" y="434"/>
                      <a:pt x="154" y="434"/>
                    </a:cubicBezTo>
                    <a:cubicBezTo>
                      <a:pt x="273" y="434"/>
                      <a:pt x="372" y="338"/>
                      <a:pt x="372" y="219"/>
                    </a:cubicBezTo>
                    <a:cubicBezTo>
                      <a:pt x="372" y="99"/>
                      <a:pt x="273" y="0"/>
                      <a:pt x="1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" name="Google Shape;1730;p35"/>
              <p:cNvSpPr/>
              <p:nvPr/>
            </p:nvSpPr>
            <p:spPr>
              <a:xfrm>
                <a:off x="2042425" y="47155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3"/>
                      <a:pt x="219" y="433"/>
                    </a:cubicBezTo>
                    <a:cubicBezTo>
                      <a:pt x="339" y="433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" name="Google Shape;1731;p35"/>
              <p:cNvSpPr/>
              <p:nvPr/>
            </p:nvSpPr>
            <p:spPr>
              <a:xfrm>
                <a:off x="2042425" y="47516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4"/>
                      <a:pt x="100" y="433"/>
                      <a:pt x="219" y="433"/>
                    </a:cubicBezTo>
                    <a:cubicBezTo>
                      <a:pt x="339" y="433"/>
                      <a:pt x="433" y="334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" name="Google Shape;1732;p35"/>
              <p:cNvSpPr/>
              <p:nvPr/>
            </p:nvSpPr>
            <p:spPr>
              <a:xfrm>
                <a:off x="2026275" y="4769550"/>
                <a:ext cx="90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61" h="434" extrusionOk="0">
                    <a:moveTo>
                      <a:pt x="143" y="1"/>
                    </a:moveTo>
                    <a:cubicBezTo>
                      <a:pt x="88" y="1"/>
                      <a:pt x="37" y="25"/>
                      <a:pt x="0" y="59"/>
                    </a:cubicBezTo>
                    <a:cubicBezTo>
                      <a:pt x="0" y="113"/>
                      <a:pt x="0" y="164"/>
                      <a:pt x="3" y="219"/>
                    </a:cubicBezTo>
                    <a:lnTo>
                      <a:pt x="3" y="379"/>
                    </a:lnTo>
                    <a:cubicBezTo>
                      <a:pt x="41" y="413"/>
                      <a:pt x="88" y="433"/>
                      <a:pt x="143" y="433"/>
                    </a:cubicBezTo>
                    <a:cubicBezTo>
                      <a:pt x="262" y="433"/>
                      <a:pt x="361" y="338"/>
                      <a:pt x="361" y="219"/>
                    </a:cubicBezTo>
                    <a:cubicBezTo>
                      <a:pt x="361" y="100"/>
                      <a:pt x="262" y="1"/>
                      <a:pt x="1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" name="Google Shape;1733;p35"/>
              <p:cNvSpPr/>
              <p:nvPr/>
            </p:nvSpPr>
            <p:spPr>
              <a:xfrm>
                <a:off x="2060500" y="47335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9"/>
                      <a:pt x="1" y="219"/>
                    </a:cubicBezTo>
                    <a:cubicBezTo>
                      <a:pt x="1" y="338"/>
                      <a:pt x="95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" name="Google Shape;1734;p35"/>
              <p:cNvSpPr/>
              <p:nvPr/>
            </p:nvSpPr>
            <p:spPr>
              <a:xfrm>
                <a:off x="2042425" y="47876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3"/>
                      <a:pt x="219" y="433"/>
                    </a:cubicBezTo>
                    <a:cubicBezTo>
                      <a:pt x="339" y="433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" name="Google Shape;1735;p35"/>
              <p:cNvSpPr/>
              <p:nvPr/>
            </p:nvSpPr>
            <p:spPr>
              <a:xfrm>
                <a:off x="2060500" y="47695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100"/>
                      <a:pt x="1" y="219"/>
                    </a:cubicBezTo>
                    <a:cubicBezTo>
                      <a:pt x="1" y="338"/>
                      <a:pt x="95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35"/>
              <p:cNvSpPr/>
              <p:nvPr/>
            </p:nvSpPr>
            <p:spPr>
              <a:xfrm>
                <a:off x="2026600" y="4805575"/>
                <a:ext cx="870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48" h="434" extrusionOk="0">
                    <a:moveTo>
                      <a:pt x="130" y="0"/>
                    </a:moveTo>
                    <a:cubicBezTo>
                      <a:pt x="79" y="0"/>
                      <a:pt x="38" y="21"/>
                      <a:pt x="0" y="52"/>
                    </a:cubicBezTo>
                    <a:lnTo>
                      <a:pt x="0" y="219"/>
                    </a:lnTo>
                    <a:cubicBezTo>
                      <a:pt x="0" y="277"/>
                      <a:pt x="4" y="332"/>
                      <a:pt x="4" y="389"/>
                    </a:cubicBezTo>
                    <a:cubicBezTo>
                      <a:pt x="38" y="417"/>
                      <a:pt x="82" y="434"/>
                      <a:pt x="130" y="434"/>
                    </a:cubicBezTo>
                    <a:cubicBezTo>
                      <a:pt x="249" y="434"/>
                      <a:pt x="348" y="338"/>
                      <a:pt x="348" y="219"/>
                    </a:cubicBezTo>
                    <a:cubicBezTo>
                      <a:pt x="348" y="99"/>
                      <a:pt x="249" y="0"/>
                      <a:pt x="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35"/>
              <p:cNvSpPr/>
              <p:nvPr/>
            </p:nvSpPr>
            <p:spPr>
              <a:xfrm>
                <a:off x="2060500" y="48055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9"/>
                      <a:pt x="1" y="219"/>
                    </a:cubicBezTo>
                    <a:cubicBezTo>
                      <a:pt x="1" y="338"/>
                      <a:pt x="95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35"/>
              <p:cNvSpPr/>
              <p:nvPr/>
            </p:nvSpPr>
            <p:spPr>
              <a:xfrm>
                <a:off x="2026850" y="4841700"/>
                <a:ext cx="84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430" extrusionOk="0">
                    <a:moveTo>
                      <a:pt x="120" y="0"/>
                    </a:moveTo>
                    <a:cubicBezTo>
                      <a:pt x="75" y="0"/>
                      <a:pt x="38" y="14"/>
                      <a:pt x="1" y="38"/>
                    </a:cubicBezTo>
                    <a:cubicBezTo>
                      <a:pt x="4" y="96"/>
                      <a:pt x="4" y="157"/>
                      <a:pt x="4" y="215"/>
                    </a:cubicBezTo>
                    <a:lnTo>
                      <a:pt x="4" y="392"/>
                    </a:lnTo>
                    <a:cubicBezTo>
                      <a:pt x="38" y="415"/>
                      <a:pt x="75" y="429"/>
                      <a:pt x="120" y="429"/>
                    </a:cubicBezTo>
                    <a:cubicBezTo>
                      <a:pt x="239" y="429"/>
                      <a:pt x="338" y="334"/>
                      <a:pt x="338" y="215"/>
                    </a:cubicBezTo>
                    <a:cubicBezTo>
                      <a:pt x="338" y="96"/>
                      <a:pt x="239" y="0"/>
                      <a:pt x="1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35"/>
              <p:cNvSpPr/>
              <p:nvPr/>
            </p:nvSpPr>
            <p:spPr>
              <a:xfrm>
                <a:off x="2042425" y="48236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" name="Google Shape;1740;p35"/>
              <p:cNvSpPr/>
              <p:nvPr/>
            </p:nvSpPr>
            <p:spPr>
              <a:xfrm>
                <a:off x="2027175" y="4877725"/>
                <a:ext cx="81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25" h="434" extrusionOk="0">
                    <a:moveTo>
                      <a:pt x="107" y="1"/>
                    </a:moveTo>
                    <a:cubicBezTo>
                      <a:pt x="70" y="1"/>
                      <a:pt x="32" y="14"/>
                      <a:pt x="1" y="31"/>
                    </a:cubicBezTo>
                    <a:cubicBezTo>
                      <a:pt x="1" y="92"/>
                      <a:pt x="1" y="153"/>
                      <a:pt x="5" y="215"/>
                    </a:cubicBezTo>
                    <a:lnTo>
                      <a:pt x="5" y="402"/>
                    </a:lnTo>
                    <a:cubicBezTo>
                      <a:pt x="35" y="419"/>
                      <a:pt x="70" y="433"/>
                      <a:pt x="107" y="433"/>
                    </a:cubicBezTo>
                    <a:cubicBezTo>
                      <a:pt x="226" y="433"/>
                      <a:pt x="325" y="334"/>
                      <a:pt x="325" y="215"/>
                    </a:cubicBezTo>
                    <a:cubicBezTo>
                      <a:pt x="325" y="95"/>
                      <a:pt x="226" y="1"/>
                      <a:pt x="1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35"/>
              <p:cNvSpPr/>
              <p:nvPr/>
            </p:nvSpPr>
            <p:spPr>
              <a:xfrm>
                <a:off x="2042425" y="48596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9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35"/>
              <p:cNvSpPr/>
              <p:nvPr/>
            </p:nvSpPr>
            <p:spPr>
              <a:xfrm>
                <a:off x="2060500" y="4841700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4"/>
                      <a:pt x="95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35"/>
              <p:cNvSpPr/>
              <p:nvPr/>
            </p:nvSpPr>
            <p:spPr>
              <a:xfrm>
                <a:off x="2060500" y="48777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5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" name="Google Shape;1744;p35"/>
              <p:cNvSpPr/>
              <p:nvPr/>
            </p:nvSpPr>
            <p:spPr>
              <a:xfrm>
                <a:off x="2027525" y="4913750"/>
                <a:ext cx="777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433" extrusionOk="0">
                    <a:moveTo>
                      <a:pt x="93" y="0"/>
                    </a:moveTo>
                    <a:cubicBezTo>
                      <a:pt x="59" y="0"/>
                      <a:pt x="28" y="7"/>
                      <a:pt x="1" y="24"/>
                    </a:cubicBezTo>
                    <a:lnTo>
                      <a:pt x="1" y="215"/>
                    </a:lnTo>
                    <a:cubicBezTo>
                      <a:pt x="1" y="280"/>
                      <a:pt x="4" y="344"/>
                      <a:pt x="4" y="409"/>
                    </a:cubicBezTo>
                    <a:cubicBezTo>
                      <a:pt x="32" y="423"/>
                      <a:pt x="62" y="433"/>
                      <a:pt x="93" y="433"/>
                    </a:cubicBezTo>
                    <a:cubicBezTo>
                      <a:pt x="212" y="433"/>
                      <a:pt x="311" y="334"/>
                      <a:pt x="311" y="215"/>
                    </a:cubicBezTo>
                    <a:cubicBezTo>
                      <a:pt x="311" y="96"/>
                      <a:pt x="212" y="0"/>
                      <a:pt x="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" name="Google Shape;1745;p35"/>
              <p:cNvSpPr/>
              <p:nvPr/>
            </p:nvSpPr>
            <p:spPr>
              <a:xfrm>
                <a:off x="2042425" y="48957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" name="Google Shape;1746;p35"/>
              <p:cNvSpPr/>
              <p:nvPr/>
            </p:nvSpPr>
            <p:spPr>
              <a:xfrm>
                <a:off x="2027800" y="4949775"/>
                <a:ext cx="750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00" h="434" extrusionOk="0">
                    <a:moveTo>
                      <a:pt x="82" y="1"/>
                    </a:moveTo>
                    <a:cubicBezTo>
                      <a:pt x="54" y="1"/>
                      <a:pt x="27" y="7"/>
                      <a:pt x="0" y="17"/>
                    </a:cubicBezTo>
                    <a:cubicBezTo>
                      <a:pt x="4" y="82"/>
                      <a:pt x="4" y="150"/>
                      <a:pt x="4" y="215"/>
                    </a:cubicBezTo>
                    <a:lnTo>
                      <a:pt x="4" y="416"/>
                    </a:lnTo>
                    <a:cubicBezTo>
                      <a:pt x="31" y="426"/>
                      <a:pt x="54" y="433"/>
                      <a:pt x="82" y="433"/>
                    </a:cubicBezTo>
                    <a:cubicBezTo>
                      <a:pt x="201" y="433"/>
                      <a:pt x="300" y="334"/>
                      <a:pt x="300" y="215"/>
                    </a:cubicBezTo>
                    <a:cubicBezTo>
                      <a:pt x="300" y="95"/>
                      <a:pt x="201" y="1"/>
                      <a:pt x="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" name="Google Shape;1747;p35"/>
              <p:cNvSpPr/>
              <p:nvPr/>
            </p:nvSpPr>
            <p:spPr>
              <a:xfrm>
                <a:off x="2042425" y="49317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100"/>
                      <a:pt x="1" y="219"/>
                    </a:cubicBezTo>
                    <a:cubicBezTo>
                      <a:pt x="1" y="339"/>
                      <a:pt x="100" y="433"/>
                      <a:pt x="219" y="433"/>
                    </a:cubicBezTo>
                    <a:cubicBezTo>
                      <a:pt x="339" y="433"/>
                      <a:pt x="433" y="339"/>
                      <a:pt x="433" y="219"/>
                    </a:cubicBezTo>
                    <a:cubicBezTo>
                      <a:pt x="433" y="100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35"/>
              <p:cNvSpPr/>
              <p:nvPr/>
            </p:nvSpPr>
            <p:spPr>
              <a:xfrm>
                <a:off x="2060500" y="49137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35"/>
              <p:cNvSpPr/>
              <p:nvPr/>
            </p:nvSpPr>
            <p:spPr>
              <a:xfrm>
                <a:off x="2028125" y="4985800"/>
                <a:ext cx="717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287" h="433" extrusionOk="0">
                    <a:moveTo>
                      <a:pt x="69" y="0"/>
                    </a:moveTo>
                    <a:cubicBezTo>
                      <a:pt x="45" y="0"/>
                      <a:pt x="21" y="7"/>
                      <a:pt x="1" y="14"/>
                    </a:cubicBezTo>
                    <a:cubicBezTo>
                      <a:pt x="1" y="82"/>
                      <a:pt x="1" y="150"/>
                      <a:pt x="4" y="215"/>
                    </a:cubicBezTo>
                    <a:lnTo>
                      <a:pt x="4" y="420"/>
                    </a:lnTo>
                    <a:cubicBezTo>
                      <a:pt x="24" y="426"/>
                      <a:pt x="45" y="433"/>
                      <a:pt x="69" y="433"/>
                    </a:cubicBezTo>
                    <a:cubicBezTo>
                      <a:pt x="188" y="433"/>
                      <a:pt x="287" y="334"/>
                      <a:pt x="287" y="215"/>
                    </a:cubicBezTo>
                    <a:cubicBezTo>
                      <a:pt x="287" y="96"/>
                      <a:pt x="188" y="0"/>
                      <a:pt x="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0" name="Google Shape;1750;p35"/>
              <p:cNvSpPr/>
              <p:nvPr/>
            </p:nvSpPr>
            <p:spPr>
              <a:xfrm>
                <a:off x="2060500" y="49497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5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1" name="Google Shape;1751;p35"/>
              <p:cNvSpPr/>
              <p:nvPr/>
            </p:nvSpPr>
            <p:spPr>
              <a:xfrm>
                <a:off x="2042425" y="49677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35"/>
              <p:cNvSpPr/>
              <p:nvPr/>
            </p:nvSpPr>
            <p:spPr>
              <a:xfrm>
                <a:off x="2028475" y="5021825"/>
                <a:ext cx="6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434" extrusionOk="0">
                    <a:moveTo>
                      <a:pt x="55" y="1"/>
                    </a:moveTo>
                    <a:cubicBezTo>
                      <a:pt x="35" y="1"/>
                      <a:pt x="18" y="7"/>
                      <a:pt x="0" y="11"/>
                    </a:cubicBezTo>
                    <a:lnTo>
                      <a:pt x="0" y="215"/>
                    </a:lnTo>
                    <a:cubicBezTo>
                      <a:pt x="0" y="287"/>
                      <a:pt x="4" y="355"/>
                      <a:pt x="4" y="423"/>
                    </a:cubicBezTo>
                    <a:cubicBezTo>
                      <a:pt x="21" y="426"/>
                      <a:pt x="38" y="433"/>
                      <a:pt x="55" y="433"/>
                    </a:cubicBezTo>
                    <a:cubicBezTo>
                      <a:pt x="174" y="433"/>
                      <a:pt x="273" y="334"/>
                      <a:pt x="273" y="215"/>
                    </a:cubicBezTo>
                    <a:cubicBezTo>
                      <a:pt x="273" y="96"/>
                      <a:pt x="174" y="1"/>
                      <a:pt x="5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1753;p35"/>
              <p:cNvSpPr/>
              <p:nvPr/>
            </p:nvSpPr>
            <p:spPr>
              <a:xfrm>
                <a:off x="2042425" y="50037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100"/>
                      <a:pt x="1" y="219"/>
                    </a:cubicBezTo>
                    <a:cubicBezTo>
                      <a:pt x="1" y="339"/>
                      <a:pt x="100" y="433"/>
                      <a:pt x="219" y="433"/>
                    </a:cubicBezTo>
                    <a:cubicBezTo>
                      <a:pt x="339" y="433"/>
                      <a:pt x="433" y="339"/>
                      <a:pt x="433" y="219"/>
                    </a:cubicBezTo>
                    <a:cubicBezTo>
                      <a:pt x="433" y="100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4" name="Google Shape;1754;p35"/>
              <p:cNvSpPr/>
              <p:nvPr/>
            </p:nvSpPr>
            <p:spPr>
              <a:xfrm>
                <a:off x="2060500" y="49858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1755;p35"/>
              <p:cNvSpPr/>
              <p:nvPr/>
            </p:nvSpPr>
            <p:spPr>
              <a:xfrm>
                <a:off x="2045675" y="5039875"/>
                <a:ext cx="625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250" h="76" extrusionOk="0">
                    <a:moveTo>
                      <a:pt x="89" y="1"/>
                    </a:moveTo>
                    <a:cubicBezTo>
                      <a:pt x="55" y="1"/>
                      <a:pt x="28" y="7"/>
                      <a:pt x="1" y="18"/>
                    </a:cubicBezTo>
                    <a:cubicBezTo>
                      <a:pt x="83" y="42"/>
                      <a:pt x="164" y="62"/>
                      <a:pt x="249" y="76"/>
                    </a:cubicBezTo>
                    <a:cubicBezTo>
                      <a:pt x="212" y="28"/>
                      <a:pt x="154" y="1"/>
                      <a:pt x="8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35"/>
              <p:cNvSpPr/>
              <p:nvPr/>
            </p:nvSpPr>
            <p:spPr>
              <a:xfrm>
                <a:off x="2060500" y="50218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35"/>
              <p:cNvSpPr/>
              <p:nvPr/>
            </p:nvSpPr>
            <p:spPr>
              <a:xfrm>
                <a:off x="202447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1758;p35"/>
              <p:cNvSpPr/>
              <p:nvPr/>
            </p:nvSpPr>
            <p:spPr>
              <a:xfrm>
                <a:off x="202447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35"/>
              <p:cNvSpPr/>
              <p:nvPr/>
            </p:nvSpPr>
            <p:spPr>
              <a:xfrm>
                <a:off x="202447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35"/>
              <p:cNvSpPr/>
              <p:nvPr/>
            </p:nvSpPr>
            <p:spPr>
              <a:xfrm>
                <a:off x="202447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61" name="Google Shape;1761;p35"/>
          <p:cNvSpPr/>
          <p:nvPr/>
        </p:nvSpPr>
        <p:spPr>
          <a:xfrm rot="-4421961">
            <a:off x="2756334" y="1581448"/>
            <a:ext cx="5541644" cy="2735785"/>
          </a:xfrm>
          <a:custGeom>
            <a:avLst/>
            <a:gdLst/>
            <a:ahLst/>
            <a:cxnLst/>
            <a:rect l="l" t="t" r="r" b="b"/>
            <a:pathLst>
              <a:path w="69245" h="41724" extrusionOk="0">
                <a:moveTo>
                  <a:pt x="39740" y="1"/>
                </a:moveTo>
                <a:cubicBezTo>
                  <a:pt x="40411" y="1858"/>
                  <a:pt x="39627" y="4177"/>
                  <a:pt x="37897" y="5165"/>
                </a:cubicBezTo>
                <a:cubicBezTo>
                  <a:pt x="37001" y="5676"/>
                  <a:pt x="36016" y="5826"/>
                  <a:pt x="34992" y="5826"/>
                </a:cubicBezTo>
                <a:cubicBezTo>
                  <a:pt x="34261" y="5826"/>
                  <a:pt x="33509" y="5749"/>
                  <a:pt x="32756" y="5673"/>
                </a:cubicBezTo>
                <a:cubicBezTo>
                  <a:pt x="32006" y="5597"/>
                  <a:pt x="31256" y="5519"/>
                  <a:pt x="30520" y="5519"/>
                </a:cubicBezTo>
                <a:cubicBezTo>
                  <a:pt x="30427" y="5519"/>
                  <a:pt x="30334" y="5520"/>
                  <a:pt x="30241" y="5523"/>
                </a:cubicBezTo>
                <a:cubicBezTo>
                  <a:pt x="26889" y="5608"/>
                  <a:pt x="23867" y="7523"/>
                  <a:pt x="21282" y="9658"/>
                </a:cubicBezTo>
                <a:cubicBezTo>
                  <a:pt x="18696" y="11792"/>
                  <a:pt x="16309" y="14240"/>
                  <a:pt x="13317" y="15753"/>
                </a:cubicBezTo>
                <a:cubicBezTo>
                  <a:pt x="11208" y="16818"/>
                  <a:pt x="8846" y="17353"/>
                  <a:pt x="6484" y="17353"/>
                </a:cubicBezTo>
                <a:cubicBezTo>
                  <a:pt x="4321" y="17353"/>
                  <a:pt x="2158" y="16904"/>
                  <a:pt x="191" y="16002"/>
                </a:cubicBezTo>
                <a:cubicBezTo>
                  <a:pt x="126" y="15971"/>
                  <a:pt x="65" y="15937"/>
                  <a:pt x="1" y="15907"/>
                </a:cubicBezTo>
                <a:lnTo>
                  <a:pt x="1" y="40275"/>
                </a:lnTo>
                <a:cubicBezTo>
                  <a:pt x="2507" y="41245"/>
                  <a:pt x="5200" y="41724"/>
                  <a:pt x="7895" y="41724"/>
                </a:cubicBezTo>
                <a:cubicBezTo>
                  <a:pt x="12645" y="41724"/>
                  <a:pt x="17404" y="40237"/>
                  <a:pt x="21173" y="37335"/>
                </a:cubicBezTo>
                <a:cubicBezTo>
                  <a:pt x="28259" y="31877"/>
                  <a:pt x="31281" y="22682"/>
                  <a:pt x="37133" y="15916"/>
                </a:cubicBezTo>
                <a:cubicBezTo>
                  <a:pt x="41746" y="10586"/>
                  <a:pt x="48164" y="6848"/>
                  <a:pt x="55080" y="5468"/>
                </a:cubicBezTo>
                <a:cubicBezTo>
                  <a:pt x="58218" y="4845"/>
                  <a:pt x="61474" y="4682"/>
                  <a:pt x="64458" y="3534"/>
                </a:cubicBezTo>
                <a:cubicBezTo>
                  <a:pt x="66318" y="2818"/>
                  <a:pt x="68097" y="1592"/>
                  <a:pt x="6924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62" name="Google Shape;1762;p35"/>
          <p:cNvGrpSpPr/>
          <p:nvPr/>
        </p:nvGrpSpPr>
        <p:grpSpPr>
          <a:xfrm>
            <a:off x="6539446" y="-344139"/>
            <a:ext cx="2878067" cy="5824284"/>
            <a:chOff x="5883539" y="-344156"/>
            <a:chExt cx="3534407" cy="5824284"/>
          </a:xfrm>
        </p:grpSpPr>
        <p:sp>
          <p:nvSpPr>
            <p:cNvPr id="1763" name="Google Shape;1763;p35"/>
            <p:cNvSpPr/>
            <p:nvPr/>
          </p:nvSpPr>
          <p:spPr>
            <a:xfrm rot="5400000">
              <a:off x="6900504" y="863896"/>
              <a:ext cx="3234092" cy="1383201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35"/>
            <p:cNvSpPr/>
            <p:nvPr/>
          </p:nvSpPr>
          <p:spPr>
            <a:xfrm rot="5400000">
              <a:off x="4775506" y="1046483"/>
              <a:ext cx="5541677" cy="3325611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35"/>
            <p:cNvSpPr/>
            <p:nvPr/>
          </p:nvSpPr>
          <p:spPr>
            <a:xfrm rot="5400000">
              <a:off x="8150941" y="3716902"/>
              <a:ext cx="789976" cy="451130"/>
            </a:xfrm>
            <a:custGeom>
              <a:avLst/>
              <a:gdLst/>
              <a:ahLst/>
              <a:cxnLst/>
              <a:rect l="l" t="t" r="r" b="b"/>
              <a:pathLst>
                <a:path w="9871" h="5660" extrusionOk="0">
                  <a:moveTo>
                    <a:pt x="9870" y="1"/>
                  </a:moveTo>
                  <a:cubicBezTo>
                    <a:pt x="6399" y="706"/>
                    <a:pt x="3053" y="2008"/>
                    <a:pt x="1" y="3807"/>
                  </a:cubicBezTo>
                  <a:cubicBezTo>
                    <a:pt x="621" y="4185"/>
                    <a:pt x="1258" y="4535"/>
                    <a:pt x="1922" y="4845"/>
                  </a:cubicBezTo>
                  <a:cubicBezTo>
                    <a:pt x="2913" y="5309"/>
                    <a:pt x="4048" y="5660"/>
                    <a:pt x="5141" y="5660"/>
                  </a:cubicBezTo>
                  <a:cubicBezTo>
                    <a:pt x="5826" y="5660"/>
                    <a:pt x="6498" y="5520"/>
                    <a:pt x="7103" y="5180"/>
                  </a:cubicBezTo>
                  <a:cubicBezTo>
                    <a:pt x="8194" y="4570"/>
                    <a:pt x="8848" y="3432"/>
                    <a:pt x="9267" y="2287"/>
                  </a:cubicBezTo>
                  <a:cubicBezTo>
                    <a:pt x="9543" y="1538"/>
                    <a:pt x="9737" y="774"/>
                    <a:pt x="987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35"/>
            <p:cNvSpPr/>
            <p:nvPr/>
          </p:nvSpPr>
          <p:spPr>
            <a:xfrm rot="5400000">
              <a:off x="8024895" y="1980397"/>
              <a:ext cx="1785149" cy="530118"/>
            </a:xfrm>
            <a:custGeom>
              <a:avLst/>
              <a:gdLst/>
              <a:ahLst/>
              <a:cxnLst/>
              <a:rect l="l" t="t" r="r" b="b"/>
              <a:pathLst>
                <a:path w="22306" h="6651" extrusionOk="0">
                  <a:moveTo>
                    <a:pt x="1" y="0"/>
                  </a:moveTo>
                  <a:cubicBezTo>
                    <a:pt x="97" y="1758"/>
                    <a:pt x="877" y="3479"/>
                    <a:pt x="2185" y="4702"/>
                  </a:cubicBezTo>
                  <a:cubicBezTo>
                    <a:pt x="3531" y="5952"/>
                    <a:pt x="5405" y="6650"/>
                    <a:pt x="7274" y="6650"/>
                  </a:cubicBezTo>
                  <a:cubicBezTo>
                    <a:pt x="7350" y="6650"/>
                    <a:pt x="7425" y="6647"/>
                    <a:pt x="7496" y="6647"/>
                  </a:cubicBezTo>
                  <a:cubicBezTo>
                    <a:pt x="8947" y="5873"/>
                    <a:pt x="10491" y="5332"/>
                    <a:pt x="12115" y="5209"/>
                  </a:cubicBezTo>
                  <a:cubicBezTo>
                    <a:pt x="13083" y="4756"/>
                    <a:pt x="14054" y="4317"/>
                    <a:pt x="15103" y="4109"/>
                  </a:cubicBezTo>
                  <a:cubicBezTo>
                    <a:pt x="15587" y="4010"/>
                    <a:pt x="16078" y="3966"/>
                    <a:pt x="16565" y="3966"/>
                  </a:cubicBezTo>
                  <a:cubicBezTo>
                    <a:pt x="17849" y="3966"/>
                    <a:pt x="19130" y="4276"/>
                    <a:pt x="20346" y="4756"/>
                  </a:cubicBezTo>
                  <a:cubicBezTo>
                    <a:pt x="21586" y="3986"/>
                    <a:pt x="22305" y="2511"/>
                    <a:pt x="22305" y="1060"/>
                  </a:cubicBezTo>
                  <a:cubicBezTo>
                    <a:pt x="22305" y="702"/>
                    <a:pt x="22260" y="345"/>
                    <a:pt x="22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35"/>
            <p:cNvSpPr/>
            <p:nvPr/>
          </p:nvSpPr>
          <p:spPr>
            <a:xfrm rot="5400000">
              <a:off x="7621400" y="2799386"/>
              <a:ext cx="2407783" cy="714476"/>
            </a:xfrm>
            <a:custGeom>
              <a:avLst/>
              <a:gdLst/>
              <a:ahLst/>
              <a:cxnLst/>
              <a:rect l="l" t="t" r="r" b="b"/>
              <a:pathLst>
                <a:path w="30086" h="8964" extrusionOk="0">
                  <a:moveTo>
                    <a:pt x="4620" y="5209"/>
                  </a:moveTo>
                  <a:lnTo>
                    <a:pt x="4620" y="5209"/>
                  </a:lnTo>
                  <a:cubicBezTo>
                    <a:pt x="2996" y="5332"/>
                    <a:pt x="1452" y="5873"/>
                    <a:pt x="1" y="6647"/>
                  </a:cubicBezTo>
                  <a:cubicBezTo>
                    <a:pt x="478" y="6630"/>
                    <a:pt x="955" y="6572"/>
                    <a:pt x="1418" y="6466"/>
                  </a:cubicBezTo>
                  <a:cubicBezTo>
                    <a:pt x="2539" y="6208"/>
                    <a:pt x="3578" y="5700"/>
                    <a:pt x="4620" y="5209"/>
                  </a:cubicBezTo>
                  <a:close/>
                  <a:moveTo>
                    <a:pt x="14677" y="0"/>
                  </a:moveTo>
                  <a:cubicBezTo>
                    <a:pt x="14765" y="345"/>
                    <a:pt x="14810" y="702"/>
                    <a:pt x="14810" y="1060"/>
                  </a:cubicBezTo>
                  <a:cubicBezTo>
                    <a:pt x="14810" y="2511"/>
                    <a:pt x="14091" y="3986"/>
                    <a:pt x="12851" y="4756"/>
                  </a:cubicBezTo>
                  <a:cubicBezTo>
                    <a:pt x="13652" y="5073"/>
                    <a:pt x="14422" y="5465"/>
                    <a:pt x="15154" y="5890"/>
                  </a:cubicBezTo>
                  <a:cubicBezTo>
                    <a:pt x="16789" y="6845"/>
                    <a:pt x="18309" y="7986"/>
                    <a:pt x="19927" y="8964"/>
                  </a:cubicBezTo>
                  <a:cubicBezTo>
                    <a:pt x="22979" y="7165"/>
                    <a:pt x="26325" y="5863"/>
                    <a:pt x="29796" y="5158"/>
                  </a:cubicBezTo>
                  <a:cubicBezTo>
                    <a:pt x="30086" y="3472"/>
                    <a:pt x="30086" y="1735"/>
                    <a:pt x="2998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68" name="Google Shape;1768;p35"/>
            <p:cNvGrpSpPr/>
            <p:nvPr/>
          </p:nvGrpSpPr>
          <p:grpSpPr>
            <a:xfrm flipH="1">
              <a:off x="6930507" y="-344156"/>
              <a:ext cx="2487438" cy="2254471"/>
              <a:chOff x="4895725" y="2485200"/>
              <a:chExt cx="464525" cy="744050"/>
            </a:xfrm>
          </p:grpSpPr>
          <p:sp>
            <p:nvSpPr>
              <p:cNvPr id="1769" name="Google Shape;1769;p35"/>
              <p:cNvSpPr/>
              <p:nvPr/>
            </p:nvSpPr>
            <p:spPr>
              <a:xfrm>
                <a:off x="4896150" y="2564650"/>
                <a:ext cx="407475" cy="415225"/>
              </a:xfrm>
              <a:custGeom>
                <a:avLst/>
                <a:gdLst/>
                <a:ahLst/>
                <a:cxnLst/>
                <a:rect l="l" t="t" r="r" b="b"/>
                <a:pathLst>
                  <a:path w="16299" h="16609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6817" y="7128"/>
                    </a:lnTo>
                    <a:lnTo>
                      <a:pt x="6845" y="7155"/>
                    </a:lnTo>
                    <a:lnTo>
                      <a:pt x="6872" y="7182"/>
                    </a:lnTo>
                    <a:lnTo>
                      <a:pt x="14619" y="14928"/>
                    </a:lnTo>
                    <a:lnTo>
                      <a:pt x="14646" y="14956"/>
                    </a:lnTo>
                    <a:lnTo>
                      <a:pt x="16298" y="16609"/>
                    </a:lnTo>
                    <a:cubicBezTo>
                      <a:pt x="16298" y="16506"/>
                      <a:pt x="16298" y="16400"/>
                      <a:pt x="16295" y="16295"/>
                    </a:cubicBezTo>
                    <a:lnTo>
                      <a:pt x="14826" y="14826"/>
                    </a:lnTo>
                    <a:lnTo>
                      <a:pt x="14799" y="14799"/>
                    </a:lnTo>
                    <a:lnTo>
                      <a:pt x="7029" y="7025"/>
                    </a:lnTo>
                    <a:lnTo>
                      <a:pt x="7001" y="6998"/>
                    </a:lnTo>
                    <a:lnTo>
                      <a:pt x="6974" y="697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1770;p35"/>
              <p:cNvSpPr/>
              <p:nvPr/>
            </p:nvSpPr>
            <p:spPr>
              <a:xfrm>
                <a:off x="4896675" y="2643100"/>
                <a:ext cx="398000" cy="404125"/>
              </a:xfrm>
              <a:custGeom>
                <a:avLst/>
                <a:gdLst/>
                <a:ahLst/>
                <a:cxnLst/>
                <a:rect l="l" t="t" r="r" b="b"/>
                <a:pathLst>
                  <a:path w="15920" h="16165" extrusionOk="0">
                    <a:moveTo>
                      <a:pt x="0" y="0"/>
                    </a:moveTo>
                    <a:lnTo>
                      <a:pt x="0" y="314"/>
                    </a:lnTo>
                    <a:lnTo>
                      <a:pt x="5236" y="5550"/>
                    </a:lnTo>
                    <a:lnTo>
                      <a:pt x="5263" y="5577"/>
                    </a:lnTo>
                    <a:lnTo>
                      <a:pt x="5291" y="5604"/>
                    </a:lnTo>
                    <a:lnTo>
                      <a:pt x="13038" y="13351"/>
                    </a:lnTo>
                    <a:lnTo>
                      <a:pt x="13065" y="13378"/>
                    </a:lnTo>
                    <a:lnTo>
                      <a:pt x="13092" y="13405"/>
                    </a:lnTo>
                    <a:lnTo>
                      <a:pt x="15848" y="16165"/>
                    </a:lnTo>
                    <a:cubicBezTo>
                      <a:pt x="15875" y="16083"/>
                      <a:pt x="15899" y="16005"/>
                      <a:pt x="15920" y="15923"/>
                    </a:cubicBezTo>
                    <a:lnTo>
                      <a:pt x="13245" y="13249"/>
                    </a:lnTo>
                    <a:lnTo>
                      <a:pt x="13218" y="13221"/>
                    </a:lnTo>
                    <a:lnTo>
                      <a:pt x="13194" y="13194"/>
                    </a:lnTo>
                    <a:lnTo>
                      <a:pt x="5447" y="5447"/>
                    </a:lnTo>
                    <a:lnTo>
                      <a:pt x="5420" y="5420"/>
                    </a:lnTo>
                    <a:lnTo>
                      <a:pt x="5393" y="53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1" name="Google Shape;1771;p35"/>
              <p:cNvSpPr/>
              <p:nvPr/>
            </p:nvSpPr>
            <p:spPr>
              <a:xfrm>
                <a:off x="4896400" y="2603925"/>
                <a:ext cx="4051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6204" h="16472" extrusionOk="0">
                    <a:moveTo>
                      <a:pt x="0" y="0"/>
                    </a:moveTo>
                    <a:lnTo>
                      <a:pt x="4" y="313"/>
                    </a:lnTo>
                    <a:lnTo>
                      <a:pt x="6054" y="6364"/>
                    </a:lnTo>
                    <a:lnTo>
                      <a:pt x="6082" y="6391"/>
                    </a:lnTo>
                    <a:lnTo>
                      <a:pt x="13829" y="14138"/>
                    </a:lnTo>
                    <a:lnTo>
                      <a:pt x="13856" y="14165"/>
                    </a:lnTo>
                    <a:lnTo>
                      <a:pt x="16162" y="16472"/>
                    </a:lnTo>
                    <a:cubicBezTo>
                      <a:pt x="16176" y="16383"/>
                      <a:pt x="16189" y="16291"/>
                      <a:pt x="16203" y="16199"/>
                    </a:cubicBezTo>
                    <a:lnTo>
                      <a:pt x="14036" y="14036"/>
                    </a:lnTo>
                    <a:lnTo>
                      <a:pt x="14009" y="14008"/>
                    </a:lnTo>
                    <a:lnTo>
                      <a:pt x="13982" y="13981"/>
                    </a:lnTo>
                    <a:lnTo>
                      <a:pt x="6211" y="6207"/>
                    </a:lnTo>
                    <a:lnTo>
                      <a:pt x="6184" y="61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2" name="Google Shape;1772;p35"/>
              <p:cNvSpPr/>
              <p:nvPr/>
            </p:nvSpPr>
            <p:spPr>
              <a:xfrm>
                <a:off x="4898950" y="3035450"/>
                <a:ext cx="189175" cy="190300"/>
              </a:xfrm>
              <a:custGeom>
                <a:avLst/>
                <a:gdLst/>
                <a:ahLst/>
                <a:cxnLst/>
                <a:rect l="l" t="t" r="r" b="b"/>
                <a:pathLst>
                  <a:path w="7567" h="7612" extrusionOk="0">
                    <a:moveTo>
                      <a:pt x="1" y="0"/>
                    </a:moveTo>
                    <a:lnTo>
                      <a:pt x="1" y="314"/>
                    </a:lnTo>
                    <a:lnTo>
                      <a:pt x="5145" y="5458"/>
                    </a:lnTo>
                    <a:lnTo>
                      <a:pt x="5172" y="5486"/>
                    </a:lnTo>
                    <a:lnTo>
                      <a:pt x="5200" y="5513"/>
                    </a:lnTo>
                    <a:lnTo>
                      <a:pt x="7298" y="7612"/>
                    </a:lnTo>
                    <a:cubicBezTo>
                      <a:pt x="7390" y="7598"/>
                      <a:pt x="7479" y="7584"/>
                      <a:pt x="7567" y="7567"/>
                    </a:cubicBezTo>
                    <a:lnTo>
                      <a:pt x="5356" y="5356"/>
                    </a:lnTo>
                    <a:lnTo>
                      <a:pt x="5329" y="5329"/>
                    </a:lnTo>
                    <a:lnTo>
                      <a:pt x="5302" y="530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3" name="Google Shape;1773;p35"/>
              <p:cNvSpPr/>
              <p:nvPr/>
            </p:nvSpPr>
            <p:spPr>
              <a:xfrm>
                <a:off x="4898025" y="2878500"/>
                <a:ext cx="300475" cy="303725"/>
              </a:xfrm>
              <a:custGeom>
                <a:avLst/>
                <a:gdLst/>
                <a:ahLst/>
                <a:cxnLst/>
                <a:rect l="l" t="t" r="r" b="b"/>
                <a:pathLst>
                  <a:path w="12019" h="12149" extrusionOk="0">
                    <a:moveTo>
                      <a:pt x="0" y="0"/>
                    </a:moveTo>
                    <a:lnTo>
                      <a:pt x="4" y="314"/>
                    </a:lnTo>
                    <a:lnTo>
                      <a:pt x="528" y="841"/>
                    </a:lnTo>
                    <a:lnTo>
                      <a:pt x="556" y="869"/>
                    </a:lnTo>
                    <a:lnTo>
                      <a:pt x="8303" y="8616"/>
                    </a:lnTo>
                    <a:lnTo>
                      <a:pt x="8330" y="8643"/>
                    </a:lnTo>
                    <a:lnTo>
                      <a:pt x="8357" y="8670"/>
                    </a:lnTo>
                    <a:lnTo>
                      <a:pt x="11835" y="12149"/>
                    </a:lnTo>
                    <a:cubicBezTo>
                      <a:pt x="11896" y="12108"/>
                      <a:pt x="11962" y="12063"/>
                      <a:pt x="12019" y="12022"/>
                    </a:cubicBezTo>
                    <a:lnTo>
                      <a:pt x="8514" y="8514"/>
                    </a:lnTo>
                    <a:lnTo>
                      <a:pt x="8487" y="8486"/>
                    </a:lnTo>
                    <a:lnTo>
                      <a:pt x="8459" y="8459"/>
                    </a:lnTo>
                    <a:lnTo>
                      <a:pt x="712" y="712"/>
                    </a:lnTo>
                    <a:lnTo>
                      <a:pt x="685" y="685"/>
                    </a:lnTo>
                    <a:lnTo>
                      <a:pt x="658" y="6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35"/>
              <p:cNvSpPr/>
              <p:nvPr/>
            </p:nvSpPr>
            <p:spPr>
              <a:xfrm>
                <a:off x="4897600" y="2800050"/>
                <a:ext cx="341900" cy="345975"/>
              </a:xfrm>
              <a:custGeom>
                <a:avLst/>
                <a:gdLst/>
                <a:ahLst/>
                <a:cxnLst/>
                <a:rect l="l" t="t" r="r" b="b"/>
                <a:pathLst>
                  <a:path w="13676" h="13839" extrusionOk="0">
                    <a:moveTo>
                      <a:pt x="1" y="1"/>
                    </a:moveTo>
                    <a:lnTo>
                      <a:pt x="1" y="314"/>
                    </a:lnTo>
                    <a:lnTo>
                      <a:pt x="2078" y="2392"/>
                    </a:lnTo>
                    <a:lnTo>
                      <a:pt x="2106" y="2419"/>
                    </a:lnTo>
                    <a:lnTo>
                      <a:pt x="2133" y="2446"/>
                    </a:lnTo>
                    <a:lnTo>
                      <a:pt x="9880" y="10193"/>
                    </a:lnTo>
                    <a:lnTo>
                      <a:pt x="9907" y="10221"/>
                    </a:lnTo>
                    <a:lnTo>
                      <a:pt x="13525" y="13839"/>
                    </a:lnTo>
                    <a:cubicBezTo>
                      <a:pt x="13576" y="13787"/>
                      <a:pt x="13627" y="13733"/>
                      <a:pt x="13675" y="13679"/>
                    </a:cubicBezTo>
                    <a:lnTo>
                      <a:pt x="10091" y="10091"/>
                    </a:lnTo>
                    <a:lnTo>
                      <a:pt x="10064" y="10064"/>
                    </a:lnTo>
                    <a:lnTo>
                      <a:pt x="2290" y="2290"/>
                    </a:lnTo>
                    <a:lnTo>
                      <a:pt x="2262" y="2262"/>
                    </a:lnTo>
                    <a:lnTo>
                      <a:pt x="2235" y="223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35"/>
              <p:cNvSpPr/>
              <p:nvPr/>
            </p:nvSpPr>
            <p:spPr>
              <a:xfrm>
                <a:off x="4897100" y="2721600"/>
                <a:ext cx="374750" cy="379700"/>
              </a:xfrm>
              <a:custGeom>
                <a:avLst/>
                <a:gdLst/>
                <a:ahLst/>
                <a:cxnLst/>
                <a:rect l="l" t="t" r="r" b="b"/>
                <a:pathLst>
                  <a:path w="14990" h="15188" extrusionOk="0">
                    <a:moveTo>
                      <a:pt x="0" y="1"/>
                    </a:moveTo>
                    <a:lnTo>
                      <a:pt x="4" y="315"/>
                    </a:lnTo>
                    <a:lnTo>
                      <a:pt x="3659" y="3970"/>
                    </a:lnTo>
                    <a:lnTo>
                      <a:pt x="3686" y="3997"/>
                    </a:lnTo>
                    <a:lnTo>
                      <a:pt x="11460" y="11771"/>
                    </a:lnTo>
                    <a:lnTo>
                      <a:pt x="11488" y="11798"/>
                    </a:lnTo>
                    <a:lnTo>
                      <a:pt x="11515" y="11826"/>
                    </a:lnTo>
                    <a:lnTo>
                      <a:pt x="14877" y="15188"/>
                    </a:lnTo>
                    <a:cubicBezTo>
                      <a:pt x="14914" y="15120"/>
                      <a:pt x="14952" y="15056"/>
                      <a:pt x="14990" y="14991"/>
                    </a:cubicBezTo>
                    <a:lnTo>
                      <a:pt x="11672" y="11669"/>
                    </a:lnTo>
                    <a:lnTo>
                      <a:pt x="11644" y="11642"/>
                    </a:lnTo>
                    <a:lnTo>
                      <a:pt x="11617" y="11614"/>
                    </a:lnTo>
                    <a:lnTo>
                      <a:pt x="3870" y="3867"/>
                    </a:lnTo>
                    <a:lnTo>
                      <a:pt x="3843" y="384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35"/>
              <p:cNvSpPr/>
              <p:nvPr/>
            </p:nvSpPr>
            <p:spPr>
              <a:xfrm>
                <a:off x="4898700" y="2996200"/>
                <a:ext cx="220950" cy="222650"/>
              </a:xfrm>
              <a:custGeom>
                <a:avLst/>
                <a:gdLst/>
                <a:ahLst/>
                <a:cxnLst/>
                <a:rect l="l" t="t" r="r" b="b"/>
                <a:pathLst>
                  <a:path w="8838" h="8906" extrusionOk="0">
                    <a:moveTo>
                      <a:pt x="1" y="1"/>
                    </a:moveTo>
                    <a:lnTo>
                      <a:pt x="4" y="314"/>
                    </a:lnTo>
                    <a:lnTo>
                      <a:pt x="5935" y="6248"/>
                    </a:lnTo>
                    <a:lnTo>
                      <a:pt x="5962" y="6276"/>
                    </a:lnTo>
                    <a:lnTo>
                      <a:pt x="5990" y="6303"/>
                    </a:lnTo>
                    <a:lnTo>
                      <a:pt x="8592" y="8905"/>
                    </a:lnTo>
                    <a:cubicBezTo>
                      <a:pt x="8674" y="8882"/>
                      <a:pt x="8756" y="8861"/>
                      <a:pt x="8838" y="8837"/>
                    </a:cubicBezTo>
                    <a:lnTo>
                      <a:pt x="6146" y="6146"/>
                    </a:lnTo>
                    <a:lnTo>
                      <a:pt x="6119" y="6119"/>
                    </a:lnTo>
                    <a:lnTo>
                      <a:pt x="6092" y="609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35"/>
              <p:cNvSpPr/>
              <p:nvPr/>
            </p:nvSpPr>
            <p:spPr>
              <a:xfrm>
                <a:off x="4898275" y="2917750"/>
                <a:ext cx="276400" cy="279050"/>
              </a:xfrm>
              <a:custGeom>
                <a:avLst/>
                <a:gdLst/>
                <a:ahLst/>
                <a:cxnLst/>
                <a:rect l="l" t="t" r="r" b="b"/>
                <a:pathLst>
                  <a:path w="11056" h="11162" extrusionOk="0">
                    <a:moveTo>
                      <a:pt x="1" y="1"/>
                    </a:moveTo>
                    <a:lnTo>
                      <a:pt x="1" y="314"/>
                    </a:lnTo>
                    <a:lnTo>
                      <a:pt x="7512" y="7826"/>
                    </a:lnTo>
                    <a:lnTo>
                      <a:pt x="7540" y="7853"/>
                    </a:lnTo>
                    <a:lnTo>
                      <a:pt x="7567" y="7881"/>
                    </a:lnTo>
                    <a:lnTo>
                      <a:pt x="10851" y="11161"/>
                    </a:lnTo>
                    <a:cubicBezTo>
                      <a:pt x="10919" y="11127"/>
                      <a:pt x="10987" y="11093"/>
                      <a:pt x="11056" y="11056"/>
                    </a:cubicBezTo>
                    <a:lnTo>
                      <a:pt x="7724" y="7724"/>
                    </a:lnTo>
                    <a:lnTo>
                      <a:pt x="7696" y="7697"/>
                    </a:lnTo>
                    <a:lnTo>
                      <a:pt x="7669" y="76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35"/>
              <p:cNvSpPr/>
              <p:nvPr/>
            </p:nvSpPr>
            <p:spPr>
              <a:xfrm>
                <a:off x="4897775" y="2839325"/>
                <a:ext cx="322375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2895" h="13038" extrusionOk="0">
                    <a:moveTo>
                      <a:pt x="0" y="0"/>
                    </a:moveTo>
                    <a:lnTo>
                      <a:pt x="4" y="314"/>
                    </a:lnTo>
                    <a:lnTo>
                      <a:pt x="1291" y="1601"/>
                    </a:lnTo>
                    <a:lnTo>
                      <a:pt x="1318" y="1628"/>
                    </a:lnTo>
                    <a:lnTo>
                      <a:pt x="1346" y="1656"/>
                    </a:lnTo>
                    <a:lnTo>
                      <a:pt x="9093" y="9403"/>
                    </a:lnTo>
                    <a:lnTo>
                      <a:pt x="9120" y="9430"/>
                    </a:lnTo>
                    <a:lnTo>
                      <a:pt x="12728" y="13037"/>
                    </a:lnTo>
                    <a:cubicBezTo>
                      <a:pt x="12782" y="12990"/>
                      <a:pt x="12840" y="12939"/>
                      <a:pt x="12895" y="12891"/>
                    </a:cubicBezTo>
                    <a:lnTo>
                      <a:pt x="9304" y="9301"/>
                    </a:lnTo>
                    <a:lnTo>
                      <a:pt x="9277" y="9273"/>
                    </a:lnTo>
                    <a:lnTo>
                      <a:pt x="1475" y="1472"/>
                    </a:lnTo>
                    <a:lnTo>
                      <a:pt x="1448" y="14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35"/>
              <p:cNvSpPr/>
              <p:nvPr/>
            </p:nvSpPr>
            <p:spPr>
              <a:xfrm>
                <a:off x="4897350" y="2760800"/>
                <a:ext cx="359425" cy="363925"/>
              </a:xfrm>
              <a:custGeom>
                <a:avLst/>
                <a:gdLst/>
                <a:ahLst/>
                <a:cxnLst/>
                <a:rect l="l" t="t" r="r" b="b"/>
                <a:pathLst>
                  <a:path w="14377" h="14557" extrusionOk="0">
                    <a:moveTo>
                      <a:pt x="0" y="0"/>
                    </a:moveTo>
                    <a:lnTo>
                      <a:pt x="0" y="313"/>
                    </a:lnTo>
                    <a:lnTo>
                      <a:pt x="2868" y="3182"/>
                    </a:lnTo>
                    <a:lnTo>
                      <a:pt x="2896" y="3209"/>
                    </a:lnTo>
                    <a:lnTo>
                      <a:pt x="2923" y="3236"/>
                    </a:lnTo>
                    <a:lnTo>
                      <a:pt x="10670" y="10983"/>
                    </a:lnTo>
                    <a:lnTo>
                      <a:pt x="10697" y="11011"/>
                    </a:lnTo>
                    <a:lnTo>
                      <a:pt x="10725" y="11038"/>
                    </a:lnTo>
                    <a:lnTo>
                      <a:pt x="14244" y="14557"/>
                    </a:lnTo>
                    <a:cubicBezTo>
                      <a:pt x="14288" y="14499"/>
                      <a:pt x="14332" y="14438"/>
                      <a:pt x="14376" y="14376"/>
                    </a:cubicBezTo>
                    <a:lnTo>
                      <a:pt x="10881" y="10881"/>
                    </a:lnTo>
                    <a:lnTo>
                      <a:pt x="10854" y="10854"/>
                    </a:lnTo>
                    <a:lnTo>
                      <a:pt x="10827" y="10827"/>
                    </a:lnTo>
                    <a:lnTo>
                      <a:pt x="3080" y="3080"/>
                    </a:lnTo>
                    <a:lnTo>
                      <a:pt x="3052" y="3052"/>
                    </a:lnTo>
                    <a:lnTo>
                      <a:pt x="3025" y="30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35"/>
              <p:cNvSpPr/>
              <p:nvPr/>
            </p:nvSpPr>
            <p:spPr>
              <a:xfrm>
                <a:off x="4899375" y="3113900"/>
                <a:ext cx="115000" cy="115000"/>
              </a:xfrm>
              <a:custGeom>
                <a:avLst/>
                <a:gdLst/>
                <a:ahLst/>
                <a:cxnLst/>
                <a:rect l="l" t="t" r="r" b="b"/>
                <a:pathLst>
                  <a:path w="4600" h="4600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3568" y="3878"/>
                    </a:lnTo>
                    <a:lnTo>
                      <a:pt x="3595" y="3905"/>
                    </a:lnTo>
                    <a:lnTo>
                      <a:pt x="3622" y="3931"/>
                    </a:lnTo>
                    <a:lnTo>
                      <a:pt x="4266" y="4576"/>
                    </a:lnTo>
                    <a:cubicBezTo>
                      <a:pt x="4378" y="4586"/>
                      <a:pt x="4491" y="4593"/>
                      <a:pt x="4600" y="4599"/>
                    </a:cubicBezTo>
                    <a:lnTo>
                      <a:pt x="3779" y="3779"/>
                    </a:lnTo>
                    <a:lnTo>
                      <a:pt x="3752" y="3751"/>
                    </a:lnTo>
                    <a:lnTo>
                      <a:pt x="3724" y="372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1" name="Google Shape;1781;p35"/>
              <p:cNvSpPr/>
              <p:nvPr/>
            </p:nvSpPr>
            <p:spPr>
              <a:xfrm>
                <a:off x="4899225" y="3074625"/>
                <a:ext cx="154075" cy="154625"/>
              </a:xfrm>
              <a:custGeom>
                <a:avLst/>
                <a:gdLst/>
                <a:ahLst/>
                <a:cxnLst/>
                <a:rect l="l" t="t" r="r" b="b"/>
                <a:pathLst>
                  <a:path w="6163" h="6185" extrusionOk="0">
                    <a:moveTo>
                      <a:pt x="0" y="1"/>
                    </a:moveTo>
                    <a:lnTo>
                      <a:pt x="0" y="318"/>
                    </a:lnTo>
                    <a:lnTo>
                      <a:pt x="4354" y="4672"/>
                    </a:lnTo>
                    <a:lnTo>
                      <a:pt x="4381" y="4699"/>
                    </a:lnTo>
                    <a:lnTo>
                      <a:pt x="5870" y="6184"/>
                    </a:lnTo>
                    <a:cubicBezTo>
                      <a:pt x="5969" y="6180"/>
                      <a:pt x="6064" y="6174"/>
                      <a:pt x="6163" y="6167"/>
                    </a:cubicBezTo>
                    <a:lnTo>
                      <a:pt x="4565" y="4570"/>
                    </a:lnTo>
                    <a:lnTo>
                      <a:pt x="4538" y="454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2" name="Google Shape;1782;p35"/>
              <p:cNvSpPr/>
              <p:nvPr/>
            </p:nvSpPr>
            <p:spPr>
              <a:xfrm>
                <a:off x="5198925" y="2485200"/>
                <a:ext cx="135175" cy="131750"/>
              </a:xfrm>
              <a:custGeom>
                <a:avLst/>
                <a:gdLst/>
                <a:ahLst/>
                <a:cxnLst/>
                <a:rect l="l" t="t" r="r" b="b"/>
                <a:pathLst>
                  <a:path w="5407" h="5270" extrusionOk="0">
                    <a:moveTo>
                      <a:pt x="0" y="0"/>
                    </a:moveTo>
                    <a:lnTo>
                      <a:pt x="2508" y="2507"/>
                    </a:lnTo>
                    <a:lnTo>
                      <a:pt x="2535" y="2535"/>
                    </a:lnTo>
                    <a:lnTo>
                      <a:pt x="2562" y="2562"/>
                    </a:lnTo>
                    <a:lnTo>
                      <a:pt x="5270" y="5270"/>
                    </a:lnTo>
                    <a:cubicBezTo>
                      <a:pt x="5315" y="5213"/>
                      <a:pt x="5363" y="5155"/>
                      <a:pt x="5407" y="5093"/>
                    </a:cubicBezTo>
                    <a:lnTo>
                      <a:pt x="2715" y="2405"/>
                    </a:lnTo>
                    <a:lnTo>
                      <a:pt x="2688" y="2378"/>
                    </a:lnTo>
                    <a:lnTo>
                      <a:pt x="2661" y="2351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3" name="Google Shape;1783;p35"/>
              <p:cNvSpPr/>
              <p:nvPr/>
            </p:nvSpPr>
            <p:spPr>
              <a:xfrm>
                <a:off x="5159925" y="2485200"/>
                <a:ext cx="156300" cy="1525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102" extrusionOk="0">
                    <a:moveTo>
                      <a:pt x="0" y="0"/>
                    </a:moveTo>
                    <a:lnTo>
                      <a:pt x="3288" y="3287"/>
                    </a:lnTo>
                    <a:lnTo>
                      <a:pt x="3315" y="3315"/>
                    </a:lnTo>
                    <a:lnTo>
                      <a:pt x="6101" y="6101"/>
                    </a:lnTo>
                    <a:cubicBezTo>
                      <a:pt x="6153" y="6047"/>
                      <a:pt x="6203" y="5996"/>
                      <a:pt x="6252" y="5941"/>
                    </a:cubicBezTo>
                    <a:lnTo>
                      <a:pt x="3495" y="3185"/>
                    </a:lnTo>
                    <a:lnTo>
                      <a:pt x="3468" y="3158"/>
                    </a:lnTo>
                    <a:lnTo>
                      <a:pt x="3441" y="313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4" name="Google Shape;1784;p35"/>
              <p:cNvSpPr/>
              <p:nvPr/>
            </p:nvSpPr>
            <p:spPr>
              <a:xfrm>
                <a:off x="5003900" y="2485200"/>
                <a:ext cx="246225" cy="244175"/>
              </a:xfrm>
              <a:custGeom>
                <a:avLst/>
                <a:gdLst/>
                <a:ahLst/>
                <a:cxnLst/>
                <a:rect l="l" t="t" r="r" b="b"/>
                <a:pathLst>
                  <a:path w="9849" h="9767" extrusionOk="0">
                    <a:moveTo>
                      <a:pt x="0" y="0"/>
                    </a:moveTo>
                    <a:lnTo>
                      <a:pt x="6435" y="6432"/>
                    </a:lnTo>
                    <a:lnTo>
                      <a:pt x="6463" y="6460"/>
                    </a:lnTo>
                    <a:lnTo>
                      <a:pt x="9771" y="9767"/>
                    </a:lnTo>
                    <a:cubicBezTo>
                      <a:pt x="9791" y="9689"/>
                      <a:pt x="9821" y="9611"/>
                      <a:pt x="9848" y="9535"/>
                    </a:cubicBezTo>
                    <a:lnTo>
                      <a:pt x="6592" y="6279"/>
                    </a:lnTo>
                    <a:lnTo>
                      <a:pt x="6565" y="625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1785;p35"/>
              <p:cNvSpPr/>
              <p:nvPr/>
            </p:nvSpPr>
            <p:spPr>
              <a:xfrm>
                <a:off x="4898450" y="2956950"/>
                <a:ext cx="249900" cy="252175"/>
              </a:xfrm>
              <a:custGeom>
                <a:avLst/>
                <a:gdLst/>
                <a:ahLst/>
                <a:cxnLst/>
                <a:rect l="l" t="t" r="r" b="b"/>
                <a:pathLst>
                  <a:path w="9996" h="10087" extrusionOk="0">
                    <a:moveTo>
                      <a:pt x="0" y="0"/>
                    </a:moveTo>
                    <a:lnTo>
                      <a:pt x="4" y="316"/>
                    </a:lnTo>
                    <a:lnTo>
                      <a:pt x="6753" y="7065"/>
                    </a:lnTo>
                    <a:lnTo>
                      <a:pt x="6780" y="7093"/>
                    </a:lnTo>
                    <a:lnTo>
                      <a:pt x="9774" y="10087"/>
                    </a:lnTo>
                    <a:cubicBezTo>
                      <a:pt x="9849" y="10057"/>
                      <a:pt x="9921" y="10026"/>
                      <a:pt x="9996" y="9995"/>
                    </a:cubicBezTo>
                    <a:lnTo>
                      <a:pt x="6909" y="6909"/>
                    </a:lnTo>
                    <a:lnTo>
                      <a:pt x="6882" y="68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1786;p35"/>
              <p:cNvSpPr/>
              <p:nvPr/>
            </p:nvSpPr>
            <p:spPr>
              <a:xfrm>
                <a:off x="4896825" y="2682350"/>
                <a:ext cx="387800" cy="39317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727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4450" y="4760"/>
                    </a:lnTo>
                    <a:lnTo>
                      <a:pt x="4477" y="4787"/>
                    </a:lnTo>
                    <a:lnTo>
                      <a:pt x="12279" y="12588"/>
                    </a:lnTo>
                    <a:lnTo>
                      <a:pt x="12306" y="12616"/>
                    </a:lnTo>
                    <a:lnTo>
                      <a:pt x="15416" y="15726"/>
                    </a:lnTo>
                    <a:cubicBezTo>
                      <a:pt x="15450" y="15654"/>
                      <a:pt x="15480" y="15583"/>
                      <a:pt x="15512" y="15511"/>
                    </a:cubicBezTo>
                    <a:lnTo>
                      <a:pt x="12435" y="12432"/>
                    </a:lnTo>
                    <a:lnTo>
                      <a:pt x="12408" y="12404"/>
                    </a:lnTo>
                    <a:lnTo>
                      <a:pt x="4661" y="4657"/>
                    </a:lnTo>
                    <a:lnTo>
                      <a:pt x="4634" y="463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35"/>
              <p:cNvSpPr/>
              <p:nvPr/>
            </p:nvSpPr>
            <p:spPr>
              <a:xfrm>
                <a:off x="4899900" y="3192325"/>
                <a:ext cx="149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97" h="601" extrusionOk="0">
                    <a:moveTo>
                      <a:pt x="0" y="1"/>
                    </a:moveTo>
                    <a:lnTo>
                      <a:pt x="0" y="315"/>
                    </a:lnTo>
                    <a:lnTo>
                      <a:pt x="65" y="382"/>
                    </a:lnTo>
                    <a:cubicBezTo>
                      <a:pt x="242" y="458"/>
                      <a:pt x="420" y="532"/>
                      <a:pt x="596" y="60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35"/>
              <p:cNvSpPr/>
              <p:nvPr/>
            </p:nvSpPr>
            <p:spPr>
              <a:xfrm>
                <a:off x="4899650" y="3153175"/>
                <a:ext cx="70125" cy="70100"/>
              </a:xfrm>
              <a:custGeom>
                <a:avLst/>
                <a:gdLst/>
                <a:ahLst/>
                <a:cxnLst/>
                <a:rect l="l" t="t" r="r" b="b"/>
                <a:pathLst>
                  <a:path w="2805" h="2804" extrusionOk="0">
                    <a:moveTo>
                      <a:pt x="0" y="0"/>
                    </a:moveTo>
                    <a:lnTo>
                      <a:pt x="0" y="313"/>
                    </a:lnTo>
                    <a:lnTo>
                      <a:pt x="2405" y="2715"/>
                    </a:lnTo>
                    <a:cubicBezTo>
                      <a:pt x="2538" y="2746"/>
                      <a:pt x="2671" y="2777"/>
                      <a:pt x="2804" y="280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9" name="Google Shape;1789;p35"/>
              <p:cNvSpPr/>
              <p:nvPr/>
            </p:nvSpPr>
            <p:spPr>
              <a:xfrm>
                <a:off x="5276925" y="2485200"/>
                <a:ext cx="83325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3271" extrusionOk="0">
                    <a:moveTo>
                      <a:pt x="1" y="0"/>
                    </a:moveTo>
                    <a:lnTo>
                      <a:pt x="975" y="974"/>
                    </a:lnTo>
                    <a:lnTo>
                      <a:pt x="1002" y="1002"/>
                    </a:lnTo>
                    <a:lnTo>
                      <a:pt x="3271" y="3271"/>
                    </a:lnTo>
                    <a:cubicBezTo>
                      <a:pt x="3295" y="3189"/>
                      <a:pt x="3315" y="3103"/>
                      <a:pt x="3333" y="3021"/>
                    </a:cubicBezTo>
                    <a:lnTo>
                      <a:pt x="1128" y="818"/>
                    </a:lnTo>
                    <a:lnTo>
                      <a:pt x="1101" y="790"/>
                    </a:lnTo>
                    <a:lnTo>
                      <a:pt x="31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0" name="Google Shape;1790;p35"/>
              <p:cNvSpPr/>
              <p:nvPr/>
            </p:nvSpPr>
            <p:spPr>
              <a:xfrm>
                <a:off x="5237925" y="2485200"/>
                <a:ext cx="111600" cy="108875"/>
              </a:xfrm>
              <a:custGeom>
                <a:avLst/>
                <a:gdLst/>
                <a:ahLst/>
                <a:cxnLst/>
                <a:rect l="l" t="t" r="r" b="b"/>
                <a:pathLst>
                  <a:path w="4464" h="4355" extrusionOk="0">
                    <a:moveTo>
                      <a:pt x="1" y="0"/>
                    </a:moveTo>
                    <a:lnTo>
                      <a:pt x="1755" y="1754"/>
                    </a:lnTo>
                    <a:lnTo>
                      <a:pt x="1782" y="1782"/>
                    </a:lnTo>
                    <a:lnTo>
                      <a:pt x="4355" y="4354"/>
                    </a:lnTo>
                    <a:cubicBezTo>
                      <a:pt x="4391" y="4285"/>
                      <a:pt x="4426" y="4218"/>
                      <a:pt x="4463" y="4150"/>
                    </a:cubicBezTo>
                    <a:lnTo>
                      <a:pt x="1908" y="1598"/>
                    </a:lnTo>
                    <a:lnTo>
                      <a:pt x="1885" y="1570"/>
                    </a:lnTo>
                    <a:lnTo>
                      <a:pt x="1881" y="1570"/>
                    </a:lnTo>
                    <a:lnTo>
                      <a:pt x="31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1" name="Google Shape;1791;p35"/>
              <p:cNvSpPr/>
              <p:nvPr/>
            </p:nvSpPr>
            <p:spPr>
              <a:xfrm>
                <a:off x="5120925" y="2485200"/>
                <a:ext cx="176475" cy="172750"/>
              </a:xfrm>
              <a:custGeom>
                <a:avLst/>
                <a:gdLst/>
                <a:ahLst/>
                <a:cxnLst/>
                <a:rect l="l" t="t" r="r" b="b"/>
                <a:pathLst>
                  <a:path w="7059" h="6910" extrusionOk="0">
                    <a:moveTo>
                      <a:pt x="0" y="0"/>
                    </a:moveTo>
                    <a:lnTo>
                      <a:pt x="4068" y="4068"/>
                    </a:lnTo>
                    <a:lnTo>
                      <a:pt x="4095" y="4092"/>
                    </a:lnTo>
                    <a:lnTo>
                      <a:pt x="4122" y="4119"/>
                    </a:lnTo>
                    <a:lnTo>
                      <a:pt x="6909" y="6909"/>
                    </a:lnTo>
                    <a:cubicBezTo>
                      <a:pt x="6960" y="6854"/>
                      <a:pt x="7011" y="6800"/>
                      <a:pt x="7059" y="6746"/>
                    </a:cubicBezTo>
                    <a:lnTo>
                      <a:pt x="4275" y="3966"/>
                    </a:lnTo>
                    <a:lnTo>
                      <a:pt x="4248" y="3938"/>
                    </a:lnTo>
                    <a:lnTo>
                      <a:pt x="4224" y="391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35"/>
              <p:cNvSpPr/>
              <p:nvPr/>
            </p:nvSpPr>
            <p:spPr>
              <a:xfrm>
                <a:off x="4964875" y="2485200"/>
                <a:ext cx="279450" cy="279450"/>
              </a:xfrm>
              <a:custGeom>
                <a:avLst/>
                <a:gdLst/>
                <a:ahLst/>
                <a:cxnLst/>
                <a:rect l="l" t="t" r="r" b="b"/>
                <a:pathLst>
                  <a:path w="11178" h="11178" extrusionOk="0">
                    <a:moveTo>
                      <a:pt x="0" y="0"/>
                    </a:moveTo>
                    <a:lnTo>
                      <a:pt x="7189" y="7185"/>
                    </a:lnTo>
                    <a:lnTo>
                      <a:pt x="7216" y="7212"/>
                    </a:lnTo>
                    <a:lnTo>
                      <a:pt x="7244" y="7240"/>
                    </a:lnTo>
                    <a:lnTo>
                      <a:pt x="11178" y="11177"/>
                    </a:lnTo>
                    <a:cubicBezTo>
                      <a:pt x="11175" y="11072"/>
                      <a:pt x="11175" y="10966"/>
                      <a:pt x="11178" y="10861"/>
                    </a:cubicBezTo>
                    <a:lnTo>
                      <a:pt x="7400" y="7086"/>
                    </a:lnTo>
                    <a:lnTo>
                      <a:pt x="7373" y="7059"/>
                    </a:lnTo>
                    <a:lnTo>
                      <a:pt x="7346" y="7032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3" name="Google Shape;1793;p35"/>
              <p:cNvSpPr/>
              <p:nvPr/>
            </p:nvSpPr>
            <p:spPr>
              <a:xfrm>
                <a:off x="5042900" y="2485200"/>
                <a:ext cx="219750" cy="216850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8674" extrusionOk="0">
                    <a:moveTo>
                      <a:pt x="0" y="0"/>
                    </a:moveTo>
                    <a:lnTo>
                      <a:pt x="5628" y="5625"/>
                    </a:lnTo>
                    <a:lnTo>
                      <a:pt x="5656" y="5652"/>
                    </a:lnTo>
                    <a:lnTo>
                      <a:pt x="5683" y="5679"/>
                    </a:lnTo>
                    <a:lnTo>
                      <a:pt x="8677" y="8674"/>
                    </a:lnTo>
                    <a:cubicBezTo>
                      <a:pt x="8714" y="8609"/>
                      <a:pt x="8749" y="8540"/>
                      <a:pt x="8790" y="8476"/>
                    </a:cubicBezTo>
                    <a:lnTo>
                      <a:pt x="5840" y="5526"/>
                    </a:lnTo>
                    <a:lnTo>
                      <a:pt x="5812" y="5499"/>
                    </a:lnTo>
                    <a:lnTo>
                      <a:pt x="5785" y="547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4" name="Google Shape;1794;p35"/>
              <p:cNvSpPr/>
              <p:nvPr/>
            </p:nvSpPr>
            <p:spPr>
              <a:xfrm>
                <a:off x="4895975" y="2525375"/>
                <a:ext cx="403625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16145" h="16459" extrusionOk="0">
                    <a:moveTo>
                      <a:pt x="0" y="1"/>
                    </a:moveTo>
                    <a:lnTo>
                      <a:pt x="0" y="32"/>
                    </a:lnTo>
                    <a:lnTo>
                      <a:pt x="0" y="318"/>
                    </a:lnTo>
                    <a:lnTo>
                      <a:pt x="7604" y="7919"/>
                    </a:lnTo>
                    <a:lnTo>
                      <a:pt x="7632" y="7946"/>
                    </a:lnTo>
                    <a:lnTo>
                      <a:pt x="7659" y="7973"/>
                    </a:lnTo>
                    <a:lnTo>
                      <a:pt x="15406" y="15719"/>
                    </a:lnTo>
                    <a:lnTo>
                      <a:pt x="15433" y="15747"/>
                    </a:lnTo>
                    <a:lnTo>
                      <a:pt x="15460" y="15774"/>
                    </a:lnTo>
                    <a:lnTo>
                      <a:pt x="16145" y="16458"/>
                    </a:lnTo>
                    <a:cubicBezTo>
                      <a:pt x="16118" y="16326"/>
                      <a:pt x="16087" y="16189"/>
                      <a:pt x="16053" y="16057"/>
                    </a:cubicBezTo>
                    <a:lnTo>
                      <a:pt x="15613" y="15617"/>
                    </a:lnTo>
                    <a:lnTo>
                      <a:pt x="15586" y="15590"/>
                    </a:lnTo>
                    <a:lnTo>
                      <a:pt x="15559" y="15563"/>
                    </a:lnTo>
                    <a:lnTo>
                      <a:pt x="7816" y="7816"/>
                    </a:lnTo>
                    <a:lnTo>
                      <a:pt x="7788" y="7789"/>
                    </a:lnTo>
                    <a:lnTo>
                      <a:pt x="7761" y="7762"/>
                    </a:lnTo>
                    <a:lnTo>
                      <a:pt x="14" y="1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5" name="Google Shape;1795;p35"/>
              <p:cNvSpPr/>
              <p:nvPr/>
            </p:nvSpPr>
            <p:spPr>
              <a:xfrm>
                <a:off x="5081900" y="2485200"/>
                <a:ext cx="197175" cy="193700"/>
              </a:xfrm>
              <a:custGeom>
                <a:avLst/>
                <a:gdLst/>
                <a:ahLst/>
                <a:cxnLst/>
                <a:rect l="l" t="t" r="r" b="b"/>
                <a:pathLst>
                  <a:path w="7887" h="7748" extrusionOk="0">
                    <a:moveTo>
                      <a:pt x="0" y="0"/>
                    </a:moveTo>
                    <a:lnTo>
                      <a:pt x="4848" y="4845"/>
                    </a:lnTo>
                    <a:lnTo>
                      <a:pt x="4876" y="4872"/>
                    </a:lnTo>
                    <a:lnTo>
                      <a:pt x="4903" y="4899"/>
                    </a:lnTo>
                    <a:lnTo>
                      <a:pt x="7747" y="7747"/>
                    </a:lnTo>
                    <a:cubicBezTo>
                      <a:pt x="7795" y="7689"/>
                      <a:pt x="7840" y="7631"/>
                      <a:pt x="7887" y="7573"/>
                    </a:cubicBezTo>
                    <a:lnTo>
                      <a:pt x="5056" y="4746"/>
                    </a:lnTo>
                    <a:lnTo>
                      <a:pt x="5032" y="4718"/>
                    </a:lnTo>
                    <a:lnTo>
                      <a:pt x="5005" y="4691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6" name="Google Shape;1796;p35"/>
              <p:cNvSpPr/>
              <p:nvPr/>
            </p:nvSpPr>
            <p:spPr>
              <a:xfrm>
                <a:off x="4895725" y="2486225"/>
                <a:ext cx="384475" cy="392300"/>
              </a:xfrm>
              <a:custGeom>
                <a:avLst/>
                <a:gdLst/>
                <a:ahLst/>
                <a:cxnLst/>
                <a:rect l="l" t="t" r="r" b="b"/>
                <a:pathLst>
                  <a:path w="15379" h="15692" extrusionOk="0">
                    <a:moveTo>
                      <a:pt x="1" y="0"/>
                    </a:moveTo>
                    <a:lnTo>
                      <a:pt x="4" y="313"/>
                    </a:lnTo>
                    <a:lnTo>
                      <a:pt x="620" y="933"/>
                    </a:lnTo>
                    <a:lnTo>
                      <a:pt x="648" y="961"/>
                    </a:lnTo>
                    <a:lnTo>
                      <a:pt x="8395" y="8704"/>
                    </a:lnTo>
                    <a:lnTo>
                      <a:pt x="8422" y="8732"/>
                    </a:lnTo>
                    <a:lnTo>
                      <a:pt x="8449" y="8759"/>
                    </a:lnTo>
                    <a:lnTo>
                      <a:pt x="15378" y="15691"/>
                    </a:lnTo>
                    <a:cubicBezTo>
                      <a:pt x="15300" y="15507"/>
                      <a:pt x="15222" y="15323"/>
                      <a:pt x="15140" y="15139"/>
                    </a:cubicBezTo>
                    <a:lnTo>
                      <a:pt x="8606" y="8602"/>
                    </a:lnTo>
                    <a:lnTo>
                      <a:pt x="8579" y="8578"/>
                    </a:lnTo>
                    <a:lnTo>
                      <a:pt x="8551" y="8551"/>
                    </a:lnTo>
                    <a:lnTo>
                      <a:pt x="804" y="804"/>
                    </a:lnTo>
                    <a:lnTo>
                      <a:pt x="777" y="777"/>
                    </a:lnTo>
                    <a:lnTo>
                      <a:pt x="750" y="74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7" name="Google Shape;1797;p35"/>
              <p:cNvSpPr/>
              <p:nvPr/>
            </p:nvSpPr>
            <p:spPr>
              <a:xfrm>
                <a:off x="4925875" y="2485200"/>
                <a:ext cx="327650" cy="327575"/>
              </a:xfrm>
              <a:custGeom>
                <a:avLst/>
                <a:gdLst/>
                <a:ahLst/>
                <a:cxnLst/>
                <a:rect l="l" t="t" r="r" b="b"/>
                <a:pathLst>
                  <a:path w="13106" h="13103" extrusionOk="0">
                    <a:moveTo>
                      <a:pt x="0" y="0"/>
                    </a:moveTo>
                    <a:lnTo>
                      <a:pt x="167" y="167"/>
                    </a:lnTo>
                    <a:lnTo>
                      <a:pt x="194" y="194"/>
                    </a:lnTo>
                    <a:lnTo>
                      <a:pt x="222" y="221"/>
                    </a:lnTo>
                    <a:lnTo>
                      <a:pt x="7969" y="7965"/>
                    </a:lnTo>
                    <a:lnTo>
                      <a:pt x="7996" y="7993"/>
                    </a:lnTo>
                    <a:lnTo>
                      <a:pt x="13106" y="13103"/>
                    </a:lnTo>
                    <a:cubicBezTo>
                      <a:pt x="13059" y="12955"/>
                      <a:pt x="13018" y="12809"/>
                      <a:pt x="12977" y="12663"/>
                    </a:cubicBezTo>
                    <a:lnTo>
                      <a:pt x="8180" y="7866"/>
                    </a:lnTo>
                    <a:lnTo>
                      <a:pt x="8153" y="7839"/>
                    </a:lnTo>
                    <a:lnTo>
                      <a:pt x="378" y="65"/>
                    </a:lnTo>
                    <a:lnTo>
                      <a:pt x="351" y="37"/>
                    </a:lnTo>
                    <a:lnTo>
                      <a:pt x="324" y="10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98" name="Google Shape;1798;p35"/>
          <p:cNvGrpSpPr/>
          <p:nvPr/>
        </p:nvGrpSpPr>
        <p:grpSpPr>
          <a:xfrm>
            <a:off x="4340703" y="4855367"/>
            <a:ext cx="2740195" cy="335138"/>
            <a:chOff x="3731103" y="4808559"/>
            <a:chExt cx="2740195" cy="335138"/>
          </a:xfrm>
        </p:grpSpPr>
        <p:sp>
          <p:nvSpPr>
            <p:cNvPr id="1799" name="Google Shape;1799;p35"/>
            <p:cNvSpPr/>
            <p:nvPr/>
          </p:nvSpPr>
          <p:spPr>
            <a:xfrm>
              <a:off x="4333158" y="4849734"/>
              <a:ext cx="1938475" cy="293962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35"/>
            <p:cNvSpPr/>
            <p:nvPr/>
          </p:nvSpPr>
          <p:spPr>
            <a:xfrm>
              <a:off x="3731103" y="4808559"/>
              <a:ext cx="2740195" cy="335138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35"/>
            <p:cNvSpPr/>
            <p:nvPr/>
          </p:nvSpPr>
          <p:spPr>
            <a:xfrm>
              <a:off x="4333158" y="4950520"/>
              <a:ext cx="1938475" cy="193176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1AAAC-0C6A-338C-7F33-ACAECB16EC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59EACE-7BA4-62DC-4FCC-32A2641DCB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118309-7F58-4C99-CA77-5772CE338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95DD9-C3BE-4AF1-9569-A32D4E6FFBF0}" type="datetimeFigureOut">
              <a:rPr lang="en-US" smtClean="0"/>
              <a:t>28/08/2025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B796AE-40F3-A00B-7355-1F1BE0997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14E190-0BDD-3F0B-EB60-8E8865CBE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80CA7-937A-4BBD-A2FC-CC643E304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312981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5EB7F-E606-C651-4278-D4DF2F00C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083A1-4B14-631A-A28E-9375DC9309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457B34-1B49-E0DC-58B0-F2F1392D4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95DD9-C3BE-4AF1-9569-A32D4E6FFBF0}" type="datetimeFigureOut">
              <a:rPr lang="en-US" smtClean="0"/>
              <a:t>28/08/2025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052EAD-9DFA-B32E-63A6-5CF0B12E8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F6F3E2-3E7D-EEA8-40C0-D81668103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80CA7-937A-4BBD-A2FC-CC643E304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549493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B7238-6806-AE30-AAF9-294C66D99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10473B-44E4-721A-0B2A-4369557C28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E65D4C-9757-DC74-0AA7-CE0A8221E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95DD9-C3BE-4AF1-9569-A32D4E6FFBF0}" type="datetimeFigureOut">
              <a:rPr lang="en-US" smtClean="0"/>
              <a:t>28/08/2025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FAD66F-2013-EEC4-BB30-286B9B0F5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544286-EB6B-28D2-D799-012972EA7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80CA7-937A-4BBD-A2FC-CC643E304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405464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36ACE-76F1-3D21-0AC8-170642486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E9D16F-2F22-5EB3-4689-DE91AE3DCB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A9D07F-E04E-6334-9751-2F8D9F141D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97CB3D-E8FA-68E2-BE14-7ECA46B18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95DD9-C3BE-4AF1-9569-A32D4E6FFBF0}" type="datetimeFigureOut">
              <a:rPr lang="en-US" smtClean="0"/>
              <a:t>28/08/2025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BB43ED-6F92-9D1C-628F-2DF50CE3B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49625-C224-D1D2-2A0F-CA9C831E1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80CA7-937A-4BBD-A2FC-CC643E304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136151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AB705-2818-7AF9-B547-851788554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1EAE69-0A1E-486F-A8FD-556903504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E37F53-FA3A-67D5-ED7A-4F1CC4E19D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36B280-21BD-7806-05BB-E7D5EF4D7C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F2A4E2-E261-1724-43F9-D2F567A9D2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87F36B-CDCC-A3D0-BCA4-2E5E65BA0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95DD9-C3BE-4AF1-9569-A32D4E6FFBF0}" type="datetimeFigureOut">
              <a:rPr lang="en-US" smtClean="0"/>
              <a:t>28/08/2025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2344C3-AD07-72F9-AF16-986689403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BA2534-7693-9A6A-C39B-C3B028B7F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80CA7-937A-4BBD-A2FC-CC643E304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786143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D765F-4611-DE84-ACE1-92039DA6B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41BE36-1E5E-6E16-0D13-DEE1B5CAD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95DD9-C3BE-4AF1-9569-A32D4E6FFBF0}" type="datetimeFigureOut">
              <a:rPr lang="en-US" smtClean="0"/>
              <a:t>28/08/2025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A6CDA5-3A64-68E0-524F-6E485013C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77F34A-9D15-F1F6-5130-90FF47084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80CA7-937A-4BBD-A2FC-CC643E304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830363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6CD503-57D6-7B21-F280-34C819C7F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95DD9-C3BE-4AF1-9569-A32D4E6FFBF0}" type="datetimeFigureOut">
              <a:rPr lang="en-US" smtClean="0"/>
              <a:t>28/08/2025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72EF5B-81B4-4ECA-E4F4-9D6E1D7A8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CA006B-3068-8DEC-DA08-88F491834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80CA7-937A-4BBD-A2FC-CC643E304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77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1DE86-192F-1F97-224B-3D4ED7A20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B9520-CE6C-6D71-83D1-261DEBA5DD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813BF8-3A57-2320-737D-344147944E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13282D-0B00-1D74-1C27-8A10B136B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95DD9-C3BE-4AF1-9569-A32D4E6FFBF0}" type="datetimeFigureOut">
              <a:rPr lang="en-US" smtClean="0"/>
              <a:t>28/08/2025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8B7205-E3B4-6DC3-73FF-EC66094F8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02018B-EB0F-AE1A-F4A0-DC4F0142B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80CA7-937A-4BBD-A2FC-CC643E304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210078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51491-C424-C31F-2104-846F672F0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10067F-8444-049D-039F-D05C0EC4F1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4A127F-2D8D-EAEB-73B5-6171EA73CD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80B995-343E-3282-1995-000FD2C2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95DD9-C3BE-4AF1-9569-A32D4E6FFBF0}" type="datetimeFigureOut">
              <a:rPr lang="en-US" smtClean="0"/>
              <a:t>28/08/2025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DE9A17-7DFB-C870-71A4-E3C7F7198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E71EBA-4973-C9EF-E615-402633052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80CA7-937A-4BBD-A2FC-CC643E304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96876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"/>
          <p:cNvSpPr txBox="1">
            <a:spLocks noGrp="1"/>
          </p:cNvSpPr>
          <p:nvPr>
            <p:ph type="title"/>
          </p:nvPr>
        </p:nvSpPr>
        <p:spPr>
          <a:xfrm>
            <a:off x="914400" y="511907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grpSp>
        <p:nvGrpSpPr>
          <p:cNvPr id="116" name="Google Shape;116;p6"/>
          <p:cNvGrpSpPr/>
          <p:nvPr/>
        </p:nvGrpSpPr>
        <p:grpSpPr>
          <a:xfrm>
            <a:off x="-65294" y="2635223"/>
            <a:ext cx="4507248" cy="2851719"/>
            <a:chOff x="-65294" y="2635223"/>
            <a:chExt cx="4507248" cy="2851719"/>
          </a:xfrm>
        </p:grpSpPr>
        <p:sp>
          <p:nvSpPr>
            <p:cNvPr id="117" name="Google Shape;117;p6"/>
            <p:cNvSpPr/>
            <p:nvPr/>
          </p:nvSpPr>
          <p:spPr>
            <a:xfrm>
              <a:off x="-37819" y="3229639"/>
              <a:ext cx="642082" cy="720274"/>
            </a:xfrm>
            <a:custGeom>
              <a:avLst/>
              <a:gdLst/>
              <a:ahLst/>
              <a:cxnLst/>
              <a:rect l="l" t="t" r="r" b="b"/>
              <a:pathLst>
                <a:path w="8249" h="13525" extrusionOk="0">
                  <a:moveTo>
                    <a:pt x="1" y="1"/>
                  </a:moveTo>
                  <a:lnTo>
                    <a:pt x="1" y="13149"/>
                  </a:lnTo>
                  <a:cubicBezTo>
                    <a:pt x="904" y="13390"/>
                    <a:pt x="1832" y="13525"/>
                    <a:pt x="2764" y="13525"/>
                  </a:cubicBezTo>
                  <a:cubicBezTo>
                    <a:pt x="2962" y="13525"/>
                    <a:pt x="3161" y="13519"/>
                    <a:pt x="3359" y="13506"/>
                  </a:cubicBezTo>
                  <a:cubicBezTo>
                    <a:pt x="4938" y="13408"/>
                    <a:pt x="6513" y="12870"/>
                    <a:pt x="7795" y="11950"/>
                  </a:cubicBezTo>
                  <a:cubicBezTo>
                    <a:pt x="8032" y="10960"/>
                    <a:pt x="8211" y="9965"/>
                    <a:pt x="8220" y="8961"/>
                  </a:cubicBezTo>
                  <a:cubicBezTo>
                    <a:pt x="8248" y="6263"/>
                    <a:pt x="6970" y="3580"/>
                    <a:pt x="4858" y="1896"/>
                  </a:cubicBezTo>
                  <a:cubicBezTo>
                    <a:pt x="3476" y="797"/>
                    <a:pt x="1760" y="147"/>
                    <a:pt x="1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6"/>
            <p:cNvSpPr/>
            <p:nvPr/>
          </p:nvSpPr>
          <p:spPr>
            <a:xfrm>
              <a:off x="-37819" y="3866020"/>
              <a:ext cx="2675353" cy="1620922"/>
            </a:xfrm>
            <a:custGeom>
              <a:avLst/>
              <a:gdLst/>
              <a:ahLst/>
              <a:cxnLst/>
              <a:rect l="l" t="t" r="r" b="b"/>
              <a:pathLst>
                <a:path w="34371" h="30437" extrusionOk="0">
                  <a:moveTo>
                    <a:pt x="7795" y="0"/>
                  </a:moveTo>
                  <a:lnTo>
                    <a:pt x="7795" y="0"/>
                  </a:lnTo>
                  <a:cubicBezTo>
                    <a:pt x="6513" y="920"/>
                    <a:pt x="4938" y="1458"/>
                    <a:pt x="3359" y="1556"/>
                  </a:cubicBezTo>
                  <a:cubicBezTo>
                    <a:pt x="3161" y="1569"/>
                    <a:pt x="2962" y="1575"/>
                    <a:pt x="2764" y="1575"/>
                  </a:cubicBezTo>
                  <a:cubicBezTo>
                    <a:pt x="1832" y="1575"/>
                    <a:pt x="904" y="1440"/>
                    <a:pt x="1" y="1199"/>
                  </a:cubicBezTo>
                  <a:lnTo>
                    <a:pt x="1" y="30437"/>
                  </a:lnTo>
                  <a:lnTo>
                    <a:pt x="33058" y="30437"/>
                  </a:lnTo>
                  <a:cubicBezTo>
                    <a:pt x="33441" y="29682"/>
                    <a:pt x="33737" y="28895"/>
                    <a:pt x="33874" y="28051"/>
                  </a:cubicBezTo>
                  <a:cubicBezTo>
                    <a:pt x="34370" y="24967"/>
                    <a:pt x="32507" y="21872"/>
                    <a:pt x="29965" y="20052"/>
                  </a:cubicBezTo>
                  <a:cubicBezTo>
                    <a:pt x="27419" y="18237"/>
                    <a:pt x="24297" y="17464"/>
                    <a:pt x="21231" y="16836"/>
                  </a:cubicBezTo>
                  <a:cubicBezTo>
                    <a:pt x="18166" y="16209"/>
                    <a:pt x="15030" y="15681"/>
                    <a:pt x="12248" y="14252"/>
                  </a:cubicBezTo>
                  <a:cubicBezTo>
                    <a:pt x="9465" y="12828"/>
                    <a:pt x="7037" y="10305"/>
                    <a:pt x="6622" y="7206"/>
                  </a:cubicBezTo>
                  <a:cubicBezTo>
                    <a:pt x="6296" y="4777"/>
                    <a:pt x="7216" y="2405"/>
                    <a:pt x="7795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19" name="Google Shape;119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65294" y="2635223"/>
              <a:ext cx="429975" cy="12595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716277" y="4757905"/>
              <a:ext cx="2725678" cy="43189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1" name="Google Shape;121;p6"/>
          <p:cNvGrpSpPr/>
          <p:nvPr/>
        </p:nvGrpSpPr>
        <p:grpSpPr>
          <a:xfrm>
            <a:off x="6920084" y="-349974"/>
            <a:ext cx="2501000" cy="1597424"/>
            <a:chOff x="6920084" y="-349974"/>
            <a:chExt cx="2501000" cy="1597424"/>
          </a:xfrm>
        </p:grpSpPr>
        <p:sp>
          <p:nvSpPr>
            <p:cNvPr id="122" name="Google Shape;122;p6"/>
            <p:cNvSpPr/>
            <p:nvPr/>
          </p:nvSpPr>
          <p:spPr>
            <a:xfrm>
              <a:off x="7667903" y="-136207"/>
              <a:ext cx="1600774" cy="1383657"/>
            </a:xfrm>
            <a:custGeom>
              <a:avLst/>
              <a:gdLst/>
              <a:ahLst/>
              <a:cxnLst/>
              <a:rect l="l" t="t" r="r" b="b"/>
              <a:pathLst>
                <a:path w="29956" h="25893" extrusionOk="0">
                  <a:moveTo>
                    <a:pt x="1594" y="1"/>
                  </a:moveTo>
                  <a:cubicBezTo>
                    <a:pt x="501" y="1468"/>
                    <a:pt x="0" y="3372"/>
                    <a:pt x="269" y="5183"/>
                  </a:cubicBezTo>
                  <a:cubicBezTo>
                    <a:pt x="566" y="7212"/>
                    <a:pt x="1811" y="9079"/>
                    <a:pt x="3570" y="10130"/>
                  </a:cubicBezTo>
                  <a:cubicBezTo>
                    <a:pt x="7155" y="12276"/>
                    <a:pt x="12261" y="11003"/>
                    <a:pt x="15412" y="13748"/>
                  </a:cubicBezTo>
                  <a:cubicBezTo>
                    <a:pt x="17755" y="15785"/>
                    <a:pt x="18105" y="19274"/>
                    <a:pt x="19798" y="21873"/>
                  </a:cubicBezTo>
                  <a:cubicBezTo>
                    <a:pt x="21137" y="23924"/>
                    <a:pt x="23357" y="25377"/>
                    <a:pt x="25773" y="25778"/>
                  </a:cubicBezTo>
                  <a:cubicBezTo>
                    <a:pt x="26239" y="25855"/>
                    <a:pt x="26710" y="25892"/>
                    <a:pt x="27182" y="25892"/>
                  </a:cubicBezTo>
                  <a:cubicBezTo>
                    <a:pt x="28121" y="25892"/>
                    <a:pt x="29060" y="25743"/>
                    <a:pt x="29956" y="25456"/>
                  </a:cubicBezTo>
                  <a:lnTo>
                    <a:pt x="299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23" name="Google Shape;123;p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920084" y="-349974"/>
              <a:ext cx="2501000" cy="13836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34252-E8ED-F96C-EA49-E20C70B20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605D47-2D15-9473-2C60-0F7E88750E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71A835-D309-083A-B445-E18BE8A71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95DD9-C3BE-4AF1-9569-A32D4E6FFBF0}" type="datetimeFigureOut">
              <a:rPr lang="en-US" smtClean="0"/>
              <a:t>28/08/2025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BFAC7D-9649-7A54-F15C-973071FDA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DC495E-B5C0-D72A-50F6-5206DE9A0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80CA7-937A-4BBD-A2FC-CC643E304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438902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FBD792-91E6-5527-21FE-A70F66EBF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CAE2F4-2C61-9E28-4076-BDA727170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ADC102-D2DC-A3FD-D929-5289E0EEA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95DD9-C3BE-4AF1-9569-A32D4E6FFBF0}" type="datetimeFigureOut">
              <a:rPr lang="en-US" smtClean="0"/>
              <a:t>28/08/2025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94780E-D287-138B-6D7D-D143D9BA2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031600-0435-B545-C011-55F7E639E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80CA7-937A-4BBD-A2FC-CC643E304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50166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4572000" y="1697008"/>
            <a:ext cx="3660900" cy="88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6" name="Google Shape;126;p7"/>
          <p:cNvSpPr txBox="1">
            <a:spLocks noGrp="1"/>
          </p:cNvSpPr>
          <p:nvPr>
            <p:ph type="subTitle" idx="1"/>
          </p:nvPr>
        </p:nvSpPr>
        <p:spPr>
          <a:xfrm>
            <a:off x="4573650" y="2589965"/>
            <a:ext cx="3657600" cy="186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7" name="Google Shape;127;p7"/>
          <p:cNvGrpSpPr/>
          <p:nvPr/>
        </p:nvGrpSpPr>
        <p:grpSpPr>
          <a:xfrm>
            <a:off x="-1204808" y="-74100"/>
            <a:ext cx="7231283" cy="5464048"/>
            <a:chOff x="-1204808" y="-74100"/>
            <a:chExt cx="7231283" cy="5464048"/>
          </a:xfrm>
        </p:grpSpPr>
        <p:sp>
          <p:nvSpPr>
            <p:cNvPr id="128" name="Google Shape;128;p7"/>
            <p:cNvSpPr/>
            <p:nvPr/>
          </p:nvSpPr>
          <p:spPr>
            <a:xfrm rot="10800000">
              <a:off x="4153341" y="4476950"/>
              <a:ext cx="1156796" cy="708608"/>
            </a:xfrm>
            <a:custGeom>
              <a:avLst/>
              <a:gdLst/>
              <a:ahLst/>
              <a:cxnLst/>
              <a:rect l="l" t="t" r="r" b="b"/>
              <a:pathLst>
                <a:path w="15223" h="8282" extrusionOk="0">
                  <a:moveTo>
                    <a:pt x="0" y="1"/>
                  </a:moveTo>
                  <a:cubicBezTo>
                    <a:pt x="1891" y="2425"/>
                    <a:pt x="4014" y="4641"/>
                    <a:pt x="6636" y="6221"/>
                  </a:cubicBezTo>
                  <a:cubicBezTo>
                    <a:pt x="8786" y="7515"/>
                    <a:pt x="11353" y="8281"/>
                    <a:pt x="13851" y="8281"/>
                  </a:cubicBezTo>
                  <a:cubicBezTo>
                    <a:pt x="14312" y="8281"/>
                    <a:pt x="14770" y="8255"/>
                    <a:pt x="15223" y="8202"/>
                  </a:cubicBezTo>
                  <a:cubicBezTo>
                    <a:pt x="14696" y="5500"/>
                    <a:pt x="14653" y="2713"/>
                    <a:pt x="15153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7"/>
            <p:cNvSpPr/>
            <p:nvPr/>
          </p:nvSpPr>
          <p:spPr>
            <a:xfrm rot="10800000">
              <a:off x="395212" y="361343"/>
              <a:ext cx="3758237" cy="4824215"/>
            </a:xfrm>
            <a:custGeom>
              <a:avLst/>
              <a:gdLst/>
              <a:ahLst/>
              <a:cxnLst/>
              <a:rect l="l" t="t" r="r" b="b"/>
              <a:pathLst>
                <a:path w="49457" h="56384" extrusionOk="0">
                  <a:moveTo>
                    <a:pt x="26052" y="1"/>
                  </a:moveTo>
                  <a:cubicBezTo>
                    <a:pt x="26452" y="1670"/>
                    <a:pt x="26646" y="3363"/>
                    <a:pt x="26302" y="5033"/>
                  </a:cubicBezTo>
                  <a:cubicBezTo>
                    <a:pt x="25788" y="7540"/>
                    <a:pt x="23582" y="9869"/>
                    <a:pt x="21120" y="9869"/>
                  </a:cubicBezTo>
                  <a:cubicBezTo>
                    <a:pt x="20849" y="9869"/>
                    <a:pt x="20574" y="9841"/>
                    <a:pt x="20299" y="9782"/>
                  </a:cubicBezTo>
                  <a:cubicBezTo>
                    <a:pt x="18318" y="9357"/>
                    <a:pt x="16978" y="7566"/>
                    <a:pt x="15743" y="5957"/>
                  </a:cubicBezTo>
                  <a:cubicBezTo>
                    <a:pt x="14512" y="4345"/>
                    <a:pt x="12946" y="2661"/>
                    <a:pt x="10918" y="2610"/>
                  </a:cubicBezTo>
                  <a:cubicBezTo>
                    <a:pt x="10884" y="2609"/>
                    <a:pt x="10851" y="2608"/>
                    <a:pt x="10817" y="2608"/>
                  </a:cubicBezTo>
                  <a:cubicBezTo>
                    <a:pt x="8301" y="2608"/>
                    <a:pt x="6557" y="5052"/>
                    <a:pt x="4495" y="6523"/>
                  </a:cubicBezTo>
                  <a:cubicBezTo>
                    <a:pt x="3156" y="7481"/>
                    <a:pt x="1609" y="8014"/>
                    <a:pt x="1" y="8202"/>
                  </a:cubicBezTo>
                  <a:cubicBezTo>
                    <a:pt x="1307" y="14936"/>
                    <a:pt x="5566" y="21137"/>
                    <a:pt x="11645" y="24368"/>
                  </a:cubicBezTo>
                  <a:cubicBezTo>
                    <a:pt x="14611" y="25938"/>
                    <a:pt x="17888" y="26839"/>
                    <a:pt x="20906" y="28306"/>
                  </a:cubicBezTo>
                  <a:cubicBezTo>
                    <a:pt x="23929" y="29773"/>
                    <a:pt x="26816" y="31984"/>
                    <a:pt x="27952" y="35139"/>
                  </a:cubicBezTo>
                  <a:cubicBezTo>
                    <a:pt x="29456" y="39313"/>
                    <a:pt x="27580" y="44118"/>
                    <a:pt x="29014" y="48315"/>
                  </a:cubicBezTo>
                  <a:cubicBezTo>
                    <a:pt x="30163" y="51696"/>
                    <a:pt x="33276" y="54050"/>
                    <a:pt x="36534" y="55507"/>
                  </a:cubicBezTo>
                  <a:cubicBezTo>
                    <a:pt x="37276" y="55837"/>
                    <a:pt x="38034" y="56129"/>
                    <a:pt x="38804" y="56384"/>
                  </a:cubicBezTo>
                  <a:cubicBezTo>
                    <a:pt x="40256" y="54366"/>
                    <a:pt x="42058" y="52612"/>
                    <a:pt x="43741" y="50772"/>
                  </a:cubicBezTo>
                  <a:cubicBezTo>
                    <a:pt x="45645" y="48688"/>
                    <a:pt x="47443" y="46400"/>
                    <a:pt x="48277" y="43708"/>
                  </a:cubicBezTo>
                  <a:cubicBezTo>
                    <a:pt x="49456" y="39897"/>
                    <a:pt x="48551" y="35728"/>
                    <a:pt x="46985" y="32059"/>
                  </a:cubicBezTo>
                  <a:cubicBezTo>
                    <a:pt x="45419" y="28391"/>
                    <a:pt x="43207" y="25028"/>
                    <a:pt x="41614" y="21374"/>
                  </a:cubicBezTo>
                  <a:cubicBezTo>
                    <a:pt x="40015" y="17713"/>
                    <a:pt x="39048" y="13573"/>
                    <a:pt x="40138" y="9734"/>
                  </a:cubicBezTo>
                  <a:cubicBezTo>
                    <a:pt x="41397" y="5298"/>
                    <a:pt x="45151" y="2100"/>
                    <a:pt x="49343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7"/>
            <p:cNvSpPr/>
            <p:nvPr/>
          </p:nvSpPr>
          <p:spPr>
            <a:xfrm rot="10800000">
              <a:off x="2128619" y="4341080"/>
              <a:ext cx="2068144" cy="844477"/>
            </a:xfrm>
            <a:custGeom>
              <a:avLst/>
              <a:gdLst/>
              <a:ahLst/>
              <a:cxnLst/>
              <a:rect l="l" t="t" r="r" b="b"/>
              <a:pathLst>
                <a:path w="27216" h="9870" extrusionOk="0">
                  <a:moveTo>
                    <a:pt x="501" y="1"/>
                  </a:moveTo>
                  <a:cubicBezTo>
                    <a:pt x="1" y="2713"/>
                    <a:pt x="44" y="5500"/>
                    <a:pt x="571" y="8202"/>
                  </a:cubicBezTo>
                  <a:cubicBezTo>
                    <a:pt x="2179" y="8014"/>
                    <a:pt x="3726" y="7481"/>
                    <a:pt x="5065" y="6523"/>
                  </a:cubicBezTo>
                  <a:cubicBezTo>
                    <a:pt x="7127" y="5052"/>
                    <a:pt x="8871" y="2608"/>
                    <a:pt x="11387" y="2608"/>
                  </a:cubicBezTo>
                  <a:cubicBezTo>
                    <a:pt x="11421" y="2608"/>
                    <a:pt x="11454" y="2609"/>
                    <a:pt x="11488" y="2610"/>
                  </a:cubicBezTo>
                  <a:cubicBezTo>
                    <a:pt x="13516" y="2661"/>
                    <a:pt x="15082" y="4345"/>
                    <a:pt x="16313" y="5957"/>
                  </a:cubicBezTo>
                  <a:cubicBezTo>
                    <a:pt x="17548" y="7566"/>
                    <a:pt x="18888" y="9357"/>
                    <a:pt x="20869" y="9782"/>
                  </a:cubicBezTo>
                  <a:cubicBezTo>
                    <a:pt x="21144" y="9841"/>
                    <a:pt x="21419" y="9869"/>
                    <a:pt x="21690" y="9869"/>
                  </a:cubicBezTo>
                  <a:cubicBezTo>
                    <a:pt x="24152" y="9869"/>
                    <a:pt x="26358" y="7540"/>
                    <a:pt x="26872" y="5033"/>
                  </a:cubicBezTo>
                  <a:cubicBezTo>
                    <a:pt x="27216" y="3363"/>
                    <a:pt x="27022" y="1670"/>
                    <a:pt x="26622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7"/>
            <p:cNvSpPr/>
            <p:nvPr/>
          </p:nvSpPr>
          <p:spPr>
            <a:xfrm rot="10800000">
              <a:off x="2356486" y="-55043"/>
              <a:ext cx="2800232" cy="1123659"/>
            </a:xfrm>
            <a:custGeom>
              <a:avLst/>
              <a:gdLst/>
              <a:ahLst/>
              <a:cxnLst/>
              <a:rect l="l" t="t" r="r" b="b"/>
              <a:pathLst>
                <a:path w="36850" h="13133" extrusionOk="0">
                  <a:moveTo>
                    <a:pt x="14044" y="0"/>
                  </a:moveTo>
                  <a:cubicBezTo>
                    <a:pt x="12205" y="0"/>
                    <a:pt x="10289" y="657"/>
                    <a:pt x="8668" y="1584"/>
                  </a:cubicBezTo>
                  <a:cubicBezTo>
                    <a:pt x="4371" y="4041"/>
                    <a:pt x="1189" y="8337"/>
                    <a:pt x="0" y="13133"/>
                  </a:cubicBezTo>
                  <a:lnTo>
                    <a:pt x="36850" y="13133"/>
                  </a:lnTo>
                  <a:cubicBezTo>
                    <a:pt x="36845" y="12656"/>
                    <a:pt x="36812" y="12180"/>
                    <a:pt x="36680" y="11722"/>
                  </a:cubicBezTo>
                  <a:cubicBezTo>
                    <a:pt x="36001" y="9374"/>
                    <a:pt x="33171" y="8431"/>
                    <a:pt x="30733" y="8327"/>
                  </a:cubicBezTo>
                  <a:cubicBezTo>
                    <a:pt x="28290" y="8224"/>
                    <a:pt x="25678" y="8553"/>
                    <a:pt x="23555" y="7341"/>
                  </a:cubicBezTo>
                  <a:cubicBezTo>
                    <a:pt x="20919" y="5837"/>
                    <a:pt x="19882" y="2400"/>
                    <a:pt x="17278" y="843"/>
                  </a:cubicBezTo>
                  <a:cubicBezTo>
                    <a:pt x="16288" y="251"/>
                    <a:pt x="15181" y="0"/>
                    <a:pt x="14044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7"/>
            <p:cNvSpPr/>
            <p:nvPr/>
          </p:nvSpPr>
          <p:spPr>
            <a:xfrm rot="10800000">
              <a:off x="-764693" y="248660"/>
              <a:ext cx="1969585" cy="4936898"/>
            </a:xfrm>
            <a:custGeom>
              <a:avLst/>
              <a:gdLst/>
              <a:ahLst/>
              <a:cxnLst/>
              <a:rect l="l" t="t" r="r" b="b"/>
              <a:pathLst>
                <a:path w="25919" h="57701" extrusionOk="0">
                  <a:moveTo>
                    <a:pt x="10540" y="1"/>
                  </a:moveTo>
                  <a:cubicBezTo>
                    <a:pt x="6348" y="2100"/>
                    <a:pt x="2594" y="5298"/>
                    <a:pt x="1335" y="9734"/>
                  </a:cubicBezTo>
                  <a:cubicBezTo>
                    <a:pt x="245" y="13573"/>
                    <a:pt x="1212" y="17713"/>
                    <a:pt x="2811" y="21374"/>
                  </a:cubicBezTo>
                  <a:cubicBezTo>
                    <a:pt x="4404" y="25028"/>
                    <a:pt x="6616" y="28391"/>
                    <a:pt x="8182" y="32059"/>
                  </a:cubicBezTo>
                  <a:cubicBezTo>
                    <a:pt x="9748" y="35728"/>
                    <a:pt x="10653" y="39897"/>
                    <a:pt x="9474" y="43708"/>
                  </a:cubicBezTo>
                  <a:cubicBezTo>
                    <a:pt x="8640" y="46400"/>
                    <a:pt x="6842" y="48688"/>
                    <a:pt x="4938" y="50772"/>
                  </a:cubicBezTo>
                  <a:cubicBezTo>
                    <a:pt x="3255" y="52612"/>
                    <a:pt x="1453" y="54366"/>
                    <a:pt x="1" y="56384"/>
                  </a:cubicBezTo>
                  <a:cubicBezTo>
                    <a:pt x="2642" y="57263"/>
                    <a:pt x="5429" y="57701"/>
                    <a:pt x="8215" y="57701"/>
                  </a:cubicBezTo>
                  <a:cubicBezTo>
                    <a:pt x="12497" y="57701"/>
                    <a:pt x="16780" y="56668"/>
                    <a:pt x="20543" y="54620"/>
                  </a:cubicBezTo>
                  <a:cubicBezTo>
                    <a:pt x="22504" y="53554"/>
                    <a:pt x="24311" y="52224"/>
                    <a:pt x="25919" y="50683"/>
                  </a:cubicBezTo>
                  <a:lnTo>
                    <a:pt x="25919" y="1"/>
                  </a:lnTo>
                  <a:close/>
                </a:path>
              </a:pathLst>
            </a:custGeom>
            <a:solidFill>
              <a:srgbClr val="F28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7"/>
            <p:cNvSpPr/>
            <p:nvPr/>
          </p:nvSpPr>
          <p:spPr>
            <a:xfrm rot="10800000">
              <a:off x="2068004" y="-55044"/>
              <a:ext cx="3958471" cy="1281175"/>
            </a:xfrm>
            <a:custGeom>
              <a:avLst/>
              <a:gdLst/>
              <a:ahLst/>
              <a:cxnLst/>
              <a:rect l="l" t="t" r="r" b="b"/>
              <a:pathLst>
                <a:path w="52092" h="14974" extrusionOk="0">
                  <a:moveTo>
                    <a:pt x="10073" y="5769"/>
                  </a:moveTo>
                  <a:cubicBezTo>
                    <a:pt x="7479" y="5769"/>
                    <a:pt x="4891" y="6731"/>
                    <a:pt x="3028" y="8466"/>
                  </a:cubicBezTo>
                  <a:cubicBezTo>
                    <a:pt x="1213" y="10159"/>
                    <a:pt x="137" y="12540"/>
                    <a:pt x="0" y="14974"/>
                  </a:cubicBezTo>
                  <a:lnTo>
                    <a:pt x="11446" y="14974"/>
                  </a:lnTo>
                  <a:cubicBezTo>
                    <a:pt x="12158" y="12102"/>
                    <a:pt x="13582" y="9408"/>
                    <a:pt x="15534" y="7183"/>
                  </a:cubicBezTo>
                  <a:cubicBezTo>
                    <a:pt x="14502" y="6711"/>
                    <a:pt x="13450" y="6278"/>
                    <a:pt x="12337" y="6023"/>
                  </a:cubicBezTo>
                  <a:cubicBezTo>
                    <a:pt x="11597" y="5853"/>
                    <a:pt x="10833" y="5769"/>
                    <a:pt x="10073" y="5769"/>
                  </a:cubicBezTo>
                  <a:close/>
                  <a:moveTo>
                    <a:pt x="45074" y="1"/>
                  </a:moveTo>
                  <a:cubicBezTo>
                    <a:pt x="43566" y="1"/>
                    <a:pt x="41995" y="486"/>
                    <a:pt x="40619" y="1128"/>
                  </a:cubicBezTo>
                  <a:cubicBezTo>
                    <a:pt x="37595" y="2533"/>
                    <a:pt x="34973" y="4604"/>
                    <a:pt x="32144" y="6344"/>
                  </a:cubicBezTo>
                  <a:cubicBezTo>
                    <a:pt x="32964" y="7452"/>
                    <a:pt x="33822" y="8509"/>
                    <a:pt x="35001" y="9182"/>
                  </a:cubicBezTo>
                  <a:cubicBezTo>
                    <a:pt x="37124" y="10394"/>
                    <a:pt x="39736" y="10065"/>
                    <a:pt x="42179" y="10168"/>
                  </a:cubicBezTo>
                  <a:cubicBezTo>
                    <a:pt x="44617" y="10272"/>
                    <a:pt x="47447" y="11215"/>
                    <a:pt x="48126" y="13563"/>
                  </a:cubicBezTo>
                  <a:cubicBezTo>
                    <a:pt x="48258" y="14021"/>
                    <a:pt x="48291" y="14497"/>
                    <a:pt x="48296" y="14974"/>
                  </a:cubicBezTo>
                  <a:lnTo>
                    <a:pt x="51884" y="14974"/>
                  </a:lnTo>
                  <a:cubicBezTo>
                    <a:pt x="52092" y="11470"/>
                    <a:pt x="51993" y="7956"/>
                    <a:pt x="50790" y="4670"/>
                  </a:cubicBezTo>
                  <a:cubicBezTo>
                    <a:pt x="50211" y="3085"/>
                    <a:pt x="49299" y="1505"/>
                    <a:pt x="47791" y="661"/>
                  </a:cubicBezTo>
                  <a:cubicBezTo>
                    <a:pt x="46951" y="194"/>
                    <a:pt x="46027" y="1"/>
                    <a:pt x="45074" y="1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7"/>
            <p:cNvSpPr/>
            <p:nvPr/>
          </p:nvSpPr>
          <p:spPr>
            <a:xfrm rot="10800000">
              <a:off x="2356486" y="-55039"/>
              <a:ext cx="2800232" cy="738468"/>
            </a:xfrm>
            <a:custGeom>
              <a:avLst/>
              <a:gdLst/>
              <a:ahLst/>
              <a:cxnLst/>
              <a:rect l="l" t="t" r="r" b="b"/>
              <a:pathLst>
                <a:path w="36850" h="8631" extrusionOk="0">
                  <a:moveTo>
                    <a:pt x="20698" y="1"/>
                  </a:moveTo>
                  <a:cubicBezTo>
                    <a:pt x="20434" y="166"/>
                    <a:pt x="20169" y="321"/>
                    <a:pt x="19905" y="477"/>
                  </a:cubicBezTo>
                  <a:cubicBezTo>
                    <a:pt x="17354" y="1968"/>
                    <a:pt x="14431" y="3137"/>
                    <a:pt x="11488" y="3137"/>
                  </a:cubicBezTo>
                  <a:cubicBezTo>
                    <a:pt x="10814" y="3137"/>
                    <a:pt x="10134" y="3076"/>
                    <a:pt x="9460" y="2943"/>
                  </a:cubicBezTo>
                  <a:cubicBezTo>
                    <a:pt x="7564" y="2566"/>
                    <a:pt x="5847" y="1642"/>
                    <a:pt x="4088" y="840"/>
                  </a:cubicBezTo>
                  <a:cubicBezTo>
                    <a:pt x="2136" y="3065"/>
                    <a:pt x="712" y="5759"/>
                    <a:pt x="0" y="8631"/>
                  </a:cubicBezTo>
                  <a:lnTo>
                    <a:pt x="36850" y="8631"/>
                  </a:lnTo>
                  <a:cubicBezTo>
                    <a:pt x="36845" y="8154"/>
                    <a:pt x="36812" y="7678"/>
                    <a:pt x="36680" y="7220"/>
                  </a:cubicBezTo>
                  <a:cubicBezTo>
                    <a:pt x="36001" y="4872"/>
                    <a:pt x="33171" y="3929"/>
                    <a:pt x="30733" y="3825"/>
                  </a:cubicBezTo>
                  <a:cubicBezTo>
                    <a:pt x="28290" y="3722"/>
                    <a:pt x="25678" y="4051"/>
                    <a:pt x="23555" y="2839"/>
                  </a:cubicBezTo>
                  <a:cubicBezTo>
                    <a:pt x="22376" y="2166"/>
                    <a:pt x="21518" y="1109"/>
                    <a:pt x="20698" y="1"/>
                  </a:cubicBezTo>
                  <a:close/>
                </a:path>
              </a:pathLst>
            </a:custGeom>
            <a:solidFill>
              <a:srgbClr val="FEC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7"/>
            <p:cNvSpPr/>
            <p:nvPr/>
          </p:nvSpPr>
          <p:spPr>
            <a:xfrm rot="10800000">
              <a:off x="874085" y="729362"/>
              <a:ext cx="1115229" cy="140138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rgbClr val="F9A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7"/>
            <p:cNvSpPr/>
            <p:nvPr/>
          </p:nvSpPr>
          <p:spPr>
            <a:xfrm rot="10800000">
              <a:off x="-764698" y="-55041"/>
              <a:ext cx="2149149" cy="904284"/>
            </a:xfrm>
            <a:custGeom>
              <a:avLst/>
              <a:gdLst/>
              <a:ahLst/>
              <a:cxnLst/>
              <a:rect l="l" t="t" r="r" b="b"/>
              <a:pathLst>
                <a:path w="28282" h="10569" extrusionOk="0">
                  <a:moveTo>
                    <a:pt x="28282" y="1"/>
                  </a:moveTo>
                  <a:cubicBezTo>
                    <a:pt x="26674" y="1542"/>
                    <a:pt x="24867" y="2872"/>
                    <a:pt x="22906" y="3938"/>
                  </a:cubicBezTo>
                  <a:cubicBezTo>
                    <a:pt x="19143" y="5986"/>
                    <a:pt x="14860" y="7019"/>
                    <a:pt x="10578" y="7019"/>
                  </a:cubicBezTo>
                  <a:cubicBezTo>
                    <a:pt x="7792" y="7019"/>
                    <a:pt x="5005" y="6581"/>
                    <a:pt x="2364" y="5702"/>
                  </a:cubicBezTo>
                  <a:cubicBezTo>
                    <a:pt x="2170" y="5966"/>
                    <a:pt x="1986" y="6235"/>
                    <a:pt x="1807" y="6513"/>
                  </a:cubicBezTo>
                  <a:cubicBezTo>
                    <a:pt x="1005" y="7754"/>
                    <a:pt x="359" y="9135"/>
                    <a:pt x="0" y="10569"/>
                  </a:cubicBezTo>
                  <a:lnTo>
                    <a:pt x="28282" y="10569"/>
                  </a:lnTo>
                  <a:lnTo>
                    <a:pt x="28282" y="1"/>
                  </a:ln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7" name="Google Shape;137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204808" y="1697000"/>
              <a:ext cx="4162461" cy="36929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" name="Google Shape;138;p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1068798" y="-74100"/>
              <a:ext cx="4575068" cy="128117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748">
          <p15:clr>
            <a:srgbClr val="FA7B17"/>
          </p15:clr>
        </p15:guide>
        <p15:guide id="2" pos="2206">
          <p15:clr>
            <a:srgbClr val="FA7B17"/>
          </p15:clr>
        </p15:guide>
        <p15:guide id="3" pos="1765">
          <p15:clr>
            <a:srgbClr val="FA7B17"/>
          </p15:clr>
        </p15:guide>
        <p15:guide id="4" orient="horz" pos="1250">
          <p15:clr>
            <a:srgbClr val="FA7B17"/>
          </p15:clr>
        </p15:guide>
        <p15:guide id="5">
          <p15:clr>
            <a:srgbClr val="FA7B17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_1">
    <p:bg>
      <p:bgPr>
        <a:solidFill>
          <a:schemeClr val="accent1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8"/>
          <p:cNvSpPr txBox="1">
            <a:spLocks noGrp="1"/>
          </p:cNvSpPr>
          <p:nvPr>
            <p:ph type="ctrTitle"/>
          </p:nvPr>
        </p:nvSpPr>
        <p:spPr>
          <a:xfrm>
            <a:off x="914400" y="2571750"/>
            <a:ext cx="3651600" cy="18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Font typeface="Staatliches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1" name="Google Shape;141;p8"/>
          <p:cNvSpPr txBox="1">
            <a:spLocks noGrp="1"/>
          </p:cNvSpPr>
          <p:nvPr>
            <p:ph type="subTitle" idx="1"/>
          </p:nvPr>
        </p:nvSpPr>
        <p:spPr>
          <a:xfrm>
            <a:off x="914400" y="1521300"/>
            <a:ext cx="3651600" cy="105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b="1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grpSp>
        <p:nvGrpSpPr>
          <p:cNvPr id="142" name="Google Shape;142;p8"/>
          <p:cNvGrpSpPr/>
          <p:nvPr/>
        </p:nvGrpSpPr>
        <p:grpSpPr>
          <a:xfrm>
            <a:off x="2493374" y="-81232"/>
            <a:ext cx="6955431" cy="5558106"/>
            <a:chOff x="2493374" y="-81232"/>
            <a:chExt cx="6955431" cy="5558106"/>
          </a:xfrm>
        </p:grpSpPr>
        <p:sp>
          <p:nvSpPr>
            <p:cNvPr id="143" name="Google Shape;143;p8"/>
            <p:cNvSpPr/>
            <p:nvPr/>
          </p:nvSpPr>
          <p:spPr>
            <a:xfrm rot="10800000" flipH="1">
              <a:off x="4366399" y="335155"/>
              <a:ext cx="3758237" cy="4824215"/>
            </a:xfrm>
            <a:custGeom>
              <a:avLst/>
              <a:gdLst/>
              <a:ahLst/>
              <a:cxnLst/>
              <a:rect l="l" t="t" r="r" b="b"/>
              <a:pathLst>
                <a:path w="49457" h="56384" extrusionOk="0">
                  <a:moveTo>
                    <a:pt x="26052" y="1"/>
                  </a:moveTo>
                  <a:cubicBezTo>
                    <a:pt x="26452" y="1670"/>
                    <a:pt x="26646" y="3363"/>
                    <a:pt x="26302" y="5033"/>
                  </a:cubicBezTo>
                  <a:cubicBezTo>
                    <a:pt x="25788" y="7540"/>
                    <a:pt x="23582" y="9869"/>
                    <a:pt x="21120" y="9869"/>
                  </a:cubicBezTo>
                  <a:cubicBezTo>
                    <a:pt x="20849" y="9869"/>
                    <a:pt x="20574" y="9841"/>
                    <a:pt x="20299" y="9782"/>
                  </a:cubicBezTo>
                  <a:cubicBezTo>
                    <a:pt x="18318" y="9357"/>
                    <a:pt x="16978" y="7566"/>
                    <a:pt x="15743" y="5957"/>
                  </a:cubicBezTo>
                  <a:cubicBezTo>
                    <a:pt x="14512" y="4345"/>
                    <a:pt x="12946" y="2661"/>
                    <a:pt x="10918" y="2610"/>
                  </a:cubicBezTo>
                  <a:cubicBezTo>
                    <a:pt x="10884" y="2609"/>
                    <a:pt x="10851" y="2608"/>
                    <a:pt x="10817" y="2608"/>
                  </a:cubicBezTo>
                  <a:cubicBezTo>
                    <a:pt x="8301" y="2608"/>
                    <a:pt x="6557" y="5052"/>
                    <a:pt x="4495" y="6523"/>
                  </a:cubicBezTo>
                  <a:cubicBezTo>
                    <a:pt x="3156" y="7481"/>
                    <a:pt x="1609" y="8014"/>
                    <a:pt x="1" y="8202"/>
                  </a:cubicBezTo>
                  <a:cubicBezTo>
                    <a:pt x="1307" y="14936"/>
                    <a:pt x="5566" y="21137"/>
                    <a:pt x="11645" y="24368"/>
                  </a:cubicBezTo>
                  <a:cubicBezTo>
                    <a:pt x="14611" y="25938"/>
                    <a:pt x="17888" y="26839"/>
                    <a:pt x="20906" y="28306"/>
                  </a:cubicBezTo>
                  <a:cubicBezTo>
                    <a:pt x="23929" y="29773"/>
                    <a:pt x="26816" y="31984"/>
                    <a:pt x="27952" y="35139"/>
                  </a:cubicBezTo>
                  <a:cubicBezTo>
                    <a:pt x="29456" y="39313"/>
                    <a:pt x="27580" y="44118"/>
                    <a:pt x="29014" y="48315"/>
                  </a:cubicBezTo>
                  <a:cubicBezTo>
                    <a:pt x="30163" y="51696"/>
                    <a:pt x="33276" y="54050"/>
                    <a:pt x="36534" y="55507"/>
                  </a:cubicBezTo>
                  <a:cubicBezTo>
                    <a:pt x="37276" y="55837"/>
                    <a:pt x="38034" y="56129"/>
                    <a:pt x="38804" y="56384"/>
                  </a:cubicBezTo>
                  <a:cubicBezTo>
                    <a:pt x="40256" y="54366"/>
                    <a:pt x="42058" y="52612"/>
                    <a:pt x="43741" y="50772"/>
                  </a:cubicBezTo>
                  <a:cubicBezTo>
                    <a:pt x="45645" y="48688"/>
                    <a:pt x="47443" y="46400"/>
                    <a:pt x="48277" y="43708"/>
                  </a:cubicBezTo>
                  <a:cubicBezTo>
                    <a:pt x="49456" y="39897"/>
                    <a:pt x="48551" y="35728"/>
                    <a:pt x="46985" y="32059"/>
                  </a:cubicBezTo>
                  <a:cubicBezTo>
                    <a:pt x="45419" y="28391"/>
                    <a:pt x="43207" y="25028"/>
                    <a:pt x="41614" y="21374"/>
                  </a:cubicBezTo>
                  <a:cubicBezTo>
                    <a:pt x="40015" y="17713"/>
                    <a:pt x="39048" y="13573"/>
                    <a:pt x="40138" y="9734"/>
                  </a:cubicBezTo>
                  <a:cubicBezTo>
                    <a:pt x="41397" y="5298"/>
                    <a:pt x="45151" y="2100"/>
                    <a:pt x="493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8"/>
            <p:cNvSpPr/>
            <p:nvPr/>
          </p:nvSpPr>
          <p:spPr>
            <a:xfrm rot="10800000" flipH="1">
              <a:off x="4323086" y="4314893"/>
              <a:ext cx="2068144" cy="844477"/>
            </a:xfrm>
            <a:custGeom>
              <a:avLst/>
              <a:gdLst/>
              <a:ahLst/>
              <a:cxnLst/>
              <a:rect l="l" t="t" r="r" b="b"/>
              <a:pathLst>
                <a:path w="27216" h="9870" extrusionOk="0">
                  <a:moveTo>
                    <a:pt x="501" y="1"/>
                  </a:moveTo>
                  <a:cubicBezTo>
                    <a:pt x="1" y="2713"/>
                    <a:pt x="44" y="5500"/>
                    <a:pt x="571" y="8202"/>
                  </a:cubicBezTo>
                  <a:cubicBezTo>
                    <a:pt x="2179" y="8014"/>
                    <a:pt x="3726" y="7481"/>
                    <a:pt x="5065" y="6523"/>
                  </a:cubicBezTo>
                  <a:cubicBezTo>
                    <a:pt x="7127" y="5052"/>
                    <a:pt x="8871" y="2608"/>
                    <a:pt x="11387" y="2608"/>
                  </a:cubicBezTo>
                  <a:cubicBezTo>
                    <a:pt x="11421" y="2608"/>
                    <a:pt x="11454" y="2609"/>
                    <a:pt x="11488" y="2610"/>
                  </a:cubicBezTo>
                  <a:cubicBezTo>
                    <a:pt x="13516" y="2661"/>
                    <a:pt x="15082" y="4345"/>
                    <a:pt x="16313" y="5957"/>
                  </a:cubicBezTo>
                  <a:cubicBezTo>
                    <a:pt x="17548" y="7566"/>
                    <a:pt x="18888" y="9357"/>
                    <a:pt x="20869" y="9782"/>
                  </a:cubicBezTo>
                  <a:cubicBezTo>
                    <a:pt x="21144" y="9841"/>
                    <a:pt x="21419" y="9869"/>
                    <a:pt x="21690" y="9869"/>
                  </a:cubicBezTo>
                  <a:cubicBezTo>
                    <a:pt x="24152" y="9869"/>
                    <a:pt x="26358" y="7540"/>
                    <a:pt x="26872" y="5033"/>
                  </a:cubicBezTo>
                  <a:cubicBezTo>
                    <a:pt x="27216" y="3363"/>
                    <a:pt x="27022" y="1670"/>
                    <a:pt x="26622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8"/>
            <p:cNvSpPr/>
            <p:nvPr/>
          </p:nvSpPr>
          <p:spPr>
            <a:xfrm rot="10800000" flipH="1">
              <a:off x="3363131" y="-81230"/>
              <a:ext cx="2800232" cy="1123659"/>
            </a:xfrm>
            <a:custGeom>
              <a:avLst/>
              <a:gdLst/>
              <a:ahLst/>
              <a:cxnLst/>
              <a:rect l="l" t="t" r="r" b="b"/>
              <a:pathLst>
                <a:path w="36850" h="13133" extrusionOk="0">
                  <a:moveTo>
                    <a:pt x="14044" y="0"/>
                  </a:moveTo>
                  <a:cubicBezTo>
                    <a:pt x="12205" y="0"/>
                    <a:pt x="10289" y="657"/>
                    <a:pt x="8668" y="1584"/>
                  </a:cubicBezTo>
                  <a:cubicBezTo>
                    <a:pt x="4371" y="4041"/>
                    <a:pt x="1189" y="8337"/>
                    <a:pt x="0" y="13133"/>
                  </a:cubicBezTo>
                  <a:lnTo>
                    <a:pt x="36850" y="13133"/>
                  </a:lnTo>
                  <a:cubicBezTo>
                    <a:pt x="36845" y="12656"/>
                    <a:pt x="36812" y="12180"/>
                    <a:pt x="36680" y="11722"/>
                  </a:cubicBezTo>
                  <a:cubicBezTo>
                    <a:pt x="36001" y="9374"/>
                    <a:pt x="33171" y="8431"/>
                    <a:pt x="30733" y="8327"/>
                  </a:cubicBezTo>
                  <a:cubicBezTo>
                    <a:pt x="28290" y="8224"/>
                    <a:pt x="25678" y="8553"/>
                    <a:pt x="23555" y="7341"/>
                  </a:cubicBezTo>
                  <a:cubicBezTo>
                    <a:pt x="20919" y="5837"/>
                    <a:pt x="19882" y="2400"/>
                    <a:pt x="17278" y="843"/>
                  </a:cubicBezTo>
                  <a:cubicBezTo>
                    <a:pt x="16288" y="251"/>
                    <a:pt x="15181" y="0"/>
                    <a:pt x="14044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8"/>
            <p:cNvSpPr/>
            <p:nvPr/>
          </p:nvSpPr>
          <p:spPr>
            <a:xfrm rot="10800000" flipH="1">
              <a:off x="7314957" y="222473"/>
              <a:ext cx="1969585" cy="4936898"/>
            </a:xfrm>
            <a:custGeom>
              <a:avLst/>
              <a:gdLst/>
              <a:ahLst/>
              <a:cxnLst/>
              <a:rect l="l" t="t" r="r" b="b"/>
              <a:pathLst>
                <a:path w="25919" h="57701" extrusionOk="0">
                  <a:moveTo>
                    <a:pt x="10540" y="1"/>
                  </a:moveTo>
                  <a:cubicBezTo>
                    <a:pt x="6348" y="2100"/>
                    <a:pt x="2594" y="5298"/>
                    <a:pt x="1335" y="9734"/>
                  </a:cubicBezTo>
                  <a:cubicBezTo>
                    <a:pt x="245" y="13573"/>
                    <a:pt x="1212" y="17713"/>
                    <a:pt x="2811" y="21374"/>
                  </a:cubicBezTo>
                  <a:cubicBezTo>
                    <a:pt x="4404" y="25028"/>
                    <a:pt x="6616" y="28391"/>
                    <a:pt x="8182" y="32059"/>
                  </a:cubicBezTo>
                  <a:cubicBezTo>
                    <a:pt x="9748" y="35728"/>
                    <a:pt x="10653" y="39897"/>
                    <a:pt x="9474" y="43708"/>
                  </a:cubicBezTo>
                  <a:cubicBezTo>
                    <a:pt x="8640" y="46400"/>
                    <a:pt x="6842" y="48688"/>
                    <a:pt x="4938" y="50772"/>
                  </a:cubicBezTo>
                  <a:cubicBezTo>
                    <a:pt x="3255" y="52612"/>
                    <a:pt x="1453" y="54366"/>
                    <a:pt x="1" y="56384"/>
                  </a:cubicBezTo>
                  <a:cubicBezTo>
                    <a:pt x="2642" y="57263"/>
                    <a:pt x="5429" y="57701"/>
                    <a:pt x="8215" y="57701"/>
                  </a:cubicBezTo>
                  <a:cubicBezTo>
                    <a:pt x="12497" y="57701"/>
                    <a:pt x="16780" y="56668"/>
                    <a:pt x="20543" y="54620"/>
                  </a:cubicBezTo>
                  <a:cubicBezTo>
                    <a:pt x="22504" y="53554"/>
                    <a:pt x="24311" y="52224"/>
                    <a:pt x="25919" y="50683"/>
                  </a:cubicBezTo>
                  <a:lnTo>
                    <a:pt x="259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8"/>
            <p:cNvSpPr/>
            <p:nvPr/>
          </p:nvSpPr>
          <p:spPr>
            <a:xfrm rot="10800000" flipH="1">
              <a:off x="7135398" y="-81228"/>
              <a:ext cx="2149149" cy="904284"/>
            </a:xfrm>
            <a:custGeom>
              <a:avLst/>
              <a:gdLst/>
              <a:ahLst/>
              <a:cxnLst/>
              <a:rect l="l" t="t" r="r" b="b"/>
              <a:pathLst>
                <a:path w="28282" h="10569" extrusionOk="0">
                  <a:moveTo>
                    <a:pt x="28282" y="1"/>
                  </a:moveTo>
                  <a:cubicBezTo>
                    <a:pt x="26674" y="1542"/>
                    <a:pt x="24867" y="2872"/>
                    <a:pt x="22906" y="3938"/>
                  </a:cubicBezTo>
                  <a:cubicBezTo>
                    <a:pt x="19143" y="5986"/>
                    <a:pt x="14860" y="7019"/>
                    <a:pt x="10578" y="7019"/>
                  </a:cubicBezTo>
                  <a:cubicBezTo>
                    <a:pt x="7792" y="7019"/>
                    <a:pt x="5005" y="6581"/>
                    <a:pt x="2364" y="5702"/>
                  </a:cubicBezTo>
                  <a:cubicBezTo>
                    <a:pt x="2170" y="5966"/>
                    <a:pt x="1986" y="6235"/>
                    <a:pt x="1807" y="6513"/>
                  </a:cubicBezTo>
                  <a:cubicBezTo>
                    <a:pt x="1005" y="7754"/>
                    <a:pt x="359" y="9135"/>
                    <a:pt x="0" y="10569"/>
                  </a:cubicBezTo>
                  <a:lnTo>
                    <a:pt x="28282" y="10569"/>
                  </a:lnTo>
                  <a:lnTo>
                    <a:pt x="28282" y="1"/>
                  </a:ln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8" name="Google Shape;148;p8"/>
            <p:cNvGrpSpPr/>
            <p:nvPr/>
          </p:nvGrpSpPr>
          <p:grpSpPr>
            <a:xfrm>
              <a:off x="2493374" y="-81232"/>
              <a:ext cx="3958471" cy="1281175"/>
              <a:chOff x="2493374" y="-81232"/>
              <a:chExt cx="3958471" cy="1281175"/>
            </a:xfrm>
          </p:grpSpPr>
          <p:sp>
            <p:nvSpPr>
              <p:cNvPr id="149" name="Google Shape;149;p8"/>
              <p:cNvSpPr/>
              <p:nvPr/>
            </p:nvSpPr>
            <p:spPr>
              <a:xfrm rot="10800000" flipH="1">
                <a:off x="2493374" y="-81232"/>
                <a:ext cx="3958471" cy="1281175"/>
              </a:xfrm>
              <a:custGeom>
                <a:avLst/>
                <a:gdLst/>
                <a:ahLst/>
                <a:cxnLst/>
                <a:rect l="l" t="t" r="r" b="b"/>
                <a:pathLst>
                  <a:path w="52092" h="14974" extrusionOk="0">
                    <a:moveTo>
                      <a:pt x="10073" y="5769"/>
                    </a:moveTo>
                    <a:cubicBezTo>
                      <a:pt x="7479" y="5769"/>
                      <a:pt x="4891" y="6731"/>
                      <a:pt x="3028" y="8466"/>
                    </a:cubicBezTo>
                    <a:cubicBezTo>
                      <a:pt x="1213" y="10159"/>
                      <a:pt x="137" y="12540"/>
                      <a:pt x="0" y="14974"/>
                    </a:cubicBezTo>
                    <a:lnTo>
                      <a:pt x="11446" y="14974"/>
                    </a:lnTo>
                    <a:cubicBezTo>
                      <a:pt x="12158" y="12102"/>
                      <a:pt x="13582" y="9408"/>
                      <a:pt x="15534" y="7183"/>
                    </a:cubicBezTo>
                    <a:cubicBezTo>
                      <a:pt x="14502" y="6711"/>
                      <a:pt x="13450" y="6278"/>
                      <a:pt x="12337" y="6023"/>
                    </a:cubicBezTo>
                    <a:cubicBezTo>
                      <a:pt x="11597" y="5853"/>
                      <a:pt x="10833" y="5769"/>
                      <a:pt x="10073" y="5769"/>
                    </a:cubicBezTo>
                    <a:close/>
                    <a:moveTo>
                      <a:pt x="45074" y="1"/>
                    </a:moveTo>
                    <a:cubicBezTo>
                      <a:pt x="43566" y="1"/>
                      <a:pt x="41995" y="486"/>
                      <a:pt x="40619" y="1128"/>
                    </a:cubicBezTo>
                    <a:cubicBezTo>
                      <a:pt x="37595" y="2533"/>
                      <a:pt x="34973" y="4604"/>
                      <a:pt x="32144" y="6344"/>
                    </a:cubicBezTo>
                    <a:cubicBezTo>
                      <a:pt x="32964" y="7452"/>
                      <a:pt x="33822" y="8509"/>
                      <a:pt x="35001" y="9182"/>
                    </a:cubicBezTo>
                    <a:cubicBezTo>
                      <a:pt x="37124" y="10394"/>
                      <a:pt x="39736" y="10065"/>
                      <a:pt x="42179" y="10168"/>
                    </a:cubicBezTo>
                    <a:cubicBezTo>
                      <a:pt x="44617" y="10272"/>
                      <a:pt x="47447" y="11215"/>
                      <a:pt x="48126" y="13563"/>
                    </a:cubicBezTo>
                    <a:cubicBezTo>
                      <a:pt x="48258" y="14021"/>
                      <a:pt x="48291" y="14497"/>
                      <a:pt x="48296" y="14974"/>
                    </a:cubicBezTo>
                    <a:lnTo>
                      <a:pt x="51884" y="14974"/>
                    </a:lnTo>
                    <a:cubicBezTo>
                      <a:pt x="52092" y="11470"/>
                      <a:pt x="51993" y="7956"/>
                      <a:pt x="50790" y="4670"/>
                    </a:cubicBezTo>
                    <a:cubicBezTo>
                      <a:pt x="50211" y="3085"/>
                      <a:pt x="49299" y="1505"/>
                      <a:pt x="47791" y="661"/>
                    </a:cubicBezTo>
                    <a:cubicBezTo>
                      <a:pt x="46951" y="194"/>
                      <a:pt x="46027" y="1"/>
                      <a:pt x="45074" y="1"/>
                    </a:cubicBezTo>
                    <a:close/>
                  </a:path>
                </a:pathLst>
              </a:custGeom>
              <a:solidFill>
                <a:srgbClr val="FFF2CE"/>
              </a:solidFill>
              <a:ln w="9525" cap="flat" cmpd="sng">
                <a:solidFill>
                  <a:srgbClr val="FFF2C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8"/>
              <p:cNvSpPr/>
              <p:nvPr/>
            </p:nvSpPr>
            <p:spPr>
              <a:xfrm rot="10800000" flipH="1">
                <a:off x="3363131" y="-81227"/>
                <a:ext cx="2800232" cy="738468"/>
              </a:xfrm>
              <a:custGeom>
                <a:avLst/>
                <a:gdLst/>
                <a:ahLst/>
                <a:cxnLst/>
                <a:rect l="l" t="t" r="r" b="b"/>
                <a:pathLst>
                  <a:path w="36850" h="8631" extrusionOk="0">
                    <a:moveTo>
                      <a:pt x="20698" y="1"/>
                    </a:moveTo>
                    <a:cubicBezTo>
                      <a:pt x="20434" y="166"/>
                      <a:pt x="20169" y="321"/>
                      <a:pt x="19905" y="477"/>
                    </a:cubicBezTo>
                    <a:cubicBezTo>
                      <a:pt x="17354" y="1968"/>
                      <a:pt x="14431" y="3137"/>
                      <a:pt x="11488" y="3137"/>
                    </a:cubicBezTo>
                    <a:cubicBezTo>
                      <a:pt x="10814" y="3137"/>
                      <a:pt x="10134" y="3076"/>
                      <a:pt x="9460" y="2943"/>
                    </a:cubicBezTo>
                    <a:cubicBezTo>
                      <a:pt x="7564" y="2566"/>
                      <a:pt x="5847" y="1642"/>
                      <a:pt x="4088" y="840"/>
                    </a:cubicBezTo>
                    <a:cubicBezTo>
                      <a:pt x="2136" y="3065"/>
                      <a:pt x="712" y="5759"/>
                      <a:pt x="0" y="8631"/>
                    </a:cubicBezTo>
                    <a:lnTo>
                      <a:pt x="36850" y="8631"/>
                    </a:lnTo>
                    <a:cubicBezTo>
                      <a:pt x="36845" y="8154"/>
                      <a:pt x="36812" y="7678"/>
                      <a:pt x="36680" y="7220"/>
                    </a:cubicBezTo>
                    <a:cubicBezTo>
                      <a:pt x="36001" y="4872"/>
                      <a:pt x="33171" y="3929"/>
                      <a:pt x="30733" y="3825"/>
                    </a:cubicBezTo>
                    <a:cubicBezTo>
                      <a:pt x="28290" y="3722"/>
                      <a:pt x="25678" y="4051"/>
                      <a:pt x="23555" y="2839"/>
                    </a:cubicBezTo>
                    <a:cubicBezTo>
                      <a:pt x="22376" y="2166"/>
                      <a:pt x="21518" y="1109"/>
                      <a:pt x="20698" y="1"/>
                    </a:cubicBezTo>
                    <a:close/>
                  </a:path>
                </a:pathLst>
              </a:custGeom>
              <a:solidFill>
                <a:srgbClr val="FFF2CE"/>
              </a:solidFill>
              <a:ln w="9525" cap="flat" cmpd="sng">
                <a:solidFill>
                  <a:srgbClr val="FFF2C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1" name="Google Shape;151;p8"/>
            <p:cNvSpPr/>
            <p:nvPr/>
          </p:nvSpPr>
          <p:spPr>
            <a:xfrm rot="10800000" flipH="1">
              <a:off x="6530534" y="703175"/>
              <a:ext cx="1115229" cy="140138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rgbClr val="F9A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52" name="Google Shape;152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551674" y="-76200"/>
              <a:ext cx="4820928" cy="2711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53;p8"/>
            <p:cNvPicPr preferRelativeResize="0"/>
            <p:nvPr/>
          </p:nvPicPr>
          <p:blipFill rotWithShape="1">
            <a:blip r:embed="rId3">
              <a:alphaModFix/>
            </a:blip>
            <a:srcRect l="29507"/>
            <a:stretch/>
          </p:blipFill>
          <p:spPr>
            <a:xfrm>
              <a:off x="5033275" y="1953450"/>
              <a:ext cx="4415530" cy="352342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rgbClr val="FFFFFF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9"/>
          <p:cNvSpPr txBox="1">
            <a:spLocks noGrp="1"/>
          </p:cNvSpPr>
          <p:nvPr>
            <p:ph type="subTitle" idx="1"/>
          </p:nvPr>
        </p:nvSpPr>
        <p:spPr>
          <a:xfrm flipH="1">
            <a:off x="2894200" y="3121150"/>
            <a:ext cx="3525600" cy="3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6" name="Google Shape;156;p9"/>
          <p:cNvSpPr txBox="1">
            <a:spLocks noGrp="1"/>
          </p:cNvSpPr>
          <p:nvPr>
            <p:ph type="ctrTitle"/>
          </p:nvPr>
        </p:nvSpPr>
        <p:spPr>
          <a:xfrm flipH="1">
            <a:off x="668300" y="2732350"/>
            <a:ext cx="7977300" cy="3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9"/>
          <p:cNvSpPr txBox="1">
            <a:spLocks noGrp="1"/>
          </p:cNvSpPr>
          <p:nvPr>
            <p:ph type="subTitle" idx="2"/>
          </p:nvPr>
        </p:nvSpPr>
        <p:spPr>
          <a:xfrm flipH="1">
            <a:off x="914550" y="3108302"/>
            <a:ext cx="7299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8" name="Google Shape;158;p9"/>
          <p:cNvSpPr txBox="1">
            <a:spLocks noGrp="1"/>
          </p:cNvSpPr>
          <p:nvPr>
            <p:ph type="ctrTitle" idx="3"/>
          </p:nvPr>
        </p:nvSpPr>
        <p:spPr>
          <a:xfrm flipH="1">
            <a:off x="914250" y="2579950"/>
            <a:ext cx="7299900" cy="50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9"/>
          <p:cNvSpPr txBox="1">
            <a:spLocks noGrp="1"/>
          </p:cNvSpPr>
          <p:nvPr>
            <p:ph type="title" idx="4" hasCustomPrompt="1"/>
          </p:nvPr>
        </p:nvSpPr>
        <p:spPr>
          <a:xfrm>
            <a:off x="2691300" y="1948575"/>
            <a:ext cx="3734100" cy="6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>
                <a:solidFill>
                  <a:srgbClr val="20124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0" name="Google Shape;160;p9"/>
          <p:cNvSpPr/>
          <p:nvPr/>
        </p:nvSpPr>
        <p:spPr>
          <a:xfrm>
            <a:off x="0" y="-76200"/>
            <a:ext cx="2668237" cy="1145841"/>
          </a:xfrm>
          <a:custGeom>
            <a:avLst/>
            <a:gdLst/>
            <a:ahLst/>
            <a:cxnLst/>
            <a:rect l="l" t="t" r="r" b="b"/>
            <a:pathLst>
              <a:path w="40411" h="17354" extrusionOk="0">
                <a:moveTo>
                  <a:pt x="1" y="1"/>
                </a:moveTo>
                <a:lnTo>
                  <a:pt x="1" y="15907"/>
                </a:lnTo>
                <a:cubicBezTo>
                  <a:pt x="65" y="15937"/>
                  <a:pt x="126" y="15971"/>
                  <a:pt x="191" y="16002"/>
                </a:cubicBezTo>
                <a:cubicBezTo>
                  <a:pt x="2158" y="16904"/>
                  <a:pt x="4321" y="17353"/>
                  <a:pt x="6484" y="17353"/>
                </a:cubicBezTo>
                <a:cubicBezTo>
                  <a:pt x="8846" y="17353"/>
                  <a:pt x="11208" y="16818"/>
                  <a:pt x="13317" y="15753"/>
                </a:cubicBezTo>
                <a:cubicBezTo>
                  <a:pt x="16309" y="14240"/>
                  <a:pt x="18696" y="11792"/>
                  <a:pt x="21282" y="9658"/>
                </a:cubicBezTo>
                <a:cubicBezTo>
                  <a:pt x="23867" y="7523"/>
                  <a:pt x="26889" y="5608"/>
                  <a:pt x="30241" y="5523"/>
                </a:cubicBezTo>
                <a:cubicBezTo>
                  <a:pt x="30334" y="5520"/>
                  <a:pt x="30427" y="5519"/>
                  <a:pt x="30520" y="5519"/>
                </a:cubicBezTo>
                <a:cubicBezTo>
                  <a:pt x="31256" y="5519"/>
                  <a:pt x="32006" y="5597"/>
                  <a:pt x="32756" y="5673"/>
                </a:cubicBezTo>
                <a:cubicBezTo>
                  <a:pt x="33509" y="5749"/>
                  <a:pt x="34261" y="5826"/>
                  <a:pt x="34992" y="5826"/>
                </a:cubicBezTo>
                <a:cubicBezTo>
                  <a:pt x="36016" y="5826"/>
                  <a:pt x="37001" y="5676"/>
                  <a:pt x="37897" y="5165"/>
                </a:cubicBezTo>
                <a:cubicBezTo>
                  <a:pt x="39627" y="4177"/>
                  <a:pt x="40411" y="1858"/>
                  <a:pt x="3974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9"/>
          <p:cNvSpPr/>
          <p:nvPr/>
        </p:nvSpPr>
        <p:spPr>
          <a:xfrm>
            <a:off x="0" y="-76200"/>
            <a:ext cx="4572074" cy="2474025"/>
          </a:xfrm>
          <a:custGeom>
            <a:avLst/>
            <a:gdLst/>
            <a:ahLst/>
            <a:cxnLst/>
            <a:rect l="l" t="t" r="r" b="b"/>
            <a:pathLst>
              <a:path w="69245" h="41724" extrusionOk="0">
                <a:moveTo>
                  <a:pt x="39740" y="1"/>
                </a:moveTo>
                <a:cubicBezTo>
                  <a:pt x="40411" y="1858"/>
                  <a:pt x="39627" y="4177"/>
                  <a:pt x="37897" y="5165"/>
                </a:cubicBezTo>
                <a:cubicBezTo>
                  <a:pt x="37001" y="5676"/>
                  <a:pt x="36016" y="5826"/>
                  <a:pt x="34992" y="5826"/>
                </a:cubicBezTo>
                <a:cubicBezTo>
                  <a:pt x="34261" y="5826"/>
                  <a:pt x="33509" y="5749"/>
                  <a:pt x="32756" y="5673"/>
                </a:cubicBezTo>
                <a:cubicBezTo>
                  <a:pt x="32006" y="5597"/>
                  <a:pt x="31256" y="5519"/>
                  <a:pt x="30520" y="5519"/>
                </a:cubicBezTo>
                <a:cubicBezTo>
                  <a:pt x="30427" y="5519"/>
                  <a:pt x="30334" y="5520"/>
                  <a:pt x="30241" y="5523"/>
                </a:cubicBezTo>
                <a:cubicBezTo>
                  <a:pt x="26889" y="5608"/>
                  <a:pt x="23867" y="7523"/>
                  <a:pt x="21282" y="9658"/>
                </a:cubicBezTo>
                <a:cubicBezTo>
                  <a:pt x="18696" y="11792"/>
                  <a:pt x="16309" y="14240"/>
                  <a:pt x="13317" y="15753"/>
                </a:cubicBezTo>
                <a:cubicBezTo>
                  <a:pt x="11208" y="16818"/>
                  <a:pt x="8846" y="17353"/>
                  <a:pt x="6484" y="17353"/>
                </a:cubicBezTo>
                <a:cubicBezTo>
                  <a:pt x="4321" y="17353"/>
                  <a:pt x="2158" y="16904"/>
                  <a:pt x="191" y="16002"/>
                </a:cubicBezTo>
                <a:cubicBezTo>
                  <a:pt x="126" y="15971"/>
                  <a:pt x="65" y="15937"/>
                  <a:pt x="1" y="15907"/>
                </a:cubicBezTo>
                <a:lnTo>
                  <a:pt x="1" y="40275"/>
                </a:lnTo>
                <a:cubicBezTo>
                  <a:pt x="2507" y="41245"/>
                  <a:pt x="5200" y="41724"/>
                  <a:pt x="7895" y="41724"/>
                </a:cubicBezTo>
                <a:cubicBezTo>
                  <a:pt x="12645" y="41724"/>
                  <a:pt x="17404" y="40237"/>
                  <a:pt x="21173" y="37335"/>
                </a:cubicBezTo>
                <a:cubicBezTo>
                  <a:pt x="28259" y="31877"/>
                  <a:pt x="31281" y="22682"/>
                  <a:pt x="37133" y="15916"/>
                </a:cubicBezTo>
                <a:cubicBezTo>
                  <a:pt x="41746" y="10586"/>
                  <a:pt x="48164" y="6848"/>
                  <a:pt x="55080" y="5468"/>
                </a:cubicBezTo>
                <a:cubicBezTo>
                  <a:pt x="58218" y="4845"/>
                  <a:pt x="61474" y="4682"/>
                  <a:pt x="64458" y="3534"/>
                </a:cubicBezTo>
                <a:cubicBezTo>
                  <a:pt x="66318" y="2818"/>
                  <a:pt x="68097" y="1592"/>
                  <a:pt x="6924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2" name="Google Shape;162;p9"/>
          <p:cNvGrpSpPr/>
          <p:nvPr/>
        </p:nvGrpSpPr>
        <p:grpSpPr>
          <a:xfrm>
            <a:off x="-40223" y="-142013"/>
            <a:ext cx="1291147" cy="2218459"/>
            <a:chOff x="4895725" y="2485200"/>
            <a:chExt cx="464525" cy="744050"/>
          </a:xfrm>
        </p:grpSpPr>
        <p:sp>
          <p:nvSpPr>
            <p:cNvPr id="163" name="Google Shape;163;p9"/>
            <p:cNvSpPr/>
            <p:nvPr/>
          </p:nvSpPr>
          <p:spPr>
            <a:xfrm>
              <a:off x="4896150" y="2564650"/>
              <a:ext cx="407475" cy="415225"/>
            </a:xfrm>
            <a:custGeom>
              <a:avLst/>
              <a:gdLst/>
              <a:ahLst/>
              <a:cxnLst/>
              <a:rect l="l" t="t" r="r" b="b"/>
              <a:pathLst>
                <a:path w="16299" h="16609" extrusionOk="0">
                  <a:moveTo>
                    <a:pt x="1" y="0"/>
                  </a:moveTo>
                  <a:lnTo>
                    <a:pt x="4" y="314"/>
                  </a:lnTo>
                  <a:lnTo>
                    <a:pt x="6817" y="7128"/>
                  </a:lnTo>
                  <a:lnTo>
                    <a:pt x="6845" y="7155"/>
                  </a:lnTo>
                  <a:lnTo>
                    <a:pt x="6872" y="7182"/>
                  </a:lnTo>
                  <a:lnTo>
                    <a:pt x="14619" y="14928"/>
                  </a:lnTo>
                  <a:lnTo>
                    <a:pt x="14646" y="14956"/>
                  </a:lnTo>
                  <a:lnTo>
                    <a:pt x="16298" y="16609"/>
                  </a:lnTo>
                  <a:cubicBezTo>
                    <a:pt x="16298" y="16506"/>
                    <a:pt x="16298" y="16400"/>
                    <a:pt x="16295" y="16295"/>
                  </a:cubicBezTo>
                  <a:lnTo>
                    <a:pt x="14826" y="14826"/>
                  </a:lnTo>
                  <a:lnTo>
                    <a:pt x="14799" y="14799"/>
                  </a:lnTo>
                  <a:lnTo>
                    <a:pt x="7029" y="7025"/>
                  </a:lnTo>
                  <a:lnTo>
                    <a:pt x="7001" y="6998"/>
                  </a:lnTo>
                  <a:lnTo>
                    <a:pt x="6974" y="697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9"/>
            <p:cNvSpPr/>
            <p:nvPr/>
          </p:nvSpPr>
          <p:spPr>
            <a:xfrm>
              <a:off x="4896675" y="2643100"/>
              <a:ext cx="398000" cy="404125"/>
            </a:xfrm>
            <a:custGeom>
              <a:avLst/>
              <a:gdLst/>
              <a:ahLst/>
              <a:cxnLst/>
              <a:rect l="l" t="t" r="r" b="b"/>
              <a:pathLst>
                <a:path w="15920" h="16165" extrusionOk="0">
                  <a:moveTo>
                    <a:pt x="0" y="0"/>
                  </a:moveTo>
                  <a:lnTo>
                    <a:pt x="0" y="314"/>
                  </a:lnTo>
                  <a:lnTo>
                    <a:pt x="5236" y="5550"/>
                  </a:lnTo>
                  <a:lnTo>
                    <a:pt x="5263" y="5577"/>
                  </a:lnTo>
                  <a:lnTo>
                    <a:pt x="5291" y="5604"/>
                  </a:lnTo>
                  <a:lnTo>
                    <a:pt x="13038" y="13351"/>
                  </a:lnTo>
                  <a:lnTo>
                    <a:pt x="13065" y="13378"/>
                  </a:lnTo>
                  <a:lnTo>
                    <a:pt x="13092" y="13405"/>
                  </a:lnTo>
                  <a:lnTo>
                    <a:pt x="15848" y="16165"/>
                  </a:lnTo>
                  <a:cubicBezTo>
                    <a:pt x="15875" y="16083"/>
                    <a:pt x="15899" y="16005"/>
                    <a:pt x="15920" y="15923"/>
                  </a:cubicBezTo>
                  <a:lnTo>
                    <a:pt x="13245" y="13249"/>
                  </a:lnTo>
                  <a:lnTo>
                    <a:pt x="13218" y="13221"/>
                  </a:lnTo>
                  <a:lnTo>
                    <a:pt x="13194" y="13194"/>
                  </a:lnTo>
                  <a:lnTo>
                    <a:pt x="5447" y="5447"/>
                  </a:lnTo>
                  <a:lnTo>
                    <a:pt x="5420" y="5420"/>
                  </a:lnTo>
                  <a:lnTo>
                    <a:pt x="5393" y="5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9"/>
            <p:cNvSpPr/>
            <p:nvPr/>
          </p:nvSpPr>
          <p:spPr>
            <a:xfrm>
              <a:off x="4896400" y="2603925"/>
              <a:ext cx="405100" cy="411800"/>
            </a:xfrm>
            <a:custGeom>
              <a:avLst/>
              <a:gdLst/>
              <a:ahLst/>
              <a:cxnLst/>
              <a:rect l="l" t="t" r="r" b="b"/>
              <a:pathLst>
                <a:path w="16204" h="16472" extrusionOk="0">
                  <a:moveTo>
                    <a:pt x="0" y="0"/>
                  </a:moveTo>
                  <a:lnTo>
                    <a:pt x="4" y="313"/>
                  </a:lnTo>
                  <a:lnTo>
                    <a:pt x="6054" y="6364"/>
                  </a:lnTo>
                  <a:lnTo>
                    <a:pt x="6082" y="6391"/>
                  </a:lnTo>
                  <a:lnTo>
                    <a:pt x="13829" y="14138"/>
                  </a:lnTo>
                  <a:lnTo>
                    <a:pt x="13856" y="14165"/>
                  </a:lnTo>
                  <a:lnTo>
                    <a:pt x="16162" y="16472"/>
                  </a:lnTo>
                  <a:cubicBezTo>
                    <a:pt x="16176" y="16383"/>
                    <a:pt x="16189" y="16291"/>
                    <a:pt x="16203" y="16199"/>
                  </a:cubicBezTo>
                  <a:lnTo>
                    <a:pt x="14036" y="14036"/>
                  </a:lnTo>
                  <a:lnTo>
                    <a:pt x="14009" y="14008"/>
                  </a:lnTo>
                  <a:lnTo>
                    <a:pt x="13982" y="13981"/>
                  </a:lnTo>
                  <a:lnTo>
                    <a:pt x="6211" y="6207"/>
                  </a:lnTo>
                  <a:lnTo>
                    <a:pt x="6184" y="61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9"/>
            <p:cNvSpPr/>
            <p:nvPr/>
          </p:nvSpPr>
          <p:spPr>
            <a:xfrm>
              <a:off x="4898950" y="3035450"/>
              <a:ext cx="189175" cy="190300"/>
            </a:xfrm>
            <a:custGeom>
              <a:avLst/>
              <a:gdLst/>
              <a:ahLst/>
              <a:cxnLst/>
              <a:rect l="l" t="t" r="r" b="b"/>
              <a:pathLst>
                <a:path w="7567" h="7612" extrusionOk="0">
                  <a:moveTo>
                    <a:pt x="1" y="0"/>
                  </a:moveTo>
                  <a:lnTo>
                    <a:pt x="1" y="314"/>
                  </a:lnTo>
                  <a:lnTo>
                    <a:pt x="5145" y="5458"/>
                  </a:lnTo>
                  <a:lnTo>
                    <a:pt x="5172" y="5486"/>
                  </a:lnTo>
                  <a:lnTo>
                    <a:pt x="5200" y="5513"/>
                  </a:lnTo>
                  <a:lnTo>
                    <a:pt x="7298" y="7612"/>
                  </a:lnTo>
                  <a:cubicBezTo>
                    <a:pt x="7390" y="7598"/>
                    <a:pt x="7479" y="7584"/>
                    <a:pt x="7567" y="7567"/>
                  </a:cubicBezTo>
                  <a:lnTo>
                    <a:pt x="5356" y="5356"/>
                  </a:lnTo>
                  <a:lnTo>
                    <a:pt x="5329" y="5329"/>
                  </a:lnTo>
                  <a:lnTo>
                    <a:pt x="5302" y="530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9"/>
            <p:cNvSpPr/>
            <p:nvPr/>
          </p:nvSpPr>
          <p:spPr>
            <a:xfrm>
              <a:off x="4898025" y="2878500"/>
              <a:ext cx="300475" cy="303725"/>
            </a:xfrm>
            <a:custGeom>
              <a:avLst/>
              <a:gdLst/>
              <a:ahLst/>
              <a:cxnLst/>
              <a:rect l="l" t="t" r="r" b="b"/>
              <a:pathLst>
                <a:path w="12019" h="12149" extrusionOk="0">
                  <a:moveTo>
                    <a:pt x="0" y="0"/>
                  </a:moveTo>
                  <a:lnTo>
                    <a:pt x="4" y="314"/>
                  </a:lnTo>
                  <a:lnTo>
                    <a:pt x="528" y="841"/>
                  </a:lnTo>
                  <a:lnTo>
                    <a:pt x="556" y="869"/>
                  </a:lnTo>
                  <a:lnTo>
                    <a:pt x="8303" y="8616"/>
                  </a:lnTo>
                  <a:lnTo>
                    <a:pt x="8330" y="8643"/>
                  </a:lnTo>
                  <a:lnTo>
                    <a:pt x="8357" y="8670"/>
                  </a:lnTo>
                  <a:lnTo>
                    <a:pt x="11835" y="12149"/>
                  </a:lnTo>
                  <a:cubicBezTo>
                    <a:pt x="11896" y="12108"/>
                    <a:pt x="11962" y="12063"/>
                    <a:pt x="12019" y="12022"/>
                  </a:cubicBezTo>
                  <a:lnTo>
                    <a:pt x="8514" y="8514"/>
                  </a:lnTo>
                  <a:lnTo>
                    <a:pt x="8487" y="8486"/>
                  </a:lnTo>
                  <a:lnTo>
                    <a:pt x="8459" y="8459"/>
                  </a:lnTo>
                  <a:lnTo>
                    <a:pt x="712" y="712"/>
                  </a:lnTo>
                  <a:lnTo>
                    <a:pt x="685" y="685"/>
                  </a:lnTo>
                  <a:lnTo>
                    <a:pt x="658" y="6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9"/>
            <p:cNvSpPr/>
            <p:nvPr/>
          </p:nvSpPr>
          <p:spPr>
            <a:xfrm>
              <a:off x="4897600" y="2800050"/>
              <a:ext cx="341900" cy="345975"/>
            </a:xfrm>
            <a:custGeom>
              <a:avLst/>
              <a:gdLst/>
              <a:ahLst/>
              <a:cxnLst/>
              <a:rect l="l" t="t" r="r" b="b"/>
              <a:pathLst>
                <a:path w="13676" h="13839" extrusionOk="0">
                  <a:moveTo>
                    <a:pt x="1" y="1"/>
                  </a:moveTo>
                  <a:lnTo>
                    <a:pt x="1" y="314"/>
                  </a:lnTo>
                  <a:lnTo>
                    <a:pt x="2078" y="2392"/>
                  </a:lnTo>
                  <a:lnTo>
                    <a:pt x="2106" y="2419"/>
                  </a:lnTo>
                  <a:lnTo>
                    <a:pt x="2133" y="2446"/>
                  </a:lnTo>
                  <a:lnTo>
                    <a:pt x="9880" y="10193"/>
                  </a:lnTo>
                  <a:lnTo>
                    <a:pt x="9907" y="10221"/>
                  </a:lnTo>
                  <a:lnTo>
                    <a:pt x="13525" y="13839"/>
                  </a:lnTo>
                  <a:cubicBezTo>
                    <a:pt x="13576" y="13787"/>
                    <a:pt x="13627" y="13733"/>
                    <a:pt x="13675" y="13679"/>
                  </a:cubicBezTo>
                  <a:lnTo>
                    <a:pt x="10091" y="10091"/>
                  </a:lnTo>
                  <a:lnTo>
                    <a:pt x="10064" y="10064"/>
                  </a:lnTo>
                  <a:lnTo>
                    <a:pt x="2290" y="2290"/>
                  </a:lnTo>
                  <a:lnTo>
                    <a:pt x="2262" y="2262"/>
                  </a:lnTo>
                  <a:lnTo>
                    <a:pt x="2235" y="223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9"/>
            <p:cNvSpPr/>
            <p:nvPr/>
          </p:nvSpPr>
          <p:spPr>
            <a:xfrm>
              <a:off x="4897100" y="2721600"/>
              <a:ext cx="374750" cy="379700"/>
            </a:xfrm>
            <a:custGeom>
              <a:avLst/>
              <a:gdLst/>
              <a:ahLst/>
              <a:cxnLst/>
              <a:rect l="l" t="t" r="r" b="b"/>
              <a:pathLst>
                <a:path w="14990" h="15188" extrusionOk="0">
                  <a:moveTo>
                    <a:pt x="0" y="1"/>
                  </a:moveTo>
                  <a:lnTo>
                    <a:pt x="4" y="315"/>
                  </a:lnTo>
                  <a:lnTo>
                    <a:pt x="3659" y="3970"/>
                  </a:lnTo>
                  <a:lnTo>
                    <a:pt x="3686" y="3997"/>
                  </a:lnTo>
                  <a:lnTo>
                    <a:pt x="11460" y="11771"/>
                  </a:lnTo>
                  <a:lnTo>
                    <a:pt x="11488" y="11798"/>
                  </a:lnTo>
                  <a:lnTo>
                    <a:pt x="11515" y="11826"/>
                  </a:lnTo>
                  <a:lnTo>
                    <a:pt x="14877" y="15188"/>
                  </a:lnTo>
                  <a:cubicBezTo>
                    <a:pt x="14914" y="15120"/>
                    <a:pt x="14952" y="15056"/>
                    <a:pt x="14990" y="14991"/>
                  </a:cubicBezTo>
                  <a:lnTo>
                    <a:pt x="11672" y="11669"/>
                  </a:lnTo>
                  <a:lnTo>
                    <a:pt x="11644" y="11642"/>
                  </a:lnTo>
                  <a:lnTo>
                    <a:pt x="11617" y="11614"/>
                  </a:lnTo>
                  <a:lnTo>
                    <a:pt x="3870" y="3867"/>
                  </a:lnTo>
                  <a:lnTo>
                    <a:pt x="3843" y="38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9"/>
            <p:cNvSpPr/>
            <p:nvPr/>
          </p:nvSpPr>
          <p:spPr>
            <a:xfrm>
              <a:off x="4898700" y="2996200"/>
              <a:ext cx="220950" cy="222650"/>
            </a:xfrm>
            <a:custGeom>
              <a:avLst/>
              <a:gdLst/>
              <a:ahLst/>
              <a:cxnLst/>
              <a:rect l="l" t="t" r="r" b="b"/>
              <a:pathLst>
                <a:path w="8838" h="8906" extrusionOk="0">
                  <a:moveTo>
                    <a:pt x="1" y="1"/>
                  </a:moveTo>
                  <a:lnTo>
                    <a:pt x="4" y="314"/>
                  </a:lnTo>
                  <a:lnTo>
                    <a:pt x="5935" y="6248"/>
                  </a:lnTo>
                  <a:lnTo>
                    <a:pt x="5962" y="6276"/>
                  </a:lnTo>
                  <a:lnTo>
                    <a:pt x="5990" y="6303"/>
                  </a:lnTo>
                  <a:lnTo>
                    <a:pt x="8592" y="8905"/>
                  </a:lnTo>
                  <a:cubicBezTo>
                    <a:pt x="8674" y="8882"/>
                    <a:pt x="8756" y="8861"/>
                    <a:pt x="8838" y="8837"/>
                  </a:cubicBezTo>
                  <a:lnTo>
                    <a:pt x="6146" y="6146"/>
                  </a:lnTo>
                  <a:lnTo>
                    <a:pt x="6119" y="6119"/>
                  </a:lnTo>
                  <a:lnTo>
                    <a:pt x="6092" y="60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9"/>
            <p:cNvSpPr/>
            <p:nvPr/>
          </p:nvSpPr>
          <p:spPr>
            <a:xfrm>
              <a:off x="4898275" y="2917750"/>
              <a:ext cx="276400" cy="279050"/>
            </a:xfrm>
            <a:custGeom>
              <a:avLst/>
              <a:gdLst/>
              <a:ahLst/>
              <a:cxnLst/>
              <a:rect l="l" t="t" r="r" b="b"/>
              <a:pathLst>
                <a:path w="11056" h="11162" extrusionOk="0">
                  <a:moveTo>
                    <a:pt x="1" y="1"/>
                  </a:moveTo>
                  <a:lnTo>
                    <a:pt x="1" y="314"/>
                  </a:lnTo>
                  <a:lnTo>
                    <a:pt x="7512" y="7826"/>
                  </a:lnTo>
                  <a:lnTo>
                    <a:pt x="7540" y="7853"/>
                  </a:lnTo>
                  <a:lnTo>
                    <a:pt x="7567" y="7881"/>
                  </a:lnTo>
                  <a:lnTo>
                    <a:pt x="10851" y="11161"/>
                  </a:lnTo>
                  <a:cubicBezTo>
                    <a:pt x="10919" y="11127"/>
                    <a:pt x="10987" y="11093"/>
                    <a:pt x="11056" y="11056"/>
                  </a:cubicBezTo>
                  <a:lnTo>
                    <a:pt x="7724" y="7724"/>
                  </a:lnTo>
                  <a:lnTo>
                    <a:pt x="7696" y="7697"/>
                  </a:lnTo>
                  <a:lnTo>
                    <a:pt x="7669" y="76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9"/>
            <p:cNvSpPr/>
            <p:nvPr/>
          </p:nvSpPr>
          <p:spPr>
            <a:xfrm>
              <a:off x="4897775" y="2839325"/>
              <a:ext cx="322375" cy="325950"/>
            </a:xfrm>
            <a:custGeom>
              <a:avLst/>
              <a:gdLst/>
              <a:ahLst/>
              <a:cxnLst/>
              <a:rect l="l" t="t" r="r" b="b"/>
              <a:pathLst>
                <a:path w="12895" h="13038" extrusionOk="0">
                  <a:moveTo>
                    <a:pt x="0" y="0"/>
                  </a:moveTo>
                  <a:lnTo>
                    <a:pt x="4" y="314"/>
                  </a:lnTo>
                  <a:lnTo>
                    <a:pt x="1291" y="1601"/>
                  </a:lnTo>
                  <a:lnTo>
                    <a:pt x="1318" y="1628"/>
                  </a:lnTo>
                  <a:lnTo>
                    <a:pt x="1346" y="1656"/>
                  </a:lnTo>
                  <a:lnTo>
                    <a:pt x="9093" y="9403"/>
                  </a:lnTo>
                  <a:lnTo>
                    <a:pt x="9120" y="9430"/>
                  </a:lnTo>
                  <a:lnTo>
                    <a:pt x="12728" y="13037"/>
                  </a:lnTo>
                  <a:cubicBezTo>
                    <a:pt x="12782" y="12990"/>
                    <a:pt x="12840" y="12939"/>
                    <a:pt x="12895" y="12891"/>
                  </a:cubicBezTo>
                  <a:lnTo>
                    <a:pt x="9304" y="9301"/>
                  </a:lnTo>
                  <a:lnTo>
                    <a:pt x="9277" y="9273"/>
                  </a:lnTo>
                  <a:lnTo>
                    <a:pt x="1475" y="1472"/>
                  </a:lnTo>
                  <a:lnTo>
                    <a:pt x="1448" y="14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9"/>
            <p:cNvSpPr/>
            <p:nvPr/>
          </p:nvSpPr>
          <p:spPr>
            <a:xfrm>
              <a:off x="4897350" y="2760800"/>
              <a:ext cx="359425" cy="363925"/>
            </a:xfrm>
            <a:custGeom>
              <a:avLst/>
              <a:gdLst/>
              <a:ahLst/>
              <a:cxnLst/>
              <a:rect l="l" t="t" r="r" b="b"/>
              <a:pathLst>
                <a:path w="14377" h="14557" extrusionOk="0">
                  <a:moveTo>
                    <a:pt x="0" y="0"/>
                  </a:moveTo>
                  <a:lnTo>
                    <a:pt x="0" y="313"/>
                  </a:lnTo>
                  <a:lnTo>
                    <a:pt x="2868" y="3182"/>
                  </a:lnTo>
                  <a:lnTo>
                    <a:pt x="2896" y="3209"/>
                  </a:lnTo>
                  <a:lnTo>
                    <a:pt x="2923" y="3236"/>
                  </a:lnTo>
                  <a:lnTo>
                    <a:pt x="10670" y="10983"/>
                  </a:lnTo>
                  <a:lnTo>
                    <a:pt x="10697" y="11011"/>
                  </a:lnTo>
                  <a:lnTo>
                    <a:pt x="10725" y="11038"/>
                  </a:lnTo>
                  <a:lnTo>
                    <a:pt x="14244" y="14557"/>
                  </a:lnTo>
                  <a:cubicBezTo>
                    <a:pt x="14288" y="14499"/>
                    <a:pt x="14332" y="14438"/>
                    <a:pt x="14376" y="14376"/>
                  </a:cubicBezTo>
                  <a:lnTo>
                    <a:pt x="10881" y="10881"/>
                  </a:lnTo>
                  <a:lnTo>
                    <a:pt x="10854" y="10854"/>
                  </a:lnTo>
                  <a:lnTo>
                    <a:pt x="10827" y="10827"/>
                  </a:lnTo>
                  <a:lnTo>
                    <a:pt x="3080" y="3080"/>
                  </a:lnTo>
                  <a:lnTo>
                    <a:pt x="3052" y="3052"/>
                  </a:lnTo>
                  <a:lnTo>
                    <a:pt x="3025" y="30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4899375" y="3113900"/>
              <a:ext cx="115000" cy="115000"/>
            </a:xfrm>
            <a:custGeom>
              <a:avLst/>
              <a:gdLst/>
              <a:ahLst/>
              <a:cxnLst/>
              <a:rect l="l" t="t" r="r" b="b"/>
              <a:pathLst>
                <a:path w="4600" h="4600" extrusionOk="0">
                  <a:moveTo>
                    <a:pt x="1" y="0"/>
                  </a:moveTo>
                  <a:lnTo>
                    <a:pt x="4" y="314"/>
                  </a:lnTo>
                  <a:lnTo>
                    <a:pt x="3568" y="3878"/>
                  </a:lnTo>
                  <a:lnTo>
                    <a:pt x="3595" y="3905"/>
                  </a:lnTo>
                  <a:lnTo>
                    <a:pt x="3622" y="3931"/>
                  </a:lnTo>
                  <a:lnTo>
                    <a:pt x="4266" y="4576"/>
                  </a:lnTo>
                  <a:cubicBezTo>
                    <a:pt x="4378" y="4586"/>
                    <a:pt x="4491" y="4593"/>
                    <a:pt x="4600" y="4599"/>
                  </a:cubicBezTo>
                  <a:lnTo>
                    <a:pt x="3779" y="3779"/>
                  </a:lnTo>
                  <a:lnTo>
                    <a:pt x="3752" y="3751"/>
                  </a:lnTo>
                  <a:lnTo>
                    <a:pt x="3724" y="372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9"/>
            <p:cNvSpPr/>
            <p:nvPr/>
          </p:nvSpPr>
          <p:spPr>
            <a:xfrm>
              <a:off x="4899225" y="3074625"/>
              <a:ext cx="154075" cy="154625"/>
            </a:xfrm>
            <a:custGeom>
              <a:avLst/>
              <a:gdLst/>
              <a:ahLst/>
              <a:cxnLst/>
              <a:rect l="l" t="t" r="r" b="b"/>
              <a:pathLst>
                <a:path w="6163" h="6185" extrusionOk="0">
                  <a:moveTo>
                    <a:pt x="0" y="1"/>
                  </a:moveTo>
                  <a:lnTo>
                    <a:pt x="0" y="318"/>
                  </a:lnTo>
                  <a:lnTo>
                    <a:pt x="4354" y="4672"/>
                  </a:lnTo>
                  <a:lnTo>
                    <a:pt x="4381" y="4699"/>
                  </a:lnTo>
                  <a:lnTo>
                    <a:pt x="5870" y="6184"/>
                  </a:lnTo>
                  <a:cubicBezTo>
                    <a:pt x="5969" y="6180"/>
                    <a:pt x="6064" y="6174"/>
                    <a:pt x="6163" y="6167"/>
                  </a:cubicBezTo>
                  <a:lnTo>
                    <a:pt x="4565" y="4570"/>
                  </a:lnTo>
                  <a:lnTo>
                    <a:pt x="4538" y="454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9"/>
            <p:cNvSpPr/>
            <p:nvPr/>
          </p:nvSpPr>
          <p:spPr>
            <a:xfrm>
              <a:off x="5198925" y="2485200"/>
              <a:ext cx="135175" cy="131750"/>
            </a:xfrm>
            <a:custGeom>
              <a:avLst/>
              <a:gdLst/>
              <a:ahLst/>
              <a:cxnLst/>
              <a:rect l="l" t="t" r="r" b="b"/>
              <a:pathLst>
                <a:path w="5407" h="5270" extrusionOk="0">
                  <a:moveTo>
                    <a:pt x="0" y="0"/>
                  </a:moveTo>
                  <a:lnTo>
                    <a:pt x="2508" y="2507"/>
                  </a:lnTo>
                  <a:lnTo>
                    <a:pt x="2535" y="2535"/>
                  </a:lnTo>
                  <a:lnTo>
                    <a:pt x="2562" y="2562"/>
                  </a:lnTo>
                  <a:lnTo>
                    <a:pt x="5270" y="5270"/>
                  </a:lnTo>
                  <a:cubicBezTo>
                    <a:pt x="5315" y="5213"/>
                    <a:pt x="5363" y="5155"/>
                    <a:pt x="5407" y="5093"/>
                  </a:cubicBezTo>
                  <a:lnTo>
                    <a:pt x="2715" y="2405"/>
                  </a:lnTo>
                  <a:lnTo>
                    <a:pt x="2688" y="2378"/>
                  </a:lnTo>
                  <a:lnTo>
                    <a:pt x="2661" y="2351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9"/>
            <p:cNvSpPr/>
            <p:nvPr/>
          </p:nvSpPr>
          <p:spPr>
            <a:xfrm>
              <a:off x="5159925" y="2485200"/>
              <a:ext cx="156300" cy="152550"/>
            </a:xfrm>
            <a:custGeom>
              <a:avLst/>
              <a:gdLst/>
              <a:ahLst/>
              <a:cxnLst/>
              <a:rect l="l" t="t" r="r" b="b"/>
              <a:pathLst>
                <a:path w="6252" h="6102" extrusionOk="0">
                  <a:moveTo>
                    <a:pt x="0" y="0"/>
                  </a:moveTo>
                  <a:lnTo>
                    <a:pt x="3288" y="3287"/>
                  </a:lnTo>
                  <a:lnTo>
                    <a:pt x="3315" y="3315"/>
                  </a:lnTo>
                  <a:lnTo>
                    <a:pt x="6101" y="6101"/>
                  </a:lnTo>
                  <a:cubicBezTo>
                    <a:pt x="6153" y="6047"/>
                    <a:pt x="6203" y="5996"/>
                    <a:pt x="6252" y="5941"/>
                  </a:cubicBezTo>
                  <a:lnTo>
                    <a:pt x="3495" y="3185"/>
                  </a:lnTo>
                  <a:lnTo>
                    <a:pt x="3468" y="3158"/>
                  </a:lnTo>
                  <a:lnTo>
                    <a:pt x="3441" y="313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5003900" y="2485200"/>
              <a:ext cx="246225" cy="244175"/>
            </a:xfrm>
            <a:custGeom>
              <a:avLst/>
              <a:gdLst/>
              <a:ahLst/>
              <a:cxnLst/>
              <a:rect l="l" t="t" r="r" b="b"/>
              <a:pathLst>
                <a:path w="9849" h="9767" extrusionOk="0">
                  <a:moveTo>
                    <a:pt x="0" y="0"/>
                  </a:moveTo>
                  <a:lnTo>
                    <a:pt x="6435" y="6432"/>
                  </a:lnTo>
                  <a:lnTo>
                    <a:pt x="6463" y="6460"/>
                  </a:lnTo>
                  <a:lnTo>
                    <a:pt x="9771" y="9767"/>
                  </a:lnTo>
                  <a:cubicBezTo>
                    <a:pt x="9791" y="9689"/>
                    <a:pt x="9821" y="9611"/>
                    <a:pt x="9848" y="9535"/>
                  </a:cubicBezTo>
                  <a:lnTo>
                    <a:pt x="6592" y="6279"/>
                  </a:lnTo>
                  <a:lnTo>
                    <a:pt x="6565" y="625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9"/>
            <p:cNvSpPr/>
            <p:nvPr/>
          </p:nvSpPr>
          <p:spPr>
            <a:xfrm>
              <a:off x="4898450" y="2956950"/>
              <a:ext cx="249900" cy="252175"/>
            </a:xfrm>
            <a:custGeom>
              <a:avLst/>
              <a:gdLst/>
              <a:ahLst/>
              <a:cxnLst/>
              <a:rect l="l" t="t" r="r" b="b"/>
              <a:pathLst>
                <a:path w="9996" h="10087" extrusionOk="0">
                  <a:moveTo>
                    <a:pt x="0" y="0"/>
                  </a:moveTo>
                  <a:lnTo>
                    <a:pt x="4" y="316"/>
                  </a:lnTo>
                  <a:lnTo>
                    <a:pt x="6753" y="7065"/>
                  </a:lnTo>
                  <a:lnTo>
                    <a:pt x="6780" y="7093"/>
                  </a:lnTo>
                  <a:lnTo>
                    <a:pt x="9774" y="10087"/>
                  </a:lnTo>
                  <a:cubicBezTo>
                    <a:pt x="9849" y="10057"/>
                    <a:pt x="9921" y="10026"/>
                    <a:pt x="9996" y="9995"/>
                  </a:cubicBezTo>
                  <a:lnTo>
                    <a:pt x="6909" y="6909"/>
                  </a:lnTo>
                  <a:lnTo>
                    <a:pt x="6882" y="68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9"/>
            <p:cNvSpPr/>
            <p:nvPr/>
          </p:nvSpPr>
          <p:spPr>
            <a:xfrm>
              <a:off x="4896825" y="2682350"/>
              <a:ext cx="387800" cy="393175"/>
            </a:xfrm>
            <a:custGeom>
              <a:avLst/>
              <a:gdLst/>
              <a:ahLst/>
              <a:cxnLst/>
              <a:rect l="l" t="t" r="r" b="b"/>
              <a:pathLst>
                <a:path w="15512" h="15727" extrusionOk="0">
                  <a:moveTo>
                    <a:pt x="1" y="0"/>
                  </a:moveTo>
                  <a:lnTo>
                    <a:pt x="4" y="314"/>
                  </a:lnTo>
                  <a:lnTo>
                    <a:pt x="4450" y="4760"/>
                  </a:lnTo>
                  <a:lnTo>
                    <a:pt x="4477" y="4787"/>
                  </a:lnTo>
                  <a:lnTo>
                    <a:pt x="12279" y="12588"/>
                  </a:lnTo>
                  <a:lnTo>
                    <a:pt x="12306" y="12616"/>
                  </a:lnTo>
                  <a:lnTo>
                    <a:pt x="15416" y="15726"/>
                  </a:lnTo>
                  <a:cubicBezTo>
                    <a:pt x="15450" y="15654"/>
                    <a:pt x="15480" y="15583"/>
                    <a:pt x="15512" y="15511"/>
                  </a:cubicBezTo>
                  <a:lnTo>
                    <a:pt x="12435" y="12432"/>
                  </a:lnTo>
                  <a:lnTo>
                    <a:pt x="12408" y="12404"/>
                  </a:lnTo>
                  <a:lnTo>
                    <a:pt x="4661" y="4657"/>
                  </a:lnTo>
                  <a:lnTo>
                    <a:pt x="4634" y="46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4899900" y="3192325"/>
              <a:ext cx="14925" cy="15025"/>
            </a:xfrm>
            <a:custGeom>
              <a:avLst/>
              <a:gdLst/>
              <a:ahLst/>
              <a:cxnLst/>
              <a:rect l="l" t="t" r="r" b="b"/>
              <a:pathLst>
                <a:path w="597" h="601" extrusionOk="0">
                  <a:moveTo>
                    <a:pt x="0" y="1"/>
                  </a:moveTo>
                  <a:lnTo>
                    <a:pt x="0" y="315"/>
                  </a:lnTo>
                  <a:lnTo>
                    <a:pt x="65" y="382"/>
                  </a:lnTo>
                  <a:cubicBezTo>
                    <a:pt x="242" y="458"/>
                    <a:pt x="420" y="532"/>
                    <a:pt x="596" y="60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4899650" y="3153175"/>
              <a:ext cx="70125" cy="70100"/>
            </a:xfrm>
            <a:custGeom>
              <a:avLst/>
              <a:gdLst/>
              <a:ahLst/>
              <a:cxnLst/>
              <a:rect l="l" t="t" r="r" b="b"/>
              <a:pathLst>
                <a:path w="2805" h="2804" extrusionOk="0">
                  <a:moveTo>
                    <a:pt x="0" y="0"/>
                  </a:moveTo>
                  <a:lnTo>
                    <a:pt x="0" y="313"/>
                  </a:lnTo>
                  <a:lnTo>
                    <a:pt x="2405" y="2715"/>
                  </a:lnTo>
                  <a:cubicBezTo>
                    <a:pt x="2538" y="2746"/>
                    <a:pt x="2671" y="2777"/>
                    <a:pt x="2804" y="280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9"/>
            <p:cNvSpPr/>
            <p:nvPr/>
          </p:nvSpPr>
          <p:spPr>
            <a:xfrm>
              <a:off x="5276925" y="2485200"/>
              <a:ext cx="83325" cy="81775"/>
            </a:xfrm>
            <a:custGeom>
              <a:avLst/>
              <a:gdLst/>
              <a:ahLst/>
              <a:cxnLst/>
              <a:rect l="l" t="t" r="r" b="b"/>
              <a:pathLst>
                <a:path w="3333" h="3271" extrusionOk="0">
                  <a:moveTo>
                    <a:pt x="1" y="0"/>
                  </a:moveTo>
                  <a:lnTo>
                    <a:pt x="975" y="974"/>
                  </a:lnTo>
                  <a:lnTo>
                    <a:pt x="1002" y="1002"/>
                  </a:lnTo>
                  <a:lnTo>
                    <a:pt x="3271" y="3271"/>
                  </a:lnTo>
                  <a:cubicBezTo>
                    <a:pt x="3295" y="3189"/>
                    <a:pt x="3315" y="3103"/>
                    <a:pt x="3333" y="3021"/>
                  </a:cubicBezTo>
                  <a:lnTo>
                    <a:pt x="1128" y="818"/>
                  </a:lnTo>
                  <a:lnTo>
                    <a:pt x="1101" y="790"/>
                  </a:lnTo>
                  <a:lnTo>
                    <a:pt x="3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9"/>
            <p:cNvSpPr/>
            <p:nvPr/>
          </p:nvSpPr>
          <p:spPr>
            <a:xfrm>
              <a:off x="5237925" y="2485200"/>
              <a:ext cx="111600" cy="108875"/>
            </a:xfrm>
            <a:custGeom>
              <a:avLst/>
              <a:gdLst/>
              <a:ahLst/>
              <a:cxnLst/>
              <a:rect l="l" t="t" r="r" b="b"/>
              <a:pathLst>
                <a:path w="4464" h="4355" extrusionOk="0">
                  <a:moveTo>
                    <a:pt x="1" y="0"/>
                  </a:moveTo>
                  <a:lnTo>
                    <a:pt x="1755" y="1754"/>
                  </a:lnTo>
                  <a:lnTo>
                    <a:pt x="1782" y="1782"/>
                  </a:lnTo>
                  <a:lnTo>
                    <a:pt x="4355" y="4354"/>
                  </a:lnTo>
                  <a:cubicBezTo>
                    <a:pt x="4391" y="4285"/>
                    <a:pt x="4426" y="4218"/>
                    <a:pt x="4463" y="4150"/>
                  </a:cubicBezTo>
                  <a:lnTo>
                    <a:pt x="1908" y="1598"/>
                  </a:lnTo>
                  <a:lnTo>
                    <a:pt x="1885" y="1570"/>
                  </a:lnTo>
                  <a:lnTo>
                    <a:pt x="1881" y="1570"/>
                  </a:lnTo>
                  <a:lnTo>
                    <a:pt x="3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9"/>
            <p:cNvSpPr/>
            <p:nvPr/>
          </p:nvSpPr>
          <p:spPr>
            <a:xfrm>
              <a:off x="5120925" y="2485200"/>
              <a:ext cx="176475" cy="172750"/>
            </a:xfrm>
            <a:custGeom>
              <a:avLst/>
              <a:gdLst/>
              <a:ahLst/>
              <a:cxnLst/>
              <a:rect l="l" t="t" r="r" b="b"/>
              <a:pathLst>
                <a:path w="7059" h="6910" extrusionOk="0">
                  <a:moveTo>
                    <a:pt x="0" y="0"/>
                  </a:moveTo>
                  <a:lnTo>
                    <a:pt x="4068" y="4068"/>
                  </a:lnTo>
                  <a:lnTo>
                    <a:pt x="4095" y="4092"/>
                  </a:lnTo>
                  <a:lnTo>
                    <a:pt x="4122" y="4119"/>
                  </a:lnTo>
                  <a:lnTo>
                    <a:pt x="6909" y="6909"/>
                  </a:lnTo>
                  <a:cubicBezTo>
                    <a:pt x="6960" y="6854"/>
                    <a:pt x="7011" y="6800"/>
                    <a:pt x="7059" y="6746"/>
                  </a:cubicBezTo>
                  <a:lnTo>
                    <a:pt x="4275" y="3966"/>
                  </a:lnTo>
                  <a:lnTo>
                    <a:pt x="4248" y="3938"/>
                  </a:lnTo>
                  <a:lnTo>
                    <a:pt x="4224" y="391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9"/>
            <p:cNvSpPr/>
            <p:nvPr/>
          </p:nvSpPr>
          <p:spPr>
            <a:xfrm>
              <a:off x="4964875" y="2485200"/>
              <a:ext cx="279450" cy="279450"/>
            </a:xfrm>
            <a:custGeom>
              <a:avLst/>
              <a:gdLst/>
              <a:ahLst/>
              <a:cxnLst/>
              <a:rect l="l" t="t" r="r" b="b"/>
              <a:pathLst>
                <a:path w="11178" h="11178" extrusionOk="0">
                  <a:moveTo>
                    <a:pt x="0" y="0"/>
                  </a:moveTo>
                  <a:lnTo>
                    <a:pt x="7189" y="7185"/>
                  </a:lnTo>
                  <a:lnTo>
                    <a:pt x="7216" y="7212"/>
                  </a:lnTo>
                  <a:lnTo>
                    <a:pt x="7244" y="7240"/>
                  </a:lnTo>
                  <a:lnTo>
                    <a:pt x="11178" y="11177"/>
                  </a:lnTo>
                  <a:cubicBezTo>
                    <a:pt x="11175" y="11072"/>
                    <a:pt x="11175" y="10966"/>
                    <a:pt x="11178" y="10861"/>
                  </a:cubicBezTo>
                  <a:lnTo>
                    <a:pt x="7400" y="7086"/>
                  </a:lnTo>
                  <a:lnTo>
                    <a:pt x="7373" y="7059"/>
                  </a:lnTo>
                  <a:lnTo>
                    <a:pt x="7346" y="7032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9"/>
            <p:cNvSpPr/>
            <p:nvPr/>
          </p:nvSpPr>
          <p:spPr>
            <a:xfrm>
              <a:off x="5042900" y="2485200"/>
              <a:ext cx="219750" cy="216850"/>
            </a:xfrm>
            <a:custGeom>
              <a:avLst/>
              <a:gdLst/>
              <a:ahLst/>
              <a:cxnLst/>
              <a:rect l="l" t="t" r="r" b="b"/>
              <a:pathLst>
                <a:path w="8790" h="8674" extrusionOk="0">
                  <a:moveTo>
                    <a:pt x="0" y="0"/>
                  </a:moveTo>
                  <a:lnTo>
                    <a:pt x="5628" y="5625"/>
                  </a:lnTo>
                  <a:lnTo>
                    <a:pt x="5656" y="5652"/>
                  </a:lnTo>
                  <a:lnTo>
                    <a:pt x="5683" y="5679"/>
                  </a:lnTo>
                  <a:lnTo>
                    <a:pt x="8677" y="8674"/>
                  </a:lnTo>
                  <a:cubicBezTo>
                    <a:pt x="8714" y="8609"/>
                    <a:pt x="8749" y="8540"/>
                    <a:pt x="8790" y="8476"/>
                  </a:cubicBezTo>
                  <a:lnTo>
                    <a:pt x="5840" y="5526"/>
                  </a:lnTo>
                  <a:lnTo>
                    <a:pt x="5812" y="5499"/>
                  </a:lnTo>
                  <a:lnTo>
                    <a:pt x="5785" y="547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9"/>
            <p:cNvSpPr/>
            <p:nvPr/>
          </p:nvSpPr>
          <p:spPr>
            <a:xfrm>
              <a:off x="4895975" y="2525375"/>
              <a:ext cx="403625" cy="411475"/>
            </a:xfrm>
            <a:custGeom>
              <a:avLst/>
              <a:gdLst/>
              <a:ahLst/>
              <a:cxnLst/>
              <a:rect l="l" t="t" r="r" b="b"/>
              <a:pathLst>
                <a:path w="16145" h="16459" extrusionOk="0">
                  <a:moveTo>
                    <a:pt x="0" y="1"/>
                  </a:moveTo>
                  <a:lnTo>
                    <a:pt x="0" y="32"/>
                  </a:lnTo>
                  <a:lnTo>
                    <a:pt x="0" y="318"/>
                  </a:lnTo>
                  <a:lnTo>
                    <a:pt x="7604" y="7919"/>
                  </a:lnTo>
                  <a:lnTo>
                    <a:pt x="7632" y="7946"/>
                  </a:lnTo>
                  <a:lnTo>
                    <a:pt x="7659" y="7973"/>
                  </a:lnTo>
                  <a:lnTo>
                    <a:pt x="15406" y="15719"/>
                  </a:lnTo>
                  <a:lnTo>
                    <a:pt x="15433" y="15747"/>
                  </a:lnTo>
                  <a:lnTo>
                    <a:pt x="15460" y="15774"/>
                  </a:lnTo>
                  <a:lnTo>
                    <a:pt x="16145" y="16458"/>
                  </a:lnTo>
                  <a:cubicBezTo>
                    <a:pt x="16118" y="16326"/>
                    <a:pt x="16087" y="16189"/>
                    <a:pt x="16053" y="16057"/>
                  </a:cubicBezTo>
                  <a:lnTo>
                    <a:pt x="15613" y="15617"/>
                  </a:lnTo>
                  <a:lnTo>
                    <a:pt x="15586" y="15590"/>
                  </a:lnTo>
                  <a:lnTo>
                    <a:pt x="15559" y="15563"/>
                  </a:lnTo>
                  <a:lnTo>
                    <a:pt x="7816" y="7816"/>
                  </a:lnTo>
                  <a:lnTo>
                    <a:pt x="7788" y="7789"/>
                  </a:lnTo>
                  <a:lnTo>
                    <a:pt x="7761" y="7762"/>
                  </a:lnTo>
                  <a:lnTo>
                    <a:pt x="14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9"/>
            <p:cNvSpPr/>
            <p:nvPr/>
          </p:nvSpPr>
          <p:spPr>
            <a:xfrm>
              <a:off x="5081900" y="2485200"/>
              <a:ext cx="197175" cy="193700"/>
            </a:xfrm>
            <a:custGeom>
              <a:avLst/>
              <a:gdLst/>
              <a:ahLst/>
              <a:cxnLst/>
              <a:rect l="l" t="t" r="r" b="b"/>
              <a:pathLst>
                <a:path w="7887" h="7748" extrusionOk="0">
                  <a:moveTo>
                    <a:pt x="0" y="0"/>
                  </a:moveTo>
                  <a:lnTo>
                    <a:pt x="4848" y="4845"/>
                  </a:lnTo>
                  <a:lnTo>
                    <a:pt x="4876" y="4872"/>
                  </a:lnTo>
                  <a:lnTo>
                    <a:pt x="4903" y="4899"/>
                  </a:lnTo>
                  <a:lnTo>
                    <a:pt x="7747" y="7747"/>
                  </a:lnTo>
                  <a:cubicBezTo>
                    <a:pt x="7795" y="7689"/>
                    <a:pt x="7840" y="7631"/>
                    <a:pt x="7887" y="7573"/>
                  </a:cubicBezTo>
                  <a:lnTo>
                    <a:pt x="5056" y="4746"/>
                  </a:lnTo>
                  <a:lnTo>
                    <a:pt x="5032" y="4718"/>
                  </a:lnTo>
                  <a:lnTo>
                    <a:pt x="5005" y="4691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9"/>
            <p:cNvSpPr/>
            <p:nvPr/>
          </p:nvSpPr>
          <p:spPr>
            <a:xfrm>
              <a:off x="4895725" y="2486225"/>
              <a:ext cx="384475" cy="392300"/>
            </a:xfrm>
            <a:custGeom>
              <a:avLst/>
              <a:gdLst/>
              <a:ahLst/>
              <a:cxnLst/>
              <a:rect l="l" t="t" r="r" b="b"/>
              <a:pathLst>
                <a:path w="15379" h="15692" extrusionOk="0">
                  <a:moveTo>
                    <a:pt x="1" y="0"/>
                  </a:moveTo>
                  <a:lnTo>
                    <a:pt x="4" y="313"/>
                  </a:lnTo>
                  <a:lnTo>
                    <a:pt x="620" y="933"/>
                  </a:lnTo>
                  <a:lnTo>
                    <a:pt x="648" y="961"/>
                  </a:lnTo>
                  <a:lnTo>
                    <a:pt x="8395" y="8704"/>
                  </a:lnTo>
                  <a:lnTo>
                    <a:pt x="8422" y="8732"/>
                  </a:lnTo>
                  <a:lnTo>
                    <a:pt x="8449" y="8759"/>
                  </a:lnTo>
                  <a:lnTo>
                    <a:pt x="15378" y="15691"/>
                  </a:lnTo>
                  <a:cubicBezTo>
                    <a:pt x="15300" y="15507"/>
                    <a:pt x="15222" y="15323"/>
                    <a:pt x="15140" y="15139"/>
                  </a:cubicBezTo>
                  <a:lnTo>
                    <a:pt x="8606" y="8602"/>
                  </a:lnTo>
                  <a:lnTo>
                    <a:pt x="8579" y="8578"/>
                  </a:lnTo>
                  <a:lnTo>
                    <a:pt x="8551" y="8551"/>
                  </a:lnTo>
                  <a:lnTo>
                    <a:pt x="804" y="804"/>
                  </a:lnTo>
                  <a:lnTo>
                    <a:pt x="777" y="777"/>
                  </a:lnTo>
                  <a:lnTo>
                    <a:pt x="750" y="7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9"/>
            <p:cNvSpPr/>
            <p:nvPr/>
          </p:nvSpPr>
          <p:spPr>
            <a:xfrm>
              <a:off x="4925875" y="2485200"/>
              <a:ext cx="327650" cy="327575"/>
            </a:xfrm>
            <a:custGeom>
              <a:avLst/>
              <a:gdLst/>
              <a:ahLst/>
              <a:cxnLst/>
              <a:rect l="l" t="t" r="r" b="b"/>
              <a:pathLst>
                <a:path w="13106" h="13103" extrusionOk="0">
                  <a:moveTo>
                    <a:pt x="0" y="0"/>
                  </a:moveTo>
                  <a:lnTo>
                    <a:pt x="167" y="167"/>
                  </a:lnTo>
                  <a:lnTo>
                    <a:pt x="194" y="194"/>
                  </a:lnTo>
                  <a:lnTo>
                    <a:pt x="222" y="221"/>
                  </a:lnTo>
                  <a:lnTo>
                    <a:pt x="7969" y="7965"/>
                  </a:lnTo>
                  <a:lnTo>
                    <a:pt x="7996" y="7993"/>
                  </a:lnTo>
                  <a:lnTo>
                    <a:pt x="13106" y="13103"/>
                  </a:lnTo>
                  <a:cubicBezTo>
                    <a:pt x="13059" y="12955"/>
                    <a:pt x="13018" y="12809"/>
                    <a:pt x="12977" y="12663"/>
                  </a:cubicBezTo>
                  <a:lnTo>
                    <a:pt x="8180" y="7866"/>
                  </a:lnTo>
                  <a:lnTo>
                    <a:pt x="8153" y="7839"/>
                  </a:lnTo>
                  <a:lnTo>
                    <a:pt x="378" y="65"/>
                  </a:lnTo>
                  <a:lnTo>
                    <a:pt x="351" y="37"/>
                  </a:lnTo>
                  <a:lnTo>
                    <a:pt x="324" y="10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2" name="Google Shape;192;p9"/>
          <p:cNvSpPr/>
          <p:nvPr/>
        </p:nvSpPr>
        <p:spPr>
          <a:xfrm>
            <a:off x="5861375" y="4178175"/>
            <a:ext cx="3351600" cy="1021698"/>
          </a:xfrm>
          <a:custGeom>
            <a:avLst/>
            <a:gdLst/>
            <a:ahLst/>
            <a:cxnLst/>
            <a:rect l="l" t="t" r="r" b="b"/>
            <a:pathLst>
              <a:path w="44285" h="14312" extrusionOk="0">
                <a:moveTo>
                  <a:pt x="44285" y="0"/>
                </a:moveTo>
                <a:cubicBezTo>
                  <a:pt x="42694" y="290"/>
                  <a:pt x="41153" y="1067"/>
                  <a:pt x="39825" y="2024"/>
                </a:cubicBezTo>
                <a:cubicBezTo>
                  <a:pt x="37795" y="3485"/>
                  <a:pt x="36088" y="5359"/>
                  <a:pt x="34068" y="6834"/>
                </a:cubicBezTo>
                <a:cubicBezTo>
                  <a:pt x="30950" y="9117"/>
                  <a:pt x="27108" y="10394"/>
                  <a:pt x="23245" y="10435"/>
                </a:cubicBezTo>
                <a:cubicBezTo>
                  <a:pt x="23175" y="10436"/>
                  <a:pt x="23106" y="10436"/>
                  <a:pt x="23037" y="10436"/>
                </a:cubicBezTo>
                <a:cubicBezTo>
                  <a:pt x="19957" y="10436"/>
                  <a:pt x="16925" y="9699"/>
                  <a:pt x="13873" y="9252"/>
                </a:cubicBezTo>
                <a:cubicBezTo>
                  <a:pt x="12567" y="9062"/>
                  <a:pt x="11230" y="8928"/>
                  <a:pt x="9904" y="8928"/>
                </a:cubicBezTo>
                <a:cubicBezTo>
                  <a:pt x="8063" y="8928"/>
                  <a:pt x="6243" y="9185"/>
                  <a:pt x="4556" y="9900"/>
                </a:cubicBezTo>
                <a:cubicBezTo>
                  <a:pt x="2570" y="10741"/>
                  <a:pt x="825" y="12363"/>
                  <a:pt x="1" y="14312"/>
                </a:cubicBezTo>
                <a:lnTo>
                  <a:pt x="44285" y="14312"/>
                </a:lnTo>
                <a:lnTo>
                  <a:pt x="4428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3" name="Google Shape;193;p9"/>
          <p:cNvGrpSpPr/>
          <p:nvPr/>
        </p:nvGrpSpPr>
        <p:grpSpPr>
          <a:xfrm>
            <a:off x="6290393" y="4651784"/>
            <a:ext cx="3005329" cy="548185"/>
            <a:chOff x="6290110" y="4651689"/>
            <a:chExt cx="2765556" cy="548185"/>
          </a:xfrm>
        </p:grpSpPr>
        <p:sp>
          <p:nvSpPr>
            <p:cNvPr id="194" name="Google Shape;194;p9"/>
            <p:cNvSpPr/>
            <p:nvPr/>
          </p:nvSpPr>
          <p:spPr>
            <a:xfrm>
              <a:off x="8707752" y="4709513"/>
              <a:ext cx="347912" cy="331809"/>
            </a:xfrm>
            <a:custGeom>
              <a:avLst/>
              <a:gdLst/>
              <a:ahLst/>
              <a:cxnLst/>
              <a:rect l="l" t="t" r="r" b="b"/>
              <a:pathLst>
                <a:path w="4597" h="4648" extrusionOk="0">
                  <a:moveTo>
                    <a:pt x="263" y="1"/>
                  </a:moveTo>
                  <a:cubicBezTo>
                    <a:pt x="175" y="18"/>
                    <a:pt x="89" y="31"/>
                    <a:pt x="1" y="52"/>
                  </a:cubicBezTo>
                  <a:lnTo>
                    <a:pt x="4249" y="4300"/>
                  </a:lnTo>
                  <a:lnTo>
                    <a:pt x="4276" y="4328"/>
                  </a:lnTo>
                  <a:lnTo>
                    <a:pt x="4596" y="4647"/>
                  </a:lnTo>
                  <a:lnTo>
                    <a:pt x="4596" y="4334"/>
                  </a:lnTo>
                  <a:lnTo>
                    <a:pt x="4460" y="4198"/>
                  </a:lnTo>
                  <a:lnTo>
                    <a:pt x="4433" y="4171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9"/>
            <p:cNvSpPr/>
            <p:nvPr/>
          </p:nvSpPr>
          <p:spPr>
            <a:xfrm>
              <a:off x="8536031" y="4766481"/>
              <a:ext cx="475286" cy="433394"/>
            </a:xfrm>
            <a:custGeom>
              <a:avLst/>
              <a:gdLst/>
              <a:ahLst/>
              <a:cxnLst/>
              <a:rect l="l" t="t" r="r" b="b"/>
              <a:pathLst>
                <a:path w="6280" h="6071" extrusionOk="0">
                  <a:moveTo>
                    <a:pt x="209" y="0"/>
                  </a:moveTo>
                  <a:cubicBezTo>
                    <a:pt x="141" y="34"/>
                    <a:pt x="69" y="68"/>
                    <a:pt x="1" y="102"/>
                  </a:cubicBezTo>
                  <a:lnTo>
                    <a:pt x="4958" y="5063"/>
                  </a:lnTo>
                  <a:lnTo>
                    <a:pt x="4985" y="5090"/>
                  </a:lnTo>
                  <a:lnTo>
                    <a:pt x="5012" y="5117"/>
                  </a:lnTo>
                  <a:lnTo>
                    <a:pt x="5966" y="6071"/>
                  </a:lnTo>
                  <a:lnTo>
                    <a:pt x="6279" y="6071"/>
                  </a:lnTo>
                  <a:lnTo>
                    <a:pt x="5169" y="4961"/>
                  </a:lnTo>
                  <a:lnTo>
                    <a:pt x="5142" y="4933"/>
                  </a:lnTo>
                  <a:lnTo>
                    <a:pt x="5114" y="4906"/>
                  </a:lnTo>
                  <a:lnTo>
                    <a:pt x="209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9"/>
            <p:cNvSpPr/>
            <p:nvPr/>
          </p:nvSpPr>
          <p:spPr>
            <a:xfrm>
              <a:off x="8458457" y="4804173"/>
              <a:ext cx="434493" cy="395487"/>
            </a:xfrm>
            <a:custGeom>
              <a:avLst/>
              <a:gdLst/>
              <a:ahLst/>
              <a:cxnLst/>
              <a:rect l="l" t="t" r="r" b="b"/>
              <a:pathLst>
                <a:path w="5741" h="5540" extrusionOk="0">
                  <a:moveTo>
                    <a:pt x="202" y="0"/>
                  </a:moveTo>
                  <a:cubicBezTo>
                    <a:pt x="137" y="38"/>
                    <a:pt x="68" y="75"/>
                    <a:pt x="1" y="112"/>
                  </a:cubicBezTo>
                  <a:lnTo>
                    <a:pt x="5202" y="5315"/>
                  </a:lnTo>
                  <a:lnTo>
                    <a:pt x="5230" y="5342"/>
                  </a:lnTo>
                  <a:lnTo>
                    <a:pt x="5257" y="5369"/>
                  </a:lnTo>
                  <a:lnTo>
                    <a:pt x="5427" y="5536"/>
                  </a:lnTo>
                  <a:lnTo>
                    <a:pt x="5741" y="5540"/>
                  </a:lnTo>
                  <a:lnTo>
                    <a:pt x="5414" y="5213"/>
                  </a:lnTo>
                  <a:lnTo>
                    <a:pt x="5386" y="5185"/>
                  </a:lnTo>
                  <a:lnTo>
                    <a:pt x="5359" y="5158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9"/>
            <p:cNvSpPr/>
            <p:nvPr/>
          </p:nvSpPr>
          <p:spPr>
            <a:xfrm>
              <a:off x="8617767" y="4733856"/>
              <a:ext cx="437899" cy="418902"/>
            </a:xfrm>
            <a:custGeom>
              <a:avLst/>
              <a:gdLst/>
              <a:ahLst/>
              <a:cxnLst/>
              <a:rect l="l" t="t" r="r" b="b"/>
              <a:pathLst>
                <a:path w="5786" h="5868" extrusionOk="0">
                  <a:moveTo>
                    <a:pt x="229" y="1"/>
                  </a:moveTo>
                  <a:cubicBezTo>
                    <a:pt x="154" y="28"/>
                    <a:pt x="76" y="52"/>
                    <a:pt x="1" y="83"/>
                  </a:cubicBezTo>
                  <a:lnTo>
                    <a:pt x="4658" y="4739"/>
                  </a:lnTo>
                  <a:lnTo>
                    <a:pt x="4685" y="4767"/>
                  </a:lnTo>
                  <a:lnTo>
                    <a:pt x="4712" y="4794"/>
                  </a:lnTo>
                  <a:lnTo>
                    <a:pt x="5785" y="5867"/>
                  </a:lnTo>
                  <a:lnTo>
                    <a:pt x="5785" y="5553"/>
                  </a:lnTo>
                  <a:lnTo>
                    <a:pt x="4869" y="4637"/>
                  </a:lnTo>
                  <a:lnTo>
                    <a:pt x="4842" y="4610"/>
                  </a:lnTo>
                  <a:lnTo>
                    <a:pt x="4814" y="4583"/>
                  </a:lnTo>
                  <a:lnTo>
                    <a:pt x="2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9"/>
            <p:cNvSpPr/>
            <p:nvPr/>
          </p:nvSpPr>
          <p:spPr>
            <a:xfrm>
              <a:off x="8950916" y="4719793"/>
              <a:ext cx="104745" cy="98800"/>
            </a:xfrm>
            <a:custGeom>
              <a:avLst/>
              <a:gdLst/>
              <a:ahLst/>
              <a:cxnLst/>
              <a:rect l="l" t="t" r="r" b="b"/>
              <a:pathLst>
                <a:path w="1384" h="1384" extrusionOk="0">
                  <a:moveTo>
                    <a:pt x="0" y="0"/>
                  </a:moveTo>
                  <a:lnTo>
                    <a:pt x="1383" y="1383"/>
                  </a:lnTo>
                  <a:lnTo>
                    <a:pt x="1383" y="1073"/>
                  </a:lnTo>
                  <a:lnTo>
                    <a:pt x="525" y="211"/>
                  </a:lnTo>
                  <a:cubicBezTo>
                    <a:pt x="358" y="129"/>
                    <a:pt x="181" y="61"/>
                    <a:pt x="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9"/>
            <p:cNvSpPr/>
            <p:nvPr/>
          </p:nvSpPr>
          <p:spPr>
            <a:xfrm>
              <a:off x="8812949" y="4700947"/>
              <a:ext cx="242714" cy="229011"/>
            </a:xfrm>
            <a:custGeom>
              <a:avLst/>
              <a:gdLst/>
              <a:ahLst/>
              <a:cxnLst/>
              <a:rect l="l" t="t" r="r" b="b"/>
              <a:pathLst>
                <a:path w="3207" h="3208" extrusionOk="0">
                  <a:moveTo>
                    <a:pt x="93" y="0"/>
                  </a:moveTo>
                  <a:cubicBezTo>
                    <a:pt x="62" y="0"/>
                    <a:pt x="32" y="1"/>
                    <a:pt x="1" y="2"/>
                  </a:cubicBezTo>
                  <a:lnTo>
                    <a:pt x="3206" y="3207"/>
                  </a:lnTo>
                  <a:lnTo>
                    <a:pt x="3206" y="2894"/>
                  </a:lnTo>
                  <a:lnTo>
                    <a:pt x="318" y="5"/>
                  </a:lnTo>
                  <a:cubicBezTo>
                    <a:pt x="243" y="3"/>
                    <a:pt x="168" y="0"/>
                    <a:pt x="9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9"/>
            <p:cNvSpPr/>
            <p:nvPr/>
          </p:nvSpPr>
          <p:spPr>
            <a:xfrm>
              <a:off x="8050308" y="4980501"/>
              <a:ext cx="250433" cy="217161"/>
            </a:xfrm>
            <a:custGeom>
              <a:avLst/>
              <a:gdLst/>
              <a:ahLst/>
              <a:cxnLst/>
              <a:rect l="l" t="t" r="r" b="b"/>
              <a:pathLst>
                <a:path w="3309" h="3042" extrusionOk="0">
                  <a:moveTo>
                    <a:pt x="263" y="0"/>
                  </a:moveTo>
                  <a:cubicBezTo>
                    <a:pt x="175" y="17"/>
                    <a:pt x="89" y="34"/>
                    <a:pt x="1" y="48"/>
                  </a:cubicBezTo>
                  <a:lnTo>
                    <a:pt x="2996" y="3042"/>
                  </a:lnTo>
                  <a:lnTo>
                    <a:pt x="3309" y="3042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9"/>
            <p:cNvSpPr/>
            <p:nvPr/>
          </p:nvSpPr>
          <p:spPr>
            <a:xfrm>
              <a:off x="8228689" y="4922320"/>
              <a:ext cx="308709" cy="276127"/>
            </a:xfrm>
            <a:custGeom>
              <a:avLst/>
              <a:gdLst/>
              <a:ahLst/>
              <a:cxnLst/>
              <a:rect l="l" t="t" r="r" b="b"/>
              <a:pathLst>
                <a:path w="4079" h="3868" extrusionOk="0">
                  <a:moveTo>
                    <a:pt x="213" y="1"/>
                  </a:moveTo>
                  <a:cubicBezTo>
                    <a:pt x="141" y="34"/>
                    <a:pt x="73" y="66"/>
                    <a:pt x="1" y="100"/>
                  </a:cubicBezTo>
                  <a:lnTo>
                    <a:pt x="3769" y="3867"/>
                  </a:lnTo>
                  <a:lnTo>
                    <a:pt x="4079" y="3867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9"/>
            <p:cNvSpPr/>
            <p:nvPr/>
          </p:nvSpPr>
          <p:spPr>
            <a:xfrm>
              <a:off x="8383154" y="4844222"/>
              <a:ext cx="391203" cy="354939"/>
            </a:xfrm>
            <a:custGeom>
              <a:avLst/>
              <a:gdLst/>
              <a:ahLst/>
              <a:cxnLst/>
              <a:rect l="l" t="t" r="r" b="b"/>
              <a:pathLst>
                <a:path w="5169" h="4972" extrusionOk="0">
                  <a:moveTo>
                    <a:pt x="198" y="1"/>
                  </a:moveTo>
                  <a:cubicBezTo>
                    <a:pt x="134" y="39"/>
                    <a:pt x="65" y="76"/>
                    <a:pt x="1" y="114"/>
                  </a:cubicBezTo>
                  <a:lnTo>
                    <a:pt x="4855" y="4971"/>
                  </a:lnTo>
                  <a:lnTo>
                    <a:pt x="5169" y="4971"/>
                  </a:lnTo>
                  <a:lnTo>
                    <a:pt x="19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9"/>
            <p:cNvSpPr/>
            <p:nvPr/>
          </p:nvSpPr>
          <p:spPr>
            <a:xfrm>
              <a:off x="7938905" y="4990209"/>
              <a:ext cx="243244" cy="207238"/>
            </a:xfrm>
            <a:custGeom>
              <a:avLst/>
              <a:gdLst/>
              <a:ahLst/>
              <a:cxnLst/>
              <a:rect l="l" t="t" r="r" b="b"/>
              <a:pathLst>
                <a:path w="3214" h="2903" extrusionOk="0">
                  <a:moveTo>
                    <a:pt x="1" y="0"/>
                  </a:moveTo>
                  <a:lnTo>
                    <a:pt x="2900" y="2899"/>
                  </a:lnTo>
                  <a:lnTo>
                    <a:pt x="3213" y="2903"/>
                  </a:lnTo>
                  <a:lnTo>
                    <a:pt x="325" y="14"/>
                  </a:lnTo>
                  <a:cubicBezTo>
                    <a:pt x="216" y="11"/>
                    <a:pt x="106" y="7"/>
                    <a:pt x="1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9"/>
            <p:cNvSpPr/>
            <p:nvPr/>
          </p:nvSpPr>
          <p:spPr>
            <a:xfrm>
              <a:off x="8144153" y="4955372"/>
              <a:ext cx="274879" cy="242860"/>
            </a:xfrm>
            <a:custGeom>
              <a:avLst/>
              <a:gdLst/>
              <a:ahLst/>
              <a:cxnLst/>
              <a:rect l="l" t="t" r="r" b="b"/>
              <a:pathLst>
                <a:path w="3632" h="3402" extrusionOk="0">
                  <a:moveTo>
                    <a:pt x="232" y="1"/>
                  </a:moveTo>
                  <a:cubicBezTo>
                    <a:pt x="154" y="29"/>
                    <a:pt x="79" y="55"/>
                    <a:pt x="1" y="79"/>
                  </a:cubicBezTo>
                  <a:lnTo>
                    <a:pt x="3319" y="3398"/>
                  </a:lnTo>
                  <a:lnTo>
                    <a:pt x="3632" y="3401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9"/>
            <p:cNvSpPr/>
            <p:nvPr/>
          </p:nvSpPr>
          <p:spPr>
            <a:xfrm>
              <a:off x="8307322" y="4884413"/>
              <a:ext cx="348745" cy="314462"/>
            </a:xfrm>
            <a:custGeom>
              <a:avLst/>
              <a:gdLst/>
              <a:ahLst/>
              <a:cxnLst/>
              <a:rect l="l" t="t" r="r" b="b"/>
              <a:pathLst>
                <a:path w="4608" h="4405" extrusionOk="0">
                  <a:moveTo>
                    <a:pt x="202" y="0"/>
                  </a:moveTo>
                  <a:cubicBezTo>
                    <a:pt x="134" y="38"/>
                    <a:pt x="66" y="72"/>
                    <a:pt x="1" y="109"/>
                  </a:cubicBezTo>
                  <a:lnTo>
                    <a:pt x="4293" y="4402"/>
                  </a:lnTo>
                  <a:lnTo>
                    <a:pt x="4607" y="4405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9"/>
            <p:cNvSpPr/>
            <p:nvPr/>
          </p:nvSpPr>
          <p:spPr>
            <a:xfrm>
              <a:off x="7772103" y="4944236"/>
              <a:ext cx="291756" cy="252712"/>
            </a:xfrm>
            <a:custGeom>
              <a:avLst/>
              <a:gdLst/>
              <a:ahLst/>
              <a:cxnLst/>
              <a:rect l="l" t="t" r="r" b="b"/>
              <a:pathLst>
                <a:path w="3855" h="3540" extrusionOk="0">
                  <a:moveTo>
                    <a:pt x="1" y="1"/>
                  </a:moveTo>
                  <a:lnTo>
                    <a:pt x="1013" y="1012"/>
                  </a:lnTo>
                  <a:lnTo>
                    <a:pt x="1040" y="1040"/>
                  </a:lnTo>
                  <a:lnTo>
                    <a:pt x="1067" y="1067"/>
                  </a:lnTo>
                  <a:lnTo>
                    <a:pt x="3540" y="3540"/>
                  </a:lnTo>
                  <a:lnTo>
                    <a:pt x="3854" y="3540"/>
                  </a:lnTo>
                  <a:lnTo>
                    <a:pt x="1224" y="910"/>
                  </a:lnTo>
                  <a:lnTo>
                    <a:pt x="1197" y="883"/>
                  </a:lnTo>
                  <a:lnTo>
                    <a:pt x="1169" y="856"/>
                  </a:lnTo>
                  <a:lnTo>
                    <a:pt x="576" y="266"/>
                  </a:lnTo>
                  <a:cubicBezTo>
                    <a:pt x="382" y="188"/>
                    <a:pt x="188" y="95"/>
                    <a:pt x="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9"/>
            <p:cNvSpPr/>
            <p:nvPr/>
          </p:nvSpPr>
          <p:spPr>
            <a:xfrm>
              <a:off x="7409362" y="4713440"/>
              <a:ext cx="535832" cy="483293"/>
            </a:xfrm>
            <a:custGeom>
              <a:avLst/>
              <a:gdLst/>
              <a:ahLst/>
              <a:cxnLst/>
              <a:rect l="l" t="t" r="r" b="b"/>
              <a:pathLst>
                <a:path w="7080" h="6770" extrusionOk="0">
                  <a:moveTo>
                    <a:pt x="1" y="1"/>
                  </a:moveTo>
                  <a:lnTo>
                    <a:pt x="5026" y="5025"/>
                  </a:lnTo>
                  <a:lnTo>
                    <a:pt x="5053" y="5053"/>
                  </a:lnTo>
                  <a:lnTo>
                    <a:pt x="5080" y="5080"/>
                  </a:lnTo>
                  <a:lnTo>
                    <a:pt x="6767" y="6770"/>
                  </a:lnTo>
                  <a:lnTo>
                    <a:pt x="7080" y="6770"/>
                  </a:lnTo>
                  <a:lnTo>
                    <a:pt x="5237" y="4923"/>
                  </a:lnTo>
                  <a:lnTo>
                    <a:pt x="5210" y="4896"/>
                  </a:lnTo>
                  <a:lnTo>
                    <a:pt x="5182" y="4869"/>
                  </a:lnTo>
                  <a:lnTo>
                    <a:pt x="726" y="413"/>
                  </a:lnTo>
                  <a:cubicBezTo>
                    <a:pt x="495" y="270"/>
                    <a:pt x="256" y="130"/>
                    <a:pt x="11" y="4"/>
                  </a:cubicBezTo>
                  <a:cubicBezTo>
                    <a:pt x="7" y="4"/>
                    <a:pt x="4" y="1"/>
                    <a:pt x="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9"/>
            <p:cNvSpPr/>
            <p:nvPr/>
          </p:nvSpPr>
          <p:spPr>
            <a:xfrm>
              <a:off x="7235068" y="4660399"/>
              <a:ext cx="591837" cy="535835"/>
            </a:xfrm>
            <a:custGeom>
              <a:avLst/>
              <a:gdLst/>
              <a:ahLst/>
              <a:cxnLst/>
              <a:rect l="l" t="t" r="r" b="b"/>
              <a:pathLst>
                <a:path w="7820" h="7506" extrusionOk="0">
                  <a:moveTo>
                    <a:pt x="1" y="1"/>
                  </a:moveTo>
                  <a:lnTo>
                    <a:pt x="6548" y="6549"/>
                  </a:lnTo>
                  <a:lnTo>
                    <a:pt x="6576" y="6576"/>
                  </a:lnTo>
                  <a:lnTo>
                    <a:pt x="7505" y="7505"/>
                  </a:lnTo>
                  <a:lnTo>
                    <a:pt x="7819" y="7505"/>
                  </a:lnTo>
                  <a:lnTo>
                    <a:pt x="6760" y="6447"/>
                  </a:lnTo>
                  <a:lnTo>
                    <a:pt x="6732" y="6419"/>
                  </a:lnTo>
                  <a:lnTo>
                    <a:pt x="389" y="76"/>
                  </a:lnTo>
                  <a:cubicBezTo>
                    <a:pt x="260" y="49"/>
                    <a:pt x="130" y="21"/>
                    <a:pt x="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9"/>
            <p:cNvSpPr/>
            <p:nvPr/>
          </p:nvSpPr>
          <p:spPr>
            <a:xfrm>
              <a:off x="7107999" y="4651689"/>
              <a:ext cx="600541" cy="544330"/>
            </a:xfrm>
            <a:custGeom>
              <a:avLst/>
              <a:gdLst/>
              <a:ahLst/>
              <a:cxnLst/>
              <a:rect l="l" t="t" r="r" b="b"/>
              <a:pathLst>
                <a:path w="7935" h="7625" extrusionOk="0">
                  <a:moveTo>
                    <a:pt x="156" y="1"/>
                  </a:moveTo>
                  <a:cubicBezTo>
                    <a:pt x="103" y="1"/>
                    <a:pt x="51" y="2"/>
                    <a:pt x="0" y="3"/>
                  </a:cubicBezTo>
                  <a:lnTo>
                    <a:pt x="7447" y="7451"/>
                  </a:lnTo>
                  <a:lnTo>
                    <a:pt x="7475" y="7478"/>
                  </a:lnTo>
                  <a:lnTo>
                    <a:pt x="7502" y="7505"/>
                  </a:lnTo>
                  <a:lnTo>
                    <a:pt x="7621" y="7624"/>
                  </a:lnTo>
                  <a:lnTo>
                    <a:pt x="7934" y="7624"/>
                  </a:lnTo>
                  <a:lnTo>
                    <a:pt x="7659" y="7349"/>
                  </a:lnTo>
                  <a:lnTo>
                    <a:pt x="7631" y="7321"/>
                  </a:lnTo>
                  <a:lnTo>
                    <a:pt x="7604" y="7294"/>
                  </a:lnTo>
                  <a:lnTo>
                    <a:pt x="313" y="3"/>
                  </a:lnTo>
                  <a:cubicBezTo>
                    <a:pt x="261" y="2"/>
                    <a:pt x="208" y="1"/>
                    <a:pt x="15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9"/>
            <p:cNvSpPr/>
            <p:nvPr/>
          </p:nvSpPr>
          <p:spPr>
            <a:xfrm>
              <a:off x="6522452" y="4869065"/>
              <a:ext cx="356919" cy="324528"/>
            </a:xfrm>
            <a:custGeom>
              <a:avLst/>
              <a:gdLst/>
              <a:ahLst/>
              <a:cxnLst/>
              <a:rect l="l" t="t" r="r" b="b"/>
              <a:pathLst>
                <a:path w="4716" h="4546" extrusionOk="0">
                  <a:moveTo>
                    <a:pt x="171" y="0"/>
                  </a:moveTo>
                  <a:cubicBezTo>
                    <a:pt x="113" y="49"/>
                    <a:pt x="58" y="96"/>
                    <a:pt x="0" y="140"/>
                  </a:cubicBezTo>
                  <a:lnTo>
                    <a:pt x="1926" y="2065"/>
                  </a:lnTo>
                  <a:lnTo>
                    <a:pt x="1953" y="2093"/>
                  </a:lnTo>
                  <a:lnTo>
                    <a:pt x="1980" y="2120"/>
                  </a:lnTo>
                  <a:lnTo>
                    <a:pt x="4402" y="4541"/>
                  </a:lnTo>
                  <a:lnTo>
                    <a:pt x="4715" y="4546"/>
                  </a:lnTo>
                  <a:lnTo>
                    <a:pt x="4715" y="4546"/>
                  </a:lnTo>
                  <a:lnTo>
                    <a:pt x="2133" y="1963"/>
                  </a:lnTo>
                  <a:lnTo>
                    <a:pt x="2106" y="1936"/>
                  </a:lnTo>
                  <a:lnTo>
                    <a:pt x="2079" y="1909"/>
                  </a:lnTo>
                  <a:lnTo>
                    <a:pt x="17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9"/>
            <p:cNvSpPr/>
            <p:nvPr/>
          </p:nvSpPr>
          <p:spPr>
            <a:xfrm>
              <a:off x="6658527" y="4776403"/>
              <a:ext cx="457728" cy="417902"/>
            </a:xfrm>
            <a:custGeom>
              <a:avLst/>
              <a:gdLst/>
              <a:ahLst/>
              <a:cxnLst/>
              <a:rect l="l" t="t" r="r" b="b"/>
              <a:pathLst>
                <a:path w="6048" h="5854" extrusionOk="0">
                  <a:moveTo>
                    <a:pt x="196" y="1"/>
                  </a:moveTo>
                  <a:cubicBezTo>
                    <a:pt x="131" y="39"/>
                    <a:pt x="66" y="79"/>
                    <a:pt x="1" y="116"/>
                  </a:cubicBezTo>
                  <a:lnTo>
                    <a:pt x="1688" y="1803"/>
                  </a:lnTo>
                  <a:lnTo>
                    <a:pt x="1715" y="1830"/>
                  </a:lnTo>
                  <a:lnTo>
                    <a:pt x="1742" y="1858"/>
                  </a:lnTo>
                  <a:lnTo>
                    <a:pt x="5735" y="5850"/>
                  </a:lnTo>
                  <a:lnTo>
                    <a:pt x="6048" y="5853"/>
                  </a:lnTo>
                  <a:lnTo>
                    <a:pt x="1868" y="1674"/>
                  </a:lnTo>
                  <a:lnTo>
                    <a:pt x="19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9"/>
            <p:cNvSpPr/>
            <p:nvPr/>
          </p:nvSpPr>
          <p:spPr>
            <a:xfrm>
              <a:off x="6814582" y="4703231"/>
              <a:ext cx="538405" cy="491788"/>
            </a:xfrm>
            <a:custGeom>
              <a:avLst/>
              <a:gdLst/>
              <a:ahLst/>
              <a:cxnLst/>
              <a:rect l="l" t="t" r="r" b="b"/>
              <a:pathLst>
                <a:path w="7114" h="6889" extrusionOk="0">
                  <a:moveTo>
                    <a:pt x="225" y="1"/>
                  </a:moveTo>
                  <a:cubicBezTo>
                    <a:pt x="151" y="28"/>
                    <a:pt x="75" y="55"/>
                    <a:pt x="0" y="82"/>
                  </a:cubicBezTo>
                  <a:lnTo>
                    <a:pt x="1209" y="1295"/>
                  </a:lnTo>
                  <a:lnTo>
                    <a:pt x="6800" y="6885"/>
                  </a:lnTo>
                  <a:lnTo>
                    <a:pt x="7113" y="6889"/>
                  </a:lnTo>
                  <a:lnTo>
                    <a:pt x="1393" y="1166"/>
                  </a:lnTo>
                  <a:lnTo>
                    <a:pt x="1366" y="1138"/>
                  </a:lnTo>
                  <a:lnTo>
                    <a:pt x="1339" y="1111"/>
                  </a:lnTo>
                  <a:lnTo>
                    <a:pt x="22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9"/>
            <p:cNvSpPr/>
            <p:nvPr/>
          </p:nvSpPr>
          <p:spPr>
            <a:xfrm>
              <a:off x="6999699" y="4657971"/>
              <a:ext cx="590172" cy="537548"/>
            </a:xfrm>
            <a:custGeom>
              <a:avLst/>
              <a:gdLst/>
              <a:ahLst/>
              <a:cxnLst/>
              <a:rect l="l" t="t" r="r" b="b"/>
              <a:pathLst>
                <a:path w="7798" h="7530" extrusionOk="0">
                  <a:moveTo>
                    <a:pt x="269" y="1"/>
                  </a:moveTo>
                  <a:cubicBezTo>
                    <a:pt x="181" y="14"/>
                    <a:pt x="89" y="28"/>
                    <a:pt x="0" y="42"/>
                  </a:cubicBezTo>
                  <a:lnTo>
                    <a:pt x="296" y="341"/>
                  </a:lnTo>
                  <a:lnTo>
                    <a:pt x="324" y="369"/>
                  </a:lnTo>
                  <a:lnTo>
                    <a:pt x="351" y="396"/>
                  </a:lnTo>
                  <a:lnTo>
                    <a:pt x="7485" y="7530"/>
                  </a:lnTo>
                  <a:lnTo>
                    <a:pt x="7798" y="7530"/>
                  </a:lnTo>
                  <a:lnTo>
                    <a:pt x="508" y="239"/>
                  </a:lnTo>
                  <a:lnTo>
                    <a:pt x="480" y="212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9"/>
            <p:cNvSpPr/>
            <p:nvPr/>
          </p:nvSpPr>
          <p:spPr>
            <a:xfrm>
              <a:off x="6588446" y="4820664"/>
              <a:ext cx="409291" cy="373142"/>
            </a:xfrm>
            <a:custGeom>
              <a:avLst/>
              <a:gdLst/>
              <a:ahLst/>
              <a:cxnLst/>
              <a:rect l="l" t="t" r="r" b="b"/>
              <a:pathLst>
                <a:path w="5408" h="5227" extrusionOk="0">
                  <a:moveTo>
                    <a:pt x="181" y="1"/>
                  </a:moveTo>
                  <a:cubicBezTo>
                    <a:pt x="120" y="45"/>
                    <a:pt x="59" y="86"/>
                    <a:pt x="1" y="130"/>
                  </a:cubicBezTo>
                  <a:lnTo>
                    <a:pt x="1834" y="1963"/>
                  </a:lnTo>
                  <a:lnTo>
                    <a:pt x="1861" y="1990"/>
                  </a:lnTo>
                  <a:lnTo>
                    <a:pt x="1888" y="2018"/>
                  </a:lnTo>
                  <a:lnTo>
                    <a:pt x="5093" y="5227"/>
                  </a:lnTo>
                  <a:lnTo>
                    <a:pt x="5407" y="5227"/>
                  </a:lnTo>
                  <a:lnTo>
                    <a:pt x="2041" y="1861"/>
                  </a:lnTo>
                  <a:lnTo>
                    <a:pt x="2014" y="1834"/>
                  </a:lnTo>
                  <a:lnTo>
                    <a:pt x="1987" y="1806"/>
                  </a:lnTo>
                  <a:lnTo>
                    <a:pt x="18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9"/>
            <p:cNvSpPr/>
            <p:nvPr/>
          </p:nvSpPr>
          <p:spPr>
            <a:xfrm>
              <a:off x="6733603" y="4736783"/>
              <a:ext cx="501094" cy="457737"/>
            </a:xfrm>
            <a:custGeom>
              <a:avLst/>
              <a:gdLst/>
              <a:ahLst/>
              <a:cxnLst/>
              <a:rect l="l" t="t" r="r" b="b"/>
              <a:pathLst>
                <a:path w="6621" h="6412" extrusionOk="0">
                  <a:moveTo>
                    <a:pt x="208" y="1"/>
                  </a:moveTo>
                  <a:cubicBezTo>
                    <a:pt x="141" y="34"/>
                    <a:pt x="69" y="69"/>
                    <a:pt x="1" y="103"/>
                  </a:cubicBezTo>
                  <a:lnTo>
                    <a:pt x="1476" y="1578"/>
                  </a:lnTo>
                  <a:lnTo>
                    <a:pt x="1503" y="1605"/>
                  </a:lnTo>
                  <a:lnTo>
                    <a:pt x="1527" y="1632"/>
                  </a:lnTo>
                  <a:lnTo>
                    <a:pt x="6306" y="6412"/>
                  </a:lnTo>
                  <a:lnTo>
                    <a:pt x="6620" y="6412"/>
                  </a:lnTo>
                  <a:lnTo>
                    <a:pt x="1683" y="1476"/>
                  </a:lnTo>
                  <a:lnTo>
                    <a:pt x="1656" y="1448"/>
                  </a:lnTo>
                  <a:lnTo>
                    <a:pt x="1629" y="1421"/>
                  </a:lnTo>
                  <a:lnTo>
                    <a:pt x="2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9"/>
            <p:cNvSpPr/>
            <p:nvPr/>
          </p:nvSpPr>
          <p:spPr>
            <a:xfrm>
              <a:off x="6902751" y="4676461"/>
              <a:ext cx="568830" cy="518844"/>
            </a:xfrm>
            <a:custGeom>
              <a:avLst/>
              <a:gdLst/>
              <a:ahLst/>
              <a:cxnLst/>
              <a:rect l="l" t="t" r="r" b="b"/>
              <a:pathLst>
                <a:path w="7516" h="7268" extrusionOk="0">
                  <a:moveTo>
                    <a:pt x="246" y="0"/>
                  </a:moveTo>
                  <a:cubicBezTo>
                    <a:pt x="164" y="21"/>
                    <a:pt x="82" y="41"/>
                    <a:pt x="0" y="65"/>
                  </a:cubicBezTo>
                  <a:lnTo>
                    <a:pt x="797" y="862"/>
                  </a:lnTo>
                  <a:lnTo>
                    <a:pt x="825" y="890"/>
                  </a:lnTo>
                  <a:lnTo>
                    <a:pt x="852" y="917"/>
                  </a:lnTo>
                  <a:lnTo>
                    <a:pt x="7203" y="7267"/>
                  </a:lnTo>
                  <a:lnTo>
                    <a:pt x="7516" y="7267"/>
                  </a:lnTo>
                  <a:lnTo>
                    <a:pt x="1009" y="760"/>
                  </a:lnTo>
                  <a:lnTo>
                    <a:pt x="981" y="733"/>
                  </a:lnTo>
                  <a:lnTo>
                    <a:pt x="954" y="706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9"/>
            <p:cNvSpPr/>
            <p:nvPr/>
          </p:nvSpPr>
          <p:spPr>
            <a:xfrm>
              <a:off x="6401059" y="4975789"/>
              <a:ext cx="241351" cy="217018"/>
            </a:xfrm>
            <a:custGeom>
              <a:avLst/>
              <a:gdLst/>
              <a:ahLst/>
              <a:cxnLst/>
              <a:rect l="l" t="t" r="r" b="b"/>
              <a:pathLst>
                <a:path w="3189" h="3040" extrusionOk="0">
                  <a:moveTo>
                    <a:pt x="153" y="1"/>
                  </a:moveTo>
                  <a:cubicBezTo>
                    <a:pt x="102" y="56"/>
                    <a:pt x="51" y="107"/>
                    <a:pt x="0" y="161"/>
                  </a:cubicBezTo>
                  <a:lnTo>
                    <a:pt x="1969" y="2131"/>
                  </a:lnTo>
                  <a:lnTo>
                    <a:pt x="1997" y="2158"/>
                  </a:lnTo>
                  <a:lnTo>
                    <a:pt x="2876" y="3037"/>
                  </a:lnTo>
                  <a:lnTo>
                    <a:pt x="3189" y="3040"/>
                  </a:lnTo>
                  <a:lnTo>
                    <a:pt x="2177" y="2029"/>
                  </a:lnTo>
                  <a:lnTo>
                    <a:pt x="2150" y="2001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9"/>
            <p:cNvSpPr/>
            <p:nvPr/>
          </p:nvSpPr>
          <p:spPr>
            <a:xfrm>
              <a:off x="6344525" y="5033470"/>
              <a:ext cx="179519" cy="158909"/>
            </a:xfrm>
            <a:custGeom>
              <a:avLst/>
              <a:gdLst/>
              <a:ahLst/>
              <a:cxnLst/>
              <a:rect l="l" t="t" r="r" b="b"/>
              <a:pathLst>
                <a:path w="2372" h="2226" extrusionOk="0">
                  <a:moveTo>
                    <a:pt x="144" y="1"/>
                  </a:moveTo>
                  <a:cubicBezTo>
                    <a:pt x="96" y="55"/>
                    <a:pt x="49" y="113"/>
                    <a:pt x="1" y="167"/>
                  </a:cubicBezTo>
                  <a:lnTo>
                    <a:pt x="1936" y="2103"/>
                  </a:lnTo>
                  <a:lnTo>
                    <a:pt x="1963" y="2130"/>
                  </a:lnTo>
                  <a:lnTo>
                    <a:pt x="1991" y="2157"/>
                  </a:lnTo>
                  <a:lnTo>
                    <a:pt x="2059" y="2225"/>
                  </a:lnTo>
                  <a:lnTo>
                    <a:pt x="2372" y="2225"/>
                  </a:lnTo>
                  <a:lnTo>
                    <a:pt x="2144" y="2001"/>
                  </a:lnTo>
                  <a:lnTo>
                    <a:pt x="2117" y="1973"/>
                  </a:lnTo>
                  <a:lnTo>
                    <a:pt x="2093" y="1946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9"/>
            <p:cNvSpPr/>
            <p:nvPr/>
          </p:nvSpPr>
          <p:spPr>
            <a:xfrm>
              <a:off x="6460090" y="4920892"/>
              <a:ext cx="300687" cy="272201"/>
            </a:xfrm>
            <a:custGeom>
              <a:avLst/>
              <a:gdLst/>
              <a:ahLst/>
              <a:cxnLst/>
              <a:rect l="l" t="t" r="r" b="b"/>
              <a:pathLst>
                <a:path w="3973" h="3813" extrusionOk="0">
                  <a:moveTo>
                    <a:pt x="164" y="1"/>
                  </a:moveTo>
                  <a:cubicBezTo>
                    <a:pt x="109" y="51"/>
                    <a:pt x="55" y="103"/>
                    <a:pt x="0" y="153"/>
                  </a:cubicBezTo>
                  <a:lnTo>
                    <a:pt x="1969" y="2119"/>
                  </a:lnTo>
                  <a:lnTo>
                    <a:pt x="1997" y="2147"/>
                  </a:lnTo>
                  <a:lnTo>
                    <a:pt x="2024" y="2174"/>
                  </a:lnTo>
                  <a:lnTo>
                    <a:pt x="3659" y="3812"/>
                  </a:lnTo>
                  <a:lnTo>
                    <a:pt x="3972" y="3812"/>
                  </a:lnTo>
                  <a:lnTo>
                    <a:pt x="2177" y="2017"/>
                  </a:lnTo>
                  <a:lnTo>
                    <a:pt x="2150" y="1990"/>
                  </a:lnTo>
                  <a:lnTo>
                    <a:pt x="2123" y="1963"/>
                  </a:lnTo>
                  <a:lnTo>
                    <a:pt x="16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6290110" y="5093293"/>
              <a:ext cx="115416" cy="98872"/>
            </a:xfrm>
            <a:custGeom>
              <a:avLst/>
              <a:gdLst/>
              <a:ahLst/>
              <a:cxnLst/>
              <a:rect l="l" t="t" r="r" b="b"/>
              <a:pathLst>
                <a:path w="1525" h="1385" extrusionOk="0">
                  <a:moveTo>
                    <a:pt x="144" y="1"/>
                  </a:moveTo>
                  <a:cubicBezTo>
                    <a:pt x="97" y="59"/>
                    <a:pt x="49" y="117"/>
                    <a:pt x="1" y="174"/>
                  </a:cubicBezTo>
                  <a:lnTo>
                    <a:pt x="1210" y="1380"/>
                  </a:lnTo>
                  <a:lnTo>
                    <a:pt x="1524" y="1384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oogle Shape;222;p10"/>
          <p:cNvGrpSpPr/>
          <p:nvPr/>
        </p:nvGrpSpPr>
        <p:grpSpPr>
          <a:xfrm>
            <a:off x="2288000" y="-49525"/>
            <a:ext cx="5329733" cy="6118420"/>
            <a:chOff x="2288000" y="-49525"/>
            <a:chExt cx="5329733" cy="6118420"/>
          </a:xfrm>
        </p:grpSpPr>
        <p:sp>
          <p:nvSpPr>
            <p:cNvPr id="223" name="Google Shape;223;p10"/>
            <p:cNvSpPr/>
            <p:nvPr/>
          </p:nvSpPr>
          <p:spPr>
            <a:xfrm rot="-4421961">
              <a:off x="2777637" y="1686086"/>
              <a:ext cx="5541644" cy="2691324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0"/>
            <p:cNvSpPr/>
            <p:nvPr/>
          </p:nvSpPr>
          <p:spPr>
            <a:xfrm>
              <a:off x="2288000" y="-49525"/>
              <a:ext cx="2743200" cy="5646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225;p10"/>
          <p:cNvSpPr txBox="1">
            <a:spLocks noGrp="1"/>
          </p:cNvSpPr>
          <p:nvPr>
            <p:ph type="title"/>
          </p:nvPr>
        </p:nvSpPr>
        <p:spPr>
          <a:xfrm>
            <a:off x="914400" y="989590"/>
            <a:ext cx="2743200" cy="15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26" name="Google Shape;226;p10"/>
          <p:cNvSpPr txBox="1">
            <a:spLocks noGrp="1"/>
          </p:cNvSpPr>
          <p:nvPr>
            <p:ph type="subTitle" idx="1"/>
          </p:nvPr>
        </p:nvSpPr>
        <p:spPr>
          <a:xfrm>
            <a:off x="914400" y="2602412"/>
            <a:ext cx="3657600" cy="186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grpSp>
        <p:nvGrpSpPr>
          <p:cNvPr id="227" name="Google Shape;227;p10"/>
          <p:cNvGrpSpPr/>
          <p:nvPr/>
        </p:nvGrpSpPr>
        <p:grpSpPr>
          <a:xfrm>
            <a:off x="4340695" y="4859500"/>
            <a:ext cx="2740195" cy="411348"/>
            <a:chOff x="3731103" y="4808559"/>
            <a:chExt cx="2740195" cy="335138"/>
          </a:xfrm>
        </p:grpSpPr>
        <p:sp>
          <p:nvSpPr>
            <p:cNvPr id="228" name="Google Shape;228;p10"/>
            <p:cNvSpPr/>
            <p:nvPr/>
          </p:nvSpPr>
          <p:spPr>
            <a:xfrm>
              <a:off x="4333158" y="4849734"/>
              <a:ext cx="1938475" cy="293962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0"/>
            <p:cNvSpPr/>
            <p:nvPr/>
          </p:nvSpPr>
          <p:spPr>
            <a:xfrm>
              <a:off x="3731103" y="4808559"/>
              <a:ext cx="2740195" cy="335138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0"/>
            <p:cNvSpPr/>
            <p:nvPr/>
          </p:nvSpPr>
          <p:spPr>
            <a:xfrm>
              <a:off x="4333158" y="4950520"/>
              <a:ext cx="1938475" cy="193176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" name="Google Shape;231;p10"/>
          <p:cNvGrpSpPr/>
          <p:nvPr/>
        </p:nvGrpSpPr>
        <p:grpSpPr>
          <a:xfrm>
            <a:off x="-665807" y="3431750"/>
            <a:ext cx="3632735" cy="2280574"/>
            <a:chOff x="-665807" y="3431750"/>
            <a:chExt cx="3632735" cy="2280574"/>
          </a:xfrm>
        </p:grpSpPr>
        <p:sp>
          <p:nvSpPr>
            <p:cNvPr id="232" name="Google Shape;232;p10"/>
            <p:cNvSpPr/>
            <p:nvPr/>
          </p:nvSpPr>
          <p:spPr>
            <a:xfrm rot="6847533" flipH="1">
              <a:off x="-356027" y="4216323"/>
              <a:ext cx="1115230" cy="1401371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33" name="Google Shape;233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221174" y="3431750"/>
              <a:ext cx="3188102" cy="179330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4" name="Google Shape;234;p10"/>
          <p:cNvGrpSpPr/>
          <p:nvPr/>
        </p:nvGrpSpPr>
        <p:grpSpPr>
          <a:xfrm>
            <a:off x="5536150" y="-152400"/>
            <a:ext cx="3785654" cy="5632544"/>
            <a:chOff x="5536150" y="-152400"/>
            <a:chExt cx="3785654" cy="5632544"/>
          </a:xfrm>
        </p:grpSpPr>
        <p:sp>
          <p:nvSpPr>
            <p:cNvPr id="235" name="Google Shape;235;p10"/>
            <p:cNvSpPr/>
            <p:nvPr/>
          </p:nvSpPr>
          <p:spPr>
            <a:xfrm rot="5400000">
              <a:off x="7067275" y="992343"/>
              <a:ext cx="3234092" cy="1126340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0"/>
            <p:cNvSpPr/>
            <p:nvPr/>
          </p:nvSpPr>
          <p:spPr>
            <a:xfrm rot="5400000">
              <a:off x="5122630" y="1355283"/>
              <a:ext cx="5541677" cy="2708045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0"/>
            <p:cNvSpPr/>
            <p:nvPr/>
          </p:nvSpPr>
          <p:spPr>
            <a:xfrm rot="5400000">
              <a:off x="8312443" y="3758806"/>
              <a:ext cx="789976" cy="367355"/>
            </a:xfrm>
            <a:custGeom>
              <a:avLst/>
              <a:gdLst/>
              <a:ahLst/>
              <a:cxnLst/>
              <a:rect l="l" t="t" r="r" b="b"/>
              <a:pathLst>
                <a:path w="9871" h="5660" extrusionOk="0">
                  <a:moveTo>
                    <a:pt x="9870" y="1"/>
                  </a:moveTo>
                  <a:cubicBezTo>
                    <a:pt x="6399" y="706"/>
                    <a:pt x="3053" y="2008"/>
                    <a:pt x="1" y="3807"/>
                  </a:cubicBezTo>
                  <a:cubicBezTo>
                    <a:pt x="621" y="4185"/>
                    <a:pt x="1258" y="4535"/>
                    <a:pt x="1922" y="4845"/>
                  </a:cubicBezTo>
                  <a:cubicBezTo>
                    <a:pt x="2913" y="5309"/>
                    <a:pt x="4048" y="5660"/>
                    <a:pt x="5141" y="5660"/>
                  </a:cubicBezTo>
                  <a:cubicBezTo>
                    <a:pt x="5826" y="5660"/>
                    <a:pt x="6498" y="5520"/>
                    <a:pt x="7103" y="5180"/>
                  </a:cubicBezTo>
                  <a:cubicBezTo>
                    <a:pt x="8194" y="4570"/>
                    <a:pt x="8848" y="3432"/>
                    <a:pt x="9267" y="2287"/>
                  </a:cubicBezTo>
                  <a:cubicBezTo>
                    <a:pt x="9543" y="1538"/>
                    <a:pt x="9737" y="774"/>
                    <a:pt x="9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0"/>
            <p:cNvSpPr/>
            <p:nvPr/>
          </p:nvSpPr>
          <p:spPr>
            <a:xfrm rot="5400000">
              <a:off x="8117401" y="2029636"/>
              <a:ext cx="1785149" cy="431675"/>
            </a:xfrm>
            <a:custGeom>
              <a:avLst/>
              <a:gdLst/>
              <a:ahLst/>
              <a:cxnLst/>
              <a:rect l="l" t="t" r="r" b="b"/>
              <a:pathLst>
                <a:path w="22306" h="6651" extrusionOk="0">
                  <a:moveTo>
                    <a:pt x="1" y="0"/>
                  </a:moveTo>
                  <a:cubicBezTo>
                    <a:pt x="97" y="1758"/>
                    <a:pt x="877" y="3479"/>
                    <a:pt x="2185" y="4702"/>
                  </a:cubicBezTo>
                  <a:cubicBezTo>
                    <a:pt x="3531" y="5952"/>
                    <a:pt x="5405" y="6650"/>
                    <a:pt x="7274" y="6650"/>
                  </a:cubicBezTo>
                  <a:cubicBezTo>
                    <a:pt x="7350" y="6650"/>
                    <a:pt x="7425" y="6647"/>
                    <a:pt x="7496" y="6647"/>
                  </a:cubicBezTo>
                  <a:cubicBezTo>
                    <a:pt x="8947" y="5873"/>
                    <a:pt x="10491" y="5332"/>
                    <a:pt x="12115" y="5209"/>
                  </a:cubicBezTo>
                  <a:cubicBezTo>
                    <a:pt x="13083" y="4756"/>
                    <a:pt x="14054" y="4317"/>
                    <a:pt x="15103" y="4109"/>
                  </a:cubicBezTo>
                  <a:cubicBezTo>
                    <a:pt x="15587" y="4010"/>
                    <a:pt x="16078" y="3966"/>
                    <a:pt x="16565" y="3966"/>
                  </a:cubicBezTo>
                  <a:cubicBezTo>
                    <a:pt x="17849" y="3966"/>
                    <a:pt x="19130" y="4276"/>
                    <a:pt x="20346" y="4756"/>
                  </a:cubicBezTo>
                  <a:cubicBezTo>
                    <a:pt x="21586" y="3986"/>
                    <a:pt x="22305" y="2511"/>
                    <a:pt x="22305" y="1060"/>
                  </a:cubicBezTo>
                  <a:cubicBezTo>
                    <a:pt x="22305" y="702"/>
                    <a:pt x="22260" y="345"/>
                    <a:pt x="22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0"/>
            <p:cNvSpPr/>
            <p:nvPr/>
          </p:nvSpPr>
          <p:spPr>
            <a:xfrm rot="5400000">
              <a:off x="7731024" y="2865742"/>
              <a:ext cx="2407783" cy="581797"/>
            </a:xfrm>
            <a:custGeom>
              <a:avLst/>
              <a:gdLst/>
              <a:ahLst/>
              <a:cxnLst/>
              <a:rect l="l" t="t" r="r" b="b"/>
              <a:pathLst>
                <a:path w="30086" h="8964" extrusionOk="0">
                  <a:moveTo>
                    <a:pt x="4620" y="5209"/>
                  </a:moveTo>
                  <a:lnTo>
                    <a:pt x="4620" y="5209"/>
                  </a:lnTo>
                  <a:cubicBezTo>
                    <a:pt x="2996" y="5332"/>
                    <a:pt x="1452" y="5873"/>
                    <a:pt x="1" y="6647"/>
                  </a:cubicBezTo>
                  <a:cubicBezTo>
                    <a:pt x="478" y="6630"/>
                    <a:pt x="955" y="6572"/>
                    <a:pt x="1418" y="6466"/>
                  </a:cubicBezTo>
                  <a:cubicBezTo>
                    <a:pt x="2539" y="6208"/>
                    <a:pt x="3578" y="5700"/>
                    <a:pt x="4620" y="5209"/>
                  </a:cubicBezTo>
                  <a:close/>
                  <a:moveTo>
                    <a:pt x="14677" y="0"/>
                  </a:moveTo>
                  <a:cubicBezTo>
                    <a:pt x="14765" y="345"/>
                    <a:pt x="14810" y="702"/>
                    <a:pt x="14810" y="1060"/>
                  </a:cubicBezTo>
                  <a:cubicBezTo>
                    <a:pt x="14810" y="2511"/>
                    <a:pt x="14091" y="3986"/>
                    <a:pt x="12851" y="4756"/>
                  </a:cubicBezTo>
                  <a:cubicBezTo>
                    <a:pt x="13652" y="5073"/>
                    <a:pt x="14422" y="5465"/>
                    <a:pt x="15154" y="5890"/>
                  </a:cubicBezTo>
                  <a:cubicBezTo>
                    <a:pt x="16789" y="6845"/>
                    <a:pt x="18309" y="7986"/>
                    <a:pt x="19927" y="8964"/>
                  </a:cubicBezTo>
                  <a:cubicBezTo>
                    <a:pt x="22979" y="7165"/>
                    <a:pt x="26325" y="5863"/>
                    <a:pt x="29796" y="5158"/>
                  </a:cubicBezTo>
                  <a:cubicBezTo>
                    <a:pt x="30086" y="3472"/>
                    <a:pt x="30086" y="1735"/>
                    <a:pt x="299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40" name="Google Shape;240;p1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36150" y="-152400"/>
              <a:ext cx="3785654" cy="21294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1"/>
          <p:cNvSpPr/>
          <p:nvPr/>
        </p:nvSpPr>
        <p:spPr>
          <a:xfrm>
            <a:off x="8141194" y="779020"/>
            <a:ext cx="114841" cy="114841"/>
          </a:xfrm>
          <a:custGeom>
            <a:avLst/>
            <a:gdLst/>
            <a:ahLst/>
            <a:cxnLst/>
            <a:rect l="l" t="t" r="r" b="b"/>
            <a:pathLst>
              <a:path w="1145" h="1145" extrusionOk="0">
                <a:moveTo>
                  <a:pt x="573" y="1"/>
                </a:moveTo>
                <a:cubicBezTo>
                  <a:pt x="258" y="1"/>
                  <a:pt x="1" y="255"/>
                  <a:pt x="1" y="573"/>
                </a:cubicBezTo>
                <a:cubicBezTo>
                  <a:pt x="1" y="887"/>
                  <a:pt x="258" y="1145"/>
                  <a:pt x="573" y="1145"/>
                </a:cubicBezTo>
                <a:cubicBezTo>
                  <a:pt x="891" y="1145"/>
                  <a:pt x="1145" y="887"/>
                  <a:pt x="1145" y="573"/>
                </a:cubicBezTo>
                <a:cubicBezTo>
                  <a:pt x="1145" y="255"/>
                  <a:pt x="891" y="1"/>
                  <a:pt x="5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1"/>
          <p:cNvSpPr/>
          <p:nvPr/>
        </p:nvSpPr>
        <p:spPr>
          <a:xfrm>
            <a:off x="4496394" y="27193"/>
            <a:ext cx="114841" cy="114841"/>
          </a:xfrm>
          <a:custGeom>
            <a:avLst/>
            <a:gdLst/>
            <a:ahLst/>
            <a:cxnLst/>
            <a:rect l="l" t="t" r="r" b="b"/>
            <a:pathLst>
              <a:path w="1145" h="1145" extrusionOk="0">
                <a:moveTo>
                  <a:pt x="572" y="0"/>
                </a:moveTo>
                <a:cubicBezTo>
                  <a:pt x="258" y="0"/>
                  <a:pt x="1" y="258"/>
                  <a:pt x="1" y="573"/>
                </a:cubicBezTo>
                <a:cubicBezTo>
                  <a:pt x="1" y="891"/>
                  <a:pt x="258" y="1144"/>
                  <a:pt x="572" y="1144"/>
                </a:cubicBezTo>
                <a:cubicBezTo>
                  <a:pt x="890" y="1144"/>
                  <a:pt x="1145" y="891"/>
                  <a:pt x="1145" y="573"/>
                </a:cubicBezTo>
                <a:cubicBezTo>
                  <a:pt x="1145" y="258"/>
                  <a:pt x="890" y="0"/>
                  <a:pt x="57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1"/>
          <p:cNvSpPr/>
          <p:nvPr/>
        </p:nvSpPr>
        <p:spPr>
          <a:xfrm>
            <a:off x="7913720" y="478129"/>
            <a:ext cx="94380" cy="86557"/>
          </a:xfrm>
          <a:custGeom>
            <a:avLst/>
            <a:gdLst/>
            <a:ahLst/>
            <a:cxnLst/>
            <a:rect l="l" t="t" r="r" b="b"/>
            <a:pathLst>
              <a:path w="941" h="863" extrusionOk="0">
                <a:moveTo>
                  <a:pt x="469" y="1"/>
                </a:moveTo>
                <a:cubicBezTo>
                  <a:pt x="272" y="1"/>
                  <a:pt x="91" y="141"/>
                  <a:pt x="48" y="341"/>
                </a:cubicBezTo>
                <a:cubicBezTo>
                  <a:pt x="1" y="576"/>
                  <a:pt x="148" y="803"/>
                  <a:pt x="379" y="853"/>
                </a:cubicBezTo>
                <a:cubicBezTo>
                  <a:pt x="409" y="860"/>
                  <a:pt x="439" y="863"/>
                  <a:pt x="469" y="863"/>
                </a:cubicBezTo>
                <a:cubicBezTo>
                  <a:pt x="669" y="863"/>
                  <a:pt x="847" y="723"/>
                  <a:pt x="891" y="522"/>
                </a:cubicBezTo>
                <a:cubicBezTo>
                  <a:pt x="941" y="288"/>
                  <a:pt x="791" y="60"/>
                  <a:pt x="559" y="10"/>
                </a:cubicBezTo>
                <a:cubicBezTo>
                  <a:pt x="529" y="4"/>
                  <a:pt x="499" y="1"/>
                  <a:pt x="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1"/>
          <p:cNvSpPr/>
          <p:nvPr/>
        </p:nvSpPr>
        <p:spPr>
          <a:xfrm>
            <a:off x="1207835" y="45487"/>
            <a:ext cx="6923436" cy="4730331"/>
          </a:xfrm>
          <a:custGeom>
            <a:avLst/>
            <a:gdLst/>
            <a:ahLst/>
            <a:cxnLst/>
            <a:rect l="l" t="t" r="r" b="b"/>
            <a:pathLst>
              <a:path w="69029" h="47163" extrusionOk="0">
                <a:moveTo>
                  <a:pt x="49721" y="1"/>
                </a:moveTo>
                <a:cubicBezTo>
                  <a:pt x="45687" y="1"/>
                  <a:pt x="41583" y="1235"/>
                  <a:pt x="37957" y="3081"/>
                </a:cubicBezTo>
                <a:cubicBezTo>
                  <a:pt x="34762" y="4714"/>
                  <a:pt x="31698" y="6871"/>
                  <a:pt x="28119" y="7346"/>
                </a:cubicBezTo>
                <a:cubicBezTo>
                  <a:pt x="27557" y="7420"/>
                  <a:pt x="26998" y="7453"/>
                  <a:pt x="26440" y="7453"/>
                </a:cubicBezTo>
                <a:cubicBezTo>
                  <a:pt x="24560" y="7453"/>
                  <a:pt x="22694" y="7106"/>
                  <a:pt x="20823" y="6922"/>
                </a:cubicBezTo>
                <a:cubicBezTo>
                  <a:pt x="19960" y="6838"/>
                  <a:pt x="19084" y="6794"/>
                  <a:pt x="18201" y="6794"/>
                </a:cubicBezTo>
                <a:cubicBezTo>
                  <a:pt x="13150" y="6797"/>
                  <a:pt x="7908" y="8210"/>
                  <a:pt x="4382" y="11548"/>
                </a:cubicBezTo>
                <a:cubicBezTo>
                  <a:pt x="1720" y="14063"/>
                  <a:pt x="285" y="17468"/>
                  <a:pt x="121" y="20803"/>
                </a:cubicBezTo>
                <a:cubicBezTo>
                  <a:pt x="1" y="23245"/>
                  <a:pt x="466" y="25911"/>
                  <a:pt x="1583" y="28092"/>
                </a:cubicBezTo>
                <a:cubicBezTo>
                  <a:pt x="2837" y="30540"/>
                  <a:pt x="5858" y="32608"/>
                  <a:pt x="4924" y="35354"/>
                </a:cubicBezTo>
                <a:cubicBezTo>
                  <a:pt x="4915" y="35388"/>
                  <a:pt x="4901" y="35425"/>
                  <a:pt x="4891" y="35458"/>
                </a:cubicBezTo>
                <a:cubicBezTo>
                  <a:pt x="3731" y="38967"/>
                  <a:pt x="6417" y="42422"/>
                  <a:pt x="9909" y="42422"/>
                </a:cubicBezTo>
                <a:cubicBezTo>
                  <a:pt x="10257" y="42422"/>
                  <a:pt x="10615" y="42386"/>
                  <a:pt x="10979" y="42315"/>
                </a:cubicBezTo>
                <a:cubicBezTo>
                  <a:pt x="13826" y="41744"/>
                  <a:pt x="16716" y="41459"/>
                  <a:pt x="19599" y="41459"/>
                </a:cubicBezTo>
                <a:cubicBezTo>
                  <a:pt x="23289" y="41459"/>
                  <a:pt x="26972" y="41924"/>
                  <a:pt x="30564" y="42851"/>
                </a:cubicBezTo>
                <a:lnTo>
                  <a:pt x="46758" y="47035"/>
                </a:lnTo>
                <a:cubicBezTo>
                  <a:pt x="47584" y="47118"/>
                  <a:pt x="48410" y="47163"/>
                  <a:pt x="49236" y="47163"/>
                </a:cubicBezTo>
                <a:cubicBezTo>
                  <a:pt x="55512" y="47163"/>
                  <a:pt x="61579" y="44700"/>
                  <a:pt x="66095" y="40248"/>
                </a:cubicBezTo>
                <a:cubicBezTo>
                  <a:pt x="67807" y="37622"/>
                  <a:pt x="69029" y="36007"/>
                  <a:pt x="68915" y="31016"/>
                </a:cubicBezTo>
                <a:cubicBezTo>
                  <a:pt x="68798" y="26009"/>
                  <a:pt x="62814" y="19723"/>
                  <a:pt x="61931" y="17615"/>
                </a:cubicBezTo>
                <a:cubicBezTo>
                  <a:pt x="61057" y="15538"/>
                  <a:pt x="63276" y="11481"/>
                  <a:pt x="62924" y="9260"/>
                </a:cubicBezTo>
                <a:cubicBezTo>
                  <a:pt x="62148" y="4356"/>
                  <a:pt x="57559" y="867"/>
                  <a:pt x="52140" y="158"/>
                </a:cubicBezTo>
                <a:cubicBezTo>
                  <a:pt x="51340" y="51"/>
                  <a:pt x="50531" y="1"/>
                  <a:pt x="4972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1"/>
          <p:cNvSpPr/>
          <p:nvPr/>
        </p:nvSpPr>
        <p:spPr>
          <a:xfrm>
            <a:off x="7985073" y="1238086"/>
            <a:ext cx="2272976" cy="1807954"/>
          </a:xfrm>
          <a:custGeom>
            <a:avLst/>
            <a:gdLst/>
            <a:ahLst/>
            <a:cxnLst/>
            <a:rect l="l" t="t" r="r" b="b"/>
            <a:pathLst>
              <a:path w="10725" h="8531" extrusionOk="0">
                <a:moveTo>
                  <a:pt x="5102" y="1"/>
                </a:moveTo>
                <a:cubicBezTo>
                  <a:pt x="3336" y="1"/>
                  <a:pt x="1519" y="586"/>
                  <a:pt x="924" y="1918"/>
                </a:cubicBezTo>
                <a:cubicBezTo>
                  <a:pt x="1" y="3975"/>
                  <a:pt x="3175" y="5526"/>
                  <a:pt x="4529" y="7329"/>
                </a:cubicBezTo>
                <a:cubicBezTo>
                  <a:pt x="5175" y="8186"/>
                  <a:pt x="5888" y="8530"/>
                  <a:pt x="6584" y="8530"/>
                </a:cubicBezTo>
                <a:cubicBezTo>
                  <a:pt x="7921" y="8530"/>
                  <a:pt x="9196" y="7249"/>
                  <a:pt x="9801" y="5895"/>
                </a:cubicBezTo>
                <a:cubicBezTo>
                  <a:pt x="10725" y="3837"/>
                  <a:pt x="9801" y="1422"/>
                  <a:pt x="7744" y="502"/>
                </a:cubicBezTo>
                <a:cubicBezTo>
                  <a:pt x="7018" y="175"/>
                  <a:pt x="6068" y="1"/>
                  <a:pt x="51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1"/>
          <p:cNvSpPr/>
          <p:nvPr/>
        </p:nvSpPr>
        <p:spPr>
          <a:xfrm>
            <a:off x="684799" y="3167397"/>
            <a:ext cx="851626" cy="772190"/>
          </a:xfrm>
          <a:custGeom>
            <a:avLst/>
            <a:gdLst/>
            <a:ahLst/>
            <a:cxnLst/>
            <a:rect l="l" t="t" r="r" b="b"/>
            <a:pathLst>
              <a:path w="8491" h="7699" extrusionOk="0">
                <a:moveTo>
                  <a:pt x="4102" y="1"/>
                </a:moveTo>
                <a:cubicBezTo>
                  <a:pt x="3038" y="1"/>
                  <a:pt x="1990" y="322"/>
                  <a:pt x="1348" y="1095"/>
                </a:cubicBezTo>
                <a:cubicBezTo>
                  <a:pt x="0" y="2710"/>
                  <a:pt x="2031" y="4550"/>
                  <a:pt x="2556" y="6310"/>
                </a:cubicBezTo>
                <a:cubicBezTo>
                  <a:pt x="2854" y="7310"/>
                  <a:pt x="3446" y="7698"/>
                  <a:pt x="4135" y="7698"/>
                </a:cubicBezTo>
                <a:cubicBezTo>
                  <a:pt x="5138" y="7698"/>
                  <a:pt x="6343" y="6875"/>
                  <a:pt x="7142" y="5918"/>
                </a:cubicBezTo>
                <a:cubicBezTo>
                  <a:pt x="8487" y="4299"/>
                  <a:pt x="8490" y="2085"/>
                  <a:pt x="7149" y="964"/>
                </a:cubicBezTo>
                <a:cubicBezTo>
                  <a:pt x="6446" y="382"/>
                  <a:pt x="5266" y="1"/>
                  <a:pt x="41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1"/>
          <p:cNvSpPr/>
          <p:nvPr/>
        </p:nvSpPr>
        <p:spPr>
          <a:xfrm>
            <a:off x="1810334" y="811416"/>
            <a:ext cx="5757979" cy="4004277"/>
          </a:xfrm>
          <a:custGeom>
            <a:avLst/>
            <a:gdLst/>
            <a:ahLst/>
            <a:cxnLst/>
            <a:rect l="l" t="t" r="r" b="b"/>
            <a:pathLst>
              <a:path w="57409" h="39924" extrusionOk="0">
                <a:moveTo>
                  <a:pt x="41442" y="1"/>
                </a:moveTo>
                <a:cubicBezTo>
                  <a:pt x="40809" y="1"/>
                  <a:pt x="40177" y="37"/>
                  <a:pt x="39550" y="109"/>
                </a:cubicBezTo>
                <a:cubicBezTo>
                  <a:pt x="35241" y="597"/>
                  <a:pt x="30969" y="3304"/>
                  <a:pt x="26644" y="3304"/>
                </a:cubicBezTo>
                <a:cubicBezTo>
                  <a:pt x="26399" y="3304"/>
                  <a:pt x="26154" y="3295"/>
                  <a:pt x="25908" y="3277"/>
                </a:cubicBezTo>
                <a:cubicBezTo>
                  <a:pt x="23814" y="3120"/>
                  <a:pt x="21881" y="2180"/>
                  <a:pt x="19898" y="1501"/>
                </a:cubicBezTo>
                <a:cubicBezTo>
                  <a:pt x="17859" y="802"/>
                  <a:pt x="15655" y="398"/>
                  <a:pt x="13483" y="398"/>
                </a:cubicBezTo>
                <a:cubicBezTo>
                  <a:pt x="10616" y="398"/>
                  <a:pt x="7802" y="1102"/>
                  <a:pt x="5494" y="2762"/>
                </a:cubicBezTo>
                <a:cubicBezTo>
                  <a:pt x="2888" y="4632"/>
                  <a:pt x="1162" y="7572"/>
                  <a:pt x="507" y="10686"/>
                </a:cubicBezTo>
                <a:cubicBezTo>
                  <a:pt x="28" y="12968"/>
                  <a:pt x="1" y="15570"/>
                  <a:pt x="593" y="17834"/>
                </a:cubicBezTo>
                <a:cubicBezTo>
                  <a:pt x="1256" y="20380"/>
                  <a:pt x="2329" y="22601"/>
                  <a:pt x="2245" y="25314"/>
                </a:cubicBezTo>
                <a:cubicBezTo>
                  <a:pt x="2159" y="28181"/>
                  <a:pt x="1580" y="30659"/>
                  <a:pt x="2078" y="33589"/>
                </a:cubicBezTo>
                <a:cubicBezTo>
                  <a:pt x="2736" y="37451"/>
                  <a:pt x="6385" y="39923"/>
                  <a:pt x="11969" y="39923"/>
                </a:cubicBezTo>
                <a:cubicBezTo>
                  <a:pt x="14052" y="39923"/>
                  <a:pt x="16405" y="39579"/>
                  <a:pt x="18971" y="38835"/>
                </a:cubicBezTo>
                <a:cubicBezTo>
                  <a:pt x="22988" y="37671"/>
                  <a:pt x="27153" y="37012"/>
                  <a:pt x="31330" y="36875"/>
                </a:cubicBezTo>
                <a:cubicBezTo>
                  <a:pt x="31630" y="36865"/>
                  <a:pt x="31928" y="36860"/>
                  <a:pt x="32226" y="36860"/>
                </a:cubicBezTo>
                <a:cubicBezTo>
                  <a:pt x="35807" y="36860"/>
                  <a:pt x="39244" y="37524"/>
                  <a:pt x="42815" y="37852"/>
                </a:cubicBezTo>
                <a:cubicBezTo>
                  <a:pt x="43587" y="37922"/>
                  <a:pt x="44369" y="37965"/>
                  <a:pt x="45149" y="37965"/>
                </a:cubicBezTo>
                <a:cubicBezTo>
                  <a:pt x="47133" y="37965"/>
                  <a:pt x="49109" y="37687"/>
                  <a:pt x="50909" y="36881"/>
                </a:cubicBezTo>
                <a:cubicBezTo>
                  <a:pt x="53291" y="35817"/>
                  <a:pt x="55248" y="33834"/>
                  <a:pt x="56278" y="31435"/>
                </a:cubicBezTo>
                <a:cubicBezTo>
                  <a:pt x="57312" y="29037"/>
                  <a:pt x="57409" y="26254"/>
                  <a:pt x="56543" y="23792"/>
                </a:cubicBezTo>
                <a:cubicBezTo>
                  <a:pt x="55873" y="21879"/>
                  <a:pt x="54649" y="20156"/>
                  <a:pt x="54275" y="18163"/>
                </a:cubicBezTo>
                <a:cubicBezTo>
                  <a:pt x="53826" y="15801"/>
                  <a:pt x="54629" y="13383"/>
                  <a:pt x="54545" y="10981"/>
                </a:cubicBezTo>
                <a:cubicBezTo>
                  <a:pt x="54425" y="7512"/>
                  <a:pt x="52381" y="4254"/>
                  <a:pt x="49501" y="2320"/>
                </a:cubicBezTo>
                <a:cubicBezTo>
                  <a:pt x="47142" y="738"/>
                  <a:pt x="44290" y="1"/>
                  <a:pt x="4144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1"/>
          <p:cNvSpPr/>
          <p:nvPr/>
        </p:nvSpPr>
        <p:spPr>
          <a:xfrm>
            <a:off x="3583188" y="84563"/>
            <a:ext cx="753535" cy="499682"/>
          </a:xfrm>
          <a:custGeom>
            <a:avLst/>
            <a:gdLst/>
            <a:ahLst/>
            <a:cxnLst/>
            <a:rect l="l" t="t" r="r" b="b"/>
            <a:pathLst>
              <a:path w="7513" h="4982" extrusionOk="0">
                <a:moveTo>
                  <a:pt x="5336" y="1"/>
                </a:moveTo>
                <a:cubicBezTo>
                  <a:pt x="4958" y="1"/>
                  <a:pt x="4536" y="111"/>
                  <a:pt x="4071" y="365"/>
                </a:cubicBezTo>
                <a:cubicBezTo>
                  <a:pt x="2643" y="1148"/>
                  <a:pt x="0" y="1429"/>
                  <a:pt x="107" y="2807"/>
                </a:cubicBezTo>
                <a:cubicBezTo>
                  <a:pt x="207" y="4095"/>
                  <a:pt x="2519" y="4981"/>
                  <a:pt x="4201" y="4981"/>
                </a:cubicBezTo>
                <a:cubicBezTo>
                  <a:pt x="4319" y="4981"/>
                  <a:pt x="4429" y="4975"/>
                  <a:pt x="4539" y="4968"/>
                </a:cubicBezTo>
                <a:cubicBezTo>
                  <a:pt x="6228" y="4834"/>
                  <a:pt x="7513" y="3610"/>
                  <a:pt x="7403" y="2235"/>
                </a:cubicBezTo>
                <a:cubicBezTo>
                  <a:pt x="7323" y="1178"/>
                  <a:pt x="6577" y="1"/>
                  <a:pt x="53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1"/>
          <p:cNvSpPr txBox="1">
            <a:spLocks noGrp="1"/>
          </p:cNvSpPr>
          <p:nvPr>
            <p:ph type="title" hasCustomPrompt="1"/>
          </p:nvPr>
        </p:nvSpPr>
        <p:spPr>
          <a:xfrm>
            <a:off x="1377175" y="2098650"/>
            <a:ext cx="6389700" cy="6240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72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1" name="Google Shape;251;p11"/>
          <p:cNvSpPr txBox="1">
            <a:spLocks noGrp="1"/>
          </p:cNvSpPr>
          <p:nvPr>
            <p:ph type="body" idx="1"/>
          </p:nvPr>
        </p:nvSpPr>
        <p:spPr>
          <a:xfrm>
            <a:off x="2141275" y="2908400"/>
            <a:ext cx="4861500" cy="45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252" name="Google Shape;252;p11"/>
          <p:cNvPicPr preferRelativeResize="0"/>
          <p:nvPr/>
        </p:nvPicPr>
        <p:blipFill rotWithShape="1">
          <a:blip r:embed="rId2">
            <a:alphaModFix/>
          </a:blip>
          <a:srcRect l="26975" t="44942" b="27"/>
          <a:stretch/>
        </p:blipFill>
        <p:spPr>
          <a:xfrm rot="5400000">
            <a:off x="8224362" y="-373937"/>
            <a:ext cx="993375" cy="128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8141" y="3387325"/>
            <a:ext cx="1790590" cy="1832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●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○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■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●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○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■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●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○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20124D"/>
              </a:buClr>
              <a:buSzPts val="1400"/>
              <a:buFont typeface="Lato"/>
              <a:buChar char="■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2" r:id="rId22"/>
    <p:sldLayoutId id="2147483674" r:id="rId23"/>
    <p:sldLayoutId id="2147483675" r:id="rId24"/>
    <p:sldLayoutId id="2147483676" r:id="rId25"/>
    <p:sldLayoutId id="2147483677" r:id="rId26"/>
    <p:sldLayoutId id="2147483678" r:id="rId27"/>
    <p:sldLayoutId id="2147483679" r:id="rId28"/>
    <p:sldLayoutId id="2147483680" r:id="rId29"/>
    <p:sldLayoutId id="2147483681" r:id="rId3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74A095-27CA-0614-683F-DC43F7286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ECC1CD-9DF6-7E5E-87E3-96E0C1F20F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FD9934-D6E5-4B2E-AC31-595127B393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95DD9-C3BE-4AF1-9569-A32D4E6FFBF0}" type="datetimeFigureOut">
              <a:rPr lang="en-US" smtClean="0"/>
              <a:t>28/08/2025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C09FC5-E8F6-262E-91B9-5D08DC9556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DB4914-C630-53B4-B362-BAE5609CBD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080CA7-937A-4BBD-A2FC-CC643E304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077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1.sv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53.sv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Relationship Id="rId4" Type="http://schemas.openxmlformats.org/officeDocument/2006/relationships/image" Target="../media/image5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3.xml"/><Relationship Id="rId5" Type="http://schemas.openxmlformats.org/officeDocument/2006/relationships/image" Target="../media/image55.jpe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4.xml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7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8.xml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0.xml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1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6.xml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9.xml"/><Relationship Id="rId6" Type="http://schemas.openxmlformats.org/officeDocument/2006/relationships/image" Target="../media/image58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30.xml"/><Relationship Id="rId6" Type="http://schemas.openxmlformats.org/officeDocument/2006/relationships/image" Target="../media/image58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64.sv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31.xml"/><Relationship Id="rId6" Type="http://schemas.openxmlformats.org/officeDocument/2006/relationships/image" Target="../media/image63.png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2.xml"/><Relationship Id="rId5" Type="http://schemas.openxmlformats.org/officeDocument/2006/relationships/image" Target="../media/image66.svg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6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3.xml"/><Relationship Id="rId6" Type="http://schemas.microsoft.com/office/2007/relationships/hdphoto" Target="../media/hdphoto1.wdp"/><Relationship Id="rId5" Type="http://schemas.openxmlformats.org/officeDocument/2006/relationships/image" Target="../media/image68.png"/><Relationship Id="rId4" Type="http://schemas.openxmlformats.org/officeDocument/2006/relationships/image" Target="../media/image67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3" Type="http://schemas.openxmlformats.org/officeDocument/2006/relationships/notesSlide" Target="../notesSlides/notesSlide33.xml"/><Relationship Id="rId7" Type="http://schemas.openxmlformats.org/officeDocument/2006/relationships/audio" Target="../media/audio4.wav"/><Relationship Id="rId12" Type="http://schemas.openxmlformats.org/officeDocument/2006/relationships/image" Target="../media/image74.pn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34.xml"/><Relationship Id="rId6" Type="http://schemas.openxmlformats.org/officeDocument/2006/relationships/audio" Target="../media/audio3.wav"/><Relationship Id="rId11" Type="http://schemas.openxmlformats.org/officeDocument/2006/relationships/image" Target="../media/image73.png"/><Relationship Id="rId5" Type="http://schemas.openxmlformats.org/officeDocument/2006/relationships/audio" Target="../media/audio2.wav"/><Relationship Id="rId10" Type="http://schemas.openxmlformats.org/officeDocument/2006/relationships/image" Target="../media/image72.png"/><Relationship Id="rId4" Type="http://schemas.openxmlformats.org/officeDocument/2006/relationships/audio" Target="../media/audio1.wav"/><Relationship Id="rId9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3" Type="http://schemas.openxmlformats.org/officeDocument/2006/relationships/notesSlide" Target="../notesSlides/notesSlide34.xml"/><Relationship Id="rId7" Type="http://schemas.openxmlformats.org/officeDocument/2006/relationships/audio" Target="../media/audio4.wav"/><Relationship Id="rId12" Type="http://schemas.openxmlformats.org/officeDocument/2006/relationships/image" Target="../media/image74.pn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35.xml"/><Relationship Id="rId6" Type="http://schemas.openxmlformats.org/officeDocument/2006/relationships/audio" Target="../media/audio3.wav"/><Relationship Id="rId11" Type="http://schemas.openxmlformats.org/officeDocument/2006/relationships/image" Target="../media/image73.png"/><Relationship Id="rId5" Type="http://schemas.openxmlformats.org/officeDocument/2006/relationships/audio" Target="../media/audio2.wav"/><Relationship Id="rId10" Type="http://schemas.openxmlformats.org/officeDocument/2006/relationships/image" Target="../media/image72.png"/><Relationship Id="rId4" Type="http://schemas.openxmlformats.org/officeDocument/2006/relationships/audio" Target="../media/audio1.wav"/><Relationship Id="rId9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3" Type="http://schemas.openxmlformats.org/officeDocument/2006/relationships/notesSlide" Target="../notesSlides/notesSlide35.xml"/><Relationship Id="rId7" Type="http://schemas.openxmlformats.org/officeDocument/2006/relationships/audio" Target="../media/audio4.wav"/><Relationship Id="rId12" Type="http://schemas.openxmlformats.org/officeDocument/2006/relationships/image" Target="../media/image74.pn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36.xml"/><Relationship Id="rId6" Type="http://schemas.openxmlformats.org/officeDocument/2006/relationships/audio" Target="../media/audio3.wav"/><Relationship Id="rId11" Type="http://schemas.openxmlformats.org/officeDocument/2006/relationships/image" Target="../media/image73.png"/><Relationship Id="rId5" Type="http://schemas.openxmlformats.org/officeDocument/2006/relationships/audio" Target="../media/audio2.wav"/><Relationship Id="rId10" Type="http://schemas.openxmlformats.org/officeDocument/2006/relationships/image" Target="../media/image72.png"/><Relationship Id="rId4" Type="http://schemas.openxmlformats.org/officeDocument/2006/relationships/audio" Target="../media/audio1.wav"/><Relationship Id="rId9" Type="http://schemas.openxmlformats.org/officeDocument/2006/relationships/image" Target="../media/image7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3" Type="http://schemas.openxmlformats.org/officeDocument/2006/relationships/notesSlide" Target="../notesSlides/notesSlide36.xml"/><Relationship Id="rId7" Type="http://schemas.openxmlformats.org/officeDocument/2006/relationships/audio" Target="../media/audio4.wav"/><Relationship Id="rId12" Type="http://schemas.openxmlformats.org/officeDocument/2006/relationships/image" Target="../media/image74.pn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37.xml"/><Relationship Id="rId6" Type="http://schemas.openxmlformats.org/officeDocument/2006/relationships/audio" Target="../media/audio3.wav"/><Relationship Id="rId11" Type="http://schemas.openxmlformats.org/officeDocument/2006/relationships/image" Target="../media/image73.png"/><Relationship Id="rId5" Type="http://schemas.openxmlformats.org/officeDocument/2006/relationships/audio" Target="../media/audio2.wav"/><Relationship Id="rId10" Type="http://schemas.openxmlformats.org/officeDocument/2006/relationships/image" Target="../media/image72.png"/><Relationship Id="rId4" Type="http://schemas.openxmlformats.org/officeDocument/2006/relationships/audio" Target="../media/audio1.wav"/><Relationship Id="rId9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6.png"/><Relationship Id="rId3" Type="http://schemas.openxmlformats.org/officeDocument/2006/relationships/notesSlide" Target="../notesSlides/notesSlide37.xml"/><Relationship Id="rId7" Type="http://schemas.openxmlformats.org/officeDocument/2006/relationships/audio" Target="../media/audio4.wav"/><Relationship Id="rId12" Type="http://schemas.openxmlformats.org/officeDocument/2006/relationships/image" Target="../media/image74.pn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38.xml"/><Relationship Id="rId6" Type="http://schemas.openxmlformats.org/officeDocument/2006/relationships/audio" Target="../media/audio3.wav"/><Relationship Id="rId11" Type="http://schemas.openxmlformats.org/officeDocument/2006/relationships/image" Target="../media/image73.png"/><Relationship Id="rId5" Type="http://schemas.openxmlformats.org/officeDocument/2006/relationships/audio" Target="../media/audio2.wav"/><Relationship Id="rId10" Type="http://schemas.openxmlformats.org/officeDocument/2006/relationships/image" Target="../media/image72.png"/><Relationship Id="rId4" Type="http://schemas.openxmlformats.org/officeDocument/2006/relationships/audio" Target="../media/audio1.wav"/><Relationship Id="rId9" Type="http://schemas.openxmlformats.org/officeDocument/2006/relationships/image" Target="../media/image71.png"/><Relationship Id="rId14" Type="http://schemas.openxmlformats.org/officeDocument/2006/relationships/image" Target="../media/image7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9.xml"/><Relationship Id="rId5" Type="http://schemas.openxmlformats.org/officeDocument/2006/relationships/image" Target="../media/image66.svg"/><Relationship Id="rId4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1.xml"/><Relationship Id="rId5" Type="http://schemas.openxmlformats.org/officeDocument/2006/relationships/image" Target="../media/image78.svg"/><Relationship Id="rId4" Type="http://schemas.openxmlformats.org/officeDocument/2006/relationships/image" Target="../media/image7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2.xml"/><Relationship Id="rId4" Type="http://schemas.openxmlformats.org/officeDocument/2006/relationships/image" Target="../media/image7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7.xml"/><Relationship Id="rId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8.xml"/><Relationship Id="rId6" Type="http://schemas.openxmlformats.org/officeDocument/2006/relationships/image" Target="../media/image49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9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65102DA-29F7-788C-88B3-6C895B537BFF}"/>
              </a:ext>
            </a:extLst>
          </p:cNvPr>
          <p:cNvSpPr txBox="1"/>
          <p:nvPr/>
        </p:nvSpPr>
        <p:spPr>
          <a:xfrm>
            <a:off x="832865" y="932038"/>
            <a:ext cx="7478270" cy="3279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ĐẾN VỚI BÀI HỌC NGÀY HÔM NAY</a:t>
            </a:r>
            <a:endParaRPr lang="en-US" sz="4800" b="1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C414BA58-0EEC-9A74-715E-062B5A6143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465816" y="3586095"/>
            <a:ext cx="1406122" cy="1459183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3648C78F-4A8A-611D-00CD-F68AFAD268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737878" y="0"/>
            <a:ext cx="1406122" cy="12859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0" name="Google Shape;1930;p45"/>
          <p:cNvGrpSpPr/>
          <p:nvPr/>
        </p:nvGrpSpPr>
        <p:grpSpPr>
          <a:xfrm>
            <a:off x="8192487" y="-46250"/>
            <a:ext cx="919887" cy="1140444"/>
            <a:chOff x="6701594" y="619710"/>
            <a:chExt cx="919887" cy="1140444"/>
          </a:xfrm>
        </p:grpSpPr>
        <p:sp>
          <p:nvSpPr>
            <p:cNvPr id="1931" name="Google Shape;1931;p45"/>
            <p:cNvSpPr/>
            <p:nvPr/>
          </p:nvSpPr>
          <p:spPr>
            <a:xfrm rot="-5400000">
              <a:off x="6768192" y="665105"/>
              <a:ext cx="898685" cy="807894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45"/>
            <p:cNvSpPr/>
            <p:nvPr/>
          </p:nvSpPr>
          <p:spPr>
            <a:xfrm rot="-5400000">
              <a:off x="6656199" y="906864"/>
              <a:ext cx="898685" cy="807894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2">
            <a:extLst>
              <a:ext uri="{FF2B5EF4-FFF2-40B4-BE49-F238E27FC236}">
                <a16:creationId xmlns:a16="http://schemas.microsoft.com/office/drawing/2014/main" id="{289CE44B-16B6-DC1D-6AFA-79F2135638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02933" y="1500864"/>
            <a:ext cx="1352845" cy="3413141"/>
          </a:xfrm>
          <a:prstGeom prst="rect">
            <a:avLst/>
          </a:prstGeom>
        </p:spPr>
      </p:pic>
      <p:pic>
        <p:nvPicPr>
          <p:cNvPr id="5" name="Picture 20">
            <a:extLst>
              <a:ext uri="{FF2B5EF4-FFF2-40B4-BE49-F238E27FC236}">
                <a16:creationId xmlns:a16="http://schemas.microsoft.com/office/drawing/2014/main" id="{3B494E98-3392-974A-60D3-46EF24F1A5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11647" y="3439283"/>
            <a:ext cx="2253172" cy="170421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B5B6435-739F-BEF5-9CD3-E99213509094}"/>
              </a:ext>
            </a:extLst>
          </p:cNvPr>
          <p:cNvSpPr/>
          <p:nvPr/>
        </p:nvSpPr>
        <p:spPr>
          <a:xfrm>
            <a:off x="4156105" y="1931751"/>
            <a:ext cx="4663804" cy="19384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75B189-686C-6AD4-B320-4B1C560EC05B}"/>
              </a:ext>
            </a:extLst>
          </p:cNvPr>
          <p:cNvSpPr/>
          <p:nvPr/>
        </p:nvSpPr>
        <p:spPr>
          <a:xfrm>
            <a:off x="4041937" y="1733009"/>
            <a:ext cx="4663804" cy="1938419"/>
          </a:xfrm>
          <a:prstGeom prst="rect">
            <a:avLst/>
          </a:prstGeom>
          <a:solidFill>
            <a:srgbClr val="F8F8F8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AE1385-C5CE-AE41-ED71-060681518EF6}"/>
              </a:ext>
            </a:extLst>
          </p:cNvPr>
          <p:cNvSpPr txBox="1"/>
          <p:nvPr/>
        </p:nvSpPr>
        <p:spPr>
          <a:xfrm>
            <a:off x="4156104" y="1995754"/>
            <a:ext cx="4145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dirty="0" err="1"/>
              <a:t>Đọc</a:t>
            </a:r>
            <a:r>
              <a:rPr lang="en-US" sz="1800" dirty="0"/>
              <a:t> </a:t>
            </a:r>
            <a:r>
              <a:rPr lang="en-US" sz="1800" dirty="0" err="1"/>
              <a:t>văn</a:t>
            </a:r>
            <a:r>
              <a:rPr lang="en-US" sz="1800" dirty="0"/>
              <a:t> </a:t>
            </a:r>
            <a:r>
              <a:rPr lang="en-US" sz="1800" dirty="0" err="1"/>
              <a:t>bản</a:t>
            </a:r>
            <a:r>
              <a:rPr lang="en-US" sz="1800" dirty="0"/>
              <a:t> </a:t>
            </a:r>
            <a:r>
              <a:rPr lang="en-US" sz="1800" dirty="0" err="1"/>
              <a:t>thành</a:t>
            </a:r>
            <a:r>
              <a:rPr lang="en-US" sz="1800" dirty="0"/>
              <a:t> </a:t>
            </a:r>
            <a:r>
              <a:rPr lang="en-US" sz="1800" dirty="0" err="1"/>
              <a:t>tiếng</a:t>
            </a:r>
            <a:r>
              <a:rPr lang="en-US" sz="1800" dirty="0"/>
              <a:t> </a:t>
            </a:r>
            <a:r>
              <a:rPr lang="en-US" sz="1800" dirty="0" err="1"/>
              <a:t>trước</a:t>
            </a:r>
            <a:r>
              <a:rPr lang="en-US" sz="1800" dirty="0"/>
              <a:t> </a:t>
            </a:r>
            <a:r>
              <a:rPr lang="en-US" sz="1800" dirty="0" err="1"/>
              <a:t>lớp</a:t>
            </a:r>
            <a:endParaRPr lang="en-US" sz="1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4DB2A0-C21C-10E1-8C60-23401E8D92EE}"/>
              </a:ext>
            </a:extLst>
          </p:cNvPr>
          <p:cNvSpPr txBox="1"/>
          <p:nvPr/>
        </p:nvSpPr>
        <p:spPr>
          <a:xfrm>
            <a:off x="4156104" y="2556312"/>
            <a:ext cx="4145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dirty="0" err="1"/>
              <a:t>Xác</a:t>
            </a:r>
            <a:r>
              <a:rPr lang="en-US" sz="1800" dirty="0"/>
              <a:t> </a:t>
            </a:r>
            <a:r>
              <a:rPr lang="en-US" sz="1800" dirty="0" err="1"/>
              <a:t>định</a:t>
            </a:r>
            <a:r>
              <a:rPr lang="en-US" sz="1800" dirty="0"/>
              <a:t> </a:t>
            </a:r>
            <a:r>
              <a:rPr lang="en-US" sz="1800" dirty="0" err="1"/>
              <a:t>thể</a:t>
            </a:r>
            <a:r>
              <a:rPr lang="en-US" sz="1800" dirty="0"/>
              <a:t> </a:t>
            </a:r>
            <a:r>
              <a:rPr lang="en-US" sz="1800" dirty="0" err="1"/>
              <a:t>loại</a:t>
            </a:r>
            <a:r>
              <a:rPr lang="en-US" sz="1800" dirty="0"/>
              <a:t>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phân</a:t>
            </a:r>
            <a:r>
              <a:rPr lang="en-US" sz="1800" dirty="0"/>
              <a:t> chia </a:t>
            </a:r>
            <a:r>
              <a:rPr lang="en-US" sz="1800" dirty="0" err="1"/>
              <a:t>bố</a:t>
            </a:r>
            <a:r>
              <a:rPr lang="en-US" sz="1800" dirty="0"/>
              <a:t> </a:t>
            </a:r>
            <a:r>
              <a:rPr lang="en-US" sz="1800" dirty="0" err="1"/>
              <a:t>cục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văn</a:t>
            </a:r>
            <a:r>
              <a:rPr lang="en-US" sz="1800" dirty="0"/>
              <a:t> </a:t>
            </a:r>
            <a:r>
              <a:rPr lang="en-US" sz="1800" dirty="0" err="1"/>
              <a:t>bản</a:t>
            </a:r>
            <a:endParaRPr lang="en-US" sz="1800" dirty="0"/>
          </a:p>
        </p:txBody>
      </p:sp>
      <p:sp>
        <p:nvSpPr>
          <p:cNvPr id="10" name="Hộp Văn bản 13">
            <a:extLst>
              <a:ext uri="{FF2B5EF4-FFF2-40B4-BE49-F238E27FC236}">
                <a16:creationId xmlns:a16="http://schemas.microsoft.com/office/drawing/2014/main" id="{B3FAF562-AD8D-41BC-384D-E9A14EDFD6C1}"/>
              </a:ext>
            </a:extLst>
          </p:cNvPr>
          <p:cNvSpPr txBox="1"/>
          <p:nvPr/>
        </p:nvSpPr>
        <p:spPr>
          <a:xfrm>
            <a:off x="4572000" y="0"/>
            <a:ext cx="387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II. TÌM HIỂU CHUNG</a:t>
            </a:r>
          </a:p>
        </p:txBody>
      </p:sp>
      <p:sp>
        <p:nvSpPr>
          <p:cNvPr id="21" name="Hộp Văn bản 14">
            <a:extLst>
              <a:ext uri="{FF2B5EF4-FFF2-40B4-BE49-F238E27FC236}">
                <a16:creationId xmlns:a16="http://schemas.microsoft.com/office/drawing/2014/main" id="{E90E3E6F-1241-E9E9-1C71-D25B243970E7}"/>
              </a:ext>
            </a:extLst>
          </p:cNvPr>
          <p:cNvSpPr txBox="1"/>
          <p:nvPr/>
        </p:nvSpPr>
        <p:spPr>
          <a:xfrm>
            <a:off x="4572000" y="461665"/>
            <a:ext cx="29510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1. </a:t>
            </a:r>
            <a:r>
              <a:rPr lang="en-US" sz="2200" b="1" dirty="0" err="1"/>
              <a:t>Đọc</a:t>
            </a:r>
            <a:r>
              <a:rPr lang="en-US" sz="2200" b="1" dirty="0"/>
              <a:t> </a:t>
            </a:r>
            <a:r>
              <a:rPr lang="en-US" sz="2200" b="1" dirty="0" err="1"/>
              <a:t>văn</a:t>
            </a:r>
            <a:r>
              <a:rPr lang="en-US" sz="2200" b="1" dirty="0"/>
              <a:t> </a:t>
            </a:r>
            <a:r>
              <a:rPr lang="en-US" sz="2200" b="1" dirty="0" err="1"/>
              <a:t>bản</a:t>
            </a:r>
            <a:endParaRPr lang="en-US" sz="2200" b="1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3">
            <a:extLst>
              <a:ext uri="{FF2B5EF4-FFF2-40B4-BE49-F238E27FC236}">
                <a16:creationId xmlns:a16="http://schemas.microsoft.com/office/drawing/2014/main" id="{21FA49AC-CE3E-E891-ECFE-6028CDBF1267}"/>
              </a:ext>
            </a:extLst>
          </p:cNvPr>
          <p:cNvSpPr txBox="1"/>
          <p:nvPr/>
        </p:nvSpPr>
        <p:spPr>
          <a:xfrm>
            <a:off x="0" y="0"/>
            <a:ext cx="387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II. TÌM HIỂU CHUNG</a:t>
            </a:r>
          </a:p>
        </p:txBody>
      </p:sp>
      <p:sp>
        <p:nvSpPr>
          <p:cNvPr id="3" name="Hộp Văn bản 14">
            <a:extLst>
              <a:ext uri="{FF2B5EF4-FFF2-40B4-BE49-F238E27FC236}">
                <a16:creationId xmlns:a16="http://schemas.microsoft.com/office/drawing/2014/main" id="{403FCD4E-DF67-1838-EF99-0AFD835970B1}"/>
              </a:ext>
            </a:extLst>
          </p:cNvPr>
          <p:cNvSpPr txBox="1"/>
          <p:nvPr/>
        </p:nvSpPr>
        <p:spPr>
          <a:xfrm>
            <a:off x="0" y="461665"/>
            <a:ext cx="29510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2. </a:t>
            </a:r>
            <a:r>
              <a:rPr lang="en-US" sz="2200" b="1" dirty="0" err="1"/>
              <a:t>Tác</a:t>
            </a:r>
            <a:r>
              <a:rPr lang="en-US" sz="2200" b="1" dirty="0"/>
              <a:t> </a:t>
            </a:r>
            <a:r>
              <a:rPr lang="en-US" sz="2200" b="1" dirty="0" err="1"/>
              <a:t>giả</a:t>
            </a:r>
            <a:endParaRPr lang="en-US" sz="2200" b="1" dirty="0"/>
          </a:p>
        </p:txBody>
      </p:sp>
      <p:pic>
        <p:nvPicPr>
          <p:cNvPr id="1026" name="Picture 2" descr="Trang thơ Nguyễn Văn Ngọc - Ôn Như (2 bài thơ, 1 bài dịch)">
            <a:extLst>
              <a:ext uri="{FF2B5EF4-FFF2-40B4-BE49-F238E27FC236}">
                <a16:creationId xmlns:a16="http://schemas.microsoft.com/office/drawing/2014/main" id="{F7BE1EF8-9F46-2298-6564-1AE1A4877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76" y="1030936"/>
            <a:ext cx="2039764" cy="21725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00B726C-A433-5415-925F-ECE991284571}"/>
              </a:ext>
            </a:extLst>
          </p:cNvPr>
          <p:cNvSpPr/>
          <p:nvPr/>
        </p:nvSpPr>
        <p:spPr>
          <a:xfrm>
            <a:off x="2951018" y="1030936"/>
            <a:ext cx="4927600" cy="1341120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1CEAB8-BBBB-A16E-D5AA-F989FA35E152}"/>
              </a:ext>
            </a:extLst>
          </p:cNvPr>
          <p:cNvSpPr txBox="1"/>
          <p:nvPr/>
        </p:nvSpPr>
        <p:spPr>
          <a:xfrm>
            <a:off x="2951018" y="1184940"/>
            <a:ext cx="4998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err="1"/>
              <a:t>Nguyễn</a:t>
            </a:r>
            <a:r>
              <a:rPr lang="en-US" sz="1600" dirty="0"/>
              <a:t> Văn </a:t>
            </a:r>
            <a:r>
              <a:rPr lang="en-US" sz="1600" dirty="0" err="1"/>
              <a:t>Ngọc</a:t>
            </a:r>
            <a:r>
              <a:rPr lang="en-US" sz="1600" dirty="0"/>
              <a:t> (1890 – 1942), </a:t>
            </a:r>
            <a:r>
              <a:rPr lang="en-US" sz="1600" dirty="0" err="1"/>
              <a:t>tự</a:t>
            </a:r>
            <a:r>
              <a:rPr lang="en-US" sz="1600" dirty="0"/>
              <a:t> </a:t>
            </a:r>
            <a:r>
              <a:rPr lang="en-US" sz="1600" dirty="0" err="1"/>
              <a:t>Ôn</a:t>
            </a:r>
            <a:r>
              <a:rPr lang="en-US" sz="1600" dirty="0"/>
              <a:t> Nhu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E9F5CB-2B32-C4E6-DE97-B60621AC2860}"/>
              </a:ext>
            </a:extLst>
          </p:cNvPr>
          <p:cNvSpPr txBox="1"/>
          <p:nvPr/>
        </p:nvSpPr>
        <p:spPr>
          <a:xfrm>
            <a:off x="2951018" y="1745149"/>
            <a:ext cx="4998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err="1"/>
              <a:t>Quê</a:t>
            </a:r>
            <a:r>
              <a:rPr lang="en-US" sz="1600" dirty="0"/>
              <a:t> </a:t>
            </a:r>
            <a:r>
              <a:rPr lang="en-US" sz="1600" dirty="0" err="1"/>
              <a:t>quán</a:t>
            </a:r>
            <a:r>
              <a:rPr lang="en-US" sz="1600" dirty="0"/>
              <a:t>: </a:t>
            </a:r>
            <a:r>
              <a:rPr lang="en-US" sz="1600" dirty="0" err="1"/>
              <a:t>Hải</a:t>
            </a:r>
            <a:r>
              <a:rPr lang="en-US" sz="1600" dirty="0"/>
              <a:t> </a:t>
            </a:r>
            <a:r>
              <a:rPr lang="en-US" sz="1600" dirty="0" err="1"/>
              <a:t>Dương</a:t>
            </a:r>
            <a:endParaRPr lang="en-US" sz="1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F09787-E098-4A0B-4EE4-B4CF5EED8D52}"/>
              </a:ext>
            </a:extLst>
          </p:cNvPr>
          <p:cNvSpPr/>
          <p:nvPr/>
        </p:nvSpPr>
        <p:spPr>
          <a:xfrm>
            <a:off x="1240212" y="3468217"/>
            <a:ext cx="3421611" cy="1165353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600" dirty="0" err="1">
                <a:solidFill>
                  <a:srgbClr val="000000"/>
                </a:solidFill>
              </a:rPr>
              <a:t>Thể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loại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sáng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tác</a:t>
            </a:r>
            <a:r>
              <a:rPr lang="en-US" sz="1600" dirty="0">
                <a:solidFill>
                  <a:srgbClr val="000000"/>
                </a:solidFill>
              </a:rPr>
              <a:t>: </a:t>
            </a:r>
            <a:r>
              <a:rPr lang="en-US" sz="1600" dirty="0" err="1">
                <a:solidFill>
                  <a:srgbClr val="000000"/>
                </a:solidFill>
              </a:rPr>
              <a:t>truyện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cổ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tích</a:t>
            </a:r>
            <a:r>
              <a:rPr lang="en-US" sz="1600" dirty="0">
                <a:solidFill>
                  <a:srgbClr val="000000"/>
                </a:solidFill>
              </a:rPr>
              <a:t>, </a:t>
            </a:r>
            <a:r>
              <a:rPr lang="en-US" sz="1600" dirty="0" err="1">
                <a:solidFill>
                  <a:srgbClr val="000000"/>
                </a:solidFill>
              </a:rPr>
              <a:t>truyện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ngụ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ngôn</a:t>
            </a:r>
            <a:r>
              <a:rPr lang="en-US" sz="1600" dirty="0">
                <a:solidFill>
                  <a:srgbClr val="000000"/>
                </a:solidFill>
              </a:rPr>
              <a:t>, </a:t>
            </a:r>
            <a:r>
              <a:rPr lang="en-US" sz="1600" dirty="0" err="1">
                <a:solidFill>
                  <a:srgbClr val="000000"/>
                </a:solidFill>
              </a:rPr>
              <a:t>tục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ngữ</a:t>
            </a:r>
            <a:r>
              <a:rPr lang="en-US" sz="1600" dirty="0">
                <a:solidFill>
                  <a:srgbClr val="000000"/>
                </a:solidFill>
              </a:rPr>
              <a:t>. </a:t>
            </a:r>
            <a:r>
              <a:rPr lang="en-US" sz="1600" dirty="0" err="1">
                <a:solidFill>
                  <a:srgbClr val="000000"/>
                </a:solidFill>
              </a:rPr>
              <a:t>Ngoài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ra</a:t>
            </a:r>
            <a:r>
              <a:rPr lang="en-US" sz="1600" dirty="0">
                <a:solidFill>
                  <a:srgbClr val="000000"/>
                </a:solidFill>
              </a:rPr>
              <a:t>, </a:t>
            </a:r>
            <a:r>
              <a:rPr lang="en-US" sz="1600" dirty="0" err="1">
                <a:solidFill>
                  <a:srgbClr val="000000"/>
                </a:solidFill>
              </a:rPr>
              <a:t>còn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biên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soạn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sách</a:t>
            </a:r>
            <a:r>
              <a:rPr lang="en-US" sz="1600" dirty="0">
                <a:solidFill>
                  <a:srgbClr val="000000"/>
                </a:solidFill>
              </a:rPr>
              <a:t>, </a:t>
            </a:r>
            <a:r>
              <a:rPr lang="en-US" sz="1600" dirty="0" err="1">
                <a:solidFill>
                  <a:srgbClr val="000000"/>
                </a:solidFill>
              </a:rPr>
              <a:t>viết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báo</a:t>
            </a:r>
            <a:r>
              <a:rPr lang="en-US" sz="1600" dirty="0">
                <a:solidFill>
                  <a:srgbClr val="000000"/>
                </a:solidFill>
              </a:rPr>
              <a:t>,…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9EAEF6A-7D8D-3425-53C6-1C8032E27622}"/>
              </a:ext>
            </a:extLst>
          </p:cNvPr>
          <p:cNvSpPr/>
          <p:nvPr/>
        </p:nvSpPr>
        <p:spPr>
          <a:xfrm>
            <a:off x="5029892" y="3468217"/>
            <a:ext cx="3849948" cy="1165353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600" dirty="0" err="1">
                <a:solidFill>
                  <a:srgbClr val="000000"/>
                </a:solidFill>
              </a:rPr>
              <a:t>Tác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phẩm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tiêu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biểu</a:t>
            </a:r>
            <a:r>
              <a:rPr lang="en-US" sz="1600" dirty="0">
                <a:solidFill>
                  <a:srgbClr val="000000"/>
                </a:solidFill>
              </a:rPr>
              <a:t>: </a:t>
            </a:r>
            <a:r>
              <a:rPr lang="en-US" sz="1600" dirty="0" err="1">
                <a:solidFill>
                  <a:srgbClr val="000000"/>
                </a:solidFill>
              </a:rPr>
              <a:t>Truyện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cổ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nước</a:t>
            </a:r>
            <a:r>
              <a:rPr lang="en-US" sz="1600" dirty="0">
                <a:solidFill>
                  <a:srgbClr val="000000"/>
                </a:solidFill>
              </a:rPr>
              <a:t> Nam (1934), </a:t>
            </a:r>
            <a:r>
              <a:rPr lang="en-US" sz="1600" dirty="0" err="1">
                <a:solidFill>
                  <a:srgbClr val="000000"/>
                </a:solidFill>
              </a:rPr>
              <a:t>Tục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ngữ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phong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dao</a:t>
            </a:r>
            <a:r>
              <a:rPr lang="en-US" sz="1600" dirty="0">
                <a:solidFill>
                  <a:srgbClr val="000000"/>
                </a:solidFill>
              </a:rPr>
              <a:t> (1928), </a:t>
            </a:r>
            <a:r>
              <a:rPr lang="en-US" sz="1600" dirty="0" err="1">
                <a:solidFill>
                  <a:srgbClr val="000000"/>
                </a:solidFill>
              </a:rPr>
              <a:t>Đào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nương</a:t>
            </a:r>
            <a:r>
              <a:rPr lang="en-US" sz="1600" dirty="0">
                <a:solidFill>
                  <a:srgbClr val="000000"/>
                </a:solidFill>
              </a:rPr>
              <a:t> ca (1932), </a:t>
            </a:r>
            <a:r>
              <a:rPr lang="en-US" sz="1600" dirty="0" err="1">
                <a:solidFill>
                  <a:srgbClr val="000000"/>
                </a:solidFill>
              </a:rPr>
              <a:t>Câu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đối</a:t>
            </a:r>
            <a:r>
              <a:rPr lang="en-US" sz="1600" dirty="0">
                <a:solidFill>
                  <a:srgbClr val="000000"/>
                </a:solidFill>
              </a:rPr>
              <a:t> (1931)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6" grpId="0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9" name="Google Shape;1969;p47"/>
          <p:cNvGrpSpPr/>
          <p:nvPr/>
        </p:nvGrpSpPr>
        <p:grpSpPr>
          <a:xfrm>
            <a:off x="5769427" y="-136735"/>
            <a:ext cx="3526166" cy="5356591"/>
            <a:chOff x="5827386" y="-137099"/>
            <a:chExt cx="3526166" cy="5356591"/>
          </a:xfrm>
        </p:grpSpPr>
        <p:grpSp>
          <p:nvGrpSpPr>
            <p:cNvPr id="1970" name="Google Shape;1970;p47"/>
            <p:cNvGrpSpPr/>
            <p:nvPr/>
          </p:nvGrpSpPr>
          <p:grpSpPr>
            <a:xfrm>
              <a:off x="5827386" y="-55175"/>
              <a:ext cx="3400978" cy="5274667"/>
              <a:chOff x="5827590" y="0"/>
              <a:chExt cx="3316410" cy="5143508"/>
            </a:xfrm>
          </p:grpSpPr>
          <p:sp>
            <p:nvSpPr>
              <p:cNvPr id="1971" name="Google Shape;1971;p47"/>
              <p:cNvSpPr/>
              <p:nvPr/>
            </p:nvSpPr>
            <p:spPr>
              <a:xfrm flipH="1">
                <a:off x="8348056" y="1053597"/>
                <a:ext cx="795944" cy="1305112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9771" extrusionOk="0">
                    <a:moveTo>
                      <a:pt x="0" y="0"/>
                    </a:moveTo>
                    <a:lnTo>
                      <a:pt x="0" y="9498"/>
                    </a:lnTo>
                    <a:cubicBezTo>
                      <a:pt x="653" y="9672"/>
                      <a:pt x="1323" y="9770"/>
                      <a:pt x="1997" y="9770"/>
                    </a:cubicBezTo>
                    <a:cubicBezTo>
                      <a:pt x="2140" y="9770"/>
                      <a:pt x="2283" y="9766"/>
                      <a:pt x="2426" y="9757"/>
                    </a:cubicBezTo>
                    <a:cubicBezTo>
                      <a:pt x="3567" y="9685"/>
                      <a:pt x="4705" y="9297"/>
                      <a:pt x="5631" y="8632"/>
                    </a:cubicBezTo>
                    <a:cubicBezTo>
                      <a:pt x="5802" y="7917"/>
                      <a:pt x="5931" y="7198"/>
                      <a:pt x="5938" y="6473"/>
                    </a:cubicBezTo>
                    <a:cubicBezTo>
                      <a:pt x="5958" y="4524"/>
                      <a:pt x="5035" y="2586"/>
                      <a:pt x="3510" y="1370"/>
                    </a:cubicBezTo>
                    <a:cubicBezTo>
                      <a:pt x="2511" y="576"/>
                      <a:pt x="1271" y="106"/>
                      <a:pt x="0" y="0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2" name="Google Shape;1972;p47"/>
              <p:cNvSpPr/>
              <p:nvPr/>
            </p:nvSpPr>
            <p:spPr>
              <a:xfrm flipH="1">
                <a:off x="8079981" y="0"/>
                <a:ext cx="1064019" cy="2206710"/>
              </a:xfrm>
              <a:custGeom>
                <a:avLst/>
                <a:gdLst/>
                <a:ahLst/>
                <a:cxnLst/>
                <a:rect l="l" t="t" r="r" b="b"/>
                <a:pathLst>
                  <a:path w="7966" h="16521" extrusionOk="0">
                    <a:moveTo>
                      <a:pt x="945" y="1"/>
                    </a:moveTo>
                    <a:cubicBezTo>
                      <a:pt x="632" y="1"/>
                      <a:pt x="316" y="22"/>
                      <a:pt x="0" y="56"/>
                    </a:cubicBezTo>
                    <a:lnTo>
                      <a:pt x="0" y="7888"/>
                    </a:lnTo>
                    <a:cubicBezTo>
                      <a:pt x="1271" y="7994"/>
                      <a:pt x="2511" y="8464"/>
                      <a:pt x="3510" y="9258"/>
                    </a:cubicBezTo>
                    <a:cubicBezTo>
                      <a:pt x="5035" y="10474"/>
                      <a:pt x="5958" y="12412"/>
                      <a:pt x="5938" y="14361"/>
                    </a:cubicBezTo>
                    <a:cubicBezTo>
                      <a:pt x="5931" y="15086"/>
                      <a:pt x="5802" y="15805"/>
                      <a:pt x="5631" y="16520"/>
                    </a:cubicBezTo>
                    <a:cubicBezTo>
                      <a:pt x="6098" y="16184"/>
                      <a:pt x="6510" y="15778"/>
                      <a:pt x="6841" y="15305"/>
                    </a:cubicBezTo>
                    <a:cubicBezTo>
                      <a:pt x="7826" y="13888"/>
                      <a:pt x="7966" y="11871"/>
                      <a:pt x="7005" y="10440"/>
                    </a:cubicBezTo>
                    <a:cubicBezTo>
                      <a:pt x="6401" y="9537"/>
                      <a:pt x="5451" y="8937"/>
                      <a:pt x="4661" y="8191"/>
                    </a:cubicBezTo>
                    <a:cubicBezTo>
                      <a:pt x="3870" y="7445"/>
                      <a:pt x="3203" y="6389"/>
                      <a:pt x="3438" y="5330"/>
                    </a:cubicBezTo>
                    <a:cubicBezTo>
                      <a:pt x="3618" y="4519"/>
                      <a:pt x="4296" y="3882"/>
                      <a:pt x="4470" y="3071"/>
                    </a:cubicBezTo>
                    <a:cubicBezTo>
                      <a:pt x="4729" y="1848"/>
                      <a:pt x="3717" y="646"/>
                      <a:pt x="2535" y="240"/>
                    </a:cubicBezTo>
                    <a:cubicBezTo>
                      <a:pt x="2021" y="65"/>
                      <a:pt x="1487" y="1"/>
                      <a:pt x="9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3" name="Google Shape;1973;p47"/>
              <p:cNvSpPr/>
              <p:nvPr/>
            </p:nvSpPr>
            <p:spPr>
              <a:xfrm flipH="1">
                <a:off x="5827590" y="2206571"/>
                <a:ext cx="3316410" cy="2936937"/>
              </a:xfrm>
              <a:custGeom>
                <a:avLst/>
                <a:gdLst/>
                <a:ahLst/>
                <a:cxnLst/>
                <a:rect l="l" t="t" r="r" b="b"/>
                <a:pathLst>
                  <a:path w="24829" h="21988" extrusionOk="0">
                    <a:moveTo>
                      <a:pt x="5631" y="0"/>
                    </a:moveTo>
                    <a:lnTo>
                      <a:pt x="5631" y="0"/>
                    </a:lnTo>
                    <a:cubicBezTo>
                      <a:pt x="4705" y="665"/>
                      <a:pt x="3567" y="1053"/>
                      <a:pt x="2426" y="1125"/>
                    </a:cubicBezTo>
                    <a:cubicBezTo>
                      <a:pt x="2283" y="1134"/>
                      <a:pt x="2140" y="1138"/>
                      <a:pt x="1997" y="1138"/>
                    </a:cubicBezTo>
                    <a:cubicBezTo>
                      <a:pt x="1323" y="1138"/>
                      <a:pt x="653" y="1040"/>
                      <a:pt x="0" y="866"/>
                    </a:cubicBezTo>
                    <a:lnTo>
                      <a:pt x="0" y="21988"/>
                    </a:lnTo>
                    <a:lnTo>
                      <a:pt x="23881" y="21988"/>
                    </a:lnTo>
                    <a:cubicBezTo>
                      <a:pt x="24157" y="21442"/>
                      <a:pt x="24372" y="20874"/>
                      <a:pt x="24471" y="20264"/>
                    </a:cubicBezTo>
                    <a:cubicBezTo>
                      <a:pt x="24829" y="18036"/>
                      <a:pt x="23483" y="15801"/>
                      <a:pt x="21647" y="14486"/>
                    </a:cubicBezTo>
                    <a:cubicBezTo>
                      <a:pt x="19807" y="13175"/>
                      <a:pt x="17552" y="12616"/>
                      <a:pt x="15337" y="12162"/>
                    </a:cubicBezTo>
                    <a:cubicBezTo>
                      <a:pt x="13123" y="11709"/>
                      <a:pt x="10857" y="11328"/>
                      <a:pt x="8848" y="10296"/>
                    </a:cubicBezTo>
                    <a:cubicBezTo>
                      <a:pt x="6837" y="9267"/>
                      <a:pt x="5083" y="7445"/>
                      <a:pt x="4783" y="5206"/>
                    </a:cubicBezTo>
                    <a:cubicBezTo>
                      <a:pt x="4548" y="3452"/>
                      <a:pt x="5213" y="1738"/>
                      <a:pt x="5631" y="0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974" name="Google Shape;1974;p4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162675" y="-137099"/>
              <a:ext cx="3190877" cy="17948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Hộp Văn bản 13">
            <a:extLst>
              <a:ext uri="{FF2B5EF4-FFF2-40B4-BE49-F238E27FC236}">
                <a16:creationId xmlns:a16="http://schemas.microsoft.com/office/drawing/2014/main" id="{2A2245D0-C876-2465-D441-61BCE1C9CAC9}"/>
              </a:ext>
            </a:extLst>
          </p:cNvPr>
          <p:cNvSpPr txBox="1"/>
          <p:nvPr/>
        </p:nvSpPr>
        <p:spPr>
          <a:xfrm>
            <a:off x="0" y="0"/>
            <a:ext cx="387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II. TÌM HIỂU CHUNG</a:t>
            </a:r>
          </a:p>
        </p:txBody>
      </p:sp>
      <p:sp>
        <p:nvSpPr>
          <p:cNvPr id="5" name="Hộp Văn bản 14">
            <a:extLst>
              <a:ext uri="{FF2B5EF4-FFF2-40B4-BE49-F238E27FC236}">
                <a16:creationId xmlns:a16="http://schemas.microsoft.com/office/drawing/2014/main" id="{C7EFA106-C699-C8E3-E468-B4181BB77D59}"/>
              </a:ext>
            </a:extLst>
          </p:cNvPr>
          <p:cNvSpPr txBox="1"/>
          <p:nvPr/>
        </p:nvSpPr>
        <p:spPr>
          <a:xfrm>
            <a:off x="0" y="461665"/>
            <a:ext cx="29510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3. </a:t>
            </a:r>
            <a:r>
              <a:rPr lang="en-US" sz="2200" b="1" dirty="0" err="1"/>
              <a:t>Tác</a:t>
            </a:r>
            <a:r>
              <a:rPr lang="en-US" sz="2200" b="1" dirty="0"/>
              <a:t> </a:t>
            </a:r>
            <a:r>
              <a:rPr lang="en-US" sz="2200" b="1" dirty="0" err="1"/>
              <a:t>phẩm</a:t>
            </a:r>
            <a:endParaRPr lang="en-US" sz="2200" b="1" dirty="0"/>
          </a:p>
        </p:txBody>
      </p:sp>
      <p:pic>
        <p:nvPicPr>
          <p:cNvPr id="2050" name="Picture 2" descr="Mua Truyện Cổ Nước Nam (Tập 1) | Tiki">
            <a:extLst>
              <a:ext uri="{FF2B5EF4-FFF2-40B4-BE49-F238E27FC236}">
                <a16:creationId xmlns:a16="http://schemas.microsoft.com/office/drawing/2014/main" id="{734EA1A2-A394-BC7F-DE65-B23E48AB6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92" y="973337"/>
            <a:ext cx="2012511" cy="328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59CE0C-1491-CB2D-3C2E-8671A65A803A}"/>
              </a:ext>
            </a:extLst>
          </p:cNvPr>
          <p:cNvSpPr txBox="1"/>
          <p:nvPr/>
        </p:nvSpPr>
        <p:spPr>
          <a:xfrm>
            <a:off x="2739796" y="973337"/>
            <a:ext cx="426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b="1" dirty="0" err="1"/>
              <a:t>Xuất</a:t>
            </a:r>
            <a:r>
              <a:rPr lang="en-US" sz="1600" b="1" dirty="0"/>
              <a:t> </a:t>
            </a:r>
            <a:r>
              <a:rPr lang="en-US" sz="1600" b="1" dirty="0" err="1"/>
              <a:t>xứ</a:t>
            </a:r>
            <a:r>
              <a:rPr lang="en-US" sz="1600" b="1" dirty="0"/>
              <a:t>: </a:t>
            </a:r>
            <a:r>
              <a:rPr lang="en-US" sz="1600" dirty="0" err="1"/>
              <a:t>Trích</a:t>
            </a:r>
            <a:r>
              <a:rPr lang="en-US" sz="1600" dirty="0"/>
              <a:t> </a:t>
            </a:r>
            <a:r>
              <a:rPr lang="en-US" sz="1600" i="1" dirty="0" err="1"/>
              <a:t>Truyện</a:t>
            </a:r>
            <a:r>
              <a:rPr lang="en-US" sz="1600" i="1" dirty="0"/>
              <a:t> </a:t>
            </a:r>
            <a:r>
              <a:rPr lang="en-US" sz="1600" i="1" dirty="0" err="1"/>
              <a:t>cổ</a:t>
            </a:r>
            <a:r>
              <a:rPr lang="en-US" sz="1600" i="1" dirty="0"/>
              <a:t> </a:t>
            </a:r>
            <a:r>
              <a:rPr lang="en-US" sz="1600" i="1" dirty="0" err="1"/>
              <a:t>nước</a:t>
            </a:r>
            <a:r>
              <a:rPr lang="en-US" sz="1600" i="1" dirty="0"/>
              <a:t> Nam, </a:t>
            </a:r>
            <a:r>
              <a:rPr lang="en-US" sz="1600" i="1" dirty="0" err="1"/>
              <a:t>tập</a:t>
            </a:r>
            <a:r>
              <a:rPr lang="en-US" sz="1600" i="1" dirty="0"/>
              <a:t> I, </a:t>
            </a:r>
            <a:r>
              <a:rPr lang="en-US" sz="1600" i="1" dirty="0" err="1"/>
              <a:t>Thăng</a:t>
            </a:r>
            <a:r>
              <a:rPr lang="en-US" sz="1600" i="1" dirty="0"/>
              <a:t> Long, 1958, tr. 101-102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701248-685C-64A1-81B0-CFDF986CB0BE}"/>
              </a:ext>
            </a:extLst>
          </p:cNvPr>
          <p:cNvSpPr txBox="1"/>
          <p:nvPr/>
        </p:nvSpPr>
        <p:spPr>
          <a:xfrm>
            <a:off x="2739796" y="1576153"/>
            <a:ext cx="426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b="1" dirty="0" err="1"/>
              <a:t>Thể</a:t>
            </a:r>
            <a:r>
              <a:rPr lang="en-US" sz="1600" b="1" dirty="0"/>
              <a:t> </a:t>
            </a:r>
            <a:r>
              <a:rPr lang="en-US" sz="1600" b="1" dirty="0" err="1"/>
              <a:t>loại</a:t>
            </a:r>
            <a:r>
              <a:rPr lang="en-US" sz="1600" b="1" dirty="0"/>
              <a:t>: </a:t>
            </a:r>
            <a:r>
              <a:rPr lang="en-US" sz="1600" dirty="0" err="1"/>
              <a:t>Truyện</a:t>
            </a:r>
            <a:r>
              <a:rPr lang="en-US" sz="1600" dirty="0"/>
              <a:t> </a:t>
            </a:r>
            <a:r>
              <a:rPr lang="en-US" sz="1600" dirty="0" err="1"/>
              <a:t>ngụ</a:t>
            </a:r>
            <a:r>
              <a:rPr lang="en-US" sz="1600" dirty="0"/>
              <a:t> </a:t>
            </a:r>
            <a:r>
              <a:rPr lang="en-US" sz="1600" dirty="0" err="1"/>
              <a:t>ngôn</a:t>
            </a:r>
            <a:endParaRPr lang="en-US" sz="1600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A24DE1-9299-DDA3-43E5-472E6D2249CD}"/>
              </a:ext>
            </a:extLst>
          </p:cNvPr>
          <p:cNvSpPr txBox="1"/>
          <p:nvPr/>
        </p:nvSpPr>
        <p:spPr>
          <a:xfrm>
            <a:off x="2739796" y="1914707"/>
            <a:ext cx="426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b="1" dirty="0" err="1"/>
              <a:t>Bố</a:t>
            </a:r>
            <a:r>
              <a:rPr lang="en-US" sz="1600" b="1" dirty="0"/>
              <a:t> </a:t>
            </a:r>
            <a:r>
              <a:rPr lang="en-US" sz="1600" b="1" dirty="0" err="1"/>
              <a:t>cục</a:t>
            </a:r>
            <a:r>
              <a:rPr lang="en-US" sz="1600" b="1" dirty="0"/>
              <a:t>: </a:t>
            </a:r>
            <a:r>
              <a:rPr lang="en-US" sz="1600" dirty="0"/>
              <a:t>4 </a:t>
            </a:r>
            <a:r>
              <a:rPr lang="en-US" sz="1600" dirty="0" err="1"/>
              <a:t>phần</a:t>
            </a:r>
            <a:endParaRPr lang="en-US" sz="1600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2DC57C-434E-C0D9-207F-B631800FDF51}"/>
              </a:ext>
            </a:extLst>
          </p:cNvPr>
          <p:cNvSpPr txBox="1"/>
          <p:nvPr/>
        </p:nvSpPr>
        <p:spPr>
          <a:xfrm>
            <a:off x="2951017" y="2279951"/>
            <a:ext cx="5322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 err="1"/>
              <a:t>Phần</a:t>
            </a:r>
            <a:r>
              <a:rPr lang="en-US" u="sng" dirty="0"/>
              <a:t> 1</a:t>
            </a:r>
            <a:r>
              <a:rPr lang="en-US" dirty="0"/>
              <a:t>.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…</a:t>
            </a:r>
            <a:r>
              <a:rPr lang="en-US" i="1" dirty="0" err="1"/>
              <a:t>đẽo</a:t>
            </a:r>
            <a:r>
              <a:rPr lang="en-US" i="1" dirty="0"/>
              <a:t> </a:t>
            </a:r>
            <a:r>
              <a:rPr lang="en-US" i="1" dirty="0" err="1"/>
              <a:t>cày</a:t>
            </a:r>
            <a:r>
              <a:rPr lang="en-US" i="1" dirty="0"/>
              <a:t> </a:t>
            </a:r>
            <a:r>
              <a:rPr lang="en-US" i="1" dirty="0" err="1"/>
              <a:t>mà</a:t>
            </a:r>
            <a:r>
              <a:rPr lang="en-US" i="1" dirty="0"/>
              <a:t> </a:t>
            </a:r>
            <a:r>
              <a:rPr lang="en-US" i="1" dirty="0" err="1"/>
              <a:t>bán</a:t>
            </a:r>
            <a:r>
              <a:rPr lang="en-US" dirty="0"/>
              <a:t>: Gia </a:t>
            </a:r>
            <a:r>
              <a:rPr lang="en-US" dirty="0" err="1"/>
              <a:t>cảnh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thợ</a:t>
            </a:r>
            <a:r>
              <a:rPr lang="en-US" dirty="0"/>
              <a:t> </a:t>
            </a:r>
            <a:r>
              <a:rPr lang="en-US" dirty="0" err="1"/>
              <a:t>mộc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trước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62E5CD-8801-CD27-845F-C8F508134FCC}"/>
              </a:ext>
            </a:extLst>
          </p:cNvPr>
          <p:cNvSpPr txBox="1"/>
          <p:nvPr/>
        </p:nvSpPr>
        <p:spPr>
          <a:xfrm>
            <a:off x="2951017" y="2803171"/>
            <a:ext cx="5322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 err="1"/>
              <a:t>Phần</a:t>
            </a:r>
            <a:r>
              <a:rPr lang="en-US" u="sng" dirty="0"/>
              <a:t> 2</a:t>
            </a:r>
            <a:r>
              <a:rPr lang="en-US" dirty="0"/>
              <a:t>. </a:t>
            </a:r>
            <a:r>
              <a:rPr lang="en-US" dirty="0" err="1"/>
              <a:t>Tiếp</a:t>
            </a:r>
            <a:r>
              <a:rPr lang="en-US" dirty="0"/>
              <a:t>…</a:t>
            </a:r>
            <a:r>
              <a:rPr lang="en-US" i="1" dirty="0" err="1"/>
              <a:t>thường</a:t>
            </a:r>
            <a:r>
              <a:rPr lang="en-US" i="1" dirty="0"/>
              <a:t> </a:t>
            </a:r>
            <a:r>
              <a:rPr lang="en-US" i="1" dirty="0" err="1"/>
              <a:t>bày</a:t>
            </a:r>
            <a:r>
              <a:rPr lang="en-US" i="1" dirty="0"/>
              <a:t> </a:t>
            </a:r>
            <a:r>
              <a:rPr lang="en-US" i="1" dirty="0" err="1"/>
              <a:t>ra</a:t>
            </a:r>
            <a:r>
              <a:rPr lang="en-US" i="1" dirty="0"/>
              <a:t> </a:t>
            </a:r>
            <a:r>
              <a:rPr lang="en-US" i="1" dirty="0" err="1"/>
              <a:t>bán</a:t>
            </a:r>
            <a:r>
              <a:rPr lang="en-US" dirty="0"/>
              <a:t>: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thợ</a:t>
            </a:r>
            <a:r>
              <a:rPr lang="en-US" dirty="0"/>
              <a:t> </a:t>
            </a:r>
            <a:r>
              <a:rPr lang="en-US" dirty="0" err="1"/>
              <a:t>mộc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khuyên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mọi</a:t>
            </a:r>
            <a:r>
              <a:rPr lang="en-US" dirty="0"/>
              <a:t> </a:t>
            </a:r>
            <a:r>
              <a:rPr lang="en-US" dirty="0" err="1"/>
              <a:t>người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866BA5-46F4-300C-BC12-71FCE1471B59}"/>
              </a:ext>
            </a:extLst>
          </p:cNvPr>
          <p:cNvSpPr txBox="1"/>
          <p:nvPr/>
        </p:nvSpPr>
        <p:spPr>
          <a:xfrm>
            <a:off x="2951017" y="3326391"/>
            <a:ext cx="5172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 err="1"/>
              <a:t>Phần</a:t>
            </a:r>
            <a:r>
              <a:rPr lang="en-US" u="sng" dirty="0"/>
              <a:t> 3</a:t>
            </a:r>
            <a:r>
              <a:rPr lang="en-US" dirty="0"/>
              <a:t>. </a:t>
            </a:r>
            <a:r>
              <a:rPr lang="en-US" dirty="0" err="1"/>
              <a:t>Tiếp</a:t>
            </a:r>
            <a:r>
              <a:rPr lang="en-US" dirty="0"/>
              <a:t>…</a:t>
            </a:r>
            <a:r>
              <a:rPr lang="en-US" i="1" dirty="0" err="1"/>
              <a:t>đời</a:t>
            </a:r>
            <a:r>
              <a:rPr lang="en-US" i="1" dirty="0"/>
              <a:t> </a:t>
            </a:r>
            <a:r>
              <a:rPr lang="en-US" i="1" dirty="0" err="1"/>
              <a:t>nhà</a:t>
            </a:r>
            <a:r>
              <a:rPr lang="en-US" i="1" dirty="0"/>
              <a:t> ma </a:t>
            </a:r>
            <a:r>
              <a:rPr lang="en-US" i="1" dirty="0" err="1"/>
              <a:t>sạch</a:t>
            </a:r>
            <a:r>
              <a:rPr lang="en-US" dirty="0"/>
              <a:t>: Gia </a:t>
            </a:r>
            <a:r>
              <a:rPr lang="en-US" dirty="0" err="1"/>
              <a:t>cảnh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thợ</a:t>
            </a:r>
            <a:r>
              <a:rPr lang="en-US" dirty="0"/>
              <a:t> </a:t>
            </a:r>
            <a:r>
              <a:rPr lang="en-US" dirty="0" err="1"/>
              <a:t>mộc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nay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5F1296-1B13-704B-2332-53C1547670DD}"/>
              </a:ext>
            </a:extLst>
          </p:cNvPr>
          <p:cNvSpPr txBox="1"/>
          <p:nvPr/>
        </p:nvSpPr>
        <p:spPr>
          <a:xfrm>
            <a:off x="2951017" y="3864376"/>
            <a:ext cx="33050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 err="1"/>
              <a:t>Phần</a:t>
            </a:r>
            <a:r>
              <a:rPr lang="en-US" u="sng" dirty="0"/>
              <a:t> 4</a:t>
            </a:r>
            <a:r>
              <a:rPr lang="en-US" dirty="0"/>
              <a:t>.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: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thợ</a:t>
            </a:r>
            <a:r>
              <a:rPr lang="en-US" dirty="0"/>
              <a:t> </a:t>
            </a:r>
            <a:r>
              <a:rPr lang="en-US" dirty="0" err="1"/>
              <a:t>mộc</a:t>
            </a:r>
            <a:r>
              <a:rPr lang="en-US" dirty="0"/>
              <a:t> </a:t>
            </a:r>
            <a:r>
              <a:rPr lang="en-US" dirty="0" err="1"/>
              <a:t>rút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ý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 </a:t>
            </a:r>
            <a:r>
              <a:rPr lang="en-US" i="1" dirty="0" err="1"/>
              <a:t>Đẽo</a:t>
            </a:r>
            <a:r>
              <a:rPr lang="en-US" i="1" dirty="0"/>
              <a:t> </a:t>
            </a:r>
            <a:r>
              <a:rPr lang="en-US" i="1" dirty="0" err="1"/>
              <a:t>cày</a:t>
            </a:r>
            <a:r>
              <a:rPr lang="en-US" i="1" dirty="0"/>
              <a:t> </a:t>
            </a:r>
            <a:r>
              <a:rPr lang="en-US" i="1" dirty="0" err="1"/>
              <a:t>giữa</a:t>
            </a:r>
            <a:r>
              <a:rPr lang="en-US" i="1" dirty="0"/>
              <a:t> </a:t>
            </a:r>
            <a:r>
              <a:rPr lang="en-US" i="1" dirty="0" err="1"/>
              <a:t>đường</a:t>
            </a:r>
            <a:endParaRPr lang="en-US" i="1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4" grpId="0"/>
      <p:bldP spid="6" grpId="0"/>
      <p:bldP spid="7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2" name="Google Shape;1982;p48"/>
          <p:cNvSpPr/>
          <p:nvPr/>
        </p:nvSpPr>
        <p:spPr>
          <a:xfrm rot="10800000" flipH="1">
            <a:off x="3209712" y="4450762"/>
            <a:ext cx="1156796" cy="708608"/>
          </a:xfrm>
          <a:custGeom>
            <a:avLst/>
            <a:gdLst/>
            <a:ahLst/>
            <a:cxnLst/>
            <a:rect l="l" t="t" r="r" b="b"/>
            <a:pathLst>
              <a:path w="15223" h="8282" extrusionOk="0">
                <a:moveTo>
                  <a:pt x="0" y="1"/>
                </a:moveTo>
                <a:cubicBezTo>
                  <a:pt x="1891" y="2425"/>
                  <a:pt x="4014" y="4641"/>
                  <a:pt x="6636" y="6221"/>
                </a:cubicBezTo>
                <a:cubicBezTo>
                  <a:pt x="8786" y="7515"/>
                  <a:pt x="11353" y="8281"/>
                  <a:pt x="13851" y="8281"/>
                </a:cubicBezTo>
                <a:cubicBezTo>
                  <a:pt x="14312" y="8281"/>
                  <a:pt x="14770" y="8255"/>
                  <a:pt x="15223" y="8202"/>
                </a:cubicBezTo>
                <a:cubicBezTo>
                  <a:pt x="14696" y="5500"/>
                  <a:pt x="14653" y="2713"/>
                  <a:pt x="15153" y="1"/>
                </a:cubicBezTo>
                <a:close/>
              </a:path>
            </a:pathLst>
          </a:custGeom>
          <a:solidFill>
            <a:srgbClr val="FCC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3CB76B5C-628F-7571-009C-F48EA0A150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498850" y="1672907"/>
            <a:ext cx="1865535" cy="3008928"/>
          </a:xfrm>
          <a:prstGeom prst="rect">
            <a:avLst/>
          </a:prstGeom>
        </p:spPr>
      </p:pic>
      <p:sp>
        <p:nvSpPr>
          <p:cNvPr id="3" name="Hộp Văn bản 13">
            <a:extLst>
              <a:ext uri="{FF2B5EF4-FFF2-40B4-BE49-F238E27FC236}">
                <a16:creationId xmlns:a16="http://schemas.microsoft.com/office/drawing/2014/main" id="{D2B2E5A5-B4CA-273C-2038-73DF08D431A5}"/>
              </a:ext>
            </a:extLst>
          </p:cNvPr>
          <p:cNvSpPr txBox="1"/>
          <p:nvPr/>
        </p:nvSpPr>
        <p:spPr>
          <a:xfrm>
            <a:off x="0" y="0"/>
            <a:ext cx="387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III. TÌM HIỂU CHI TIẾT</a:t>
            </a:r>
          </a:p>
        </p:txBody>
      </p:sp>
      <p:sp>
        <p:nvSpPr>
          <p:cNvPr id="4" name="Hộp Văn bản 14">
            <a:extLst>
              <a:ext uri="{FF2B5EF4-FFF2-40B4-BE49-F238E27FC236}">
                <a16:creationId xmlns:a16="http://schemas.microsoft.com/office/drawing/2014/main" id="{A05DCC15-5A54-0CB9-9F5E-091AFD354C67}"/>
              </a:ext>
            </a:extLst>
          </p:cNvPr>
          <p:cNvSpPr txBox="1"/>
          <p:nvPr/>
        </p:nvSpPr>
        <p:spPr>
          <a:xfrm>
            <a:off x="0" y="461665"/>
            <a:ext cx="63093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1. Gia </a:t>
            </a:r>
            <a:r>
              <a:rPr lang="en-US" sz="2200" b="1" dirty="0" err="1"/>
              <a:t>cảnh</a:t>
            </a:r>
            <a:r>
              <a:rPr lang="en-US" sz="2200" b="1" dirty="0"/>
              <a:t> </a:t>
            </a:r>
            <a:r>
              <a:rPr lang="en-US" sz="2200" b="1" dirty="0" err="1"/>
              <a:t>của</a:t>
            </a:r>
            <a:r>
              <a:rPr lang="en-US" sz="2200" b="1" dirty="0"/>
              <a:t> </a:t>
            </a:r>
            <a:r>
              <a:rPr lang="en-US" sz="2200" b="1" dirty="0" err="1"/>
              <a:t>người</a:t>
            </a:r>
            <a:r>
              <a:rPr lang="en-US" sz="2200" b="1" dirty="0"/>
              <a:t> </a:t>
            </a:r>
            <a:r>
              <a:rPr lang="en-US" sz="2200" b="1" dirty="0" err="1"/>
              <a:t>thợ</a:t>
            </a:r>
            <a:r>
              <a:rPr lang="en-US" sz="2200" b="1" dirty="0"/>
              <a:t> </a:t>
            </a:r>
            <a:r>
              <a:rPr lang="en-US" sz="2200" b="1" dirty="0" err="1"/>
              <a:t>mộc</a:t>
            </a:r>
            <a:r>
              <a:rPr lang="en-US" sz="2200" b="1" dirty="0"/>
              <a:t> </a:t>
            </a:r>
            <a:r>
              <a:rPr lang="en-US" sz="2200" b="1" dirty="0" err="1"/>
              <a:t>ngày</a:t>
            </a:r>
            <a:r>
              <a:rPr lang="en-US" sz="2200" b="1" dirty="0"/>
              <a:t> </a:t>
            </a:r>
            <a:r>
              <a:rPr lang="en-US" sz="2200" b="1" dirty="0" err="1"/>
              <a:t>trước</a:t>
            </a:r>
            <a:endParaRPr lang="en-US" sz="2200" b="1" dirty="0"/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D3D4EEAC-4554-9D47-4D7D-9FC27C89AA87}"/>
              </a:ext>
            </a:extLst>
          </p:cNvPr>
          <p:cNvSpPr/>
          <p:nvPr/>
        </p:nvSpPr>
        <p:spPr>
          <a:xfrm>
            <a:off x="3068320" y="1354217"/>
            <a:ext cx="4765040" cy="1852613"/>
          </a:xfrm>
          <a:prstGeom prst="wedgeRoundRectCallout">
            <a:avLst>
              <a:gd name="adj1" fmla="val -63311"/>
              <a:gd name="adj2" fmla="val 35925"/>
              <a:gd name="adj3" fmla="val 16667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02F8F4-5D81-3427-404D-AAAA0B7E321A}"/>
              </a:ext>
            </a:extLst>
          </p:cNvPr>
          <p:cNvSpPr txBox="1"/>
          <p:nvPr/>
        </p:nvSpPr>
        <p:spPr>
          <a:xfrm>
            <a:off x="3068320" y="1432559"/>
            <a:ext cx="4623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 err="1"/>
              <a:t>Tìm</a:t>
            </a:r>
            <a:r>
              <a:rPr lang="en-US" sz="1800" dirty="0"/>
              <a:t> </a:t>
            </a:r>
            <a:r>
              <a:rPr lang="en-US" sz="1800" dirty="0" err="1"/>
              <a:t>những</a:t>
            </a:r>
            <a:r>
              <a:rPr lang="en-US" sz="1800" dirty="0"/>
              <a:t> chi </a:t>
            </a:r>
            <a:r>
              <a:rPr lang="en-US" sz="1800" dirty="0" err="1"/>
              <a:t>tiết</a:t>
            </a:r>
            <a:r>
              <a:rPr lang="en-US" sz="1800" dirty="0"/>
              <a:t> </a:t>
            </a:r>
            <a:r>
              <a:rPr lang="en-US" sz="1800" dirty="0" err="1"/>
              <a:t>miêu</a:t>
            </a:r>
            <a:r>
              <a:rPr lang="en-US" sz="1800" dirty="0"/>
              <a:t> </a:t>
            </a:r>
            <a:r>
              <a:rPr lang="en-US" sz="1800" dirty="0" err="1"/>
              <a:t>tả</a:t>
            </a:r>
            <a:r>
              <a:rPr lang="en-US" sz="1800" dirty="0"/>
              <a:t> </a:t>
            </a:r>
            <a:r>
              <a:rPr lang="en-US" sz="1800" dirty="0" err="1"/>
              <a:t>gia</a:t>
            </a:r>
            <a:r>
              <a:rPr lang="en-US" sz="1800" dirty="0"/>
              <a:t> </a:t>
            </a:r>
            <a:r>
              <a:rPr lang="en-US" sz="1800" dirty="0" err="1"/>
              <a:t>cảnh</a:t>
            </a:r>
            <a:r>
              <a:rPr lang="en-US" sz="1800" dirty="0"/>
              <a:t> </a:t>
            </a:r>
            <a:r>
              <a:rPr lang="en-US" sz="1800" dirty="0" err="1"/>
              <a:t>nhà</a:t>
            </a:r>
            <a:r>
              <a:rPr lang="en-US" sz="1800" dirty="0"/>
              <a:t> </a:t>
            </a:r>
            <a:r>
              <a:rPr lang="en-US" sz="1800" dirty="0" err="1"/>
              <a:t>anh</a:t>
            </a:r>
            <a:r>
              <a:rPr lang="en-US" sz="1800" dirty="0"/>
              <a:t> </a:t>
            </a:r>
            <a:r>
              <a:rPr lang="en-US" sz="1800" dirty="0" err="1"/>
              <a:t>thợ</a:t>
            </a:r>
            <a:r>
              <a:rPr lang="en-US" sz="1800" dirty="0"/>
              <a:t> </a:t>
            </a:r>
            <a:r>
              <a:rPr lang="en-US" sz="1800" dirty="0" err="1"/>
              <a:t>mộc</a:t>
            </a:r>
            <a:r>
              <a:rPr lang="en-US" sz="1800" dirty="0"/>
              <a:t> </a:t>
            </a:r>
            <a:r>
              <a:rPr lang="en-US" sz="1800" dirty="0" err="1"/>
              <a:t>ngày</a:t>
            </a:r>
            <a:r>
              <a:rPr lang="en-US" sz="1800" dirty="0"/>
              <a:t> </a:t>
            </a:r>
            <a:r>
              <a:rPr lang="en-US" sz="1800" dirty="0" err="1"/>
              <a:t>trước</a:t>
            </a:r>
            <a:r>
              <a:rPr lang="en-US" sz="1800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965654-156E-4E41-5870-9E7E6C28CB5E}"/>
              </a:ext>
            </a:extLst>
          </p:cNvPr>
          <p:cNvSpPr txBox="1"/>
          <p:nvPr/>
        </p:nvSpPr>
        <p:spPr>
          <a:xfrm>
            <a:off x="3068320" y="2319694"/>
            <a:ext cx="4623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tiền</a:t>
            </a:r>
            <a:r>
              <a:rPr lang="en-US" sz="1800" dirty="0"/>
              <a:t> </a:t>
            </a:r>
            <a:r>
              <a:rPr lang="en-US" sz="1800" dirty="0" err="1"/>
              <a:t>người</a:t>
            </a:r>
            <a:r>
              <a:rPr lang="en-US" sz="1800" dirty="0"/>
              <a:t> </a:t>
            </a:r>
            <a:r>
              <a:rPr lang="en-US" sz="1800" dirty="0" err="1"/>
              <a:t>thợ</a:t>
            </a:r>
            <a:r>
              <a:rPr lang="en-US" sz="1800" dirty="0"/>
              <a:t> </a:t>
            </a:r>
            <a:r>
              <a:rPr lang="en-US" sz="1800" dirty="0" err="1"/>
              <a:t>mộc</a:t>
            </a:r>
            <a:r>
              <a:rPr lang="en-US" sz="1800" dirty="0"/>
              <a:t> </a:t>
            </a:r>
            <a:r>
              <a:rPr lang="en-US" sz="1800" dirty="0" err="1"/>
              <a:t>bỏ</a:t>
            </a:r>
            <a:r>
              <a:rPr lang="en-US" sz="1800" dirty="0"/>
              <a:t> </a:t>
            </a:r>
            <a:r>
              <a:rPr lang="en-US" sz="1800" dirty="0" err="1"/>
              <a:t>ra</a:t>
            </a:r>
            <a:r>
              <a:rPr lang="en-US" sz="1800" dirty="0"/>
              <a:t> </a:t>
            </a:r>
            <a:r>
              <a:rPr lang="en-US" sz="1800" dirty="0" err="1"/>
              <a:t>mua</a:t>
            </a:r>
            <a:r>
              <a:rPr lang="en-US" sz="1800" dirty="0"/>
              <a:t> </a:t>
            </a:r>
            <a:r>
              <a:rPr lang="en-US" sz="1800" dirty="0" err="1"/>
              <a:t>gỗ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 bao </a:t>
            </a:r>
            <a:r>
              <a:rPr lang="en-US" sz="1800" dirty="0" err="1"/>
              <a:t>nhiêu</a:t>
            </a:r>
            <a:r>
              <a:rPr lang="en-US" sz="1800" dirty="0"/>
              <a:t>?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1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13">
            <a:extLst>
              <a:ext uri="{FF2B5EF4-FFF2-40B4-BE49-F238E27FC236}">
                <a16:creationId xmlns:a16="http://schemas.microsoft.com/office/drawing/2014/main" id="{5A24E4C6-83B9-CA5C-AA43-B10CE9421F35}"/>
              </a:ext>
            </a:extLst>
          </p:cNvPr>
          <p:cNvSpPr txBox="1"/>
          <p:nvPr/>
        </p:nvSpPr>
        <p:spPr>
          <a:xfrm>
            <a:off x="2103120" y="0"/>
            <a:ext cx="387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III. TÌM HIỂU CHI TIẾT</a:t>
            </a:r>
          </a:p>
        </p:txBody>
      </p:sp>
      <p:sp>
        <p:nvSpPr>
          <p:cNvPr id="12" name="Hộp Văn bản 14">
            <a:extLst>
              <a:ext uri="{FF2B5EF4-FFF2-40B4-BE49-F238E27FC236}">
                <a16:creationId xmlns:a16="http://schemas.microsoft.com/office/drawing/2014/main" id="{F4B20C5D-91C3-7539-7FF7-C514F7B670FF}"/>
              </a:ext>
            </a:extLst>
          </p:cNvPr>
          <p:cNvSpPr txBox="1"/>
          <p:nvPr/>
        </p:nvSpPr>
        <p:spPr>
          <a:xfrm>
            <a:off x="2103120" y="461665"/>
            <a:ext cx="63093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1. Gia </a:t>
            </a:r>
            <a:r>
              <a:rPr lang="en-US" sz="2200" b="1" dirty="0" err="1"/>
              <a:t>cảnh</a:t>
            </a:r>
            <a:r>
              <a:rPr lang="en-US" sz="2200" b="1" dirty="0"/>
              <a:t> </a:t>
            </a:r>
            <a:r>
              <a:rPr lang="en-US" sz="2200" b="1" dirty="0" err="1"/>
              <a:t>của</a:t>
            </a:r>
            <a:r>
              <a:rPr lang="en-US" sz="2200" b="1" dirty="0"/>
              <a:t> </a:t>
            </a:r>
            <a:r>
              <a:rPr lang="en-US" sz="2200" b="1" dirty="0" err="1"/>
              <a:t>người</a:t>
            </a:r>
            <a:r>
              <a:rPr lang="en-US" sz="2200" b="1" dirty="0"/>
              <a:t> </a:t>
            </a:r>
            <a:r>
              <a:rPr lang="en-US" sz="2200" b="1" dirty="0" err="1"/>
              <a:t>thợ</a:t>
            </a:r>
            <a:r>
              <a:rPr lang="en-US" sz="2200" b="1" dirty="0"/>
              <a:t> </a:t>
            </a:r>
            <a:r>
              <a:rPr lang="en-US" sz="2200" b="1" dirty="0" err="1"/>
              <a:t>mộc</a:t>
            </a:r>
            <a:r>
              <a:rPr lang="en-US" sz="2200" b="1" dirty="0"/>
              <a:t> </a:t>
            </a:r>
            <a:r>
              <a:rPr lang="en-US" sz="2200" b="1" dirty="0" err="1"/>
              <a:t>ngày</a:t>
            </a:r>
            <a:r>
              <a:rPr lang="en-US" sz="2200" b="1" dirty="0"/>
              <a:t> </a:t>
            </a:r>
            <a:r>
              <a:rPr lang="en-US" sz="2200" b="1" dirty="0" err="1"/>
              <a:t>trước</a:t>
            </a:r>
            <a:endParaRPr lang="en-US" sz="22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850AE43-31CF-F094-56CA-56D79CA00482}"/>
              </a:ext>
            </a:extLst>
          </p:cNvPr>
          <p:cNvSpPr/>
          <p:nvPr/>
        </p:nvSpPr>
        <p:spPr>
          <a:xfrm>
            <a:off x="411480" y="1354217"/>
            <a:ext cx="3779520" cy="130048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E7945DE-7F83-7395-4966-22DC6D6FD44E}"/>
              </a:ext>
            </a:extLst>
          </p:cNvPr>
          <p:cNvSpPr/>
          <p:nvPr/>
        </p:nvSpPr>
        <p:spPr>
          <a:xfrm>
            <a:off x="447040" y="1394857"/>
            <a:ext cx="3710940" cy="12217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800" dirty="0" err="1">
                <a:solidFill>
                  <a:srgbClr val="000000"/>
                </a:solidFill>
              </a:rPr>
              <a:t>Ngày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xưa</a:t>
            </a:r>
            <a:r>
              <a:rPr lang="en-US" sz="1800" dirty="0">
                <a:solidFill>
                  <a:srgbClr val="000000"/>
                </a:solidFill>
              </a:rPr>
              <a:t>, </a:t>
            </a:r>
            <a:r>
              <a:rPr lang="en-US" sz="1800" dirty="0" err="1">
                <a:solidFill>
                  <a:srgbClr val="000000"/>
                </a:solidFill>
              </a:rPr>
              <a:t>người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thợ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mộc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mua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gỗ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về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để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làm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nghề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đẽo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cày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mà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bán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6207DD-9AB2-D07D-04A2-8A9C00F039EB}"/>
              </a:ext>
            </a:extLst>
          </p:cNvPr>
          <p:cNvSpPr/>
          <p:nvPr/>
        </p:nvSpPr>
        <p:spPr>
          <a:xfrm>
            <a:off x="4950460" y="1354217"/>
            <a:ext cx="3779520" cy="130048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24062F3-F078-B039-5FEA-52008FA06EA0}"/>
              </a:ext>
            </a:extLst>
          </p:cNvPr>
          <p:cNvSpPr/>
          <p:nvPr/>
        </p:nvSpPr>
        <p:spPr>
          <a:xfrm>
            <a:off x="4986020" y="1394857"/>
            <a:ext cx="3710940" cy="12217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800" dirty="0" err="1">
                <a:solidFill>
                  <a:srgbClr val="000000"/>
                </a:solidFill>
              </a:rPr>
              <a:t>Nghề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kiếm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sống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bình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thường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của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người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nông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dân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Việt</a:t>
            </a:r>
            <a:r>
              <a:rPr lang="en-US" sz="1800" dirty="0">
                <a:solidFill>
                  <a:srgbClr val="000000"/>
                </a:solidFill>
              </a:rPr>
              <a:t> Nam </a:t>
            </a:r>
            <a:r>
              <a:rPr lang="en-US" sz="1800" dirty="0" err="1">
                <a:solidFill>
                  <a:srgbClr val="000000"/>
                </a:solidFill>
              </a:rPr>
              <a:t>xưa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23BBFA18-CFB4-5413-9ED5-CB9B508F91E4}"/>
              </a:ext>
            </a:extLst>
          </p:cNvPr>
          <p:cNvSpPr/>
          <p:nvPr/>
        </p:nvSpPr>
        <p:spPr>
          <a:xfrm>
            <a:off x="4338320" y="1789013"/>
            <a:ext cx="467360" cy="430887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6189125-9CCD-64DD-0E87-158ABB6C2358}"/>
              </a:ext>
            </a:extLst>
          </p:cNvPr>
          <p:cNvSpPr/>
          <p:nvPr/>
        </p:nvSpPr>
        <p:spPr>
          <a:xfrm>
            <a:off x="411480" y="2897009"/>
            <a:ext cx="3779520" cy="130048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3790B16-B5A3-639B-7835-56406666C640}"/>
              </a:ext>
            </a:extLst>
          </p:cNvPr>
          <p:cNvSpPr/>
          <p:nvPr/>
        </p:nvSpPr>
        <p:spPr>
          <a:xfrm>
            <a:off x="445770" y="2936379"/>
            <a:ext cx="3710940" cy="12217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000000"/>
                </a:solidFill>
              </a:rPr>
              <a:t>Anh </a:t>
            </a:r>
            <a:r>
              <a:rPr lang="en-US" sz="1800" dirty="0" err="1">
                <a:solidFill>
                  <a:srgbClr val="000000"/>
                </a:solidFill>
              </a:rPr>
              <a:t>bỏ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ba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trăm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quan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để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mua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gỗ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1CE68722-C7B6-27D1-F601-C5FE73AF6DB8}"/>
              </a:ext>
            </a:extLst>
          </p:cNvPr>
          <p:cNvSpPr/>
          <p:nvPr/>
        </p:nvSpPr>
        <p:spPr>
          <a:xfrm>
            <a:off x="4338320" y="3331805"/>
            <a:ext cx="467360" cy="430887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42BDA95-DBEF-F886-C4A6-3D73DB46F9CE}"/>
              </a:ext>
            </a:extLst>
          </p:cNvPr>
          <p:cNvSpPr/>
          <p:nvPr/>
        </p:nvSpPr>
        <p:spPr>
          <a:xfrm>
            <a:off x="4983480" y="2895739"/>
            <a:ext cx="3779520" cy="130048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29FAE3F-846D-2684-7522-80A248068532}"/>
              </a:ext>
            </a:extLst>
          </p:cNvPr>
          <p:cNvSpPr/>
          <p:nvPr/>
        </p:nvSpPr>
        <p:spPr>
          <a:xfrm>
            <a:off x="5019040" y="2936379"/>
            <a:ext cx="3710940" cy="12217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800" dirty="0" err="1">
                <a:solidFill>
                  <a:srgbClr val="000000"/>
                </a:solidFill>
              </a:rPr>
              <a:t>Đầu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tư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và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bỏ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ra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một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số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tiền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rất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lớn</a:t>
            </a:r>
            <a:endParaRPr lang="en-US" sz="1800" dirty="0">
              <a:solidFill>
                <a:srgbClr val="000000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1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13">
            <a:extLst>
              <a:ext uri="{FF2B5EF4-FFF2-40B4-BE49-F238E27FC236}">
                <a16:creationId xmlns:a16="http://schemas.microsoft.com/office/drawing/2014/main" id="{5A24E4C6-83B9-CA5C-AA43-B10CE9421F35}"/>
              </a:ext>
            </a:extLst>
          </p:cNvPr>
          <p:cNvSpPr txBox="1"/>
          <p:nvPr/>
        </p:nvSpPr>
        <p:spPr>
          <a:xfrm>
            <a:off x="2103120" y="0"/>
            <a:ext cx="387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III. TÌM HIỂU CHI TIẾT</a:t>
            </a:r>
          </a:p>
        </p:txBody>
      </p:sp>
      <p:sp>
        <p:nvSpPr>
          <p:cNvPr id="12" name="Hộp Văn bản 14">
            <a:extLst>
              <a:ext uri="{FF2B5EF4-FFF2-40B4-BE49-F238E27FC236}">
                <a16:creationId xmlns:a16="http://schemas.microsoft.com/office/drawing/2014/main" id="{F4B20C5D-91C3-7539-7FF7-C514F7B670FF}"/>
              </a:ext>
            </a:extLst>
          </p:cNvPr>
          <p:cNvSpPr txBox="1"/>
          <p:nvPr/>
        </p:nvSpPr>
        <p:spPr>
          <a:xfrm>
            <a:off x="2103120" y="461665"/>
            <a:ext cx="63093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1. Gia </a:t>
            </a:r>
            <a:r>
              <a:rPr lang="en-US" sz="2200" b="1" dirty="0" err="1"/>
              <a:t>cảnh</a:t>
            </a:r>
            <a:r>
              <a:rPr lang="en-US" sz="2200" b="1" dirty="0"/>
              <a:t> </a:t>
            </a:r>
            <a:r>
              <a:rPr lang="en-US" sz="2200" b="1" dirty="0" err="1"/>
              <a:t>của</a:t>
            </a:r>
            <a:r>
              <a:rPr lang="en-US" sz="2200" b="1" dirty="0"/>
              <a:t> </a:t>
            </a:r>
            <a:r>
              <a:rPr lang="en-US" sz="2200" b="1" dirty="0" err="1"/>
              <a:t>người</a:t>
            </a:r>
            <a:r>
              <a:rPr lang="en-US" sz="2200" b="1" dirty="0"/>
              <a:t> </a:t>
            </a:r>
            <a:r>
              <a:rPr lang="en-US" sz="2200" b="1" dirty="0" err="1"/>
              <a:t>thợ</a:t>
            </a:r>
            <a:r>
              <a:rPr lang="en-US" sz="2200" b="1" dirty="0"/>
              <a:t> </a:t>
            </a:r>
            <a:r>
              <a:rPr lang="en-US" sz="2200" b="1" dirty="0" err="1"/>
              <a:t>mộc</a:t>
            </a:r>
            <a:r>
              <a:rPr lang="en-US" sz="2200" b="1" dirty="0"/>
              <a:t> </a:t>
            </a:r>
            <a:r>
              <a:rPr lang="en-US" sz="2200" b="1" dirty="0" err="1"/>
              <a:t>ngày</a:t>
            </a:r>
            <a:r>
              <a:rPr lang="en-US" sz="2200" b="1" dirty="0"/>
              <a:t> </a:t>
            </a:r>
            <a:r>
              <a:rPr lang="en-US" sz="2200" b="1" dirty="0" err="1"/>
              <a:t>trước</a:t>
            </a:r>
            <a:endParaRPr lang="en-US" sz="22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850AE43-31CF-F094-56CA-56D79CA00482}"/>
              </a:ext>
            </a:extLst>
          </p:cNvPr>
          <p:cNvSpPr/>
          <p:nvPr/>
        </p:nvSpPr>
        <p:spPr>
          <a:xfrm>
            <a:off x="411480" y="1354217"/>
            <a:ext cx="3779520" cy="130048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E7945DE-7F83-7395-4966-22DC6D6FD44E}"/>
              </a:ext>
            </a:extLst>
          </p:cNvPr>
          <p:cNvSpPr/>
          <p:nvPr/>
        </p:nvSpPr>
        <p:spPr>
          <a:xfrm>
            <a:off x="447040" y="1394857"/>
            <a:ext cx="3710940" cy="12217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800" dirty="0" err="1">
                <a:solidFill>
                  <a:srgbClr val="000000"/>
                </a:solidFill>
              </a:rPr>
              <a:t>Cửa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hàng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mở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bên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đường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6207DD-9AB2-D07D-04A2-8A9C00F039EB}"/>
              </a:ext>
            </a:extLst>
          </p:cNvPr>
          <p:cNvSpPr/>
          <p:nvPr/>
        </p:nvSpPr>
        <p:spPr>
          <a:xfrm>
            <a:off x="4950460" y="1354217"/>
            <a:ext cx="3779520" cy="130048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24062F3-F078-B039-5FEA-52008FA06EA0}"/>
              </a:ext>
            </a:extLst>
          </p:cNvPr>
          <p:cNvSpPr/>
          <p:nvPr/>
        </p:nvSpPr>
        <p:spPr>
          <a:xfrm>
            <a:off x="4986020" y="1394857"/>
            <a:ext cx="3710940" cy="12217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800" dirty="0" err="1">
                <a:solidFill>
                  <a:srgbClr val="000000"/>
                </a:solidFill>
              </a:rPr>
              <a:t>Vị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trí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thuận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lợi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để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buôn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bán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23BBFA18-CFB4-5413-9ED5-CB9B508F91E4}"/>
              </a:ext>
            </a:extLst>
          </p:cNvPr>
          <p:cNvSpPr/>
          <p:nvPr/>
        </p:nvSpPr>
        <p:spPr>
          <a:xfrm>
            <a:off x="4338320" y="1789013"/>
            <a:ext cx="467360" cy="430887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6189125-9CCD-64DD-0E87-158ABB6C2358}"/>
              </a:ext>
            </a:extLst>
          </p:cNvPr>
          <p:cNvSpPr/>
          <p:nvPr/>
        </p:nvSpPr>
        <p:spPr>
          <a:xfrm>
            <a:off x="411480" y="2897009"/>
            <a:ext cx="3779520" cy="130048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3790B16-B5A3-639B-7835-56406666C640}"/>
              </a:ext>
            </a:extLst>
          </p:cNvPr>
          <p:cNvSpPr/>
          <p:nvPr/>
        </p:nvSpPr>
        <p:spPr>
          <a:xfrm>
            <a:off x="445770" y="2936379"/>
            <a:ext cx="3710940" cy="12217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800" dirty="0">
                <a:solidFill>
                  <a:srgbClr val="000000"/>
                </a:solidFill>
              </a:rPr>
              <a:t>Ai qua </a:t>
            </a:r>
            <a:r>
              <a:rPr lang="en-US" sz="1800" dirty="0" err="1">
                <a:solidFill>
                  <a:srgbClr val="000000"/>
                </a:solidFill>
              </a:rPr>
              <a:t>đó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cũng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ghé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vào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coi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1CE68722-C7B6-27D1-F601-C5FE73AF6DB8}"/>
              </a:ext>
            </a:extLst>
          </p:cNvPr>
          <p:cNvSpPr/>
          <p:nvPr/>
        </p:nvSpPr>
        <p:spPr>
          <a:xfrm>
            <a:off x="4338320" y="3331805"/>
            <a:ext cx="467360" cy="430887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42BDA95-DBEF-F886-C4A6-3D73DB46F9CE}"/>
              </a:ext>
            </a:extLst>
          </p:cNvPr>
          <p:cNvSpPr/>
          <p:nvPr/>
        </p:nvSpPr>
        <p:spPr>
          <a:xfrm>
            <a:off x="4983480" y="2895739"/>
            <a:ext cx="3779520" cy="130048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29FAE3F-846D-2684-7522-80A248068532}"/>
              </a:ext>
            </a:extLst>
          </p:cNvPr>
          <p:cNvSpPr/>
          <p:nvPr/>
        </p:nvSpPr>
        <p:spPr>
          <a:xfrm>
            <a:off x="5019040" y="2936379"/>
            <a:ext cx="3710940" cy="12217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800" dirty="0" err="1">
                <a:solidFill>
                  <a:srgbClr val="000000"/>
                </a:solidFill>
              </a:rPr>
              <a:t>Kinh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doanh</a:t>
            </a:r>
            <a:r>
              <a:rPr lang="en-US" sz="1800" dirty="0">
                <a:solidFill>
                  <a:srgbClr val="000000"/>
                </a:solidFill>
              </a:rPr>
              <a:t>, </a:t>
            </a:r>
            <a:r>
              <a:rPr lang="en-US" sz="1800" dirty="0" err="1">
                <a:solidFill>
                  <a:srgbClr val="000000"/>
                </a:solidFill>
              </a:rPr>
              <a:t>buôn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bán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thuận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lợi</a:t>
            </a:r>
            <a:r>
              <a:rPr lang="en-US" sz="1800" dirty="0">
                <a:solidFill>
                  <a:srgbClr val="000000"/>
                </a:solidFill>
              </a:rPr>
              <a:t>, </a:t>
            </a:r>
            <a:r>
              <a:rPr lang="en-US" sz="1800" dirty="0" err="1">
                <a:solidFill>
                  <a:srgbClr val="000000"/>
                </a:solidFill>
              </a:rPr>
              <a:t>đông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khách</a:t>
            </a:r>
            <a:endParaRPr lang="en-US" sz="1800" dirty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68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3">
            <a:extLst>
              <a:ext uri="{FF2B5EF4-FFF2-40B4-BE49-F238E27FC236}">
                <a16:creationId xmlns:a16="http://schemas.microsoft.com/office/drawing/2014/main" id="{EA6F695F-6445-3B3E-25C2-FFD31062DC90}"/>
              </a:ext>
            </a:extLst>
          </p:cNvPr>
          <p:cNvSpPr txBox="1"/>
          <p:nvPr/>
        </p:nvSpPr>
        <p:spPr>
          <a:xfrm>
            <a:off x="0" y="0"/>
            <a:ext cx="387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III. TÌM HIỂU CHI TIẾT</a:t>
            </a:r>
          </a:p>
        </p:txBody>
      </p:sp>
      <p:sp>
        <p:nvSpPr>
          <p:cNvPr id="4" name="Hộp Văn bản 14">
            <a:extLst>
              <a:ext uri="{FF2B5EF4-FFF2-40B4-BE49-F238E27FC236}">
                <a16:creationId xmlns:a16="http://schemas.microsoft.com/office/drawing/2014/main" id="{004F7F0E-D480-1C3A-7518-5C913BBF2445}"/>
              </a:ext>
            </a:extLst>
          </p:cNvPr>
          <p:cNvSpPr txBox="1"/>
          <p:nvPr/>
        </p:nvSpPr>
        <p:spPr>
          <a:xfrm>
            <a:off x="0" y="461665"/>
            <a:ext cx="88777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2. </a:t>
            </a:r>
            <a:r>
              <a:rPr lang="en-US" sz="2200" b="1" dirty="0" err="1"/>
              <a:t>Hành</a:t>
            </a:r>
            <a:r>
              <a:rPr lang="en-US" sz="2200" b="1" dirty="0"/>
              <a:t> </a:t>
            </a:r>
            <a:r>
              <a:rPr lang="en-US" sz="2200" b="1" dirty="0" err="1"/>
              <a:t>động</a:t>
            </a:r>
            <a:r>
              <a:rPr lang="en-US" sz="2200" b="1" dirty="0"/>
              <a:t> </a:t>
            </a:r>
            <a:r>
              <a:rPr lang="en-US" sz="2200" b="1" dirty="0" err="1"/>
              <a:t>của</a:t>
            </a:r>
            <a:r>
              <a:rPr lang="en-US" sz="2200" b="1" dirty="0"/>
              <a:t> </a:t>
            </a:r>
            <a:r>
              <a:rPr lang="en-US" sz="2200" b="1" dirty="0" err="1"/>
              <a:t>người</a:t>
            </a:r>
            <a:r>
              <a:rPr lang="en-US" sz="2200" b="1" dirty="0"/>
              <a:t> </a:t>
            </a:r>
            <a:r>
              <a:rPr lang="en-US" sz="2200" b="1" dirty="0" err="1"/>
              <a:t>thợ</a:t>
            </a:r>
            <a:r>
              <a:rPr lang="en-US" sz="2200" b="1" dirty="0"/>
              <a:t> </a:t>
            </a:r>
            <a:r>
              <a:rPr lang="en-US" sz="2200" b="1" dirty="0" err="1"/>
              <a:t>mộc</a:t>
            </a:r>
            <a:r>
              <a:rPr lang="en-US" sz="2200" b="1" dirty="0"/>
              <a:t> </a:t>
            </a:r>
            <a:r>
              <a:rPr lang="en-US" sz="2200" b="1" dirty="0" err="1"/>
              <a:t>khi</a:t>
            </a:r>
            <a:r>
              <a:rPr lang="en-US" sz="2200" b="1" dirty="0"/>
              <a:t> </a:t>
            </a:r>
            <a:r>
              <a:rPr lang="en-US" sz="2200" b="1" dirty="0" err="1"/>
              <a:t>nhận</a:t>
            </a:r>
            <a:r>
              <a:rPr lang="en-US" sz="2200" b="1" dirty="0"/>
              <a:t> </a:t>
            </a:r>
            <a:r>
              <a:rPr lang="en-US" sz="2200" b="1" dirty="0" err="1"/>
              <a:t>lời</a:t>
            </a:r>
            <a:r>
              <a:rPr lang="en-US" sz="2200" b="1" dirty="0"/>
              <a:t> </a:t>
            </a:r>
            <a:r>
              <a:rPr lang="en-US" sz="2200" b="1" dirty="0" err="1"/>
              <a:t>khuyên</a:t>
            </a:r>
            <a:r>
              <a:rPr lang="en-US" sz="2200" b="1" dirty="0"/>
              <a:t> </a:t>
            </a:r>
            <a:r>
              <a:rPr lang="en-US" sz="2200" b="1" dirty="0" err="1"/>
              <a:t>của</a:t>
            </a:r>
            <a:r>
              <a:rPr lang="en-US" sz="2200" b="1" dirty="0"/>
              <a:t> </a:t>
            </a:r>
            <a:r>
              <a:rPr lang="en-US" sz="2200" b="1" dirty="0" err="1"/>
              <a:t>mọi</a:t>
            </a:r>
            <a:r>
              <a:rPr lang="en-US" sz="2200" b="1" dirty="0"/>
              <a:t> </a:t>
            </a:r>
            <a:r>
              <a:rPr lang="en-US" sz="2200" b="1" dirty="0" err="1"/>
              <a:t>người</a:t>
            </a:r>
            <a:endParaRPr lang="en-US" sz="22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D538FE-8C2B-DC94-1C27-33A4935BD3EA}"/>
              </a:ext>
            </a:extLst>
          </p:cNvPr>
          <p:cNvSpPr txBox="1"/>
          <p:nvPr/>
        </p:nvSpPr>
        <p:spPr>
          <a:xfrm>
            <a:off x="2028759" y="820641"/>
            <a:ext cx="5086481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CẶP ĐÔI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FDDC1A-60CB-3288-9CDE-ABB00B9F5287}"/>
              </a:ext>
            </a:extLst>
          </p:cNvPr>
          <p:cNvSpPr txBox="1"/>
          <p:nvPr/>
        </p:nvSpPr>
        <p:spPr>
          <a:xfrm>
            <a:off x="711843" y="1800492"/>
            <a:ext cx="7720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err="1"/>
              <a:t>Đọc</a:t>
            </a:r>
            <a:r>
              <a:rPr lang="en-US" sz="2000" dirty="0"/>
              <a:t> </a:t>
            </a:r>
            <a:r>
              <a:rPr lang="en-US" sz="2000" dirty="0" err="1"/>
              <a:t>kĩ</a:t>
            </a:r>
            <a:r>
              <a:rPr lang="en-US" sz="2000" dirty="0"/>
              <a:t> </a:t>
            </a:r>
            <a:r>
              <a:rPr lang="en-US" sz="2000" dirty="0" err="1"/>
              <a:t>đoạn</a:t>
            </a:r>
            <a:r>
              <a:rPr lang="en-US" sz="2000" dirty="0"/>
              <a:t> </a:t>
            </a:r>
            <a:r>
              <a:rPr lang="en-US" sz="2000" dirty="0" err="1"/>
              <a:t>hai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truyện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điền</a:t>
            </a:r>
            <a:r>
              <a:rPr lang="en-US" sz="2000" dirty="0"/>
              <a:t> </a:t>
            </a:r>
            <a:r>
              <a:rPr lang="en-US" sz="2000" dirty="0" err="1"/>
              <a:t>thông</a:t>
            </a:r>
            <a:r>
              <a:rPr lang="en-US" sz="2000" dirty="0"/>
              <a:t> tin </a:t>
            </a:r>
            <a:r>
              <a:rPr lang="en-US" sz="2000" dirty="0" err="1"/>
              <a:t>vào</a:t>
            </a:r>
            <a:r>
              <a:rPr lang="en-US" sz="2000" dirty="0"/>
              <a:t> </a:t>
            </a:r>
            <a:r>
              <a:rPr lang="en-US" sz="2000" dirty="0" err="1"/>
              <a:t>bảng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:</a:t>
            </a: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1D33E6A5-BFA0-CA0F-AA2B-4C5342BCB3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6775189"/>
              </p:ext>
            </p:extLst>
          </p:nvPr>
        </p:nvGraphicFramePr>
        <p:xfrm>
          <a:off x="2781782" y="2571750"/>
          <a:ext cx="6096000" cy="1889760"/>
        </p:xfrm>
        <a:graphic>
          <a:graphicData uri="http://schemas.openxmlformats.org/drawingml/2006/table">
            <a:tbl>
              <a:tblPr firstRow="1" bandRow="1">
                <a:tableStyleId>{E3CA3211-C205-4E90-B0C6-F8945F3E4014}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00586204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673544039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2551298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rgbClr val="FFFFFF"/>
                          </a:solidFill>
                        </a:rPr>
                        <a:t>Lời</a:t>
                      </a:r>
                      <a:r>
                        <a:rPr lang="en-US" sz="2000" b="1" dirty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FFFF"/>
                          </a:solidFill>
                        </a:rPr>
                        <a:t>khuyên</a:t>
                      </a:r>
                      <a:r>
                        <a:rPr lang="en-US" sz="2000" b="1" dirty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FFFF"/>
                          </a:solidFill>
                        </a:rPr>
                        <a:t>của</a:t>
                      </a:r>
                      <a:r>
                        <a:rPr lang="en-US" sz="2000" b="1" dirty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FFFF"/>
                          </a:solidFill>
                        </a:rPr>
                        <a:t>mọi</a:t>
                      </a:r>
                      <a:r>
                        <a:rPr lang="en-US" sz="2000" b="1" dirty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FFFF"/>
                          </a:solidFill>
                        </a:rPr>
                        <a:t>người</a:t>
                      </a:r>
                      <a:endParaRPr lang="en-US" sz="2000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rgbClr val="FFFFFF"/>
                          </a:solidFill>
                        </a:rPr>
                        <a:t>Hành</a:t>
                      </a:r>
                      <a:r>
                        <a:rPr lang="en-US" sz="2000" b="1" dirty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FFFF"/>
                          </a:solidFill>
                        </a:rPr>
                        <a:t>động</a:t>
                      </a:r>
                      <a:r>
                        <a:rPr lang="en-US" sz="2000" b="1" dirty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FFFF"/>
                          </a:solidFill>
                        </a:rPr>
                        <a:t>của</a:t>
                      </a:r>
                      <a:r>
                        <a:rPr lang="en-US" sz="2000" b="1" dirty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FFFF"/>
                          </a:solidFill>
                        </a:rPr>
                        <a:t>người</a:t>
                      </a:r>
                      <a:r>
                        <a:rPr lang="en-US" sz="2000" b="1" dirty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FFFF"/>
                          </a:solidFill>
                        </a:rPr>
                        <a:t>thợ</a:t>
                      </a:r>
                      <a:r>
                        <a:rPr lang="en-US" sz="2000" b="1" dirty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FFFF"/>
                          </a:solidFill>
                        </a:rPr>
                        <a:t>mộc</a:t>
                      </a:r>
                      <a:endParaRPr lang="en-US" sz="2000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4689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err="1">
                          <a:solidFill>
                            <a:srgbClr val="FFFFFF"/>
                          </a:solidFill>
                        </a:rPr>
                        <a:t>Lần</a:t>
                      </a:r>
                      <a:r>
                        <a:rPr lang="en-US" sz="2000" b="1" dirty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FFFF"/>
                          </a:solidFill>
                        </a:rPr>
                        <a:t>thứ</a:t>
                      </a:r>
                      <a:r>
                        <a:rPr lang="en-US" sz="2000" b="1" dirty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FFFF"/>
                          </a:solidFill>
                        </a:rPr>
                        <a:t>nhất</a:t>
                      </a:r>
                      <a:endParaRPr lang="en-US" sz="2000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76408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err="1">
                          <a:solidFill>
                            <a:srgbClr val="FFFFFF"/>
                          </a:solidFill>
                        </a:rPr>
                        <a:t>Lần</a:t>
                      </a:r>
                      <a:r>
                        <a:rPr lang="en-US" sz="2000" b="1" dirty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FFFF"/>
                          </a:solidFill>
                        </a:rPr>
                        <a:t>thứ</a:t>
                      </a:r>
                      <a:r>
                        <a:rPr lang="en-US" sz="2000" b="1" dirty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FFFF"/>
                          </a:solidFill>
                        </a:rPr>
                        <a:t>hai</a:t>
                      </a:r>
                      <a:endParaRPr lang="en-US" sz="2000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97436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err="1">
                          <a:solidFill>
                            <a:srgbClr val="FFFFFF"/>
                          </a:solidFill>
                        </a:rPr>
                        <a:t>Lần</a:t>
                      </a:r>
                      <a:r>
                        <a:rPr lang="en-US" sz="2000" b="1" dirty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FFFF"/>
                          </a:solidFill>
                        </a:rPr>
                        <a:t>thứ</a:t>
                      </a:r>
                      <a:r>
                        <a:rPr lang="en-US" sz="2000" b="1" dirty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FFFF"/>
                          </a:solidFill>
                        </a:rPr>
                        <a:t>ba</a:t>
                      </a:r>
                      <a:endParaRPr lang="en-US" sz="2000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59635"/>
                  </a:ext>
                </a:extLst>
              </a:tr>
            </a:tbl>
          </a:graphicData>
        </a:graphic>
      </p:graphicFrame>
      <p:pic>
        <p:nvPicPr>
          <p:cNvPr id="3" name="Picture 3">
            <a:extLst>
              <a:ext uri="{FF2B5EF4-FFF2-40B4-BE49-F238E27FC236}">
                <a16:creationId xmlns:a16="http://schemas.microsoft.com/office/drawing/2014/main" id="{2158D397-BD7B-1086-D335-06C69C66F9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11843" y="2787038"/>
            <a:ext cx="1406122" cy="14591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489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3">
            <a:extLst>
              <a:ext uri="{FF2B5EF4-FFF2-40B4-BE49-F238E27FC236}">
                <a16:creationId xmlns:a16="http://schemas.microsoft.com/office/drawing/2014/main" id="{EA6F695F-6445-3B3E-25C2-FFD31062DC90}"/>
              </a:ext>
            </a:extLst>
          </p:cNvPr>
          <p:cNvSpPr txBox="1"/>
          <p:nvPr/>
        </p:nvSpPr>
        <p:spPr>
          <a:xfrm>
            <a:off x="0" y="0"/>
            <a:ext cx="387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III. TÌM HIỂU CHI TIẾT</a:t>
            </a:r>
          </a:p>
        </p:txBody>
      </p:sp>
      <p:sp>
        <p:nvSpPr>
          <p:cNvPr id="4" name="Hộp Văn bản 14">
            <a:extLst>
              <a:ext uri="{FF2B5EF4-FFF2-40B4-BE49-F238E27FC236}">
                <a16:creationId xmlns:a16="http://schemas.microsoft.com/office/drawing/2014/main" id="{004F7F0E-D480-1C3A-7518-5C913BBF2445}"/>
              </a:ext>
            </a:extLst>
          </p:cNvPr>
          <p:cNvSpPr txBox="1"/>
          <p:nvPr/>
        </p:nvSpPr>
        <p:spPr>
          <a:xfrm>
            <a:off x="0" y="461665"/>
            <a:ext cx="88777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2. </a:t>
            </a:r>
            <a:r>
              <a:rPr lang="en-US" sz="2200" b="1" dirty="0" err="1"/>
              <a:t>Hành</a:t>
            </a:r>
            <a:r>
              <a:rPr lang="en-US" sz="2200" b="1" dirty="0"/>
              <a:t> </a:t>
            </a:r>
            <a:r>
              <a:rPr lang="en-US" sz="2200" b="1" dirty="0" err="1"/>
              <a:t>động</a:t>
            </a:r>
            <a:r>
              <a:rPr lang="en-US" sz="2200" b="1" dirty="0"/>
              <a:t> </a:t>
            </a:r>
            <a:r>
              <a:rPr lang="en-US" sz="2200" b="1" dirty="0" err="1"/>
              <a:t>của</a:t>
            </a:r>
            <a:r>
              <a:rPr lang="en-US" sz="2200" b="1" dirty="0"/>
              <a:t> </a:t>
            </a:r>
            <a:r>
              <a:rPr lang="en-US" sz="2200" b="1" dirty="0" err="1"/>
              <a:t>người</a:t>
            </a:r>
            <a:r>
              <a:rPr lang="en-US" sz="2200" b="1" dirty="0"/>
              <a:t> </a:t>
            </a:r>
            <a:r>
              <a:rPr lang="en-US" sz="2200" b="1" dirty="0" err="1"/>
              <a:t>thợ</a:t>
            </a:r>
            <a:r>
              <a:rPr lang="en-US" sz="2200" b="1" dirty="0"/>
              <a:t> </a:t>
            </a:r>
            <a:r>
              <a:rPr lang="en-US" sz="2200" b="1" dirty="0" err="1"/>
              <a:t>mộc</a:t>
            </a:r>
            <a:r>
              <a:rPr lang="en-US" sz="2200" b="1" dirty="0"/>
              <a:t> </a:t>
            </a:r>
            <a:r>
              <a:rPr lang="en-US" sz="2200" b="1" dirty="0" err="1"/>
              <a:t>khi</a:t>
            </a:r>
            <a:r>
              <a:rPr lang="en-US" sz="2200" b="1" dirty="0"/>
              <a:t> </a:t>
            </a:r>
            <a:r>
              <a:rPr lang="en-US" sz="2200" b="1" dirty="0" err="1"/>
              <a:t>nhận</a:t>
            </a:r>
            <a:r>
              <a:rPr lang="en-US" sz="2200" b="1" dirty="0"/>
              <a:t> </a:t>
            </a:r>
            <a:r>
              <a:rPr lang="en-US" sz="2200" b="1" dirty="0" err="1"/>
              <a:t>lời</a:t>
            </a:r>
            <a:r>
              <a:rPr lang="en-US" sz="2200" b="1" dirty="0"/>
              <a:t> </a:t>
            </a:r>
            <a:r>
              <a:rPr lang="en-US" sz="2200" b="1" dirty="0" err="1"/>
              <a:t>khuyên</a:t>
            </a:r>
            <a:r>
              <a:rPr lang="en-US" sz="2200" b="1" dirty="0"/>
              <a:t> </a:t>
            </a:r>
            <a:r>
              <a:rPr lang="en-US" sz="2200" b="1" dirty="0" err="1"/>
              <a:t>của</a:t>
            </a:r>
            <a:r>
              <a:rPr lang="en-US" sz="2200" b="1" dirty="0"/>
              <a:t> </a:t>
            </a:r>
            <a:r>
              <a:rPr lang="en-US" sz="2200" b="1" dirty="0" err="1"/>
              <a:t>mọi</a:t>
            </a:r>
            <a:r>
              <a:rPr lang="en-US" sz="2200" b="1" dirty="0"/>
              <a:t> </a:t>
            </a:r>
            <a:r>
              <a:rPr lang="en-US" sz="2200" b="1" dirty="0" err="1"/>
              <a:t>người</a:t>
            </a:r>
            <a:endParaRPr lang="en-US" sz="2200" b="1" dirty="0"/>
          </a:p>
        </p:txBody>
      </p:sp>
      <p:pic>
        <p:nvPicPr>
          <p:cNvPr id="5" name="Picture 21">
            <a:extLst>
              <a:ext uri="{FF2B5EF4-FFF2-40B4-BE49-F238E27FC236}">
                <a16:creationId xmlns:a16="http://schemas.microsoft.com/office/drawing/2014/main" id="{B85BC3B5-4157-E88D-09DE-1ABF93D6C3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937760" y="2596815"/>
            <a:ext cx="4206240" cy="254668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E14100E-C3E5-F4FF-F654-73DEB2A1877E}"/>
              </a:ext>
            </a:extLst>
          </p:cNvPr>
          <p:cNvSpPr/>
          <p:nvPr/>
        </p:nvSpPr>
        <p:spPr>
          <a:xfrm>
            <a:off x="830580" y="1416517"/>
            <a:ext cx="4983480" cy="2453640"/>
          </a:xfrm>
          <a:prstGeom prst="roundRect">
            <a:avLst>
              <a:gd name="adj" fmla="val 10145"/>
            </a:avLst>
          </a:pr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1E0661-95F0-5D33-4607-86199FBA14DF}"/>
              </a:ext>
            </a:extLst>
          </p:cNvPr>
          <p:cNvSpPr txBox="1"/>
          <p:nvPr/>
        </p:nvSpPr>
        <p:spPr>
          <a:xfrm>
            <a:off x="1120140" y="1544628"/>
            <a:ext cx="1630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8F8F8"/>
                </a:solidFill>
              </a:rPr>
              <a:t>Gợi</a:t>
            </a:r>
            <a:r>
              <a:rPr lang="en-US" sz="2000" b="1" dirty="0">
                <a:solidFill>
                  <a:srgbClr val="F8F8F8"/>
                </a:solidFill>
              </a:rPr>
              <a:t> ý: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97A504-E411-DA2F-5ED7-B1D5EE50F5D9}"/>
              </a:ext>
            </a:extLst>
          </p:cNvPr>
          <p:cNvSpPr txBox="1"/>
          <p:nvPr/>
        </p:nvSpPr>
        <p:spPr>
          <a:xfrm>
            <a:off x="830580" y="1970128"/>
            <a:ext cx="4983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8F8F8"/>
              </a:buClr>
              <a:buFont typeface="Wingdings" panose="05000000000000000000" pitchFamily="2" charset="2"/>
              <a:buChar char="§"/>
            </a:pPr>
            <a:r>
              <a:rPr lang="en-US" sz="1800" dirty="0" err="1">
                <a:solidFill>
                  <a:srgbClr val="F8F8F8"/>
                </a:solidFill>
              </a:rPr>
              <a:t>Mọi</a:t>
            </a:r>
            <a:r>
              <a:rPr lang="en-US" sz="1800" dirty="0">
                <a:solidFill>
                  <a:srgbClr val="F8F8F8"/>
                </a:solidFill>
              </a:rPr>
              <a:t> </a:t>
            </a:r>
            <a:r>
              <a:rPr lang="en-US" sz="1800" dirty="0" err="1">
                <a:solidFill>
                  <a:srgbClr val="F8F8F8"/>
                </a:solidFill>
              </a:rPr>
              <a:t>người</a:t>
            </a:r>
            <a:r>
              <a:rPr lang="en-US" sz="1800" dirty="0">
                <a:solidFill>
                  <a:srgbClr val="F8F8F8"/>
                </a:solidFill>
              </a:rPr>
              <a:t> qua </a:t>
            </a:r>
            <a:r>
              <a:rPr lang="en-US" sz="1800" dirty="0" err="1">
                <a:solidFill>
                  <a:srgbClr val="F8F8F8"/>
                </a:solidFill>
              </a:rPr>
              <a:t>đường</a:t>
            </a:r>
            <a:r>
              <a:rPr lang="en-US" sz="1800" dirty="0">
                <a:solidFill>
                  <a:srgbClr val="F8F8F8"/>
                </a:solidFill>
              </a:rPr>
              <a:t> </a:t>
            </a:r>
            <a:r>
              <a:rPr lang="en-US" sz="1800" dirty="0" err="1">
                <a:solidFill>
                  <a:srgbClr val="F8F8F8"/>
                </a:solidFill>
              </a:rPr>
              <a:t>đã</a:t>
            </a:r>
            <a:r>
              <a:rPr lang="en-US" sz="1800" dirty="0">
                <a:solidFill>
                  <a:srgbClr val="F8F8F8"/>
                </a:solidFill>
              </a:rPr>
              <a:t> </a:t>
            </a:r>
            <a:r>
              <a:rPr lang="en-US" sz="1800" dirty="0" err="1">
                <a:solidFill>
                  <a:srgbClr val="F8F8F8"/>
                </a:solidFill>
              </a:rPr>
              <a:t>khuyên</a:t>
            </a:r>
            <a:r>
              <a:rPr lang="en-US" sz="1800" dirty="0">
                <a:solidFill>
                  <a:srgbClr val="F8F8F8"/>
                </a:solidFill>
              </a:rPr>
              <a:t> </a:t>
            </a:r>
            <a:r>
              <a:rPr lang="en-US" sz="1800" dirty="0" err="1">
                <a:solidFill>
                  <a:srgbClr val="F8F8F8"/>
                </a:solidFill>
              </a:rPr>
              <a:t>người</a:t>
            </a:r>
            <a:r>
              <a:rPr lang="en-US" sz="1800" dirty="0">
                <a:solidFill>
                  <a:srgbClr val="F8F8F8"/>
                </a:solidFill>
              </a:rPr>
              <a:t> </a:t>
            </a:r>
            <a:r>
              <a:rPr lang="en-US" sz="1800" dirty="0" err="1">
                <a:solidFill>
                  <a:srgbClr val="F8F8F8"/>
                </a:solidFill>
              </a:rPr>
              <a:t>thợ</a:t>
            </a:r>
            <a:r>
              <a:rPr lang="en-US" sz="1800" dirty="0">
                <a:solidFill>
                  <a:srgbClr val="F8F8F8"/>
                </a:solidFill>
              </a:rPr>
              <a:t> </a:t>
            </a:r>
            <a:r>
              <a:rPr lang="en-US" sz="1800" dirty="0" err="1">
                <a:solidFill>
                  <a:srgbClr val="F8F8F8"/>
                </a:solidFill>
              </a:rPr>
              <a:t>mộc</a:t>
            </a:r>
            <a:r>
              <a:rPr lang="en-US" sz="1800" dirty="0">
                <a:solidFill>
                  <a:srgbClr val="F8F8F8"/>
                </a:solidFill>
              </a:rPr>
              <a:t> </a:t>
            </a:r>
            <a:r>
              <a:rPr lang="en-US" sz="1800" dirty="0" err="1">
                <a:solidFill>
                  <a:srgbClr val="F8F8F8"/>
                </a:solidFill>
              </a:rPr>
              <a:t>những</a:t>
            </a:r>
            <a:r>
              <a:rPr lang="en-US" sz="1800" dirty="0">
                <a:solidFill>
                  <a:srgbClr val="F8F8F8"/>
                </a:solidFill>
              </a:rPr>
              <a:t> </a:t>
            </a:r>
            <a:r>
              <a:rPr lang="en-US" sz="1800" dirty="0" err="1">
                <a:solidFill>
                  <a:srgbClr val="F8F8F8"/>
                </a:solidFill>
              </a:rPr>
              <a:t>điều</a:t>
            </a:r>
            <a:r>
              <a:rPr lang="en-US" sz="1800" dirty="0">
                <a:solidFill>
                  <a:srgbClr val="F8F8F8"/>
                </a:solidFill>
              </a:rPr>
              <a:t> </a:t>
            </a:r>
            <a:r>
              <a:rPr lang="en-US" sz="1800" dirty="0" err="1">
                <a:solidFill>
                  <a:srgbClr val="F8F8F8"/>
                </a:solidFill>
              </a:rPr>
              <a:t>gì</a:t>
            </a:r>
            <a:r>
              <a:rPr lang="en-US" sz="1800" dirty="0">
                <a:solidFill>
                  <a:srgbClr val="F8F8F8"/>
                </a:solidFill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3BA632-B36D-C6EE-279F-0CEFD288D9DD}"/>
              </a:ext>
            </a:extLst>
          </p:cNvPr>
          <p:cNvSpPr txBox="1"/>
          <p:nvPr/>
        </p:nvSpPr>
        <p:spPr>
          <a:xfrm>
            <a:off x="830580" y="2801870"/>
            <a:ext cx="4983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8F8F8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F8F8F8"/>
                </a:solidFill>
              </a:rPr>
              <a:t>Em </a:t>
            </a:r>
            <a:r>
              <a:rPr lang="en-US" sz="1800" dirty="0" err="1">
                <a:solidFill>
                  <a:srgbClr val="F8F8F8"/>
                </a:solidFill>
              </a:rPr>
              <a:t>có</a:t>
            </a:r>
            <a:r>
              <a:rPr lang="en-US" sz="1800" dirty="0">
                <a:solidFill>
                  <a:srgbClr val="F8F8F8"/>
                </a:solidFill>
              </a:rPr>
              <a:t> </a:t>
            </a:r>
            <a:r>
              <a:rPr lang="en-US" sz="1800" dirty="0" err="1">
                <a:solidFill>
                  <a:srgbClr val="F8F8F8"/>
                </a:solidFill>
              </a:rPr>
              <a:t>đồng</a:t>
            </a:r>
            <a:r>
              <a:rPr lang="en-US" sz="1800" dirty="0">
                <a:solidFill>
                  <a:srgbClr val="F8F8F8"/>
                </a:solidFill>
              </a:rPr>
              <a:t> </a:t>
            </a:r>
            <a:r>
              <a:rPr lang="en-US" sz="1800" dirty="0" err="1">
                <a:solidFill>
                  <a:srgbClr val="F8F8F8"/>
                </a:solidFill>
              </a:rPr>
              <a:t>tình</a:t>
            </a:r>
            <a:r>
              <a:rPr lang="en-US" sz="1800" dirty="0">
                <a:solidFill>
                  <a:srgbClr val="F8F8F8"/>
                </a:solidFill>
              </a:rPr>
              <a:t> </a:t>
            </a:r>
            <a:r>
              <a:rPr lang="en-US" sz="1800" dirty="0" err="1">
                <a:solidFill>
                  <a:srgbClr val="F8F8F8"/>
                </a:solidFill>
              </a:rPr>
              <a:t>với</a:t>
            </a:r>
            <a:r>
              <a:rPr lang="en-US" sz="1800" dirty="0">
                <a:solidFill>
                  <a:srgbClr val="F8F8F8"/>
                </a:solidFill>
              </a:rPr>
              <a:t> </a:t>
            </a:r>
            <a:r>
              <a:rPr lang="en-US" sz="1800" dirty="0" err="1">
                <a:solidFill>
                  <a:srgbClr val="F8F8F8"/>
                </a:solidFill>
              </a:rPr>
              <a:t>lời</a:t>
            </a:r>
            <a:r>
              <a:rPr lang="en-US" sz="1800" dirty="0">
                <a:solidFill>
                  <a:srgbClr val="F8F8F8"/>
                </a:solidFill>
              </a:rPr>
              <a:t> </a:t>
            </a:r>
            <a:r>
              <a:rPr lang="en-US" sz="1800" dirty="0" err="1">
                <a:solidFill>
                  <a:srgbClr val="F8F8F8"/>
                </a:solidFill>
              </a:rPr>
              <a:t>khuyên</a:t>
            </a:r>
            <a:r>
              <a:rPr lang="en-US" sz="1800" dirty="0">
                <a:solidFill>
                  <a:srgbClr val="F8F8F8"/>
                </a:solidFill>
              </a:rPr>
              <a:t> </a:t>
            </a:r>
            <a:r>
              <a:rPr lang="en-US" sz="1800" dirty="0" err="1">
                <a:solidFill>
                  <a:srgbClr val="F8F8F8"/>
                </a:solidFill>
              </a:rPr>
              <a:t>nào</a:t>
            </a:r>
            <a:r>
              <a:rPr lang="en-US" sz="1800" dirty="0">
                <a:solidFill>
                  <a:srgbClr val="F8F8F8"/>
                </a:solidFill>
              </a:rPr>
              <a:t> </a:t>
            </a:r>
            <a:r>
              <a:rPr lang="en-US" sz="1800" dirty="0" err="1">
                <a:solidFill>
                  <a:srgbClr val="F8F8F8"/>
                </a:solidFill>
              </a:rPr>
              <a:t>trong</a:t>
            </a:r>
            <a:r>
              <a:rPr lang="en-US" sz="1800" dirty="0">
                <a:solidFill>
                  <a:srgbClr val="F8F8F8"/>
                </a:solidFill>
              </a:rPr>
              <a:t> </a:t>
            </a:r>
            <a:r>
              <a:rPr lang="en-US" sz="1800" dirty="0" err="1">
                <a:solidFill>
                  <a:srgbClr val="F8F8F8"/>
                </a:solidFill>
              </a:rPr>
              <a:t>số</a:t>
            </a:r>
            <a:r>
              <a:rPr lang="en-US" sz="1800" dirty="0">
                <a:solidFill>
                  <a:srgbClr val="F8F8F8"/>
                </a:solidFill>
              </a:rPr>
              <a:t> </a:t>
            </a:r>
            <a:r>
              <a:rPr lang="en-US" sz="1800" dirty="0" err="1">
                <a:solidFill>
                  <a:srgbClr val="F8F8F8"/>
                </a:solidFill>
              </a:rPr>
              <a:t>những</a:t>
            </a:r>
            <a:r>
              <a:rPr lang="en-US" sz="1800" dirty="0">
                <a:solidFill>
                  <a:srgbClr val="F8F8F8"/>
                </a:solidFill>
              </a:rPr>
              <a:t> </a:t>
            </a:r>
            <a:r>
              <a:rPr lang="en-US" sz="1800" dirty="0" err="1">
                <a:solidFill>
                  <a:srgbClr val="F8F8F8"/>
                </a:solidFill>
              </a:rPr>
              <a:t>lời</a:t>
            </a:r>
            <a:r>
              <a:rPr lang="en-US" sz="1800" dirty="0">
                <a:solidFill>
                  <a:srgbClr val="F8F8F8"/>
                </a:solidFill>
              </a:rPr>
              <a:t> </a:t>
            </a:r>
            <a:r>
              <a:rPr lang="en-US" sz="1800" dirty="0" err="1">
                <a:solidFill>
                  <a:srgbClr val="F8F8F8"/>
                </a:solidFill>
              </a:rPr>
              <a:t>khuyên</a:t>
            </a:r>
            <a:r>
              <a:rPr lang="en-US" sz="1800" dirty="0">
                <a:solidFill>
                  <a:srgbClr val="F8F8F8"/>
                </a:solidFill>
              </a:rPr>
              <a:t> </a:t>
            </a:r>
            <a:r>
              <a:rPr lang="en-US" sz="1800" dirty="0" err="1">
                <a:solidFill>
                  <a:srgbClr val="F8F8F8"/>
                </a:solidFill>
              </a:rPr>
              <a:t>đó</a:t>
            </a:r>
            <a:r>
              <a:rPr lang="en-US" sz="1800" dirty="0">
                <a:solidFill>
                  <a:srgbClr val="F8F8F8"/>
                </a:solidFill>
              </a:rPr>
              <a:t> hay </a:t>
            </a:r>
            <a:r>
              <a:rPr lang="en-US" sz="1800" dirty="0" err="1">
                <a:solidFill>
                  <a:srgbClr val="F8F8F8"/>
                </a:solidFill>
              </a:rPr>
              <a:t>không</a:t>
            </a:r>
            <a:r>
              <a:rPr lang="en-US" sz="1800" dirty="0">
                <a:solidFill>
                  <a:srgbClr val="F8F8F8"/>
                </a:solidFill>
              </a:rPr>
              <a:t>? </a:t>
            </a:r>
            <a:r>
              <a:rPr lang="en-US" sz="1800" dirty="0" err="1">
                <a:solidFill>
                  <a:srgbClr val="F8F8F8"/>
                </a:solidFill>
              </a:rPr>
              <a:t>Vì</a:t>
            </a:r>
            <a:r>
              <a:rPr lang="en-US" sz="1800" dirty="0">
                <a:solidFill>
                  <a:srgbClr val="F8F8F8"/>
                </a:solidFill>
              </a:rPr>
              <a:t> </a:t>
            </a:r>
            <a:r>
              <a:rPr lang="en-US" sz="1800" dirty="0" err="1">
                <a:solidFill>
                  <a:srgbClr val="F8F8F8"/>
                </a:solidFill>
              </a:rPr>
              <a:t>sao</a:t>
            </a:r>
            <a:r>
              <a:rPr lang="en-US" sz="1800" dirty="0">
                <a:solidFill>
                  <a:srgbClr val="F8F8F8"/>
                </a:solidFill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674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6" name="Google Shape;2036;p51"/>
          <p:cNvSpPr txBox="1">
            <a:spLocks noGrp="1"/>
          </p:cNvSpPr>
          <p:nvPr>
            <p:ph type="title" idx="4294967295"/>
          </p:nvPr>
        </p:nvSpPr>
        <p:spPr>
          <a:xfrm>
            <a:off x="4731700" y="2546757"/>
            <a:ext cx="619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2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" name="Hộp Văn bản 13">
            <a:extLst>
              <a:ext uri="{FF2B5EF4-FFF2-40B4-BE49-F238E27FC236}">
                <a16:creationId xmlns:a16="http://schemas.microsoft.com/office/drawing/2014/main" id="{FF8D5B65-32F5-E5A4-A9B9-6F91EC5E7E9D}"/>
              </a:ext>
            </a:extLst>
          </p:cNvPr>
          <p:cNvSpPr txBox="1"/>
          <p:nvPr/>
        </p:nvSpPr>
        <p:spPr>
          <a:xfrm>
            <a:off x="0" y="0"/>
            <a:ext cx="387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III. TÌM HIỂU CHI TIẾT</a:t>
            </a:r>
          </a:p>
        </p:txBody>
      </p:sp>
      <p:sp>
        <p:nvSpPr>
          <p:cNvPr id="5" name="Hộp Văn bản 14">
            <a:extLst>
              <a:ext uri="{FF2B5EF4-FFF2-40B4-BE49-F238E27FC236}">
                <a16:creationId xmlns:a16="http://schemas.microsoft.com/office/drawing/2014/main" id="{70FA3255-EB68-F269-6125-6F8E8DFB238E}"/>
              </a:ext>
            </a:extLst>
          </p:cNvPr>
          <p:cNvSpPr txBox="1"/>
          <p:nvPr/>
        </p:nvSpPr>
        <p:spPr>
          <a:xfrm>
            <a:off x="0" y="461665"/>
            <a:ext cx="88777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2. </a:t>
            </a:r>
            <a:r>
              <a:rPr lang="en-US" sz="2200" b="1" dirty="0" err="1"/>
              <a:t>Hành</a:t>
            </a:r>
            <a:r>
              <a:rPr lang="en-US" sz="2200" b="1" dirty="0"/>
              <a:t> </a:t>
            </a:r>
            <a:r>
              <a:rPr lang="en-US" sz="2200" b="1" dirty="0" err="1"/>
              <a:t>động</a:t>
            </a:r>
            <a:r>
              <a:rPr lang="en-US" sz="2200" b="1" dirty="0"/>
              <a:t> </a:t>
            </a:r>
            <a:r>
              <a:rPr lang="en-US" sz="2200" b="1" dirty="0" err="1"/>
              <a:t>của</a:t>
            </a:r>
            <a:r>
              <a:rPr lang="en-US" sz="2200" b="1" dirty="0"/>
              <a:t> </a:t>
            </a:r>
            <a:r>
              <a:rPr lang="en-US" sz="2200" b="1" dirty="0" err="1"/>
              <a:t>người</a:t>
            </a:r>
            <a:r>
              <a:rPr lang="en-US" sz="2200" b="1" dirty="0"/>
              <a:t> </a:t>
            </a:r>
            <a:r>
              <a:rPr lang="en-US" sz="2200" b="1" dirty="0" err="1"/>
              <a:t>thợ</a:t>
            </a:r>
            <a:r>
              <a:rPr lang="en-US" sz="2200" b="1" dirty="0"/>
              <a:t> </a:t>
            </a:r>
            <a:r>
              <a:rPr lang="en-US" sz="2200" b="1" dirty="0" err="1"/>
              <a:t>mộc</a:t>
            </a:r>
            <a:r>
              <a:rPr lang="en-US" sz="2200" b="1" dirty="0"/>
              <a:t> </a:t>
            </a:r>
            <a:r>
              <a:rPr lang="en-US" sz="2200" b="1" dirty="0" err="1"/>
              <a:t>khi</a:t>
            </a:r>
            <a:r>
              <a:rPr lang="en-US" sz="2200" b="1" dirty="0"/>
              <a:t> </a:t>
            </a:r>
            <a:r>
              <a:rPr lang="en-US" sz="2200" b="1" dirty="0" err="1"/>
              <a:t>nhận</a:t>
            </a:r>
            <a:r>
              <a:rPr lang="en-US" sz="2200" b="1" dirty="0"/>
              <a:t> </a:t>
            </a:r>
            <a:r>
              <a:rPr lang="en-US" sz="2200" b="1" dirty="0" err="1"/>
              <a:t>lời</a:t>
            </a:r>
            <a:r>
              <a:rPr lang="en-US" sz="2200" b="1" dirty="0"/>
              <a:t> </a:t>
            </a:r>
            <a:r>
              <a:rPr lang="en-US" sz="2200" b="1" dirty="0" err="1"/>
              <a:t>khuyên</a:t>
            </a:r>
            <a:r>
              <a:rPr lang="en-US" sz="2200" b="1" dirty="0"/>
              <a:t> </a:t>
            </a:r>
            <a:r>
              <a:rPr lang="en-US" sz="2200" b="1" dirty="0" err="1"/>
              <a:t>của</a:t>
            </a:r>
            <a:r>
              <a:rPr lang="en-US" sz="2200" b="1" dirty="0"/>
              <a:t> </a:t>
            </a:r>
            <a:r>
              <a:rPr lang="en-US" sz="2200" b="1" dirty="0" err="1"/>
              <a:t>mọi</a:t>
            </a:r>
            <a:r>
              <a:rPr lang="en-US" sz="2200" b="1" dirty="0"/>
              <a:t> </a:t>
            </a:r>
            <a:r>
              <a:rPr lang="en-US" sz="2200" b="1" dirty="0" err="1"/>
              <a:t>người</a:t>
            </a:r>
            <a:endParaRPr lang="en-US" sz="2200" b="1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30D5877-2ADF-B874-41C2-9FABD7FE15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6978302"/>
              </p:ext>
            </p:extLst>
          </p:nvPr>
        </p:nvGraphicFramePr>
        <p:xfrm>
          <a:off x="178547" y="1386994"/>
          <a:ext cx="8786905" cy="3475126"/>
        </p:xfrm>
        <a:graphic>
          <a:graphicData uri="http://schemas.openxmlformats.org/drawingml/2006/table">
            <a:tbl>
              <a:tblPr firstRow="1" bandRow="1">
                <a:tableStyleId>{E3CA3211-C205-4E90-B0C6-F8945F3E4014}</a:tableStyleId>
              </a:tblPr>
              <a:tblGrid>
                <a:gridCol w="1818946">
                  <a:extLst>
                    <a:ext uri="{9D8B030D-6E8A-4147-A177-3AD203B41FA5}">
                      <a16:colId xmlns:a16="http://schemas.microsoft.com/office/drawing/2014/main" val="3005862048"/>
                    </a:ext>
                  </a:extLst>
                </a:gridCol>
                <a:gridCol w="3530763">
                  <a:extLst>
                    <a:ext uri="{9D8B030D-6E8A-4147-A177-3AD203B41FA5}">
                      <a16:colId xmlns:a16="http://schemas.microsoft.com/office/drawing/2014/main" val="2673544039"/>
                    </a:ext>
                  </a:extLst>
                </a:gridCol>
                <a:gridCol w="3437196">
                  <a:extLst>
                    <a:ext uri="{9D8B030D-6E8A-4147-A177-3AD203B41FA5}">
                      <a16:colId xmlns:a16="http://schemas.microsoft.com/office/drawing/2014/main" val="3255129823"/>
                    </a:ext>
                  </a:extLst>
                </a:gridCol>
              </a:tblGrid>
              <a:tr h="980335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rgbClr val="FFFFFF"/>
                          </a:solidFill>
                        </a:rPr>
                        <a:t>Lời</a:t>
                      </a:r>
                      <a:r>
                        <a:rPr lang="en-US" sz="2000" b="1" dirty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FFFF"/>
                          </a:solidFill>
                        </a:rPr>
                        <a:t>khuyên</a:t>
                      </a:r>
                      <a:r>
                        <a:rPr lang="en-US" sz="2000" b="1" dirty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FFFF"/>
                          </a:solidFill>
                        </a:rPr>
                        <a:t>của</a:t>
                      </a:r>
                      <a:r>
                        <a:rPr lang="en-US" sz="2000" b="1" dirty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FFFF"/>
                          </a:solidFill>
                        </a:rPr>
                        <a:t>mọi</a:t>
                      </a:r>
                      <a:r>
                        <a:rPr lang="en-US" sz="2000" b="1" dirty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FFFF"/>
                          </a:solidFill>
                        </a:rPr>
                        <a:t>người</a:t>
                      </a:r>
                      <a:endParaRPr lang="en-US" sz="2000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rgbClr val="FFFFFF"/>
                          </a:solidFill>
                        </a:rPr>
                        <a:t>Hành</a:t>
                      </a:r>
                      <a:r>
                        <a:rPr lang="en-US" sz="2000" b="1" dirty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FFFF"/>
                          </a:solidFill>
                        </a:rPr>
                        <a:t>động</a:t>
                      </a:r>
                      <a:r>
                        <a:rPr lang="en-US" sz="2000" b="1" dirty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FFFF"/>
                          </a:solidFill>
                        </a:rPr>
                        <a:t>của</a:t>
                      </a:r>
                      <a:r>
                        <a:rPr lang="en-US" sz="2000" b="1" dirty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FFFF"/>
                          </a:solidFill>
                        </a:rPr>
                        <a:t>người</a:t>
                      </a:r>
                      <a:r>
                        <a:rPr lang="en-US" sz="2000" b="1" dirty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FFFF"/>
                          </a:solidFill>
                        </a:rPr>
                        <a:t>thợ</a:t>
                      </a:r>
                      <a:r>
                        <a:rPr lang="en-US" sz="2000" b="1" dirty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FFFF"/>
                          </a:solidFill>
                        </a:rPr>
                        <a:t>mộc</a:t>
                      </a:r>
                      <a:endParaRPr lang="en-US" sz="2000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4689889"/>
                  </a:ext>
                </a:extLst>
              </a:tr>
              <a:tr h="701482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rgbClr val="FFFFFF"/>
                          </a:solidFill>
                        </a:rPr>
                        <a:t>Lần</a:t>
                      </a:r>
                      <a:r>
                        <a:rPr lang="en-US" sz="2000" b="1" dirty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FFFF"/>
                          </a:solidFill>
                        </a:rPr>
                        <a:t>thứ</a:t>
                      </a:r>
                      <a:r>
                        <a:rPr lang="en-US" sz="2000" b="1" dirty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FFFF"/>
                          </a:solidFill>
                        </a:rPr>
                        <a:t>nhất</a:t>
                      </a:r>
                      <a:endParaRPr lang="en-US" sz="2000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i="1" dirty="0" err="1"/>
                        <a:t>Phải</a:t>
                      </a:r>
                      <a:r>
                        <a:rPr lang="en-US" sz="1800" i="1" dirty="0"/>
                        <a:t> </a:t>
                      </a:r>
                      <a:r>
                        <a:rPr lang="en-US" sz="1800" i="1" dirty="0" err="1"/>
                        <a:t>đèo</a:t>
                      </a:r>
                      <a:r>
                        <a:rPr lang="en-US" sz="1800" i="1" dirty="0"/>
                        <a:t> </a:t>
                      </a:r>
                      <a:r>
                        <a:rPr lang="en-US" sz="1800" i="1" dirty="0" err="1"/>
                        <a:t>cày</a:t>
                      </a:r>
                      <a:r>
                        <a:rPr lang="en-US" sz="1800" i="1" dirty="0"/>
                        <a:t> </a:t>
                      </a:r>
                      <a:r>
                        <a:rPr lang="en-US" sz="1800" i="1" dirty="0" err="1"/>
                        <a:t>cho</a:t>
                      </a:r>
                      <a:r>
                        <a:rPr lang="en-US" sz="1800" i="1" dirty="0"/>
                        <a:t> </a:t>
                      </a:r>
                      <a:r>
                        <a:rPr lang="en-US" sz="1800" i="1" dirty="0" err="1"/>
                        <a:t>cao</a:t>
                      </a:r>
                      <a:r>
                        <a:rPr lang="en-US" sz="1800" i="1" dirty="0"/>
                        <a:t>, </a:t>
                      </a:r>
                      <a:r>
                        <a:rPr lang="en-US" sz="1800" i="1" dirty="0" err="1"/>
                        <a:t>cho</a:t>
                      </a:r>
                      <a:r>
                        <a:rPr lang="en-US" sz="1800" i="1" dirty="0"/>
                        <a:t> to, </a:t>
                      </a:r>
                      <a:r>
                        <a:rPr lang="en-US" sz="1800" i="1" dirty="0" err="1"/>
                        <a:t>thì</a:t>
                      </a:r>
                      <a:r>
                        <a:rPr lang="en-US" sz="1800" i="1" dirty="0"/>
                        <a:t> </a:t>
                      </a:r>
                      <a:r>
                        <a:rPr lang="en-US" sz="1800" i="1" dirty="0" err="1"/>
                        <a:t>mới</a:t>
                      </a:r>
                      <a:r>
                        <a:rPr lang="en-US" sz="1800" i="1" dirty="0"/>
                        <a:t> </a:t>
                      </a:r>
                      <a:r>
                        <a:rPr lang="en-US" sz="1800" i="1" dirty="0" err="1"/>
                        <a:t>dễ</a:t>
                      </a:r>
                      <a:r>
                        <a:rPr lang="en-US" sz="1800" i="1" dirty="0"/>
                        <a:t> </a:t>
                      </a:r>
                      <a:r>
                        <a:rPr lang="en-US" sz="1800" i="1" dirty="0" err="1"/>
                        <a:t>gãy</a:t>
                      </a:r>
                      <a:endParaRPr lang="en-US" sz="1800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i="1" dirty="0"/>
                        <a:t>Anh ta </a:t>
                      </a:r>
                      <a:r>
                        <a:rPr lang="en-US" sz="1800" i="1" dirty="0" err="1"/>
                        <a:t>cho</a:t>
                      </a:r>
                      <a:r>
                        <a:rPr lang="en-US" sz="1800" i="1" dirty="0"/>
                        <a:t> </a:t>
                      </a:r>
                      <a:r>
                        <a:rPr lang="en-US" sz="1800" i="1" dirty="0" err="1"/>
                        <a:t>là</a:t>
                      </a:r>
                      <a:r>
                        <a:rPr lang="en-US" sz="1800" i="1" dirty="0"/>
                        <a:t> </a:t>
                      </a:r>
                      <a:r>
                        <a:rPr lang="en-US" sz="1800" i="1" dirty="0" err="1"/>
                        <a:t>phải</a:t>
                      </a:r>
                      <a:r>
                        <a:rPr lang="en-US" sz="1800" i="1" dirty="0"/>
                        <a:t>, </a:t>
                      </a:r>
                      <a:r>
                        <a:rPr lang="en-US" sz="1800" i="1" dirty="0" err="1"/>
                        <a:t>đẽo</a:t>
                      </a:r>
                      <a:r>
                        <a:rPr lang="en-US" sz="1800" i="1" dirty="0"/>
                        <a:t> </a:t>
                      </a:r>
                      <a:r>
                        <a:rPr lang="en-US" sz="1800" i="1" dirty="0" err="1"/>
                        <a:t>cày</a:t>
                      </a:r>
                      <a:r>
                        <a:rPr lang="en-US" sz="1800" i="1" dirty="0"/>
                        <a:t> </a:t>
                      </a:r>
                      <a:r>
                        <a:rPr lang="en-US" sz="1800" i="1" dirty="0" err="1"/>
                        <a:t>vừa</a:t>
                      </a:r>
                      <a:r>
                        <a:rPr lang="en-US" sz="1800" i="1" dirty="0"/>
                        <a:t> to, </a:t>
                      </a:r>
                      <a:r>
                        <a:rPr lang="en-US" sz="1800" i="1" dirty="0" err="1"/>
                        <a:t>vừa</a:t>
                      </a:r>
                      <a:r>
                        <a:rPr lang="en-US" sz="1800" i="1" dirty="0"/>
                        <a:t> </a:t>
                      </a:r>
                      <a:r>
                        <a:rPr lang="en-US" sz="1800" i="1" dirty="0" err="1"/>
                        <a:t>cao</a:t>
                      </a:r>
                      <a:endParaRPr lang="en-US" sz="1800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7640846"/>
                  </a:ext>
                </a:extLst>
              </a:tr>
              <a:tr h="878909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rgbClr val="FFFFFF"/>
                          </a:solidFill>
                        </a:rPr>
                        <a:t>Lần</a:t>
                      </a:r>
                      <a:r>
                        <a:rPr lang="en-US" sz="2000" b="1" dirty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FFFF"/>
                          </a:solidFill>
                        </a:rPr>
                        <a:t>thứ</a:t>
                      </a:r>
                      <a:r>
                        <a:rPr lang="en-US" sz="2000" b="1" dirty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FFFF"/>
                          </a:solidFill>
                        </a:rPr>
                        <a:t>hai</a:t>
                      </a:r>
                      <a:endParaRPr lang="en-US" sz="2000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i="1" dirty="0" err="1"/>
                        <a:t>Có</a:t>
                      </a:r>
                      <a:r>
                        <a:rPr lang="en-US" sz="1800" i="1" dirty="0"/>
                        <a:t> </a:t>
                      </a:r>
                      <a:r>
                        <a:rPr lang="en-US" sz="1800" i="1" dirty="0" err="1"/>
                        <a:t>đẽo</a:t>
                      </a:r>
                      <a:r>
                        <a:rPr lang="en-US" sz="1800" i="1" dirty="0"/>
                        <a:t> </a:t>
                      </a:r>
                      <a:r>
                        <a:rPr lang="en-US" sz="1800" i="1" dirty="0" err="1"/>
                        <a:t>nhỏ</a:t>
                      </a:r>
                      <a:r>
                        <a:rPr lang="en-US" sz="1800" i="1" dirty="0"/>
                        <a:t> </a:t>
                      </a:r>
                      <a:r>
                        <a:rPr lang="en-US" sz="1800" i="1" dirty="0" err="1"/>
                        <a:t>hơn</a:t>
                      </a:r>
                      <a:r>
                        <a:rPr lang="en-US" sz="1800" i="1" dirty="0"/>
                        <a:t>, </a:t>
                      </a:r>
                      <a:r>
                        <a:rPr lang="en-US" sz="1800" i="1" dirty="0" err="1"/>
                        <a:t>thấp</a:t>
                      </a:r>
                      <a:r>
                        <a:rPr lang="en-US" sz="1800" i="1" dirty="0"/>
                        <a:t> </a:t>
                      </a:r>
                      <a:r>
                        <a:rPr lang="en-US" sz="1800" i="1" dirty="0" err="1"/>
                        <a:t>hơn</a:t>
                      </a:r>
                      <a:r>
                        <a:rPr lang="en-US" sz="1800" i="1" dirty="0"/>
                        <a:t> </a:t>
                      </a:r>
                      <a:r>
                        <a:rPr lang="en-US" sz="1800" i="1" dirty="0" err="1"/>
                        <a:t>thì</a:t>
                      </a:r>
                      <a:r>
                        <a:rPr lang="en-US" sz="1800" i="1" dirty="0"/>
                        <a:t> </a:t>
                      </a:r>
                      <a:r>
                        <a:rPr lang="en-US" sz="1800" i="1" dirty="0" err="1"/>
                        <a:t>mới</a:t>
                      </a:r>
                      <a:r>
                        <a:rPr lang="en-US" sz="1800" i="1" dirty="0"/>
                        <a:t> </a:t>
                      </a:r>
                      <a:r>
                        <a:rPr lang="en-US" sz="1800" i="1" dirty="0" err="1"/>
                        <a:t>dễ</a:t>
                      </a:r>
                      <a:r>
                        <a:rPr lang="en-US" sz="1800" i="1" dirty="0"/>
                        <a:t> </a:t>
                      </a:r>
                      <a:r>
                        <a:rPr lang="en-US" sz="1800" i="1" dirty="0" err="1"/>
                        <a:t>cày</a:t>
                      </a:r>
                      <a:endParaRPr lang="en-US" sz="1800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i="1" dirty="0"/>
                        <a:t>Anh ta </a:t>
                      </a:r>
                      <a:r>
                        <a:rPr lang="en-US" sz="1800" i="1" dirty="0" err="1"/>
                        <a:t>cho</a:t>
                      </a:r>
                      <a:r>
                        <a:rPr lang="en-US" sz="1800" i="1" dirty="0"/>
                        <a:t> </a:t>
                      </a:r>
                      <a:r>
                        <a:rPr lang="en-US" sz="1800" i="1" dirty="0" err="1"/>
                        <a:t>là</a:t>
                      </a:r>
                      <a:r>
                        <a:rPr lang="en-US" sz="1800" i="1" dirty="0"/>
                        <a:t> </a:t>
                      </a:r>
                      <a:r>
                        <a:rPr lang="en-US" sz="1800" i="1" dirty="0" err="1"/>
                        <a:t>phải</a:t>
                      </a:r>
                      <a:r>
                        <a:rPr lang="en-US" sz="1800" i="1" dirty="0"/>
                        <a:t>, </a:t>
                      </a:r>
                      <a:r>
                        <a:rPr lang="en-US" sz="1800" i="1" dirty="0" err="1"/>
                        <a:t>đẽo</a:t>
                      </a:r>
                      <a:r>
                        <a:rPr lang="en-US" sz="1800" i="1" dirty="0"/>
                        <a:t> </a:t>
                      </a:r>
                      <a:r>
                        <a:rPr lang="en-US" sz="1800" i="1" dirty="0" err="1"/>
                        <a:t>cày</a:t>
                      </a:r>
                      <a:r>
                        <a:rPr lang="en-US" sz="1800" i="1" dirty="0"/>
                        <a:t> </a:t>
                      </a:r>
                      <a:r>
                        <a:rPr lang="en-US" sz="1800" i="1" dirty="0" err="1"/>
                        <a:t>vừa</a:t>
                      </a:r>
                      <a:r>
                        <a:rPr lang="en-US" sz="1800" i="1" dirty="0"/>
                        <a:t> </a:t>
                      </a:r>
                      <a:r>
                        <a:rPr lang="en-US" sz="1800" i="1" dirty="0" err="1"/>
                        <a:t>nhỏ</a:t>
                      </a:r>
                      <a:r>
                        <a:rPr lang="en-US" sz="1800" i="1" dirty="0"/>
                        <a:t>, </a:t>
                      </a:r>
                      <a:r>
                        <a:rPr lang="en-US" sz="1800" i="1" dirty="0" err="1"/>
                        <a:t>vừa</a:t>
                      </a:r>
                      <a:r>
                        <a:rPr lang="en-US" sz="1800" i="1" dirty="0"/>
                        <a:t> </a:t>
                      </a:r>
                      <a:r>
                        <a:rPr lang="en-US" sz="1800" i="1" dirty="0" err="1"/>
                        <a:t>thấp</a:t>
                      </a:r>
                      <a:endParaRPr lang="en-US" sz="1800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9743644"/>
                  </a:ext>
                </a:extLst>
              </a:tr>
              <a:tr h="878909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rgbClr val="FFFFFF"/>
                          </a:solidFill>
                        </a:rPr>
                        <a:t>Lần</a:t>
                      </a:r>
                      <a:r>
                        <a:rPr lang="en-US" sz="2000" b="1" dirty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FFFF"/>
                          </a:solidFill>
                        </a:rPr>
                        <a:t>thứ</a:t>
                      </a:r>
                      <a:r>
                        <a:rPr lang="en-US" sz="2000" b="1" dirty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FFFF"/>
                          </a:solidFill>
                        </a:rPr>
                        <a:t>ba</a:t>
                      </a:r>
                      <a:endParaRPr lang="en-US" sz="2000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i="1" dirty="0"/>
                        <a:t>Nay ở </a:t>
                      </a:r>
                      <a:r>
                        <a:rPr lang="en-US" sz="1800" i="1" dirty="0" err="1"/>
                        <a:t>trên</a:t>
                      </a:r>
                      <a:r>
                        <a:rPr lang="en-US" sz="1800" i="1" dirty="0"/>
                        <a:t> </a:t>
                      </a:r>
                      <a:r>
                        <a:rPr lang="en-US" sz="1800" i="1" dirty="0" err="1"/>
                        <a:t>ngàn</a:t>
                      </a:r>
                      <a:r>
                        <a:rPr lang="en-US" sz="1800" i="1" dirty="0"/>
                        <a:t>, </a:t>
                      </a:r>
                      <a:r>
                        <a:rPr lang="en-US" sz="1800" i="1" dirty="0" err="1"/>
                        <a:t>hiện</a:t>
                      </a:r>
                      <a:r>
                        <a:rPr lang="en-US" sz="1800" i="1" dirty="0"/>
                        <a:t> </a:t>
                      </a:r>
                      <a:r>
                        <a:rPr lang="en-US" sz="1800" i="1" dirty="0" err="1"/>
                        <a:t>có</a:t>
                      </a:r>
                      <a:r>
                        <a:rPr lang="en-US" sz="1800" i="1" dirty="0"/>
                        <a:t> </a:t>
                      </a:r>
                      <a:r>
                        <a:rPr lang="en-US" sz="1800" i="1" dirty="0" err="1"/>
                        <a:t>người</a:t>
                      </a:r>
                      <a:r>
                        <a:rPr lang="en-US" sz="1800" i="1" dirty="0"/>
                        <a:t> </a:t>
                      </a:r>
                      <a:r>
                        <a:rPr lang="en-US" sz="1800" i="1" dirty="0" err="1"/>
                        <a:t>đang</a:t>
                      </a:r>
                      <a:r>
                        <a:rPr lang="en-US" sz="1800" i="1" dirty="0"/>
                        <a:t> </a:t>
                      </a:r>
                      <a:r>
                        <a:rPr lang="en-US" sz="1800" i="1" dirty="0" err="1"/>
                        <a:t>phá</a:t>
                      </a:r>
                      <a:r>
                        <a:rPr lang="en-US" sz="1800" i="1" dirty="0"/>
                        <a:t> </a:t>
                      </a:r>
                      <a:r>
                        <a:rPr lang="en-US" sz="1800" i="1" dirty="0" err="1"/>
                        <a:t>hoang</a:t>
                      </a:r>
                      <a:r>
                        <a:rPr lang="en-US" sz="1800" i="1" dirty="0"/>
                        <a:t>…</a:t>
                      </a:r>
                      <a:r>
                        <a:rPr lang="en-US" sz="1800" i="1" dirty="0" err="1"/>
                        <a:t>mà</a:t>
                      </a:r>
                      <a:r>
                        <a:rPr lang="en-US" sz="1800" i="1" dirty="0"/>
                        <a:t> </a:t>
                      </a:r>
                      <a:r>
                        <a:rPr lang="en-US" sz="1800" i="1" dirty="0" err="1"/>
                        <a:t>rỗi</a:t>
                      </a:r>
                      <a:r>
                        <a:rPr lang="en-US" sz="1800" i="1" dirty="0"/>
                        <a:t> </a:t>
                      </a:r>
                      <a:r>
                        <a:rPr lang="en-US" sz="1800" i="1" dirty="0" err="1"/>
                        <a:t>lại</a:t>
                      </a:r>
                      <a:r>
                        <a:rPr lang="en-US" sz="1800" i="1" dirty="0"/>
                        <a:t> </a:t>
                      </a:r>
                      <a:r>
                        <a:rPr lang="en-US" sz="1800" i="1" dirty="0" err="1"/>
                        <a:t>vô</a:t>
                      </a:r>
                      <a:r>
                        <a:rPr lang="en-US" sz="1800" i="1" dirty="0"/>
                        <a:t> </a:t>
                      </a:r>
                      <a:r>
                        <a:rPr lang="en-US" sz="1800" i="1" dirty="0" err="1"/>
                        <a:t>vàn</a:t>
                      </a:r>
                      <a:endParaRPr lang="en-US" sz="1800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i="1" dirty="0"/>
                        <a:t>Anh </a:t>
                      </a:r>
                      <a:r>
                        <a:rPr lang="en-US" sz="1800" i="1" dirty="0" err="1"/>
                        <a:t>liền</a:t>
                      </a:r>
                      <a:r>
                        <a:rPr lang="en-US" sz="1800" i="1" dirty="0"/>
                        <a:t> </a:t>
                      </a:r>
                      <a:r>
                        <a:rPr lang="en-US" sz="1800" i="1" dirty="0" err="1"/>
                        <a:t>đẽo</a:t>
                      </a:r>
                      <a:r>
                        <a:rPr lang="en-US" sz="1800" i="1" dirty="0"/>
                        <a:t> </a:t>
                      </a:r>
                      <a:r>
                        <a:rPr lang="en-US" sz="1800" i="1" dirty="0" err="1"/>
                        <a:t>ngay</a:t>
                      </a:r>
                      <a:r>
                        <a:rPr lang="en-US" sz="1800" i="1" dirty="0"/>
                        <a:t> </a:t>
                      </a:r>
                      <a:r>
                        <a:rPr lang="en-US" sz="1800" i="1" dirty="0" err="1"/>
                        <a:t>một</a:t>
                      </a:r>
                      <a:r>
                        <a:rPr lang="en-US" sz="1800" i="1" dirty="0"/>
                        <a:t> </a:t>
                      </a:r>
                      <a:r>
                        <a:rPr lang="en-US" sz="1800" i="1" dirty="0" err="1"/>
                        <a:t>lúc</a:t>
                      </a:r>
                      <a:r>
                        <a:rPr lang="en-US" sz="1800" i="1" dirty="0"/>
                        <a:t> bao </a:t>
                      </a:r>
                      <a:r>
                        <a:rPr lang="en-US" sz="1800" i="1" dirty="0" err="1"/>
                        <a:t>nhiêu</a:t>
                      </a:r>
                      <a:r>
                        <a:rPr lang="en-US" sz="1800" i="1" dirty="0"/>
                        <a:t> </a:t>
                      </a:r>
                      <a:r>
                        <a:rPr lang="en-US" sz="1800" i="1" dirty="0" err="1"/>
                        <a:t>cày</a:t>
                      </a:r>
                      <a:r>
                        <a:rPr lang="en-US" sz="1800" i="1" dirty="0"/>
                        <a:t> to </a:t>
                      </a:r>
                      <a:r>
                        <a:rPr lang="en-US" sz="1800" i="1" dirty="0" err="1"/>
                        <a:t>gấp</a:t>
                      </a:r>
                      <a:r>
                        <a:rPr lang="en-US" sz="1800" i="1" dirty="0"/>
                        <a:t> </a:t>
                      </a:r>
                      <a:r>
                        <a:rPr lang="en-US" sz="1800" i="1" dirty="0" err="1"/>
                        <a:t>năm</a:t>
                      </a:r>
                      <a:r>
                        <a:rPr lang="en-US" sz="1800" i="1" dirty="0"/>
                        <a:t>, </a:t>
                      </a:r>
                      <a:r>
                        <a:rPr lang="en-US" sz="1800" i="1" dirty="0" err="1"/>
                        <a:t>gấp</a:t>
                      </a:r>
                      <a:r>
                        <a:rPr lang="en-US" sz="1800" i="1" dirty="0"/>
                        <a:t> </a:t>
                      </a:r>
                      <a:r>
                        <a:rPr lang="en-US" sz="1800" i="1" dirty="0" err="1"/>
                        <a:t>bảy</a:t>
                      </a:r>
                      <a:r>
                        <a:rPr lang="en-US" sz="1800" i="1" dirty="0"/>
                        <a:t> </a:t>
                      </a:r>
                      <a:r>
                        <a:rPr lang="en-US" sz="1800" i="1" dirty="0" err="1"/>
                        <a:t>thứ</a:t>
                      </a:r>
                      <a:r>
                        <a:rPr lang="en-US" sz="1800" i="1" dirty="0"/>
                        <a:t> </a:t>
                      </a:r>
                      <a:r>
                        <a:rPr lang="en-US" sz="1800" i="1" dirty="0" err="1"/>
                        <a:t>thường</a:t>
                      </a:r>
                      <a:r>
                        <a:rPr lang="en-US" sz="1800" i="1" dirty="0"/>
                        <a:t> </a:t>
                      </a:r>
                      <a:r>
                        <a:rPr lang="en-US" sz="1800" i="1" dirty="0" err="1"/>
                        <a:t>bày</a:t>
                      </a:r>
                      <a:r>
                        <a:rPr lang="en-US" sz="1800" i="1" dirty="0"/>
                        <a:t> </a:t>
                      </a:r>
                      <a:r>
                        <a:rPr lang="en-US" sz="1800" i="1" dirty="0" err="1"/>
                        <a:t>ra</a:t>
                      </a:r>
                      <a:r>
                        <a:rPr lang="en-US" sz="1800" i="1" dirty="0"/>
                        <a:t> </a:t>
                      </a:r>
                      <a:r>
                        <a:rPr lang="en-US" sz="1800" i="1" dirty="0" err="1"/>
                        <a:t>bán</a:t>
                      </a:r>
                      <a:endParaRPr lang="en-US" sz="1800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59635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>
            <a:extLst>
              <a:ext uri="{FF2B5EF4-FFF2-40B4-BE49-F238E27FC236}">
                <a16:creationId xmlns:a16="http://schemas.microsoft.com/office/drawing/2014/main" id="{F0E120B3-9F29-37EC-D431-CD9AC90753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657" y="2328729"/>
            <a:ext cx="3786686" cy="2814771"/>
          </a:xfrm>
          <a:prstGeom prst="rect">
            <a:avLst/>
          </a:prstGeom>
        </p:spPr>
      </p:pic>
      <p:sp>
        <p:nvSpPr>
          <p:cNvPr id="3" name="Hộp Văn bản 13">
            <a:extLst>
              <a:ext uri="{FF2B5EF4-FFF2-40B4-BE49-F238E27FC236}">
                <a16:creationId xmlns:a16="http://schemas.microsoft.com/office/drawing/2014/main" id="{10214558-2B4D-007F-6027-A59424DEA0E7}"/>
              </a:ext>
            </a:extLst>
          </p:cNvPr>
          <p:cNvSpPr txBox="1"/>
          <p:nvPr/>
        </p:nvSpPr>
        <p:spPr>
          <a:xfrm>
            <a:off x="955040" y="0"/>
            <a:ext cx="387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III. TÌM HIỂU CHI TIẾT</a:t>
            </a:r>
          </a:p>
        </p:txBody>
      </p:sp>
      <p:sp>
        <p:nvSpPr>
          <p:cNvPr id="4" name="Hộp Văn bản 14">
            <a:extLst>
              <a:ext uri="{FF2B5EF4-FFF2-40B4-BE49-F238E27FC236}">
                <a16:creationId xmlns:a16="http://schemas.microsoft.com/office/drawing/2014/main" id="{C4A9115D-BDCE-8679-FEE5-10029F10982D}"/>
              </a:ext>
            </a:extLst>
          </p:cNvPr>
          <p:cNvSpPr txBox="1"/>
          <p:nvPr/>
        </p:nvSpPr>
        <p:spPr>
          <a:xfrm>
            <a:off x="834151" y="461665"/>
            <a:ext cx="68671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2. </a:t>
            </a:r>
            <a:r>
              <a:rPr lang="en-US" sz="2200" b="1" dirty="0" err="1"/>
              <a:t>Hành</a:t>
            </a:r>
            <a:r>
              <a:rPr lang="en-US" sz="2200" b="1" dirty="0"/>
              <a:t> </a:t>
            </a:r>
            <a:r>
              <a:rPr lang="en-US" sz="2200" b="1" dirty="0" err="1"/>
              <a:t>động</a:t>
            </a:r>
            <a:r>
              <a:rPr lang="en-US" sz="2200" b="1" dirty="0"/>
              <a:t> </a:t>
            </a:r>
            <a:r>
              <a:rPr lang="en-US" sz="2200" b="1" dirty="0" err="1"/>
              <a:t>của</a:t>
            </a:r>
            <a:r>
              <a:rPr lang="en-US" sz="2200" b="1" dirty="0"/>
              <a:t> </a:t>
            </a:r>
            <a:r>
              <a:rPr lang="en-US" sz="2200" b="1" dirty="0" err="1"/>
              <a:t>người</a:t>
            </a:r>
            <a:r>
              <a:rPr lang="en-US" sz="2200" b="1" dirty="0"/>
              <a:t> </a:t>
            </a:r>
            <a:r>
              <a:rPr lang="en-US" sz="2200" b="1" dirty="0" err="1"/>
              <a:t>thợ</a:t>
            </a:r>
            <a:r>
              <a:rPr lang="en-US" sz="2200" b="1" dirty="0"/>
              <a:t> </a:t>
            </a:r>
            <a:r>
              <a:rPr lang="en-US" sz="2200" b="1" dirty="0" err="1"/>
              <a:t>mộc</a:t>
            </a:r>
            <a:r>
              <a:rPr lang="en-US" sz="2200" b="1" dirty="0"/>
              <a:t> </a:t>
            </a:r>
            <a:r>
              <a:rPr lang="en-US" sz="2200" b="1" dirty="0" err="1"/>
              <a:t>khi</a:t>
            </a:r>
            <a:r>
              <a:rPr lang="en-US" sz="2200" b="1" dirty="0"/>
              <a:t> </a:t>
            </a:r>
            <a:r>
              <a:rPr lang="en-US" sz="2200" b="1" dirty="0" err="1"/>
              <a:t>nhận</a:t>
            </a:r>
            <a:r>
              <a:rPr lang="en-US" sz="2200" b="1" dirty="0"/>
              <a:t> </a:t>
            </a:r>
            <a:r>
              <a:rPr lang="en-US" sz="2200" b="1" dirty="0" err="1"/>
              <a:t>lời</a:t>
            </a:r>
            <a:r>
              <a:rPr lang="en-US" sz="2200" b="1" dirty="0"/>
              <a:t> </a:t>
            </a:r>
            <a:r>
              <a:rPr lang="en-US" sz="2200" b="1" dirty="0" err="1"/>
              <a:t>khuyên</a:t>
            </a:r>
            <a:r>
              <a:rPr lang="en-US" sz="2200" b="1" dirty="0"/>
              <a:t> </a:t>
            </a:r>
            <a:r>
              <a:rPr lang="en-US" sz="2200" b="1" dirty="0" err="1"/>
              <a:t>của</a:t>
            </a:r>
            <a:r>
              <a:rPr lang="en-US" sz="2200" b="1" dirty="0"/>
              <a:t> </a:t>
            </a:r>
            <a:r>
              <a:rPr lang="en-US" sz="2200" b="1" dirty="0" err="1"/>
              <a:t>mọi</a:t>
            </a:r>
            <a:r>
              <a:rPr lang="en-US" sz="2200" b="1" dirty="0"/>
              <a:t> </a:t>
            </a:r>
            <a:r>
              <a:rPr lang="en-US" sz="2200" b="1" dirty="0" err="1"/>
              <a:t>người</a:t>
            </a:r>
            <a:endParaRPr lang="en-US" sz="2200" b="1" dirty="0"/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B237F48-EE83-5A5D-F7F7-131CA87866D3}"/>
              </a:ext>
            </a:extLst>
          </p:cNvPr>
          <p:cNvSpPr/>
          <p:nvPr/>
        </p:nvSpPr>
        <p:spPr>
          <a:xfrm>
            <a:off x="345441" y="1586732"/>
            <a:ext cx="3515360" cy="1151343"/>
          </a:xfrm>
          <a:prstGeom prst="wedgeRoundRectCallout">
            <a:avLst>
              <a:gd name="adj1" fmla="val 39375"/>
              <a:gd name="adj2" fmla="val 77293"/>
              <a:gd name="adj3" fmla="val 16667"/>
            </a:avLst>
          </a:prstGeom>
          <a:solidFill>
            <a:srgbClr val="F8F8F8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600" dirty="0" err="1">
                <a:solidFill>
                  <a:srgbClr val="000000"/>
                </a:solidFill>
              </a:rPr>
              <a:t>Người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thợ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mộc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trong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truyện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đã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xử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sự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thế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nào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trước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mỗi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lời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khuyên</a:t>
            </a:r>
            <a:r>
              <a:rPr lang="en-US" sz="1600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E516F9C1-87CC-B86C-2B35-8F5AAF16EBA6}"/>
              </a:ext>
            </a:extLst>
          </p:cNvPr>
          <p:cNvSpPr/>
          <p:nvPr/>
        </p:nvSpPr>
        <p:spPr>
          <a:xfrm>
            <a:off x="5283199" y="1586731"/>
            <a:ext cx="3515360" cy="1151343"/>
          </a:xfrm>
          <a:prstGeom prst="wedgeRoundRectCallout">
            <a:avLst>
              <a:gd name="adj1" fmla="val -37504"/>
              <a:gd name="adj2" fmla="val 83511"/>
              <a:gd name="adj3" fmla="val 16667"/>
            </a:avLst>
          </a:prstGeom>
          <a:solidFill>
            <a:srgbClr val="F8F8F8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600" dirty="0">
                <a:solidFill>
                  <a:srgbClr val="000000"/>
                </a:solidFill>
              </a:rPr>
              <a:t>Qua </a:t>
            </a:r>
            <a:r>
              <a:rPr lang="en-US" sz="1600" dirty="0" err="1">
                <a:solidFill>
                  <a:srgbClr val="000000"/>
                </a:solidFill>
              </a:rPr>
              <a:t>đó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em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thấy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được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người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thợ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mộc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là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người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như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thế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nào</a:t>
            </a:r>
            <a:r>
              <a:rPr lang="en-US" sz="1600" dirty="0">
                <a:solidFill>
                  <a:srgbClr val="000000"/>
                </a:solidFill>
              </a:rPr>
              <a:t>?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7" name="Google Shape;1817;p39"/>
          <p:cNvSpPr/>
          <p:nvPr/>
        </p:nvSpPr>
        <p:spPr>
          <a:xfrm>
            <a:off x="3624218" y="5288087"/>
            <a:ext cx="44358" cy="57939"/>
          </a:xfrm>
          <a:custGeom>
            <a:avLst/>
            <a:gdLst/>
            <a:ahLst/>
            <a:cxnLst/>
            <a:rect l="l" t="t" r="r" b="b"/>
            <a:pathLst>
              <a:path w="712" h="930" extrusionOk="0">
                <a:moveTo>
                  <a:pt x="212" y="0"/>
                </a:moveTo>
                <a:lnTo>
                  <a:pt x="0" y="217"/>
                </a:lnTo>
                <a:lnTo>
                  <a:pt x="712" y="929"/>
                </a:lnTo>
                <a:cubicBezTo>
                  <a:pt x="697" y="770"/>
                  <a:pt x="684" y="613"/>
                  <a:pt x="669" y="453"/>
                </a:cubicBezTo>
                <a:lnTo>
                  <a:pt x="212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8" name="Google Shape;1818;p39"/>
          <p:cNvSpPr/>
          <p:nvPr/>
        </p:nvSpPr>
        <p:spPr>
          <a:xfrm>
            <a:off x="3621788" y="5285720"/>
            <a:ext cx="15637" cy="15949"/>
          </a:xfrm>
          <a:custGeom>
            <a:avLst/>
            <a:gdLst/>
            <a:ahLst/>
            <a:cxnLst/>
            <a:rect l="l" t="t" r="r" b="b"/>
            <a:pathLst>
              <a:path w="251" h="256" extrusionOk="0">
                <a:moveTo>
                  <a:pt x="213" y="1"/>
                </a:moveTo>
                <a:lnTo>
                  <a:pt x="1" y="218"/>
                </a:lnTo>
                <a:lnTo>
                  <a:pt x="39" y="255"/>
                </a:lnTo>
                <a:lnTo>
                  <a:pt x="251" y="38"/>
                </a:lnTo>
                <a:lnTo>
                  <a:pt x="213" y="1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9" name="Google Shape;1819;p39"/>
          <p:cNvSpPr/>
          <p:nvPr/>
        </p:nvSpPr>
        <p:spPr>
          <a:xfrm>
            <a:off x="3619483" y="5283414"/>
            <a:ext cx="15637" cy="15886"/>
          </a:xfrm>
          <a:custGeom>
            <a:avLst/>
            <a:gdLst/>
            <a:ahLst/>
            <a:cxnLst/>
            <a:rect l="l" t="t" r="r" b="b"/>
            <a:pathLst>
              <a:path w="251" h="255" extrusionOk="0">
                <a:moveTo>
                  <a:pt x="213" y="0"/>
                </a:moveTo>
                <a:lnTo>
                  <a:pt x="0" y="216"/>
                </a:lnTo>
                <a:lnTo>
                  <a:pt x="38" y="255"/>
                </a:lnTo>
                <a:lnTo>
                  <a:pt x="250" y="38"/>
                </a:lnTo>
                <a:lnTo>
                  <a:pt x="213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0" name="Google Shape;1820;p39"/>
          <p:cNvSpPr/>
          <p:nvPr/>
        </p:nvSpPr>
        <p:spPr>
          <a:xfrm>
            <a:off x="2278548" y="5288087"/>
            <a:ext cx="335672" cy="324396"/>
          </a:xfrm>
          <a:custGeom>
            <a:avLst/>
            <a:gdLst/>
            <a:ahLst/>
            <a:cxnLst/>
            <a:rect l="l" t="t" r="r" b="b"/>
            <a:pathLst>
              <a:path w="5388" h="5207" extrusionOk="0">
                <a:moveTo>
                  <a:pt x="218" y="0"/>
                </a:moveTo>
                <a:lnTo>
                  <a:pt x="1" y="217"/>
                </a:lnTo>
                <a:lnTo>
                  <a:pt x="4995" y="5206"/>
                </a:lnTo>
                <a:cubicBezTo>
                  <a:pt x="5122" y="5193"/>
                  <a:pt x="5255" y="5178"/>
                  <a:pt x="5387" y="5169"/>
                </a:cubicBezTo>
                <a:lnTo>
                  <a:pt x="218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1" name="Google Shape;1821;p39"/>
          <p:cNvSpPr/>
          <p:nvPr/>
        </p:nvSpPr>
        <p:spPr>
          <a:xfrm>
            <a:off x="2276243" y="5299239"/>
            <a:ext cx="62" cy="6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2" name="Google Shape;1822;p39"/>
          <p:cNvSpPr/>
          <p:nvPr/>
        </p:nvSpPr>
        <p:spPr>
          <a:xfrm>
            <a:off x="2276243" y="5299239"/>
            <a:ext cx="2367" cy="2430"/>
          </a:xfrm>
          <a:custGeom>
            <a:avLst/>
            <a:gdLst/>
            <a:ahLst/>
            <a:cxnLst/>
            <a:rect l="l" t="t" r="r" b="b"/>
            <a:pathLst>
              <a:path w="38" h="39" extrusionOk="0">
                <a:moveTo>
                  <a:pt x="38" y="38"/>
                </a:moveTo>
                <a:lnTo>
                  <a:pt x="38" y="38"/>
                </a:lnTo>
                <a:lnTo>
                  <a:pt x="0" y="1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3" name="Google Shape;1823;p39"/>
          <p:cNvSpPr/>
          <p:nvPr/>
        </p:nvSpPr>
        <p:spPr>
          <a:xfrm>
            <a:off x="2276243" y="5285720"/>
            <a:ext cx="15949" cy="15949"/>
          </a:xfrm>
          <a:custGeom>
            <a:avLst/>
            <a:gdLst/>
            <a:ahLst/>
            <a:cxnLst/>
            <a:rect l="l" t="t" r="r" b="b"/>
            <a:pathLst>
              <a:path w="256" h="256" extrusionOk="0">
                <a:moveTo>
                  <a:pt x="218" y="1"/>
                </a:moveTo>
                <a:lnTo>
                  <a:pt x="0" y="218"/>
                </a:lnTo>
                <a:lnTo>
                  <a:pt x="38" y="255"/>
                </a:lnTo>
                <a:lnTo>
                  <a:pt x="255" y="38"/>
                </a:lnTo>
                <a:lnTo>
                  <a:pt x="218" y="1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4" name="Google Shape;1824;p39"/>
          <p:cNvSpPr/>
          <p:nvPr/>
        </p:nvSpPr>
        <p:spPr>
          <a:xfrm>
            <a:off x="2273938" y="5296871"/>
            <a:ext cx="2367" cy="2430"/>
          </a:xfrm>
          <a:custGeom>
            <a:avLst/>
            <a:gdLst/>
            <a:ahLst/>
            <a:cxnLst/>
            <a:rect l="l" t="t" r="r" b="b"/>
            <a:pathLst>
              <a:path w="38" h="39" extrusionOk="0">
                <a:moveTo>
                  <a:pt x="0" y="0"/>
                </a:moveTo>
                <a:lnTo>
                  <a:pt x="0" y="0"/>
                </a:lnTo>
                <a:lnTo>
                  <a:pt x="37" y="39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5" name="Google Shape;1825;p39"/>
          <p:cNvSpPr/>
          <p:nvPr/>
        </p:nvSpPr>
        <p:spPr>
          <a:xfrm>
            <a:off x="2273938" y="5283414"/>
            <a:ext cx="15887" cy="15886"/>
          </a:xfrm>
          <a:custGeom>
            <a:avLst/>
            <a:gdLst/>
            <a:ahLst/>
            <a:cxnLst/>
            <a:rect l="l" t="t" r="r" b="b"/>
            <a:pathLst>
              <a:path w="255" h="255" extrusionOk="0">
                <a:moveTo>
                  <a:pt x="216" y="0"/>
                </a:moveTo>
                <a:lnTo>
                  <a:pt x="0" y="216"/>
                </a:lnTo>
                <a:lnTo>
                  <a:pt x="37" y="255"/>
                </a:lnTo>
                <a:lnTo>
                  <a:pt x="255" y="38"/>
                </a:lnTo>
                <a:lnTo>
                  <a:pt x="216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6" name="Google Shape;1826;p39"/>
          <p:cNvSpPr/>
          <p:nvPr/>
        </p:nvSpPr>
        <p:spPr>
          <a:xfrm>
            <a:off x="930946" y="5299239"/>
            <a:ext cx="2430" cy="2430"/>
          </a:xfrm>
          <a:custGeom>
            <a:avLst/>
            <a:gdLst/>
            <a:ahLst/>
            <a:cxnLst/>
            <a:rect l="l" t="t" r="r" b="b"/>
            <a:pathLst>
              <a:path w="39" h="39" extrusionOk="0">
                <a:moveTo>
                  <a:pt x="1" y="1"/>
                </a:moveTo>
                <a:lnTo>
                  <a:pt x="38" y="38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7" name="Google Shape;1827;p39"/>
          <p:cNvSpPr/>
          <p:nvPr/>
        </p:nvSpPr>
        <p:spPr>
          <a:xfrm>
            <a:off x="930946" y="5285720"/>
            <a:ext cx="15949" cy="15949"/>
          </a:xfrm>
          <a:custGeom>
            <a:avLst/>
            <a:gdLst/>
            <a:ahLst/>
            <a:cxnLst/>
            <a:rect l="l" t="t" r="r" b="b"/>
            <a:pathLst>
              <a:path w="256" h="256" extrusionOk="0">
                <a:moveTo>
                  <a:pt x="218" y="1"/>
                </a:moveTo>
                <a:lnTo>
                  <a:pt x="1" y="218"/>
                </a:lnTo>
                <a:lnTo>
                  <a:pt x="38" y="255"/>
                </a:lnTo>
                <a:lnTo>
                  <a:pt x="255" y="38"/>
                </a:lnTo>
                <a:lnTo>
                  <a:pt x="218" y="1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8" name="Google Shape;1828;p39"/>
          <p:cNvSpPr/>
          <p:nvPr/>
        </p:nvSpPr>
        <p:spPr>
          <a:xfrm>
            <a:off x="928641" y="5296871"/>
            <a:ext cx="2367" cy="2430"/>
          </a:xfrm>
          <a:custGeom>
            <a:avLst/>
            <a:gdLst/>
            <a:ahLst/>
            <a:cxnLst/>
            <a:rect l="l" t="t" r="r" b="b"/>
            <a:pathLst>
              <a:path w="38" h="39" extrusionOk="0">
                <a:moveTo>
                  <a:pt x="0" y="0"/>
                </a:moveTo>
                <a:lnTo>
                  <a:pt x="38" y="39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9" name="Google Shape;1829;p39"/>
          <p:cNvSpPr/>
          <p:nvPr/>
        </p:nvSpPr>
        <p:spPr>
          <a:xfrm>
            <a:off x="928641" y="5283414"/>
            <a:ext cx="15949" cy="15886"/>
          </a:xfrm>
          <a:custGeom>
            <a:avLst/>
            <a:gdLst/>
            <a:ahLst/>
            <a:cxnLst/>
            <a:rect l="l" t="t" r="r" b="b"/>
            <a:pathLst>
              <a:path w="256" h="255" extrusionOk="0">
                <a:moveTo>
                  <a:pt x="217" y="0"/>
                </a:moveTo>
                <a:lnTo>
                  <a:pt x="0" y="216"/>
                </a:lnTo>
                <a:lnTo>
                  <a:pt x="38" y="255"/>
                </a:lnTo>
                <a:lnTo>
                  <a:pt x="255" y="38"/>
                </a:lnTo>
                <a:lnTo>
                  <a:pt x="217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2">
            <a:extLst>
              <a:ext uri="{FF2B5EF4-FFF2-40B4-BE49-F238E27FC236}">
                <a16:creationId xmlns:a16="http://schemas.microsoft.com/office/drawing/2014/main" id="{EBFBA31D-FC75-04F0-DFDE-E7E25BDA3066}"/>
              </a:ext>
            </a:extLst>
          </p:cNvPr>
          <p:cNvSpPr txBox="1"/>
          <p:nvPr/>
        </p:nvSpPr>
        <p:spPr>
          <a:xfrm>
            <a:off x="2656982" y="0"/>
            <a:ext cx="3830036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06E9163A-0F57-2105-6BF8-1F301E7E5B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248151" y="2456085"/>
            <a:ext cx="1895849" cy="2687415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BDDFCA69-EB56-4DA7-BCF1-2867EAFABA4B}"/>
              </a:ext>
            </a:extLst>
          </p:cNvPr>
          <p:cNvSpPr/>
          <p:nvPr/>
        </p:nvSpPr>
        <p:spPr>
          <a:xfrm>
            <a:off x="1601966" y="1353277"/>
            <a:ext cx="4992208" cy="2436946"/>
          </a:xfrm>
          <a:prstGeom prst="wedgeRoundRectCallout">
            <a:avLst>
              <a:gd name="adj1" fmla="val 62804"/>
              <a:gd name="adj2" fmla="val 4450"/>
              <a:gd name="adj3" fmla="val 1666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000" dirty="0" err="1">
                <a:solidFill>
                  <a:schemeClr val="tx1"/>
                </a:solidFill>
              </a:rPr>
              <a:t>Kể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một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câu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chuyện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em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được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học</a:t>
            </a:r>
            <a:r>
              <a:rPr lang="en-US" sz="2000" dirty="0">
                <a:solidFill>
                  <a:schemeClr val="tx1"/>
                </a:solidFill>
              </a:rPr>
              <a:t> (</a:t>
            </a:r>
            <a:r>
              <a:rPr lang="en-US" sz="2000" dirty="0" err="1">
                <a:solidFill>
                  <a:schemeClr val="tx1"/>
                </a:solidFill>
              </a:rPr>
              <a:t>nghe</a:t>
            </a:r>
            <a:r>
              <a:rPr lang="en-US" sz="2000" dirty="0">
                <a:solidFill>
                  <a:schemeClr val="tx1"/>
                </a:solidFill>
              </a:rPr>
              <a:t>) </a:t>
            </a:r>
            <a:r>
              <a:rPr lang="en-US" sz="2000" dirty="0" err="1">
                <a:solidFill>
                  <a:schemeClr val="tx1"/>
                </a:solidFill>
              </a:rPr>
              <a:t>hoặc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một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sự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việc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em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chứng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kiến</a:t>
            </a:r>
            <a:r>
              <a:rPr lang="en-US" sz="2000" dirty="0">
                <a:solidFill>
                  <a:schemeClr val="tx1"/>
                </a:solidFill>
              </a:rPr>
              <a:t> (</a:t>
            </a:r>
            <a:r>
              <a:rPr lang="en-US" sz="2000" dirty="0" err="1">
                <a:solidFill>
                  <a:schemeClr val="tx1"/>
                </a:solidFill>
              </a:rPr>
              <a:t>tham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gia</a:t>
            </a:r>
            <a:r>
              <a:rPr lang="en-US" sz="2000" dirty="0">
                <a:solidFill>
                  <a:schemeClr val="tx1"/>
                </a:solidFill>
              </a:rPr>
              <a:t>) </a:t>
            </a:r>
            <a:r>
              <a:rPr lang="en-US" sz="2000" dirty="0" err="1">
                <a:solidFill>
                  <a:schemeClr val="tx1"/>
                </a:solidFill>
              </a:rPr>
              <a:t>đã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để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lại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cho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em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bài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học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sâu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sắc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Bài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học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em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rút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từ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câu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chuyện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hoặc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sự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việc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đó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là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gì</a:t>
            </a:r>
            <a:r>
              <a:rPr lang="en-US" sz="2000" dirty="0">
                <a:solidFill>
                  <a:schemeClr val="tx1"/>
                </a:solidFill>
              </a:rPr>
              <a:t>?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1BE8F6A-F64F-604B-0E2C-41DC88D56CA8}"/>
              </a:ext>
            </a:extLst>
          </p:cNvPr>
          <p:cNvSpPr/>
          <p:nvPr/>
        </p:nvSpPr>
        <p:spPr>
          <a:xfrm>
            <a:off x="858520" y="304800"/>
            <a:ext cx="6126480" cy="1137920"/>
          </a:xfrm>
          <a:prstGeom prst="roundRect">
            <a:avLst/>
          </a:prstGeom>
          <a:solidFill>
            <a:srgbClr val="F8F8F8"/>
          </a:solidFill>
          <a:ln>
            <a:solidFill>
              <a:srgbClr val="00CC99">
                <a:alpha val="98824"/>
              </a:srgb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800" dirty="0" err="1">
                <a:solidFill>
                  <a:sysClr val="windowText" lastClr="000000"/>
                </a:solidFill>
              </a:rPr>
              <a:t>Người</a:t>
            </a:r>
            <a:r>
              <a:rPr lang="en-US" sz="1800" dirty="0">
                <a:solidFill>
                  <a:sysClr val="windowText" lastClr="000000"/>
                </a:solidFill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</a:rPr>
              <a:t>thợ</a:t>
            </a:r>
            <a:r>
              <a:rPr lang="en-US" sz="1800" dirty="0">
                <a:solidFill>
                  <a:sysClr val="windowText" lastClr="000000"/>
                </a:solidFill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</a:rPr>
              <a:t>mộc</a:t>
            </a:r>
            <a:r>
              <a:rPr lang="en-US" sz="1800" dirty="0">
                <a:solidFill>
                  <a:sysClr val="windowText" lastClr="000000"/>
                </a:solidFill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</a:rPr>
              <a:t>đã</a:t>
            </a:r>
            <a:r>
              <a:rPr lang="en-US" sz="1800" dirty="0">
                <a:solidFill>
                  <a:sysClr val="windowText" lastClr="000000"/>
                </a:solidFill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</a:rPr>
              <a:t>nhận</a:t>
            </a:r>
            <a:r>
              <a:rPr lang="en-US" sz="1800" dirty="0">
                <a:solidFill>
                  <a:sysClr val="windowText" lastClr="000000"/>
                </a:solidFill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</a:rPr>
              <a:t>được</a:t>
            </a:r>
            <a:r>
              <a:rPr lang="en-US" sz="1800" dirty="0">
                <a:solidFill>
                  <a:sysClr val="windowText" lastClr="000000"/>
                </a:solidFill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</a:rPr>
              <a:t>ba</a:t>
            </a:r>
            <a:r>
              <a:rPr lang="en-US" sz="1800" dirty="0">
                <a:solidFill>
                  <a:sysClr val="windowText" lastClr="000000"/>
                </a:solidFill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</a:rPr>
              <a:t>lần</a:t>
            </a:r>
            <a:r>
              <a:rPr lang="en-US" sz="1800" dirty="0">
                <a:solidFill>
                  <a:sysClr val="windowText" lastClr="000000"/>
                </a:solidFill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</a:rPr>
              <a:t>lời</a:t>
            </a:r>
            <a:r>
              <a:rPr lang="en-US" sz="1800" dirty="0">
                <a:solidFill>
                  <a:sysClr val="windowText" lastClr="000000"/>
                </a:solidFill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</a:rPr>
              <a:t>khuyên</a:t>
            </a:r>
            <a:r>
              <a:rPr lang="en-US" sz="1800" dirty="0">
                <a:solidFill>
                  <a:sysClr val="windowText" lastClr="000000"/>
                </a:solidFill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</a:rPr>
              <a:t>của</a:t>
            </a:r>
            <a:r>
              <a:rPr lang="en-US" sz="1800" dirty="0">
                <a:solidFill>
                  <a:sysClr val="windowText" lastClr="000000"/>
                </a:solidFill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</a:rPr>
              <a:t>mọi</a:t>
            </a:r>
            <a:r>
              <a:rPr lang="en-US" sz="1800" dirty="0">
                <a:solidFill>
                  <a:sysClr val="windowText" lastClr="000000"/>
                </a:solidFill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</a:rPr>
              <a:t>người</a:t>
            </a:r>
            <a:r>
              <a:rPr lang="en-US" sz="1800" dirty="0">
                <a:solidFill>
                  <a:sysClr val="windowText" lastClr="000000"/>
                </a:solidFill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</a:rPr>
              <a:t>đi</a:t>
            </a:r>
            <a:r>
              <a:rPr lang="en-US" sz="1800" dirty="0">
                <a:solidFill>
                  <a:sysClr val="windowText" lastClr="000000"/>
                </a:solidFill>
              </a:rPr>
              <a:t> qua </a:t>
            </a:r>
            <a:r>
              <a:rPr lang="en-US" sz="1800" dirty="0" err="1">
                <a:solidFill>
                  <a:sysClr val="windowText" lastClr="000000"/>
                </a:solidFill>
              </a:rPr>
              <a:t>đường</a:t>
            </a:r>
            <a:endParaRPr lang="en-US" sz="1800" dirty="0">
              <a:solidFill>
                <a:sysClr val="windowText" lastClr="000000"/>
              </a:solidFill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09080A8-A82B-CAB5-42FF-D07D6BC1AF12}"/>
              </a:ext>
            </a:extLst>
          </p:cNvPr>
          <p:cNvSpPr/>
          <p:nvPr/>
        </p:nvSpPr>
        <p:spPr>
          <a:xfrm>
            <a:off x="858520" y="2002790"/>
            <a:ext cx="6126480" cy="1137920"/>
          </a:xfrm>
          <a:prstGeom prst="roundRect">
            <a:avLst/>
          </a:prstGeom>
          <a:solidFill>
            <a:srgbClr val="F8F8F8"/>
          </a:solidFill>
          <a:ln>
            <a:solidFill>
              <a:srgbClr val="00CC99">
                <a:alpha val="98824"/>
              </a:srgb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800" dirty="0" err="1">
                <a:solidFill>
                  <a:sysClr val="windowText" lastClr="000000"/>
                </a:solidFill>
              </a:rPr>
              <a:t>Người</a:t>
            </a:r>
            <a:r>
              <a:rPr lang="en-US" sz="1800" dirty="0">
                <a:solidFill>
                  <a:sysClr val="windowText" lastClr="000000"/>
                </a:solidFill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</a:rPr>
              <a:t>thợ</a:t>
            </a:r>
            <a:r>
              <a:rPr lang="en-US" sz="1800" dirty="0">
                <a:solidFill>
                  <a:sysClr val="windowText" lastClr="000000"/>
                </a:solidFill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</a:rPr>
              <a:t>mộc</a:t>
            </a:r>
            <a:r>
              <a:rPr lang="en-US" sz="1800" dirty="0">
                <a:solidFill>
                  <a:sysClr val="windowText" lastClr="000000"/>
                </a:solidFill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</a:rPr>
              <a:t>luôn</a:t>
            </a:r>
            <a:r>
              <a:rPr lang="en-US" sz="1800" dirty="0">
                <a:solidFill>
                  <a:sysClr val="windowText" lastClr="000000"/>
                </a:solidFill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</a:rPr>
              <a:t>nghe</a:t>
            </a:r>
            <a:r>
              <a:rPr lang="en-US" sz="1800" dirty="0">
                <a:solidFill>
                  <a:sysClr val="windowText" lastClr="000000"/>
                </a:solidFill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</a:rPr>
              <a:t>theo</a:t>
            </a:r>
            <a:r>
              <a:rPr lang="en-US" sz="1800" dirty="0">
                <a:solidFill>
                  <a:sysClr val="windowText" lastClr="000000"/>
                </a:solidFill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</a:rPr>
              <a:t>lời</a:t>
            </a:r>
            <a:r>
              <a:rPr lang="en-US" sz="1800" dirty="0">
                <a:solidFill>
                  <a:sysClr val="windowText" lastClr="000000"/>
                </a:solidFill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</a:rPr>
              <a:t>của</a:t>
            </a:r>
            <a:r>
              <a:rPr lang="en-US" sz="1800" dirty="0">
                <a:solidFill>
                  <a:sysClr val="windowText" lastClr="000000"/>
                </a:solidFill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</a:rPr>
              <a:t>bất</a:t>
            </a:r>
            <a:r>
              <a:rPr lang="en-US" sz="1800" dirty="0">
                <a:solidFill>
                  <a:sysClr val="windowText" lastClr="000000"/>
                </a:solidFill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</a:rPr>
              <a:t>cứ</a:t>
            </a:r>
            <a:r>
              <a:rPr lang="en-US" sz="1800" dirty="0">
                <a:solidFill>
                  <a:sysClr val="windowText" lastClr="000000"/>
                </a:solidFill>
              </a:rPr>
              <a:t> ai </a:t>
            </a:r>
            <a:r>
              <a:rPr lang="en-US" sz="1800" dirty="0" err="1">
                <a:solidFill>
                  <a:sysClr val="windowText" lastClr="000000"/>
                </a:solidFill>
              </a:rPr>
              <a:t>ngang</a:t>
            </a:r>
            <a:r>
              <a:rPr lang="en-US" sz="1800" dirty="0">
                <a:solidFill>
                  <a:sysClr val="windowText" lastClr="000000"/>
                </a:solidFill>
              </a:rPr>
              <a:t> qua </a:t>
            </a:r>
            <a:r>
              <a:rPr lang="en-US" sz="1800" dirty="0" err="1">
                <a:solidFill>
                  <a:sysClr val="windowText" lastClr="000000"/>
                </a:solidFill>
              </a:rPr>
              <a:t>góp</a:t>
            </a:r>
            <a:r>
              <a:rPr lang="en-US" sz="1800" dirty="0">
                <a:solidFill>
                  <a:sysClr val="windowText" lastClr="000000"/>
                </a:solidFill>
              </a:rPr>
              <a:t> ý</a:t>
            </a:r>
          </a:p>
        </p:txBody>
      </p:sp>
      <p:sp>
        <p:nvSpPr>
          <p:cNvPr id="31" name="Google Shape;275;p21">
            <a:extLst>
              <a:ext uri="{FF2B5EF4-FFF2-40B4-BE49-F238E27FC236}">
                <a16:creationId xmlns:a16="http://schemas.microsoft.com/office/drawing/2014/main" id="{1A3FB5D6-FD6B-2AF8-A492-237FCAD11F8F}"/>
              </a:ext>
            </a:extLst>
          </p:cNvPr>
          <p:cNvSpPr/>
          <p:nvPr/>
        </p:nvSpPr>
        <p:spPr>
          <a:xfrm rot="19242031">
            <a:off x="333654" y="45164"/>
            <a:ext cx="1012476" cy="572719"/>
          </a:xfrm>
          <a:custGeom>
            <a:avLst/>
            <a:gdLst/>
            <a:ahLst/>
            <a:cxnLst/>
            <a:rect l="l" t="t" r="r" b="b"/>
            <a:pathLst>
              <a:path w="3351015" h="1145438" extrusionOk="0">
                <a:moveTo>
                  <a:pt x="0" y="0"/>
                </a:moveTo>
                <a:lnTo>
                  <a:pt x="3351015" y="0"/>
                </a:lnTo>
                <a:lnTo>
                  <a:pt x="3351015" y="1145438"/>
                </a:lnTo>
                <a:lnTo>
                  <a:pt x="0" y="11454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2" name="Google Shape;364;p26">
            <a:extLst>
              <a:ext uri="{FF2B5EF4-FFF2-40B4-BE49-F238E27FC236}">
                <a16:creationId xmlns:a16="http://schemas.microsoft.com/office/drawing/2014/main" id="{622924CA-015D-A8A1-9722-2A7CE7698030}"/>
              </a:ext>
            </a:extLst>
          </p:cNvPr>
          <p:cNvSpPr/>
          <p:nvPr/>
        </p:nvSpPr>
        <p:spPr>
          <a:xfrm rot="1422166">
            <a:off x="6161374" y="1767466"/>
            <a:ext cx="1647251" cy="470643"/>
          </a:xfrm>
          <a:custGeom>
            <a:avLst/>
            <a:gdLst/>
            <a:ahLst/>
            <a:cxnLst/>
            <a:rect l="l" t="t" r="r" b="b"/>
            <a:pathLst>
              <a:path w="3294501" h="941286" extrusionOk="0">
                <a:moveTo>
                  <a:pt x="0" y="0"/>
                </a:moveTo>
                <a:lnTo>
                  <a:pt x="3294501" y="0"/>
                </a:lnTo>
                <a:lnTo>
                  <a:pt x="3294501" y="941286"/>
                </a:lnTo>
                <a:lnTo>
                  <a:pt x="0" y="9412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2A67D40F-011A-1293-0A0B-0A20D219B170}"/>
              </a:ext>
            </a:extLst>
          </p:cNvPr>
          <p:cNvSpPr/>
          <p:nvPr/>
        </p:nvSpPr>
        <p:spPr>
          <a:xfrm>
            <a:off x="418716" y="4013200"/>
            <a:ext cx="563880" cy="568960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5CFA570-B5D0-4A46-F4D7-82B48E40B81F}"/>
              </a:ext>
            </a:extLst>
          </p:cNvPr>
          <p:cNvSpPr/>
          <p:nvPr/>
        </p:nvSpPr>
        <p:spPr>
          <a:xfrm>
            <a:off x="1330768" y="3652117"/>
            <a:ext cx="6482464" cy="1291126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A1B2F11-AA67-42BF-E419-0FEE93DB1616}"/>
              </a:ext>
            </a:extLst>
          </p:cNvPr>
          <p:cNvSpPr txBox="1"/>
          <p:nvPr/>
        </p:nvSpPr>
        <p:spPr>
          <a:xfrm>
            <a:off x="1330768" y="3652117"/>
            <a:ext cx="6502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Người</a:t>
            </a:r>
            <a:r>
              <a:rPr lang="en-US" sz="1800" dirty="0"/>
              <a:t> </a:t>
            </a:r>
            <a:r>
              <a:rPr lang="en-US" sz="1800" dirty="0" err="1"/>
              <a:t>thợ</a:t>
            </a:r>
            <a:r>
              <a:rPr lang="en-US" sz="1800" dirty="0"/>
              <a:t> </a:t>
            </a:r>
            <a:r>
              <a:rPr lang="en-US" sz="1800" dirty="0" err="1"/>
              <a:t>mộc</a:t>
            </a:r>
            <a:r>
              <a:rPr lang="en-US" sz="1800" dirty="0"/>
              <a:t> </a:t>
            </a:r>
            <a:r>
              <a:rPr lang="en-US" sz="1800" dirty="0" err="1"/>
              <a:t>có</a:t>
            </a:r>
            <a:r>
              <a:rPr lang="en-US" sz="1800" dirty="0"/>
              <a:t> 3 </a:t>
            </a:r>
            <a:r>
              <a:rPr lang="en-US" sz="1800" dirty="0" err="1"/>
              <a:t>lần</a:t>
            </a:r>
            <a:r>
              <a:rPr lang="en-US" sz="1800" dirty="0"/>
              <a:t> </a:t>
            </a:r>
            <a:r>
              <a:rPr lang="en-US" sz="1800" dirty="0" err="1"/>
              <a:t>phản</a:t>
            </a:r>
            <a:r>
              <a:rPr lang="en-US" sz="1800" dirty="0"/>
              <a:t> </a:t>
            </a:r>
            <a:r>
              <a:rPr lang="en-US" sz="1800" dirty="0" err="1"/>
              <a:t>ứng</a:t>
            </a:r>
            <a:r>
              <a:rPr lang="en-US" sz="1800" dirty="0"/>
              <a:t> </a:t>
            </a:r>
            <a:r>
              <a:rPr lang="en-US" sz="1800" dirty="0" err="1"/>
              <a:t>trong</a:t>
            </a:r>
            <a:r>
              <a:rPr lang="en-US" sz="1800" dirty="0"/>
              <a:t> </a:t>
            </a:r>
            <a:r>
              <a:rPr lang="en-US" sz="1800" dirty="0" err="1"/>
              <a:t>câu</a:t>
            </a:r>
            <a:r>
              <a:rPr lang="en-US" sz="1800" dirty="0"/>
              <a:t> </a:t>
            </a:r>
            <a:r>
              <a:rPr lang="en-US" sz="1800" dirty="0" err="1"/>
              <a:t>chuyện</a:t>
            </a:r>
            <a:r>
              <a:rPr lang="en-US" sz="1800" dirty="0"/>
              <a:t>: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90C3424-0AE7-B0AF-F875-6F3A8FC77EB9}"/>
              </a:ext>
            </a:extLst>
          </p:cNvPr>
          <p:cNvSpPr txBox="1"/>
          <p:nvPr/>
        </p:nvSpPr>
        <p:spPr>
          <a:xfrm>
            <a:off x="1747520" y="4128403"/>
            <a:ext cx="543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Hai </a:t>
            </a:r>
            <a:r>
              <a:rPr lang="en-US" sz="1600" dirty="0" err="1"/>
              <a:t>lần</a:t>
            </a:r>
            <a:r>
              <a:rPr lang="en-US" sz="1600" dirty="0"/>
              <a:t> “</a:t>
            </a:r>
            <a:r>
              <a:rPr lang="en-US" sz="1600" i="1" dirty="0" err="1"/>
              <a:t>cho</a:t>
            </a:r>
            <a:r>
              <a:rPr lang="en-US" sz="1600" i="1" dirty="0"/>
              <a:t> </a:t>
            </a:r>
            <a:r>
              <a:rPr lang="en-US" sz="1600" i="1" dirty="0" err="1"/>
              <a:t>là</a:t>
            </a:r>
            <a:r>
              <a:rPr lang="en-US" sz="1600" i="1" dirty="0"/>
              <a:t> </a:t>
            </a:r>
            <a:r>
              <a:rPr lang="en-US" sz="1600" i="1" dirty="0" err="1"/>
              <a:t>phải</a:t>
            </a:r>
            <a:r>
              <a:rPr lang="en-US" sz="1600" dirty="0"/>
              <a:t>” </a:t>
            </a:r>
            <a:r>
              <a:rPr lang="en-US" sz="1600" dirty="0" err="1"/>
              <a:t>rồi</a:t>
            </a:r>
            <a:r>
              <a:rPr lang="en-US" sz="1600" dirty="0"/>
              <a:t> </a:t>
            </a:r>
            <a:r>
              <a:rPr lang="en-US" sz="1600" dirty="0" err="1"/>
              <a:t>đẽo</a:t>
            </a:r>
            <a:r>
              <a:rPr lang="en-US" sz="1600" dirty="0"/>
              <a:t> </a:t>
            </a:r>
            <a:r>
              <a:rPr lang="en-US" sz="1600" dirty="0" err="1"/>
              <a:t>cày</a:t>
            </a:r>
            <a:r>
              <a:rPr lang="en-US" sz="1600" dirty="0"/>
              <a:t> </a:t>
            </a:r>
            <a:r>
              <a:rPr lang="en-US" sz="1600" dirty="0" err="1"/>
              <a:t>theo</a:t>
            </a:r>
            <a:r>
              <a:rPr lang="en-US" sz="1600" dirty="0"/>
              <a:t> </a:t>
            </a:r>
            <a:r>
              <a:rPr lang="en-US" sz="1600" dirty="0" err="1"/>
              <a:t>kích</a:t>
            </a:r>
            <a:r>
              <a:rPr lang="en-US" sz="1600" dirty="0"/>
              <a:t> </a:t>
            </a:r>
            <a:r>
              <a:rPr lang="en-US" sz="1600" dirty="0" err="1"/>
              <a:t>cỡ</a:t>
            </a:r>
            <a:r>
              <a:rPr lang="en-US" sz="1600" dirty="0"/>
              <a:t> </a:t>
            </a:r>
            <a:r>
              <a:rPr lang="en-US" sz="1600" dirty="0" err="1"/>
              <a:t>mới</a:t>
            </a:r>
            <a:endParaRPr lang="en-US" sz="16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960AD4E-4262-5048-A13A-067A1E9952E2}"/>
              </a:ext>
            </a:extLst>
          </p:cNvPr>
          <p:cNvSpPr txBox="1"/>
          <p:nvPr/>
        </p:nvSpPr>
        <p:spPr>
          <a:xfrm>
            <a:off x="1747520" y="4466957"/>
            <a:ext cx="6167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err="1"/>
              <a:t>Một</a:t>
            </a:r>
            <a:r>
              <a:rPr lang="en-US" sz="1600" dirty="0"/>
              <a:t> </a:t>
            </a:r>
            <a:r>
              <a:rPr lang="en-US" sz="1600" dirty="0" err="1"/>
              <a:t>lần</a:t>
            </a:r>
            <a:r>
              <a:rPr lang="en-US" sz="1600" dirty="0"/>
              <a:t> “</a:t>
            </a:r>
            <a:r>
              <a:rPr lang="en-US" sz="1600" i="1" dirty="0" err="1"/>
              <a:t>liền</a:t>
            </a:r>
            <a:r>
              <a:rPr lang="en-US" sz="1600" i="1" dirty="0"/>
              <a:t> </a:t>
            </a:r>
            <a:r>
              <a:rPr lang="en-US" sz="1600" i="1" dirty="0" err="1"/>
              <a:t>đẽo</a:t>
            </a:r>
            <a:r>
              <a:rPr lang="en-US" sz="1600" i="1" dirty="0"/>
              <a:t> </a:t>
            </a:r>
            <a:r>
              <a:rPr lang="en-US" sz="1600" i="1" dirty="0" err="1"/>
              <a:t>cày</a:t>
            </a:r>
            <a:r>
              <a:rPr lang="en-US" sz="1600" dirty="0"/>
              <a:t>” </a:t>
            </a:r>
            <a:r>
              <a:rPr lang="en-US" sz="1600" dirty="0" err="1"/>
              <a:t>mà</a:t>
            </a:r>
            <a:r>
              <a:rPr lang="en-US" sz="1600" dirty="0"/>
              <a:t> </a:t>
            </a:r>
            <a:r>
              <a:rPr lang="en-US" sz="1600" dirty="0" err="1"/>
              <a:t>không</a:t>
            </a:r>
            <a:r>
              <a:rPr lang="en-US" sz="1600" dirty="0"/>
              <a:t> </a:t>
            </a:r>
            <a:r>
              <a:rPr lang="en-US" sz="1600" dirty="0" err="1"/>
              <a:t>suy</a:t>
            </a:r>
            <a:r>
              <a:rPr lang="en-US" sz="1600" dirty="0"/>
              <a:t> </a:t>
            </a:r>
            <a:r>
              <a:rPr lang="en-US" sz="1600" dirty="0" err="1"/>
              <a:t>nghĩ</a:t>
            </a:r>
            <a:r>
              <a:rPr lang="en-US" sz="1600" dirty="0"/>
              <a:t>, </a:t>
            </a:r>
            <a:r>
              <a:rPr lang="en-US" sz="1600" dirty="0" err="1"/>
              <a:t>tìm</a:t>
            </a:r>
            <a:r>
              <a:rPr lang="en-US" sz="1600" dirty="0"/>
              <a:t> </a:t>
            </a:r>
            <a:r>
              <a:rPr lang="en-US" sz="1600" dirty="0" err="1"/>
              <a:t>hiểu</a:t>
            </a:r>
            <a:r>
              <a:rPr lang="en-US" sz="1600" dirty="0"/>
              <a:t>, </a:t>
            </a:r>
            <a:r>
              <a:rPr lang="en-US" sz="1600" dirty="0" err="1"/>
              <a:t>cân</a:t>
            </a:r>
            <a:r>
              <a:rPr lang="en-US" sz="1600" dirty="0"/>
              <a:t> </a:t>
            </a:r>
            <a:r>
              <a:rPr lang="en-US" sz="1600" dirty="0" err="1"/>
              <a:t>nhắc</a:t>
            </a:r>
            <a:endParaRPr lang="en-US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117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0" grpId="0" animBg="1"/>
      <p:bldP spid="33" grpId="0" animBg="1"/>
      <p:bldP spid="34" grpId="0" animBg="1"/>
      <p:bldP spid="35" grpId="0"/>
      <p:bldP spid="36" grpId="0"/>
      <p:bldP spid="3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Shape 2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ộp Văn bản 13">
            <a:extLst>
              <a:ext uri="{FF2B5EF4-FFF2-40B4-BE49-F238E27FC236}">
                <a16:creationId xmlns:a16="http://schemas.microsoft.com/office/drawing/2014/main" id="{E9AD8F32-3555-B19C-C17D-D3F5C1CC2ED2}"/>
              </a:ext>
            </a:extLst>
          </p:cNvPr>
          <p:cNvSpPr txBox="1"/>
          <p:nvPr/>
        </p:nvSpPr>
        <p:spPr>
          <a:xfrm>
            <a:off x="0" y="0"/>
            <a:ext cx="387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III. TÌM HIỂU CHI TIẾT</a:t>
            </a:r>
          </a:p>
        </p:txBody>
      </p:sp>
      <p:sp>
        <p:nvSpPr>
          <p:cNvPr id="13" name="Hộp Văn bản 14">
            <a:extLst>
              <a:ext uri="{FF2B5EF4-FFF2-40B4-BE49-F238E27FC236}">
                <a16:creationId xmlns:a16="http://schemas.microsoft.com/office/drawing/2014/main" id="{5C3B2A74-2BFB-76B2-4EE8-213E1BBB5366}"/>
              </a:ext>
            </a:extLst>
          </p:cNvPr>
          <p:cNvSpPr txBox="1"/>
          <p:nvPr/>
        </p:nvSpPr>
        <p:spPr>
          <a:xfrm>
            <a:off x="0" y="461665"/>
            <a:ext cx="68671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2. </a:t>
            </a:r>
            <a:r>
              <a:rPr lang="en-US" sz="2200" b="1" dirty="0" err="1"/>
              <a:t>Hành</a:t>
            </a:r>
            <a:r>
              <a:rPr lang="en-US" sz="2200" b="1" dirty="0"/>
              <a:t> </a:t>
            </a:r>
            <a:r>
              <a:rPr lang="en-US" sz="2200" b="1" dirty="0" err="1"/>
              <a:t>động</a:t>
            </a:r>
            <a:r>
              <a:rPr lang="en-US" sz="2200" b="1" dirty="0"/>
              <a:t> </a:t>
            </a:r>
            <a:r>
              <a:rPr lang="en-US" sz="2200" b="1" dirty="0" err="1"/>
              <a:t>của</a:t>
            </a:r>
            <a:r>
              <a:rPr lang="en-US" sz="2200" b="1" dirty="0"/>
              <a:t> </a:t>
            </a:r>
            <a:r>
              <a:rPr lang="en-US" sz="2200" b="1" dirty="0" err="1"/>
              <a:t>người</a:t>
            </a:r>
            <a:r>
              <a:rPr lang="en-US" sz="2200" b="1" dirty="0"/>
              <a:t> </a:t>
            </a:r>
            <a:r>
              <a:rPr lang="en-US" sz="2200" b="1" dirty="0" err="1"/>
              <a:t>thợ</a:t>
            </a:r>
            <a:r>
              <a:rPr lang="en-US" sz="2200" b="1" dirty="0"/>
              <a:t> </a:t>
            </a:r>
            <a:r>
              <a:rPr lang="en-US" sz="2200" b="1" dirty="0" err="1"/>
              <a:t>mộc</a:t>
            </a:r>
            <a:r>
              <a:rPr lang="en-US" sz="2200" b="1" dirty="0"/>
              <a:t> </a:t>
            </a:r>
            <a:r>
              <a:rPr lang="en-US" sz="2200" b="1" dirty="0" err="1"/>
              <a:t>khi</a:t>
            </a:r>
            <a:r>
              <a:rPr lang="en-US" sz="2200" b="1" dirty="0"/>
              <a:t> </a:t>
            </a:r>
            <a:r>
              <a:rPr lang="en-US" sz="2200" b="1" dirty="0" err="1"/>
              <a:t>nhận</a:t>
            </a:r>
            <a:r>
              <a:rPr lang="en-US" sz="2200" b="1" dirty="0"/>
              <a:t> </a:t>
            </a:r>
            <a:r>
              <a:rPr lang="en-US" sz="2200" b="1" dirty="0" err="1"/>
              <a:t>lời</a:t>
            </a:r>
            <a:r>
              <a:rPr lang="en-US" sz="2200" b="1" dirty="0"/>
              <a:t> </a:t>
            </a:r>
            <a:r>
              <a:rPr lang="en-US" sz="2200" b="1" dirty="0" err="1"/>
              <a:t>khuyên</a:t>
            </a:r>
            <a:r>
              <a:rPr lang="en-US" sz="2200" b="1" dirty="0"/>
              <a:t> </a:t>
            </a:r>
            <a:r>
              <a:rPr lang="en-US" sz="2200" b="1" dirty="0" err="1"/>
              <a:t>của</a:t>
            </a:r>
            <a:r>
              <a:rPr lang="en-US" sz="2200" b="1" dirty="0"/>
              <a:t> </a:t>
            </a:r>
            <a:r>
              <a:rPr lang="en-US" sz="2200" b="1" dirty="0" err="1"/>
              <a:t>mọi</a:t>
            </a:r>
            <a:r>
              <a:rPr lang="en-US" sz="2200" b="1" dirty="0"/>
              <a:t> </a:t>
            </a:r>
            <a:r>
              <a:rPr lang="en-US" sz="2200" b="1" dirty="0" err="1"/>
              <a:t>người</a:t>
            </a:r>
            <a:endParaRPr lang="en-US" sz="22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166B85-A39B-4CE9-C0F0-0E83D8C13E5B}"/>
              </a:ext>
            </a:extLst>
          </p:cNvPr>
          <p:cNvSpPr txBox="1"/>
          <p:nvPr/>
        </p:nvSpPr>
        <p:spPr>
          <a:xfrm>
            <a:off x="388620" y="1231106"/>
            <a:ext cx="8092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800" dirty="0" err="1"/>
              <a:t>Mức</a:t>
            </a:r>
            <a:r>
              <a:rPr lang="en-US" sz="1800" dirty="0"/>
              <a:t> </a:t>
            </a:r>
            <a:r>
              <a:rPr lang="en-US" sz="1800" dirty="0" err="1"/>
              <a:t>độ</a:t>
            </a:r>
            <a:r>
              <a:rPr lang="en-US" sz="1800" dirty="0"/>
              <a:t> “</a:t>
            </a:r>
            <a:r>
              <a:rPr lang="en-US" sz="1800" dirty="0" err="1"/>
              <a:t>dại</a:t>
            </a:r>
            <a:r>
              <a:rPr lang="en-US" sz="1800" dirty="0"/>
              <a:t>”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người</a:t>
            </a:r>
            <a:r>
              <a:rPr lang="en-US" sz="1800" dirty="0"/>
              <a:t> </a:t>
            </a:r>
            <a:r>
              <a:rPr lang="en-US" sz="1800" dirty="0" err="1"/>
              <a:t>thợ</a:t>
            </a:r>
            <a:r>
              <a:rPr lang="en-US" sz="1800" dirty="0"/>
              <a:t> </a:t>
            </a:r>
            <a:r>
              <a:rPr lang="en-US" sz="1800" dirty="0" err="1"/>
              <a:t>mộc</a:t>
            </a:r>
            <a:r>
              <a:rPr lang="en-US" sz="1800" dirty="0"/>
              <a:t> </a:t>
            </a:r>
            <a:r>
              <a:rPr lang="en-US" sz="1800" dirty="0" err="1"/>
              <a:t>được</a:t>
            </a:r>
            <a:r>
              <a:rPr lang="en-US" sz="1800" dirty="0"/>
              <a:t> </a:t>
            </a:r>
            <a:r>
              <a:rPr lang="en-US" sz="1800" dirty="0" err="1"/>
              <a:t>thể</a:t>
            </a:r>
            <a:r>
              <a:rPr lang="en-US" sz="1800" dirty="0"/>
              <a:t> </a:t>
            </a:r>
            <a:r>
              <a:rPr lang="en-US" sz="1800" dirty="0" err="1"/>
              <a:t>hiện</a:t>
            </a:r>
            <a:r>
              <a:rPr lang="en-US" sz="1800" dirty="0"/>
              <a:t> qua </a:t>
            </a:r>
            <a:r>
              <a:rPr lang="en-US" sz="1800" dirty="0" err="1"/>
              <a:t>từng</a:t>
            </a:r>
            <a:r>
              <a:rPr lang="en-US" sz="1800" dirty="0"/>
              <a:t> </a:t>
            </a:r>
            <a:r>
              <a:rPr lang="en-US" sz="1800" dirty="0" err="1"/>
              <a:t>lần</a:t>
            </a:r>
            <a:endParaRPr lang="en-US" sz="1800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98BA3CA-1B9D-BAB4-A6DD-52FECDAA3C6C}"/>
              </a:ext>
            </a:extLst>
          </p:cNvPr>
          <p:cNvSpPr/>
          <p:nvPr/>
        </p:nvSpPr>
        <p:spPr>
          <a:xfrm>
            <a:off x="369570" y="1764327"/>
            <a:ext cx="2606040" cy="472440"/>
          </a:xfrm>
          <a:prstGeom prst="roundRect">
            <a:avLst>
              <a:gd name="adj" fmla="val 50000"/>
            </a:avLst>
          </a:prstGeom>
          <a:noFill/>
          <a:ln>
            <a:solidFill>
              <a:srgbClr val="000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tar: 5 Points 15">
            <a:extLst>
              <a:ext uri="{FF2B5EF4-FFF2-40B4-BE49-F238E27FC236}">
                <a16:creationId xmlns:a16="http://schemas.microsoft.com/office/drawing/2014/main" id="{58EE04A6-3BC6-B726-1320-CCE6A342D947}"/>
              </a:ext>
            </a:extLst>
          </p:cNvPr>
          <p:cNvSpPr/>
          <p:nvPr/>
        </p:nvSpPr>
        <p:spPr>
          <a:xfrm>
            <a:off x="464820" y="1819572"/>
            <a:ext cx="373380" cy="361950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CD9C968F-D81F-E04B-8DD7-AF8D72B05343}"/>
              </a:ext>
            </a:extLst>
          </p:cNvPr>
          <p:cNvSpPr/>
          <p:nvPr/>
        </p:nvSpPr>
        <p:spPr>
          <a:xfrm>
            <a:off x="933450" y="1819572"/>
            <a:ext cx="373380" cy="361950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tar: 5 Points 17">
            <a:extLst>
              <a:ext uri="{FF2B5EF4-FFF2-40B4-BE49-F238E27FC236}">
                <a16:creationId xmlns:a16="http://schemas.microsoft.com/office/drawing/2014/main" id="{897C0A12-341C-3F78-7B09-AF81C51D7521}"/>
              </a:ext>
            </a:extLst>
          </p:cNvPr>
          <p:cNvSpPr/>
          <p:nvPr/>
        </p:nvSpPr>
        <p:spPr>
          <a:xfrm>
            <a:off x="1405618" y="1819572"/>
            <a:ext cx="373380" cy="361950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tar: 5 Points 18">
            <a:extLst>
              <a:ext uri="{FF2B5EF4-FFF2-40B4-BE49-F238E27FC236}">
                <a16:creationId xmlns:a16="http://schemas.microsoft.com/office/drawing/2014/main" id="{F0847737-52E9-6B61-EE74-CE7B704E8DB3}"/>
              </a:ext>
            </a:extLst>
          </p:cNvPr>
          <p:cNvSpPr/>
          <p:nvPr/>
        </p:nvSpPr>
        <p:spPr>
          <a:xfrm>
            <a:off x="1877786" y="1819572"/>
            <a:ext cx="373380" cy="361950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tar: 5 Points 19">
            <a:extLst>
              <a:ext uri="{FF2B5EF4-FFF2-40B4-BE49-F238E27FC236}">
                <a16:creationId xmlns:a16="http://schemas.microsoft.com/office/drawing/2014/main" id="{03709527-508A-5807-5138-EE1BE4E9ED08}"/>
              </a:ext>
            </a:extLst>
          </p:cNvPr>
          <p:cNvSpPr/>
          <p:nvPr/>
        </p:nvSpPr>
        <p:spPr>
          <a:xfrm>
            <a:off x="2349954" y="1819572"/>
            <a:ext cx="373380" cy="361950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5999705-F63D-98D1-7CE2-7277AB188A06}"/>
              </a:ext>
            </a:extLst>
          </p:cNvPr>
          <p:cNvSpPr/>
          <p:nvPr/>
        </p:nvSpPr>
        <p:spPr>
          <a:xfrm>
            <a:off x="3280954" y="1791949"/>
            <a:ext cx="2307771" cy="417195"/>
          </a:xfrm>
          <a:prstGeom prst="rect">
            <a:avLst/>
          </a:prstGeom>
          <a:solidFill>
            <a:srgbClr val="F8F8F8"/>
          </a:solidFill>
          <a:ln>
            <a:solidFill>
              <a:srgbClr val="F8F8F8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ysClr val="windowText" lastClr="000000"/>
                </a:solidFill>
              </a:rPr>
              <a:t>Lần</a:t>
            </a:r>
            <a:r>
              <a:rPr lang="en-US" sz="1600" dirty="0">
                <a:solidFill>
                  <a:sysClr val="windowText" lastClr="000000"/>
                </a:solidFill>
              </a:rPr>
              <a:t> 1 </a:t>
            </a:r>
            <a:r>
              <a:rPr lang="en-US" sz="1600" dirty="0" err="1">
                <a:solidFill>
                  <a:sysClr val="windowText" lastClr="000000"/>
                </a:solidFill>
              </a:rPr>
              <a:t>cho</a:t>
            </a:r>
            <a:r>
              <a:rPr lang="en-US" sz="1600" dirty="0">
                <a:solidFill>
                  <a:sysClr val="windowText" lastClr="000000"/>
                </a:solidFill>
              </a:rPr>
              <a:t> </a:t>
            </a:r>
            <a:r>
              <a:rPr lang="en-US" sz="1600" dirty="0" err="1">
                <a:solidFill>
                  <a:sysClr val="windowText" lastClr="000000"/>
                </a:solidFill>
              </a:rPr>
              <a:t>là</a:t>
            </a:r>
            <a:r>
              <a:rPr lang="en-US" sz="1600" dirty="0">
                <a:solidFill>
                  <a:sysClr val="windowText" lastClr="000000"/>
                </a:solidFill>
              </a:rPr>
              <a:t> </a:t>
            </a:r>
            <a:r>
              <a:rPr lang="en-US" sz="1600" dirty="0" err="1">
                <a:solidFill>
                  <a:sysClr val="windowText" lastClr="000000"/>
                </a:solidFill>
              </a:rPr>
              <a:t>phải</a:t>
            </a:r>
            <a:r>
              <a:rPr lang="en-US" sz="1600" dirty="0">
                <a:solidFill>
                  <a:sysClr val="windowText" lastClr="000000"/>
                </a:solidFill>
              </a:rPr>
              <a:t> – </a:t>
            </a:r>
            <a:r>
              <a:rPr lang="en-US" sz="1600" dirty="0" err="1">
                <a:solidFill>
                  <a:sysClr val="windowText" lastClr="000000"/>
                </a:solidFill>
              </a:rPr>
              <a:t>đẽo</a:t>
            </a:r>
            <a:endParaRPr lang="en-US" sz="1600" dirty="0">
              <a:solidFill>
                <a:sysClr val="windowText" lastClr="000000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060CECF-A7A5-A5DA-C8AE-5965B9E3242E}"/>
              </a:ext>
            </a:extLst>
          </p:cNvPr>
          <p:cNvSpPr/>
          <p:nvPr/>
        </p:nvSpPr>
        <p:spPr>
          <a:xfrm>
            <a:off x="854790" y="2568819"/>
            <a:ext cx="2606040" cy="472440"/>
          </a:xfrm>
          <a:prstGeom prst="roundRect">
            <a:avLst>
              <a:gd name="adj" fmla="val 50000"/>
            </a:avLst>
          </a:prstGeom>
          <a:noFill/>
          <a:ln>
            <a:solidFill>
              <a:srgbClr val="000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tar: 5 Points 22">
            <a:extLst>
              <a:ext uri="{FF2B5EF4-FFF2-40B4-BE49-F238E27FC236}">
                <a16:creationId xmlns:a16="http://schemas.microsoft.com/office/drawing/2014/main" id="{9904657B-48BF-FC9F-3319-62A5547CDFCF}"/>
              </a:ext>
            </a:extLst>
          </p:cNvPr>
          <p:cNvSpPr/>
          <p:nvPr/>
        </p:nvSpPr>
        <p:spPr>
          <a:xfrm>
            <a:off x="950040" y="2624064"/>
            <a:ext cx="373380" cy="361950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tar: 5 Points 23">
            <a:extLst>
              <a:ext uri="{FF2B5EF4-FFF2-40B4-BE49-F238E27FC236}">
                <a16:creationId xmlns:a16="http://schemas.microsoft.com/office/drawing/2014/main" id="{6BA4B32D-4FD5-AF4B-7E4D-10A6E8047F15}"/>
              </a:ext>
            </a:extLst>
          </p:cNvPr>
          <p:cNvSpPr/>
          <p:nvPr/>
        </p:nvSpPr>
        <p:spPr>
          <a:xfrm>
            <a:off x="1418670" y="2624064"/>
            <a:ext cx="373380" cy="361950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tar: 5 Points 24">
            <a:extLst>
              <a:ext uri="{FF2B5EF4-FFF2-40B4-BE49-F238E27FC236}">
                <a16:creationId xmlns:a16="http://schemas.microsoft.com/office/drawing/2014/main" id="{FB6B51F9-9017-B81B-9F4E-8DE0126CC4A1}"/>
              </a:ext>
            </a:extLst>
          </p:cNvPr>
          <p:cNvSpPr/>
          <p:nvPr/>
        </p:nvSpPr>
        <p:spPr>
          <a:xfrm>
            <a:off x="1890838" y="2624064"/>
            <a:ext cx="373380" cy="361950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tar: 5 Points 25">
            <a:extLst>
              <a:ext uri="{FF2B5EF4-FFF2-40B4-BE49-F238E27FC236}">
                <a16:creationId xmlns:a16="http://schemas.microsoft.com/office/drawing/2014/main" id="{87D76BAE-A3B6-C91C-D3E2-275CFD3C0FE7}"/>
              </a:ext>
            </a:extLst>
          </p:cNvPr>
          <p:cNvSpPr/>
          <p:nvPr/>
        </p:nvSpPr>
        <p:spPr>
          <a:xfrm>
            <a:off x="2363006" y="2624064"/>
            <a:ext cx="373380" cy="361950"/>
          </a:xfrm>
          <a:prstGeom prst="star5">
            <a:avLst/>
          </a:prstGeom>
          <a:solidFill>
            <a:srgbClr val="EAEAEA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tar: 5 Points 26">
            <a:extLst>
              <a:ext uri="{FF2B5EF4-FFF2-40B4-BE49-F238E27FC236}">
                <a16:creationId xmlns:a16="http://schemas.microsoft.com/office/drawing/2014/main" id="{661ABB76-6A68-931C-0C37-59FB05433E7F}"/>
              </a:ext>
            </a:extLst>
          </p:cNvPr>
          <p:cNvSpPr/>
          <p:nvPr/>
        </p:nvSpPr>
        <p:spPr>
          <a:xfrm>
            <a:off x="2835174" y="2624064"/>
            <a:ext cx="373380" cy="361950"/>
          </a:xfrm>
          <a:prstGeom prst="star5">
            <a:avLst/>
          </a:prstGeom>
          <a:solidFill>
            <a:srgbClr val="EAEAEA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9EA28E6-3320-248B-B157-C9A8C4FE38B5}"/>
              </a:ext>
            </a:extLst>
          </p:cNvPr>
          <p:cNvSpPr/>
          <p:nvPr/>
        </p:nvSpPr>
        <p:spPr>
          <a:xfrm>
            <a:off x="3870960" y="2596441"/>
            <a:ext cx="2697931" cy="417195"/>
          </a:xfrm>
          <a:prstGeom prst="rect">
            <a:avLst/>
          </a:prstGeom>
          <a:solidFill>
            <a:srgbClr val="FFFFFF"/>
          </a:solidFill>
          <a:ln>
            <a:solidFill>
              <a:srgbClr val="F8F8F8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ysClr val="windowText" lastClr="000000"/>
                </a:solidFill>
              </a:rPr>
              <a:t>Lần</a:t>
            </a:r>
            <a:r>
              <a:rPr lang="en-US" sz="1600" dirty="0">
                <a:solidFill>
                  <a:sysClr val="windowText" lastClr="000000"/>
                </a:solidFill>
              </a:rPr>
              <a:t> 2 </a:t>
            </a:r>
            <a:r>
              <a:rPr lang="en-US" sz="1600" dirty="0" err="1">
                <a:solidFill>
                  <a:sysClr val="windowText" lastClr="000000"/>
                </a:solidFill>
              </a:rPr>
              <a:t>cho</a:t>
            </a:r>
            <a:r>
              <a:rPr lang="en-US" sz="1600" dirty="0">
                <a:solidFill>
                  <a:sysClr val="windowText" lastClr="000000"/>
                </a:solidFill>
              </a:rPr>
              <a:t> </a:t>
            </a:r>
            <a:r>
              <a:rPr lang="en-US" sz="1600" dirty="0" err="1">
                <a:solidFill>
                  <a:sysClr val="windowText" lastClr="000000"/>
                </a:solidFill>
              </a:rPr>
              <a:t>là</a:t>
            </a:r>
            <a:r>
              <a:rPr lang="en-US" sz="1600" dirty="0">
                <a:solidFill>
                  <a:sysClr val="windowText" lastClr="000000"/>
                </a:solidFill>
              </a:rPr>
              <a:t> </a:t>
            </a:r>
            <a:r>
              <a:rPr lang="en-US" sz="1600" dirty="0" err="1">
                <a:solidFill>
                  <a:sysClr val="windowText" lastClr="000000"/>
                </a:solidFill>
              </a:rPr>
              <a:t>phải</a:t>
            </a:r>
            <a:r>
              <a:rPr lang="en-US" sz="1600" dirty="0">
                <a:solidFill>
                  <a:sysClr val="windowText" lastClr="000000"/>
                </a:solidFill>
              </a:rPr>
              <a:t> –  </a:t>
            </a:r>
            <a:r>
              <a:rPr lang="en-US" sz="1600" dirty="0" err="1">
                <a:solidFill>
                  <a:sysClr val="windowText" lastClr="000000"/>
                </a:solidFill>
              </a:rPr>
              <a:t>lại</a:t>
            </a:r>
            <a:r>
              <a:rPr lang="en-US" sz="1600" dirty="0">
                <a:solidFill>
                  <a:sysClr val="windowText" lastClr="000000"/>
                </a:solidFill>
              </a:rPr>
              <a:t> </a:t>
            </a:r>
            <a:r>
              <a:rPr lang="en-US" sz="1600" dirty="0" err="1">
                <a:solidFill>
                  <a:sysClr val="windowText" lastClr="000000"/>
                </a:solidFill>
              </a:rPr>
              <a:t>đẽo</a:t>
            </a:r>
            <a:endParaRPr lang="en-US" sz="1600" dirty="0">
              <a:solidFill>
                <a:sysClr val="windowText" lastClr="000000"/>
              </a:solidFill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B34422AA-EA88-891D-5329-FA417CC9A7B1}"/>
              </a:ext>
            </a:extLst>
          </p:cNvPr>
          <p:cNvSpPr/>
          <p:nvPr/>
        </p:nvSpPr>
        <p:spPr>
          <a:xfrm>
            <a:off x="1480446" y="3373311"/>
            <a:ext cx="2606040" cy="472440"/>
          </a:xfrm>
          <a:prstGeom prst="roundRect">
            <a:avLst>
              <a:gd name="adj" fmla="val 50000"/>
            </a:avLst>
          </a:prstGeom>
          <a:noFill/>
          <a:ln>
            <a:solidFill>
              <a:srgbClr val="000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Star: 5 Points 36">
            <a:extLst>
              <a:ext uri="{FF2B5EF4-FFF2-40B4-BE49-F238E27FC236}">
                <a16:creationId xmlns:a16="http://schemas.microsoft.com/office/drawing/2014/main" id="{ECD2FC2F-318F-55C1-3BFF-7E8BC9EBFB3A}"/>
              </a:ext>
            </a:extLst>
          </p:cNvPr>
          <p:cNvSpPr/>
          <p:nvPr/>
        </p:nvSpPr>
        <p:spPr>
          <a:xfrm>
            <a:off x="1575696" y="3428556"/>
            <a:ext cx="373380" cy="361950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Star: 5 Points 37">
            <a:extLst>
              <a:ext uri="{FF2B5EF4-FFF2-40B4-BE49-F238E27FC236}">
                <a16:creationId xmlns:a16="http://schemas.microsoft.com/office/drawing/2014/main" id="{506A0DA9-6F3F-44B9-6FDF-365E2BECB09F}"/>
              </a:ext>
            </a:extLst>
          </p:cNvPr>
          <p:cNvSpPr/>
          <p:nvPr/>
        </p:nvSpPr>
        <p:spPr>
          <a:xfrm>
            <a:off x="2044326" y="3428556"/>
            <a:ext cx="373380" cy="361950"/>
          </a:xfrm>
          <a:prstGeom prst="star5">
            <a:avLst/>
          </a:prstGeom>
          <a:solidFill>
            <a:srgbClr val="EAEAEA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Star: 5 Points 38">
            <a:extLst>
              <a:ext uri="{FF2B5EF4-FFF2-40B4-BE49-F238E27FC236}">
                <a16:creationId xmlns:a16="http://schemas.microsoft.com/office/drawing/2014/main" id="{3475ED8B-3A44-EDD9-7DA0-6B3959EDE8A4}"/>
              </a:ext>
            </a:extLst>
          </p:cNvPr>
          <p:cNvSpPr/>
          <p:nvPr/>
        </p:nvSpPr>
        <p:spPr>
          <a:xfrm>
            <a:off x="2516494" y="3428556"/>
            <a:ext cx="373380" cy="361950"/>
          </a:xfrm>
          <a:prstGeom prst="star5">
            <a:avLst/>
          </a:prstGeom>
          <a:solidFill>
            <a:srgbClr val="EAEAEA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Star: 5 Points 39">
            <a:extLst>
              <a:ext uri="{FF2B5EF4-FFF2-40B4-BE49-F238E27FC236}">
                <a16:creationId xmlns:a16="http://schemas.microsoft.com/office/drawing/2014/main" id="{064270CF-31A9-7922-191A-DFA6DF528A88}"/>
              </a:ext>
            </a:extLst>
          </p:cNvPr>
          <p:cNvSpPr/>
          <p:nvPr/>
        </p:nvSpPr>
        <p:spPr>
          <a:xfrm>
            <a:off x="2988662" y="3428556"/>
            <a:ext cx="373380" cy="361950"/>
          </a:xfrm>
          <a:prstGeom prst="star5">
            <a:avLst/>
          </a:prstGeom>
          <a:solidFill>
            <a:srgbClr val="EAEAEA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Star: 5 Points 40">
            <a:extLst>
              <a:ext uri="{FF2B5EF4-FFF2-40B4-BE49-F238E27FC236}">
                <a16:creationId xmlns:a16="http://schemas.microsoft.com/office/drawing/2014/main" id="{245DCBCD-E54F-D42B-BBCA-06D7F7925E7D}"/>
              </a:ext>
            </a:extLst>
          </p:cNvPr>
          <p:cNvSpPr/>
          <p:nvPr/>
        </p:nvSpPr>
        <p:spPr>
          <a:xfrm>
            <a:off x="3460830" y="3428556"/>
            <a:ext cx="373380" cy="361950"/>
          </a:xfrm>
          <a:prstGeom prst="star5">
            <a:avLst/>
          </a:prstGeom>
          <a:solidFill>
            <a:srgbClr val="EAEAEA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70EEA58-598D-29DE-FB76-C3B9D6FF05A7}"/>
              </a:ext>
            </a:extLst>
          </p:cNvPr>
          <p:cNvSpPr/>
          <p:nvPr/>
        </p:nvSpPr>
        <p:spPr>
          <a:xfrm>
            <a:off x="4496617" y="3400933"/>
            <a:ext cx="1965144" cy="417195"/>
          </a:xfrm>
          <a:prstGeom prst="rect">
            <a:avLst/>
          </a:prstGeom>
          <a:solidFill>
            <a:srgbClr val="FFFFFF"/>
          </a:solidFill>
          <a:ln>
            <a:solidFill>
              <a:srgbClr val="F8F8F8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ysClr val="windowText" lastClr="000000"/>
                </a:solidFill>
              </a:rPr>
              <a:t>Lần</a:t>
            </a:r>
            <a:r>
              <a:rPr lang="en-US" sz="1600" dirty="0">
                <a:solidFill>
                  <a:sysClr val="windowText" lastClr="000000"/>
                </a:solidFill>
              </a:rPr>
              <a:t> 3 </a:t>
            </a:r>
            <a:r>
              <a:rPr lang="en-US" sz="1600" dirty="0" err="1">
                <a:solidFill>
                  <a:sysClr val="windowText" lastClr="000000"/>
                </a:solidFill>
              </a:rPr>
              <a:t>liền</a:t>
            </a:r>
            <a:r>
              <a:rPr lang="en-US" sz="1600" dirty="0">
                <a:solidFill>
                  <a:sysClr val="windowText" lastClr="000000"/>
                </a:solidFill>
              </a:rPr>
              <a:t> </a:t>
            </a:r>
            <a:r>
              <a:rPr lang="en-US" sz="1600" dirty="0" err="1">
                <a:solidFill>
                  <a:sysClr val="windowText" lastClr="000000"/>
                </a:solidFill>
              </a:rPr>
              <a:t>đẽo</a:t>
            </a:r>
            <a:r>
              <a:rPr lang="en-US" sz="1600" dirty="0">
                <a:solidFill>
                  <a:sysClr val="windowText" lastClr="000000"/>
                </a:solidFill>
              </a:rPr>
              <a:t> </a:t>
            </a:r>
            <a:r>
              <a:rPr lang="en-US" sz="1600" dirty="0" err="1">
                <a:solidFill>
                  <a:sysClr val="windowText" lastClr="000000"/>
                </a:solidFill>
              </a:rPr>
              <a:t>ngay</a:t>
            </a:r>
            <a:endParaRPr lang="en-US" sz="1600" dirty="0">
              <a:solidFill>
                <a:sysClr val="windowText" lastClr="000000"/>
              </a:solidFill>
            </a:endParaRPr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4C064B75-DBB2-FFA0-BF18-1D1F4203E6D0}"/>
              </a:ext>
            </a:extLst>
          </p:cNvPr>
          <p:cNvSpPr/>
          <p:nvPr/>
        </p:nvSpPr>
        <p:spPr>
          <a:xfrm>
            <a:off x="916566" y="4110970"/>
            <a:ext cx="563880" cy="568960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DB25E85-5C1C-83B4-F1D1-87CC4066B28B}"/>
              </a:ext>
            </a:extLst>
          </p:cNvPr>
          <p:cNvSpPr txBox="1"/>
          <p:nvPr/>
        </p:nvSpPr>
        <p:spPr>
          <a:xfrm>
            <a:off x="1638006" y="4037262"/>
            <a:ext cx="5859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Người</a:t>
            </a:r>
            <a:r>
              <a:rPr lang="en-US" sz="1800" dirty="0"/>
              <a:t> </a:t>
            </a:r>
            <a:r>
              <a:rPr lang="en-US" sz="1800" dirty="0" err="1"/>
              <a:t>thợ</a:t>
            </a:r>
            <a:r>
              <a:rPr lang="en-US" sz="1800" dirty="0"/>
              <a:t> </a:t>
            </a:r>
            <a:r>
              <a:rPr lang="en-US" sz="1800" dirty="0" err="1"/>
              <a:t>mộc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 </a:t>
            </a:r>
            <a:r>
              <a:rPr lang="en-US" sz="1800" dirty="0" err="1"/>
              <a:t>một</a:t>
            </a:r>
            <a:r>
              <a:rPr lang="en-US" sz="1800" dirty="0"/>
              <a:t> </a:t>
            </a:r>
            <a:r>
              <a:rPr lang="en-US" sz="1800" dirty="0" err="1"/>
              <a:t>người</a:t>
            </a:r>
            <a:r>
              <a:rPr lang="en-US" sz="1800" dirty="0"/>
              <a:t> </a:t>
            </a:r>
            <a:r>
              <a:rPr lang="en-US" sz="1800" dirty="0" err="1"/>
              <a:t>không</a:t>
            </a:r>
            <a:r>
              <a:rPr lang="en-US" sz="1800" dirty="0"/>
              <a:t> </a:t>
            </a:r>
            <a:r>
              <a:rPr lang="en-US" sz="1800" dirty="0" err="1"/>
              <a:t>có</a:t>
            </a:r>
            <a:r>
              <a:rPr lang="en-US" sz="1800" dirty="0"/>
              <a:t> </a:t>
            </a:r>
            <a:r>
              <a:rPr lang="en-US" sz="1800" dirty="0" err="1"/>
              <a:t>chính</a:t>
            </a:r>
            <a:r>
              <a:rPr lang="en-US" sz="1800" dirty="0"/>
              <a:t> </a:t>
            </a:r>
            <a:r>
              <a:rPr lang="en-US" sz="1800" dirty="0" err="1"/>
              <a:t>kiến</a:t>
            </a:r>
            <a:r>
              <a:rPr lang="en-US" sz="1800" dirty="0"/>
              <a:t> </a:t>
            </a:r>
            <a:r>
              <a:rPr lang="en-US" sz="1800" dirty="0" err="1"/>
              <a:t>riêng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mình</a:t>
            </a:r>
            <a:r>
              <a:rPr lang="en-US" sz="1800" dirty="0"/>
              <a:t>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không</a:t>
            </a:r>
            <a:r>
              <a:rPr lang="en-US" sz="1800" dirty="0"/>
              <a:t> </a:t>
            </a:r>
            <a:r>
              <a:rPr lang="en-US" sz="1800" dirty="0" err="1"/>
              <a:t>quyết</a:t>
            </a:r>
            <a:r>
              <a:rPr lang="en-US" sz="1800" dirty="0"/>
              <a:t> </a:t>
            </a:r>
            <a:r>
              <a:rPr lang="en-US" sz="1800" dirty="0" err="1"/>
              <a:t>đoán</a:t>
            </a:r>
            <a:r>
              <a:rPr lang="en-US" sz="1800" dirty="0"/>
              <a:t> </a:t>
            </a:r>
            <a:r>
              <a:rPr lang="en-US" sz="1800" dirty="0" err="1"/>
              <a:t>trong</a:t>
            </a:r>
            <a:r>
              <a:rPr lang="en-US" sz="1800" dirty="0"/>
              <a:t> </a:t>
            </a:r>
            <a:r>
              <a:rPr lang="en-US" sz="1800" dirty="0" err="1"/>
              <a:t>công</a:t>
            </a:r>
            <a:r>
              <a:rPr lang="en-US" sz="1800" dirty="0"/>
              <a:t> </a:t>
            </a:r>
            <a:r>
              <a:rPr lang="en-US" sz="1800" dirty="0" err="1"/>
              <a:t>việc</a:t>
            </a:r>
            <a:endParaRPr lang="en-US" sz="1800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13">
            <a:extLst>
              <a:ext uri="{FF2B5EF4-FFF2-40B4-BE49-F238E27FC236}">
                <a16:creationId xmlns:a16="http://schemas.microsoft.com/office/drawing/2014/main" id="{1F58236B-16D1-1FB4-9904-37598C1ABD79}"/>
              </a:ext>
            </a:extLst>
          </p:cNvPr>
          <p:cNvSpPr txBox="1"/>
          <p:nvPr/>
        </p:nvSpPr>
        <p:spPr>
          <a:xfrm>
            <a:off x="0" y="0"/>
            <a:ext cx="387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III. TÌM HIỂU CHI TIẾT</a:t>
            </a:r>
          </a:p>
        </p:txBody>
      </p:sp>
      <p:sp>
        <p:nvSpPr>
          <p:cNvPr id="4" name="Hộp Văn bản 14">
            <a:extLst>
              <a:ext uri="{FF2B5EF4-FFF2-40B4-BE49-F238E27FC236}">
                <a16:creationId xmlns:a16="http://schemas.microsoft.com/office/drawing/2014/main" id="{4F2A0CE7-1D4C-083C-A15E-67E6F92D013B}"/>
              </a:ext>
            </a:extLst>
          </p:cNvPr>
          <p:cNvSpPr txBox="1"/>
          <p:nvPr/>
        </p:nvSpPr>
        <p:spPr>
          <a:xfrm>
            <a:off x="0" y="461665"/>
            <a:ext cx="68671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3. Gia </a:t>
            </a:r>
            <a:r>
              <a:rPr lang="en-US" sz="2200" b="1" dirty="0" err="1"/>
              <a:t>cảnh</a:t>
            </a:r>
            <a:r>
              <a:rPr lang="en-US" sz="2200" b="1" dirty="0"/>
              <a:t> </a:t>
            </a:r>
            <a:r>
              <a:rPr lang="en-US" sz="2200" b="1" dirty="0" err="1"/>
              <a:t>của</a:t>
            </a:r>
            <a:r>
              <a:rPr lang="en-US" sz="2200" b="1" dirty="0"/>
              <a:t> </a:t>
            </a:r>
            <a:r>
              <a:rPr lang="en-US" sz="2200" b="1" dirty="0" err="1"/>
              <a:t>người</a:t>
            </a:r>
            <a:r>
              <a:rPr lang="en-US" sz="2200" b="1" dirty="0"/>
              <a:t> </a:t>
            </a:r>
            <a:r>
              <a:rPr lang="en-US" sz="2200" b="1" dirty="0" err="1"/>
              <a:t>thợ</a:t>
            </a:r>
            <a:r>
              <a:rPr lang="en-US" sz="2200" b="1" dirty="0"/>
              <a:t> </a:t>
            </a:r>
            <a:r>
              <a:rPr lang="en-US" sz="2200" b="1" dirty="0" err="1"/>
              <a:t>mộc</a:t>
            </a:r>
            <a:r>
              <a:rPr lang="en-US" sz="2200" b="1" dirty="0"/>
              <a:t> </a:t>
            </a:r>
            <a:r>
              <a:rPr lang="en-US" sz="2200" b="1" dirty="0" err="1"/>
              <a:t>ngày</a:t>
            </a:r>
            <a:r>
              <a:rPr lang="en-US" sz="2200" b="1" dirty="0"/>
              <a:t> nay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31DF93E-E8E9-E438-7110-64657FA80C6B}"/>
              </a:ext>
            </a:extLst>
          </p:cNvPr>
          <p:cNvSpPr/>
          <p:nvPr/>
        </p:nvSpPr>
        <p:spPr>
          <a:xfrm>
            <a:off x="922020" y="1005840"/>
            <a:ext cx="6867129" cy="731520"/>
          </a:xfrm>
          <a:prstGeom prst="roundRect">
            <a:avLst/>
          </a:prstGeom>
          <a:solidFill>
            <a:srgbClr val="333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1AD0CE2-E35B-67EE-DE0A-BD461615DA32}"/>
              </a:ext>
            </a:extLst>
          </p:cNvPr>
          <p:cNvSpPr/>
          <p:nvPr/>
        </p:nvSpPr>
        <p:spPr>
          <a:xfrm>
            <a:off x="1016515" y="1119128"/>
            <a:ext cx="6867129" cy="731520"/>
          </a:xfrm>
          <a:prstGeom prst="round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ysClr val="windowText" lastClr="000000"/>
                </a:solidFill>
              </a:rPr>
              <a:t>Em </a:t>
            </a:r>
            <a:r>
              <a:rPr lang="en-US" sz="1600" dirty="0" err="1">
                <a:solidFill>
                  <a:sysClr val="windowText" lastClr="000000"/>
                </a:solidFill>
              </a:rPr>
              <a:t>hãy</a:t>
            </a:r>
            <a:r>
              <a:rPr lang="en-US" sz="1600" dirty="0">
                <a:solidFill>
                  <a:sysClr val="windowText" lastClr="000000"/>
                </a:solidFill>
              </a:rPr>
              <a:t> </a:t>
            </a:r>
            <a:r>
              <a:rPr lang="en-US" sz="1600" dirty="0" err="1">
                <a:solidFill>
                  <a:sysClr val="windowText" lastClr="000000"/>
                </a:solidFill>
              </a:rPr>
              <a:t>tìm</a:t>
            </a:r>
            <a:r>
              <a:rPr lang="en-US" sz="1600" dirty="0">
                <a:solidFill>
                  <a:sysClr val="windowText" lastClr="000000"/>
                </a:solidFill>
              </a:rPr>
              <a:t> </a:t>
            </a:r>
            <a:r>
              <a:rPr lang="en-US" sz="1600" dirty="0" err="1">
                <a:solidFill>
                  <a:sysClr val="windowText" lastClr="000000"/>
                </a:solidFill>
              </a:rPr>
              <a:t>những</a:t>
            </a:r>
            <a:r>
              <a:rPr lang="en-US" sz="1600" dirty="0">
                <a:solidFill>
                  <a:sysClr val="windowText" lastClr="000000"/>
                </a:solidFill>
              </a:rPr>
              <a:t> </a:t>
            </a:r>
            <a:r>
              <a:rPr lang="en-US" sz="1600" dirty="0" err="1">
                <a:solidFill>
                  <a:sysClr val="windowText" lastClr="000000"/>
                </a:solidFill>
              </a:rPr>
              <a:t>câu</a:t>
            </a:r>
            <a:r>
              <a:rPr lang="en-US" sz="1600" dirty="0">
                <a:solidFill>
                  <a:sysClr val="windowText" lastClr="000000"/>
                </a:solidFill>
              </a:rPr>
              <a:t> </a:t>
            </a:r>
            <a:r>
              <a:rPr lang="en-US" sz="1600" dirty="0" err="1">
                <a:solidFill>
                  <a:sysClr val="windowText" lastClr="000000"/>
                </a:solidFill>
              </a:rPr>
              <a:t>văn</a:t>
            </a:r>
            <a:r>
              <a:rPr lang="en-US" sz="1600" dirty="0">
                <a:solidFill>
                  <a:sysClr val="windowText" lastClr="000000"/>
                </a:solidFill>
              </a:rPr>
              <a:t>, </a:t>
            </a:r>
            <a:r>
              <a:rPr lang="en-US" sz="1600" dirty="0" err="1">
                <a:solidFill>
                  <a:sysClr val="windowText" lastClr="000000"/>
                </a:solidFill>
              </a:rPr>
              <a:t>từ</a:t>
            </a:r>
            <a:r>
              <a:rPr lang="en-US" sz="1600" dirty="0">
                <a:solidFill>
                  <a:sysClr val="windowText" lastClr="000000"/>
                </a:solidFill>
              </a:rPr>
              <a:t> </a:t>
            </a:r>
            <a:r>
              <a:rPr lang="en-US" sz="1600" dirty="0" err="1">
                <a:solidFill>
                  <a:sysClr val="windowText" lastClr="000000"/>
                </a:solidFill>
              </a:rPr>
              <a:t>ngữ</a:t>
            </a:r>
            <a:r>
              <a:rPr lang="en-US" sz="1600" dirty="0">
                <a:solidFill>
                  <a:sysClr val="windowText" lastClr="000000"/>
                </a:solidFill>
              </a:rPr>
              <a:t> </a:t>
            </a:r>
            <a:r>
              <a:rPr lang="en-US" sz="1600" dirty="0" err="1">
                <a:solidFill>
                  <a:sysClr val="windowText" lastClr="000000"/>
                </a:solidFill>
              </a:rPr>
              <a:t>miêu</a:t>
            </a:r>
            <a:r>
              <a:rPr lang="en-US" sz="1600" dirty="0">
                <a:solidFill>
                  <a:sysClr val="windowText" lastClr="000000"/>
                </a:solidFill>
              </a:rPr>
              <a:t> </a:t>
            </a:r>
            <a:r>
              <a:rPr lang="en-US" sz="1600" dirty="0" err="1">
                <a:solidFill>
                  <a:sysClr val="windowText" lastClr="000000"/>
                </a:solidFill>
              </a:rPr>
              <a:t>tả</a:t>
            </a:r>
            <a:r>
              <a:rPr lang="en-US" sz="1600" dirty="0">
                <a:solidFill>
                  <a:sysClr val="windowText" lastClr="000000"/>
                </a:solidFill>
              </a:rPr>
              <a:t> </a:t>
            </a:r>
            <a:r>
              <a:rPr lang="en-US" sz="1600" dirty="0" err="1">
                <a:solidFill>
                  <a:sysClr val="windowText" lastClr="000000"/>
                </a:solidFill>
              </a:rPr>
              <a:t>gia</a:t>
            </a:r>
            <a:r>
              <a:rPr lang="en-US" sz="1600" dirty="0">
                <a:solidFill>
                  <a:sysClr val="windowText" lastClr="000000"/>
                </a:solidFill>
              </a:rPr>
              <a:t> </a:t>
            </a:r>
            <a:r>
              <a:rPr lang="en-US" sz="1600" dirty="0" err="1">
                <a:solidFill>
                  <a:sysClr val="windowText" lastClr="000000"/>
                </a:solidFill>
              </a:rPr>
              <a:t>cảnh</a:t>
            </a:r>
            <a:r>
              <a:rPr lang="en-US" sz="1600" dirty="0">
                <a:solidFill>
                  <a:sysClr val="windowText" lastClr="000000"/>
                </a:solidFill>
              </a:rPr>
              <a:t> </a:t>
            </a:r>
            <a:r>
              <a:rPr lang="en-US" sz="1600" dirty="0" err="1">
                <a:solidFill>
                  <a:sysClr val="windowText" lastClr="000000"/>
                </a:solidFill>
              </a:rPr>
              <a:t>của</a:t>
            </a:r>
            <a:r>
              <a:rPr lang="en-US" sz="1600" dirty="0">
                <a:solidFill>
                  <a:sysClr val="windowText" lastClr="000000"/>
                </a:solidFill>
              </a:rPr>
              <a:t> </a:t>
            </a:r>
            <a:r>
              <a:rPr lang="en-US" sz="1600" dirty="0" err="1">
                <a:solidFill>
                  <a:sysClr val="windowText" lastClr="000000"/>
                </a:solidFill>
              </a:rPr>
              <a:t>người</a:t>
            </a:r>
            <a:r>
              <a:rPr lang="en-US" sz="1600" dirty="0">
                <a:solidFill>
                  <a:sysClr val="windowText" lastClr="000000"/>
                </a:solidFill>
              </a:rPr>
              <a:t> </a:t>
            </a:r>
            <a:r>
              <a:rPr lang="en-US" sz="1600" dirty="0" err="1">
                <a:solidFill>
                  <a:sysClr val="windowText" lastClr="000000"/>
                </a:solidFill>
              </a:rPr>
              <a:t>thợ</a:t>
            </a:r>
            <a:r>
              <a:rPr lang="en-US" sz="1600" dirty="0">
                <a:solidFill>
                  <a:sysClr val="windowText" lastClr="000000"/>
                </a:solidFill>
              </a:rPr>
              <a:t> </a:t>
            </a:r>
            <a:r>
              <a:rPr lang="en-US" sz="1600" dirty="0" err="1">
                <a:solidFill>
                  <a:sysClr val="windowText" lastClr="000000"/>
                </a:solidFill>
              </a:rPr>
              <a:t>mộc</a:t>
            </a:r>
            <a:r>
              <a:rPr lang="en-US" sz="1600" dirty="0">
                <a:solidFill>
                  <a:sysClr val="windowText" lastClr="000000"/>
                </a:solidFill>
              </a:rPr>
              <a:t> </a:t>
            </a:r>
            <a:r>
              <a:rPr lang="en-US" sz="1600" dirty="0" err="1">
                <a:solidFill>
                  <a:sysClr val="windowText" lastClr="000000"/>
                </a:solidFill>
              </a:rPr>
              <a:t>ngày</a:t>
            </a:r>
            <a:r>
              <a:rPr lang="en-US" sz="1600" dirty="0">
                <a:solidFill>
                  <a:sysClr val="windowText" lastClr="000000"/>
                </a:solidFill>
              </a:rPr>
              <a:t> nay – </a:t>
            </a:r>
            <a:r>
              <a:rPr lang="en-US" sz="1600" dirty="0" err="1">
                <a:solidFill>
                  <a:sysClr val="windowText" lastClr="000000"/>
                </a:solidFill>
              </a:rPr>
              <a:t>sau</a:t>
            </a:r>
            <a:r>
              <a:rPr lang="en-US" sz="1600" dirty="0">
                <a:solidFill>
                  <a:sysClr val="windowText" lastClr="000000"/>
                </a:solidFill>
              </a:rPr>
              <a:t> </a:t>
            </a:r>
            <a:r>
              <a:rPr lang="en-US" sz="1600" dirty="0" err="1">
                <a:solidFill>
                  <a:sysClr val="windowText" lastClr="000000"/>
                </a:solidFill>
              </a:rPr>
              <a:t>khi</a:t>
            </a:r>
            <a:r>
              <a:rPr lang="en-US" sz="1600" dirty="0">
                <a:solidFill>
                  <a:sysClr val="windowText" lastClr="000000"/>
                </a:solidFill>
              </a:rPr>
              <a:t> </a:t>
            </a:r>
            <a:r>
              <a:rPr lang="en-US" sz="1600" dirty="0" err="1">
                <a:solidFill>
                  <a:sysClr val="windowText" lastClr="000000"/>
                </a:solidFill>
              </a:rPr>
              <a:t>nghe</a:t>
            </a:r>
            <a:r>
              <a:rPr lang="en-US" sz="1600" dirty="0">
                <a:solidFill>
                  <a:sysClr val="windowText" lastClr="000000"/>
                </a:solidFill>
              </a:rPr>
              <a:t> </a:t>
            </a:r>
            <a:r>
              <a:rPr lang="en-US" sz="1600" dirty="0" err="1">
                <a:solidFill>
                  <a:sysClr val="windowText" lastClr="000000"/>
                </a:solidFill>
              </a:rPr>
              <a:t>theo</a:t>
            </a:r>
            <a:r>
              <a:rPr lang="en-US" sz="1600" dirty="0">
                <a:solidFill>
                  <a:sysClr val="windowText" lastClr="000000"/>
                </a:solidFill>
              </a:rPr>
              <a:t> </a:t>
            </a:r>
            <a:r>
              <a:rPr lang="en-US" sz="1600" dirty="0" err="1">
                <a:solidFill>
                  <a:sysClr val="windowText" lastClr="000000"/>
                </a:solidFill>
              </a:rPr>
              <a:t>lời</a:t>
            </a:r>
            <a:r>
              <a:rPr lang="en-US" sz="1600" dirty="0">
                <a:solidFill>
                  <a:sysClr val="windowText" lastClr="000000"/>
                </a:solidFill>
              </a:rPr>
              <a:t> </a:t>
            </a:r>
            <a:r>
              <a:rPr lang="en-US" sz="1600" dirty="0" err="1">
                <a:solidFill>
                  <a:sysClr val="windowText" lastClr="000000"/>
                </a:solidFill>
              </a:rPr>
              <a:t>khuyên</a:t>
            </a:r>
            <a:r>
              <a:rPr lang="en-US" sz="1600" dirty="0">
                <a:solidFill>
                  <a:sysClr val="windowText" lastClr="000000"/>
                </a:solidFill>
              </a:rPr>
              <a:t> </a:t>
            </a:r>
            <a:r>
              <a:rPr lang="en-US" sz="1600" dirty="0" err="1">
                <a:solidFill>
                  <a:sysClr val="windowText" lastClr="000000"/>
                </a:solidFill>
              </a:rPr>
              <a:t>của</a:t>
            </a:r>
            <a:r>
              <a:rPr lang="en-US" sz="1600" dirty="0">
                <a:solidFill>
                  <a:sysClr val="windowText" lastClr="000000"/>
                </a:solidFill>
              </a:rPr>
              <a:t> </a:t>
            </a:r>
            <a:r>
              <a:rPr lang="en-US" sz="1600" dirty="0" err="1">
                <a:solidFill>
                  <a:sysClr val="windowText" lastClr="000000"/>
                </a:solidFill>
              </a:rPr>
              <a:t>người</a:t>
            </a:r>
            <a:r>
              <a:rPr lang="en-US" sz="1600" dirty="0">
                <a:solidFill>
                  <a:sysClr val="windowText" lastClr="000000"/>
                </a:solidFill>
              </a:rPr>
              <a:t> qua </a:t>
            </a:r>
            <a:r>
              <a:rPr lang="en-US" sz="1600" dirty="0" err="1">
                <a:solidFill>
                  <a:sysClr val="windowText" lastClr="000000"/>
                </a:solidFill>
              </a:rPr>
              <a:t>đường</a:t>
            </a:r>
            <a:endParaRPr lang="en-US" sz="1600" dirty="0">
              <a:solidFill>
                <a:sysClr val="windowText" lastClr="00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F9AE57-B910-3825-2830-DFB74507B63E}"/>
              </a:ext>
            </a:extLst>
          </p:cNvPr>
          <p:cNvSpPr/>
          <p:nvPr/>
        </p:nvSpPr>
        <p:spPr>
          <a:xfrm>
            <a:off x="1726722" y="2149030"/>
            <a:ext cx="5686755" cy="25410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F056915-4A7F-435A-776F-48BAC0B8C1B3}"/>
              </a:ext>
            </a:extLst>
          </p:cNvPr>
          <p:cNvSpPr/>
          <p:nvPr/>
        </p:nvSpPr>
        <p:spPr>
          <a:xfrm>
            <a:off x="1762284" y="2189670"/>
            <a:ext cx="5619431" cy="2461685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7B5416E-4D2A-130D-9AAC-ECAE3CF764FE}"/>
              </a:ext>
            </a:extLst>
          </p:cNvPr>
          <p:cNvSpPr txBox="1"/>
          <p:nvPr/>
        </p:nvSpPr>
        <p:spPr>
          <a:xfrm>
            <a:off x="1762284" y="2257445"/>
            <a:ext cx="509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i="1" dirty="0" err="1"/>
              <a:t>Chẳng</a:t>
            </a:r>
            <a:r>
              <a:rPr lang="en-US" sz="2000" i="1" dirty="0"/>
              <a:t> </a:t>
            </a:r>
            <a:r>
              <a:rPr lang="en-US" sz="2000" i="1" dirty="0" err="1"/>
              <a:t>thấy</a:t>
            </a:r>
            <a:r>
              <a:rPr lang="en-US" sz="2000" i="1" dirty="0"/>
              <a:t> ai </a:t>
            </a:r>
            <a:r>
              <a:rPr lang="en-US" sz="2000" i="1" dirty="0" err="1"/>
              <a:t>đến</a:t>
            </a:r>
            <a:r>
              <a:rPr lang="en-US" sz="2000" i="1" dirty="0"/>
              <a:t> </a:t>
            </a:r>
            <a:r>
              <a:rPr lang="en-US" sz="2000" i="1" dirty="0" err="1"/>
              <a:t>mua</a:t>
            </a:r>
            <a:r>
              <a:rPr lang="en-US" sz="2000" i="1" dirty="0"/>
              <a:t> </a:t>
            </a:r>
            <a:r>
              <a:rPr lang="en-US" sz="2000" i="1" dirty="0" err="1"/>
              <a:t>cho</a:t>
            </a:r>
            <a:r>
              <a:rPr lang="en-US" sz="2000" i="1" dirty="0"/>
              <a:t> </a:t>
            </a:r>
            <a:r>
              <a:rPr lang="en-US" sz="2000" i="1" dirty="0" err="1"/>
              <a:t>một</a:t>
            </a:r>
            <a:r>
              <a:rPr lang="en-US" sz="2000" i="1" dirty="0"/>
              <a:t> </a:t>
            </a:r>
            <a:r>
              <a:rPr lang="en-US" sz="2000" i="1" dirty="0" err="1"/>
              <a:t>cái</a:t>
            </a:r>
            <a:r>
              <a:rPr lang="en-US" sz="2000" i="1" dirty="0"/>
              <a:t> </a:t>
            </a:r>
            <a:r>
              <a:rPr lang="en-US" sz="2000" i="1" dirty="0" err="1"/>
              <a:t>nào</a:t>
            </a:r>
            <a:endParaRPr lang="en-US" sz="2000" i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CA3F04A-1FCC-C835-A0D6-775231015676}"/>
              </a:ext>
            </a:extLst>
          </p:cNvPr>
          <p:cNvSpPr txBox="1"/>
          <p:nvPr/>
        </p:nvSpPr>
        <p:spPr>
          <a:xfrm>
            <a:off x="1762284" y="2755882"/>
            <a:ext cx="509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i="1" dirty="0" err="1"/>
              <a:t>Chẳng</a:t>
            </a:r>
            <a:r>
              <a:rPr lang="en-US" sz="2000" i="1" dirty="0"/>
              <a:t> </a:t>
            </a:r>
            <a:r>
              <a:rPr lang="en-US" sz="2000" i="1" dirty="0" err="1"/>
              <a:t>thấy</a:t>
            </a:r>
            <a:r>
              <a:rPr lang="en-US" sz="2000" i="1" dirty="0"/>
              <a:t> ai </a:t>
            </a:r>
            <a:r>
              <a:rPr lang="en-US" sz="2000" i="1" dirty="0" err="1"/>
              <a:t>nói</a:t>
            </a:r>
            <a:r>
              <a:rPr lang="en-US" sz="2000" i="1" dirty="0"/>
              <a:t> </a:t>
            </a:r>
            <a:r>
              <a:rPr lang="en-US" sz="2000" i="1" dirty="0" err="1"/>
              <a:t>voi</a:t>
            </a:r>
            <a:r>
              <a:rPr lang="en-US" sz="2000" i="1" dirty="0"/>
              <a:t> </a:t>
            </a:r>
            <a:r>
              <a:rPr lang="en-US" sz="2000" i="1" dirty="0" err="1"/>
              <a:t>đi</a:t>
            </a:r>
            <a:r>
              <a:rPr lang="en-US" sz="2000" i="1" dirty="0"/>
              <a:t> </a:t>
            </a:r>
            <a:r>
              <a:rPr lang="en-US" sz="2000" i="1" dirty="0" err="1"/>
              <a:t>cày</a:t>
            </a:r>
            <a:r>
              <a:rPr lang="en-US" sz="2000" i="1" dirty="0"/>
              <a:t> </a:t>
            </a:r>
            <a:r>
              <a:rPr lang="en-US" sz="2000" i="1" dirty="0" err="1"/>
              <a:t>ruộng</a:t>
            </a:r>
            <a:endParaRPr lang="en-US" sz="2000" i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6CCD172-3C58-85CE-4A03-87E6F3CA7B6F}"/>
              </a:ext>
            </a:extLst>
          </p:cNvPr>
          <p:cNvSpPr txBox="1"/>
          <p:nvPr/>
        </p:nvSpPr>
        <p:spPr>
          <a:xfrm>
            <a:off x="1726721" y="3316486"/>
            <a:ext cx="56549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=&gt; </a:t>
            </a:r>
            <a:r>
              <a:rPr lang="en-US" sz="2000" dirty="0" err="1"/>
              <a:t>Không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ai </a:t>
            </a:r>
            <a:r>
              <a:rPr lang="en-US" sz="2000" dirty="0" err="1"/>
              <a:t>còn</a:t>
            </a:r>
            <a:r>
              <a:rPr lang="en-US" sz="2000" dirty="0"/>
              <a:t> </a:t>
            </a:r>
            <a:r>
              <a:rPr lang="en-US" sz="2000" dirty="0" err="1"/>
              <a:t>đến</a:t>
            </a:r>
            <a:r>
              <a:rPr lang="en-US" sz="2000" dirty="0"/>
              <a:t> </a:t>
            </a:r>
            <a:r>
              <a:rPr lang="en-US" sz="2000" dirty="0" err="1"/>
              <a:t>mua</a:t>
            </a:r>
            <a:r>
              <a:rPr lang="en-US" sz="2000" dirty="0"/>
              <a:t> </a:t>
            </a:r>
            <a:r>
              <a:rPr lang="en-US" sz="2000" dirty="0" err="1"/>
              <a:t>ủng</a:t>
            </a:r>
            <a:r>
              <a:rPr lang="en-US" sz="2000" dirty="0"/>
              <a:t> </a:t>
            </a:r>
            <a:r>
              <a:rPr lang="en-US" sz="2000" dirty="0" err="1"/>
              <a:t>hộ</a:t>
            </a:r>
            <a:r>
              <a:rPr lang="en-US" sz="2000" dirty="0"/>
              <a:t> </a:t>
            </a:r>
            <a:r>
              <a:rPr lang="en-US" sz="2000" dirty="0" err="1"/>
              <a:t>anh</a:t>
            </a:r>
            <a:r>
              <a:rPr lang="en-US" sz="2000" dirty="0"/>
              <a:t> </a:t>
            </a:r>
            <a:r>
              <a:rPr lang="en-US" sz="2000" dirty="0" err="1"/>
              <a:t>thợ</a:t>
            </a:r>
            <a:r>
              <a:rPr lang="en-US" sz="2000" dirty="0"/>
              <a:t> </a:t>
            </a:r>
            <a:r>
              <a:rPr lang="en-US" sz="2000" dirty="0" err="1"/>
              <a:t>mộc</a:t>
            </a:r>
            <a:r>
              <a:rPr lang="en-US" sz="2000" dirty="0"/>
              <a:t> </a:t>
            </a:r>
            <a:r>
              <a:rPr lang="en-US" sz="2000" dirty="0" err="1"/>
              <a:t>như</a:t>
            </a:r>
            <a:r>
              <a:rPr lang="en-US" sz="2000" dirty="0"/>
              <a:t> </a:t>
            </a:r>
            <a:r>
              <a:rPr lang="en-US" sz="2000" dirty="0" err="1"/>
              <a:t>ngày</a:t>
            </a:r>
            <a:r>
              <a:rPr lang="en-US" sz="2000" dirty="0"/>
              <a:t> </a:t>
            </a:r>
            <a:r>
              <a:rPr lang="en-US" sz="2000" dirty="0" err="1"/>
              <a:t>trước</a:t>
            </a:r>
            <a:endParaRPr lang="en-US" sz="2000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14" grpId="0" animBg="1"/>
      <p:bldP spid="16" grpId="0" animBg="1"/>
      <p:bldP spid="25" grpId="0"/>
      <p:bldP spid="26" grpId="0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13">
            <a:extLst>
              <a:ext uri="{FF2B5EF4-FFF2-40B4-BE49-F238E27FC236}">
                <a16:creationId xmlns:a16="http://schemas.microsoft.com/office/drawing/2014/main" id="{1F58236B-16D1-1FB4-9904-37598C1ABD79}"/>
              </a:ext>
            </a:extLst>
          </p:cNvPr>
          <p:cNvSpPr txBox="1"/>
          <p:nvPr/>
        </p:nvSpPr>
        <p:spPr>
          <a:xfrm>
            <a:off x="0" y="0"/>
            <a:ext cx="387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III. TÌM HIỂU CHI TIẾT</a:t>
            </a:r>
          </a:p>
        </p:txBody>
      </p:sp>
      <p:sp>
        <p:nvSpPr>
          <p:cNvPr id="4" name="Hộp Văn bản 14">
            <a:extLst>
              <a:ext uri="{FF2B5EF4-FFF2-40B4-BE49-F238E27FC236}">
                <a16:creationId xmlns:a16="http://schemas.microsoft.com/office/drawing/2014/main" id="{4F2A0CE7-1D4C-083C-A15E-67E6F92D013B}"/>
              </a:ext>
            </a:extLst>
          </p:cNvPr>
          <p:cNvSpPr txBox="1"/>
          <p:nvPr/>
        </p:nvSpPr>
        <p:spPr>
          <a:xfrm>
            <a:off x="0" y="461665"/>
            <a:ext cx="68671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3. Gia </a:t>
            </a:r>
            <a:r>
              <a:rPr lang="en-US" sz="2200" b="1" dirty="0" err="1"/>
              <a:t>cảnh</a:t>
            </a:r>
            <a:r>
              <a:rPr lang="en-US" sz="2200" b="1" dirty="0"/>
              <a:t> </a:t>
            </a:r>
            <a:r>
              <a:rPr lang="en-US" sz="2200" b="1" dirty="0" err="1"/>
              <a:t>của</a:t>
            </a:r>
            <a:r>
              <a:rPr lang="en-US" sz="2200" b="1" dirty="0"/>
              <a:t> </a:t>
            </a:r>
            <a:r>
              <a:rPr lang="en-US" sz="2200" b="1" dirty="0" err="1"/>
              <a:t>người</a:t>
            </a:r>
            <a:r>
              <a:rPr lang="en-US" sz="2200" b="1" dirty="0"/>
              <a:t> </a:t>
            </a:r>
            <a:r>
              <a:rPr lang="en-US" sz="2200" b="1" dirty="0" err="1"/>
              <a:t>thợ</a:t>
            </a:r>
            <a:r>
              <a:rPr lang="en-US" sz="2200" b="1" dirty="0"/>
              <a:t> </a:t>
            </a:r>
            <a:r>
              <a:rPr lang="en-US" sz="2200" b="1" dirty="0" err="1"/>
              <a:t>mộc</a:t>
            </a:r>
            <a:r>
              <a:rPr lang="en-US" sz="2200" b="1" dirty="0"/>
              <a:t> </a:t>
            </a:r>
            <a:r>
              <a:rPr lang="en-US" sz="2200" b="1" dirty="0" err="1"/>
              <a:t>ngày</a:t>
            </a:r>
            <a:r>
              <a:rPr lang="en-US" sz="2200" b="1" dirty="0"/>
              <a:t> nay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31DF93E-E8E9-E438-7110-64657FA80C6B}"/>
              </a:ext>
            </a:extLst>
          </p:cNvPr>
          <p:cNvSpPr/>
          <p:nvPr/>
        </p:nvSpPr>
        <p:spPr>
          <a:xfrm>
            <a:off x="922020" y="1005840"/>
            <a:ext cx="6867129" cy="731520"/>
          </a:xfrm>
          <a:prstGeom prst="roundRect">
            <a:avLst/>
          </a:prstGeom>
          <a:solidFill>
            <a:srgbClr val="333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1AD0CE2-E35B-67EE-DE0A-BD461615DA32}"/>
              </a:ext>
            </a:extLst>
          </p:cNvPr>
          <p:cNvSpPr/>
          <p:nvPr/>
        </p:nvSpPr>
        <p:spPr>
          <a:xfrm>
            <a:off x="1016515" y="1119128"/>
            <a:ext cx="6867129" cy="731520"/>
          </a:xfrm>
          <a:prstGeom prst="round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ysClr val="windowText" lastClr="000000"/>
                </a:solidFill>
              </a:rPr>
              <a:t>Em </a:t>
            </a:r>
            <a:r>
              <a:rPr lang="en-US" sz="1600" dirty="0" err="1">
                <a:solidFill>
                  <a:sysClr val="windowText" lastClr="000000"/>
                </a:solidFill>
              </a:rPr>
              <a:t>hãy</a:t>
            </a:r>
            <a:r>
              <a:rPr lang="en-US" sz="1600" dirty="0">
                <a:solidFill>
                  <a:sysClr val="windowText" lastClr="000000"/>
                </a:solidFill>
              </a:rPr>
              <a:t> </a:t>
            </a:r>
            <a:r>
              <a:rPr lang="en-US" sz="1600" dirty="0" err="1">
                <a:solidFill>
                  <a:sysClr val="windowText" lastClr="000000"/>
                </a:solidFill>
              </a:rPr>
              <a:t>tìm</a:t>
            </a:r>
            <a:r>
              <a:rPr lang="en-US" sz="1600" dirty="0">
                <a:solidFill>
                  <a:sysClr val="windowText" lastClr="000000"/>
                </a:solidFill>
              </a:rPr>
              <a:t> </a:t>
            </a:r>
            <a:r>
              <a:rPr lang="en-US" sz="1600" dirty="0" err="1">
                <a:solidFill>
                  <a:sysClr val="windowText" lastClr="000000"/>
                </a:solidFill>
              </a:rPr>
              <a:t>những</a:t>
            </a:r>
            <a:r>
              <a:rPr lang="en-US" sz="1600" dirty="0">
                <a:solidFill>
                  <a:sysClr val="windowText" lastClr="000000"/>
                </a:solidFill>
              </a:rPr>
              <a:t> </a:t>
            </a:r>
            <a:r>
              <a:rPr lang="en-US" sz="1600" dirty="0" err="1">
                <a:solidFill>
                  <a:sysClr val="windowText" lastClr="000000"/>
                </a:solidFill>
              </a:rPr>
              <a:t>câu</a:t>
            </a:r>
            <a:r>
              <a:rPr lang="en-US" sz="1600" dirty="0">
                <a:solidFill>
                  <a:sysClr val="windowText" lastClr="000000"/>
                </a:solidFill>
              </a:rPr>
              <a:t> </a:t>
            </a:r>
            <a:r>
              <a:rPr lang="en-US" sz="1600" dirty="0" err="1">
                <a:solidFill>
                  <a:sysClr val="windowText" lastClr="000000"/>
                </a:solidFill>
              </a:rPr>
              <a:t>văn</a:t>
            </a:r>
            <a:r>
              <a:rPr lang="en-US" sz="1600" dirty="0">
                <a:solidFill>
                  <a:sysClr val="windowText" lastClr="000000"/>
                </a:solidFill>
              </a:rPr>
              <a:t>, </a:t>
            </a:r>
            <a:r>
              <a:rPr lang="en-US" sz="1600" dirty="0" err="1">
                <a:solidFill>
                  <a:sysClr val="windowText" lastClr="000000"/>
                </a:solidFill>
              </a:rPr>
              <a:t>từ</a:t>
            </a:r>
            <a:r>
              <a:rPr lang="en-US" sz="1600" dirty="0">
                <a:solidFill>
                  <a:sysClr val="windowText" lastClr="000000"/>
                </a:solidFill>
              </a:rPr>
              <a:t> </a:t>
            </a:r>
            <a:r>
              <a:rPr lang="en-US" sz="1600" dirty="0" err="1">
                <a:solidFill>
                  <a:sysClr val="windowText" lastClr="000000"/>
                </a:solidFill>
              </a:rPr>
              <a:t>ngữ</a:t>
            </a:r>
            <a:r>
              <a:rPr lang="en-US" sz="1600" dirty="0">
                <a:solidFill>
                  <a:sysClr val="windowText" lastClr="000000"/>
                </a:solidFill>
              </a:rPr>
              <a:t> </a:t>
            </a:r>
            <a:r>
              <a:rPr lang="en-US" sz="1600" dirty="0" err="1">
                <a:solidFill>
                  <a:sysClr val="windowText" lastClr="000000"/>
                </a:solidFill>
              </a:rPr>
              <a:t>miêu</a:t>
            </a:r>
            <a:r>
              <a:rPr lang="en-US" sz="1600" dirty="0">
                <a:solidFill>
                  <a:sysClr val="windowText" lastClr="000000"/>
                </a:solidFill>
              </a:rPr>
              <a:t> </a:t>
            </a:r>
            <a:r>
              <a:rPr lang="en-US" sz="1600" dirty="0" err="1">
                <a:solidFill>
                  <a:sysClr val="windowText" lastClr="000000"/>
                </a:solidFill>
              </a:rPr>
              <a:t>tả</a:t>
            </a:r>
            <a:r>
              <a:rPr lang="en-US" sz="1600" dirty="0">
                <a:solidFill>
                  <a:sysClr val="windowText" lastClr="000000"/>
                </a:solidFill>
              </a:rPr>
              <a:t> </a:t>
            </a:r>
            <a:r>
              <a:rPr lang="en-US" sz="1600" dirty="0" err="1">
                <a:solidFill>
                  <a:sysClr val="windowText" lastClr="000000"/>
                </a:solidFill>
              </a:rPr>
              <a:t>gia</a:t>
            </a:r>
            <a:r>
              <a:rPr lang="en-US" sz="1600" dirty="0">
                <a:solidFill>
                  <a:sysClr val="windowText" lastClr="000000"/>
                </a:solidFill>
              </a:rPr>
              <a:t> </a:t>
            </a:r>
            <a:r>
              <a:rPr lang="en-US" sz="1600" dirty="0" err="1">
                <a:solidFill>
                  <a:sysClr val="windowText" lastClr="000000"/>
                </a:solidFill>
              </a:rPr>
              <a:t>cảnh</a:t>
            </a:r>
            <a:r>
              <a:rPr lang="en-US" sz="1600" dirty="0">
                <a:solidFill>
                  <a:sysClr val="windowText" lastClr="000000"/>
                </a:solidFill>
              </a:rPr>
              <a:t> </a:t>
            </a:r>
            <a:r>
              <a:rPr lang="en-US" sz="1600" dirty="0" err="1">
                <a:solidFill>
                  <a:sysClr val="windowText" lastClr="000000"/>
                </a:solidFill>
              </a:rPr>
              <a:t>của</a:t>
            </a:r>
            <a:r>
              <a:rPr lang="en-US" sz="1600" dirty="0">
                <a:solidFill>
                  <a:sysClr val="windowText" lastClr="000000"/>
                </a:solidFill>
              </a:rPr>
              <a:t> </a:t>
            </a:r>
            <a:r>
              <a:rPr lang="en-US" sz="1600" dirty="0" err="1">
                <a:solidFill>
                  <a:sysClr val="windowText" lastClr="000000"/>
                </a:solidFill>
              </a:rPr>
              <a:t>người</a:t>
            </a:r>
            <a:r>
              <a:rPr lang="en-US" sz="1600" dirty="0">
                <a:solidFill>
                  <a:sysClr val="windowText" lastClr="000000"/>
                </a:solidFill>
              </a:rPr>
              <a:t> </a:t>
            </a:r>
            <a:r>
              <a:rPr lang="en-US" sz="1600" dirty="0" err="1">
                <a:solidFill>
                  <a:sysClr val="windowText" lastClr="000000"/>
                </a:solidFill>
              </a:rPr>
              <a:t>thợ</a:t>
            </a:r>
            <a:r>
              <a:rPr lang="en-US" sz="1600" dirty="0">
                <a:solidFill>
                  <a:sysClr val="windowText" lastClr="000000"/>
                </a:solidFill>
              </a:rPr>
              <a:t> </a:t>
            </a:r>
            <a:r>
              <a:rPr lang="en-US" sz="1600" dirty="0" err="1">
                <a:solidFill>
                  <a:sysClr val="windowText" lastClr="000000"/>
                </a:solidFill>
              </a:rPr>
              <a:t>mộc</a:t>
            </a:r>
            <a:r>
              <a:rPr lang="en-US" sz="1600" dirty="0">
                <a:solidFill>
                  <a:sysClr val="windowText" lastClr="000000"/>
                </a:solidFill>
              </a:rPr>
              <a:t> </a:t>
            </a:r>
            <a:r>
              <a:rPr lang="en-US" sz="1600" dirty="0" err="1">
                <a:solidFill>
                  <a:sysClr val="windowText" lastClr="000000"/>
                </a:solidFill>
              </a:rPr>
              <a:t>ngày</a:t>
            </a:r>
            <a:r>
              <a:rPr lang="en-US" sz="1600" dirty="0">
                <a:solidFill>
                  <a:sysClr val="windowText" lastClr="000000"/>
                </a:solidFill>
              </a:rPr>
              <a:t> nay – </a:t>
            </a:r>
            <a:r>
              <a:rPr lang="en-US" sz="1600" dirty="0" err="1">
                <a:solidFill>
                  <a:sysClr val="windowText" lastClr="000000"/>
                </a:solidFill>
              </a:rPr>
              <a:t>sau</a:t>
            </a:r>
            <a:r>
              <a:rPr lang="en-US" sz="1600" dirty="0">
                <a:solidFill>
                  <a:sysClr val="windowText" lastClr="000000"/>
                </a:solidFill>
              </a:rPr>
              <a:t> </a:t>
            </a:r>
            <a:r>
              <a:rPr lang="en-US" sz="1600" dirty="0" err="1">
                <a:solidFill>
                  <a:sysClr val="windowText" lastClr="000000"/>
                </a:solidFill>
              </a:rPr>
              <a:t>khi</a:t>
            </a:r>
            <a:r>
              <a:rPr lang="en-US" sz="1600" dirty="0">
                <a:solidFill>
                  <a:sysClr val="windowText" lastClr="000000"/>
                </a:solidFill>
              </a:rPr>
              <a:t> </a:t>
            </a:r>
            <a:r>
              <a:rPr lang="en-US" sz="1600" dirty="0" err="1">
                <a:solidFill>
                  <a:sysClr val="windowText" lastClr="000000"/>
                </a:solidFill>
              </a:rPr>
              <a:t>nghe</a:t>
            </a:r>
            <a:r>
              <a:rPr lang="en-US" sz="1600" dirty="0">
                <a:solidFill>
                  <a:sysClr val="windowText" lastClr="000000"/>
                </a:solidFill>
              </a:rPr>
              <a:t> </a:t>
            </a:r>
            <a:r>
              <a:rPr lang="en-US" sz="1600" dirty="0" err="1">
                <a:solidFill>
                  <a:sysClr val="windowText" lastClr="000000"/>
                </a:solidFill>
              </a:rPr>
              <a:t>theo</a:t>
            </a:r>
            <a:r>
              <a:rPr lang="en-US" sz="1600" dirty="0">
                <a:solidFill>
                  <a:sysClr val="windowText" lastClr="000000"/>
                </a:solidFill>
              </a:rPr>
              <a:t> </a:t>
            </a:r>
            <a:r>
              <a:rPr lang="en-US" sz="1600" dirty="0" err="1">
                <a:solidFill>
                  <a:sysClr val="windowText" lastClr="000000"/>
                </a:solidFill>
              </a:rPr>
              <a:t>lời</a:t>
            </a:r>
            <a:r>
              <a:rPr lang="en-US" sz="1600" dirty="0">
                <a:solidFill>
                  <a:sysClr val="windowText" lastClr="000000"/>
                </a:solidFill>
              </a:rPr>
              <a:t> </a:t>
            </a:r>
            <a:r>
              <a:rPr lang="en-US" sz="1600" dirty="0" err="1">
                <a:solidFill>
                  <a:sysClr val="windowText" lastClr="000000"/>
                </a:solidFill>
              </a:rPr>
              <a:t>khuyên</a:t>
            </a:r>
            <a:r>
              <a:rPr lang="en-US" sz="1600" dirty="0">
                <a:solidFill>
                  <a:sysClr val="windowText" lastClr="000000"/>
                </a:solidFill>
              </a:rPr>
              <a:t> </a:t>
            </a:r>
            <a:r>
              <a:rPr lang="en-US" sz="1600" dirty="0" err="1">
                <a:solidFill>
                  <a:sysClr val="windowText" lastClr="000000"/>
                </a:solidFill>
              </a:rPr>
              <a:t>của</a:t>
            </a:r>
            <a:r>
              <a:rPr lang="en-US" sz="1600" dirty="0">
                <a:solidFill>
                  <a:sysClr val="windowText" lastClr="000000"/>
                </a:solidFill>
              </a:rPr>
              <a:t> </a:t>
            </a:r>
            <a:r>
              <a:rPr lang="en-US" sz="1600" dirty="0" err="1">
                <a:solidFill>
                  <a:sysClr val="windowText" lastClr="000000"/>
                </a:solidFill>
              </a:rPr>
              <a:t>người</a:t>
            </a:r>
            <a:r>
              <a:rPr lang="en-US" sz="1600" dirty="0">
                <a:solidFill>
                  <a:sysClr val="windowText" lastClr="000000"/>
                </a:solidFill>
              </a:rPr>
              <a:t> qua </a:t>
            </a:r>
            <a:r>
              <a:rPr lang="en-US" sz="1600" dirty="0" err="1">
                <a:solidFill>
                  <a:sysClr val="windowText" lastClr="000000"/>
                </a:solidFill>
              </a:rPr>
              <a:t>đường</a:t>
            </a:r>
            <a:endParaRPr lang="en-US" sz="1600" dirty="0">
              <a:solidFill>
                <a:sysClr val="windowText" lastClr="00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F9AE57-B910-3825-2830-DFB74507B63E}"/>
              </a:ext>
            </a:extLst>
          </p:cNvPr>
          <p:cNvSpPr/>
          <p:nvPr/>
        </p:nvSpPr>
        <p:spPr>
          <a:xfrm>
            <a:off x="1726722" y="2149030"/>
            <a:ext cx="5686755" cy="25410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F056915-4A7F-435A-776F-48BAC0B8C1B3}"/>
              </a:ext>
            </a:extLst>
          </p:cNvPr>
          <p:cNvSpPr/>
          <p:nvPr/>
        </p:nvSpPr>
        <p:spPr>
          <a:xfrm>
            <a:off x="1762284" y="2189670"/>
            <a:ext cx="5619431" cy="2461685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FEFC98A-0DB3-9F45-074C-16A42550CFE7}"/>
              </a:ext>
            </a:extLst>
          </p:cNvPr>
          <p:cNvSpPr txBox="1"/>
          <p:nvPr/>
        </p:nvSpPr>
        <p:spPr>
          <a:xfrm>
            <a:off x="1762284" y="2257445"/>
            <a:ext cx="509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i="1" dirty="0" err="1"/>
              <a:t>Có</a:t>
            </a:r>
            <a:r>
              <a:rPr lang="en-US" sz="2000" i="1" dirty="0"/>
              <a:t> bao </a:t>
            </a:r>
            <a:r>
              <a:rPr lang="en-US" sz="2000" i="1" dirty="0" err="1"/>
              <a:t>nhiêu</a:t>
            </a:r>
            <a:r>
              <a:rPr lang="en-US" sz="2000" i="1" dirty="0"/>
              <a:t> </a:t>
            </a:r>
            <a:r>
              <a:rPr lang="en-US" sz="2000" i="1" dirty="0" err="1"/>
              <a:t>gỗ</a:t>
            </a:r>
            <a:r>
              <a:rPr lang="en-US" sz="2000" i="1" dirty="0"/>
              <a:t> </a:t>
            </a:r>
            <a:r>
              <a:rPr lang="en-US" sz="2000" i="1" dirty="0" err="1"/>
              <a:t>hỏng</a:t>
            </a:r>
            <a:r>
              <a:rPr lang="en-US" sz="2000" i="1" dirty="0"/>
              <a:t> </a:t>
            </a:r>
            <a:r>
              <a:rPr lang="en-US" sz="2000" i="1" dirty="0" err="1"/>
              <a:t>hết</a:t>
            </a:r>
            <a:endParaRPr lang="en-US" sz="2000" i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B1C5A90-7311-E090-176C-F27D69B70D91}"/>
              </a:ext>
            </a:extLst>
          </p:cNvPr>
          <p:cNvSpPr txBox="1"/>
          <p:nvPr/>
        </p:nvSpPr>
        <p:spPr>
          <a:xfrm>
            <a:off x="1762284" y="2755882"/>
            <a:ext cx="509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i="1" dirty="0"/>
              <a:t>Bao </a:t>
            </a:r>
            <a:r>
              <a:rPr lang="en-US" sz="2000" i="1" dirty="0" err="1"/>
              <a:t>niêu</a:t>
            </a:r>
            <a:r>
              <a:rPr lang="en-US" sz="2000" i="1" dirty="0"/>
              <a:t> </a:t>
            </a:r>
            <a:r>
              <a:rPr lang="en-US" sz="2000" i="1" dirty="0" err="1"/>
              <a:t>vốn</a:t>
            </a:r>
            <a:r>
              <a:rPr lang="en-US" sz="2000" i="1" dirty="0"/>
              <a:t> </a:t>
            </a:r>
            <a:r>
              <a:rPr lang="en-US" sz="2000" i="1" dirty="0" err="1"/>
              <a:t>liếng</a:t>
            </a:r>
            <a:r>
              <a:rPr lang="en-US" sz="2000" i="1" dirty="0"/>
              <a:t> </a:t>
            </a:r>
            <a:r>
              <a:rPr lang="en-US" sz="2000" i="1" dirty="0" err="1"/>
              <a:t>đi</a:t>
            </a:r>
            <a:r>
              <a:rPr lang="en-US" sz="2000" i="1" dirty="0"/>
              <a:t> </a:t>
            </a:r>
            <a:r>
              <a:rPr lang="en-US" sz="2000" i="1" dirty="0" err="1"/>
              <a:t>đời</a:t>
            </a:r>
            <a:r>
              <a:rPr lang="en-US" sz="2000" i="1" dirty="0"/>
              <a:t> </a:t>
            </a:r>
            <a:r>
              <a:rPr lang="en-US" sz="2000" i="1" dirty="0" err="1"/>
              <a:t>nhà</a:t>
            </a:r>
            <a:r>
              <a:rPr lang="en-US" sz="2000" i="1" dirty="0"/>
              <a:t> ma </a:t>
            </a:r>
            <a:r>
              <a:rPr lang="en-US" sz="2000" i="1" dirty="0" err="1"/>
              <a:t>sạch</a:t>
            </a:r>
            <a:endParaRPr lang="en-US" sz="2000" i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1F1FC84-4058-1750-362E-93536D175252}"/>
              </a:ext>
            </a:extLst>
          </p:cNvPr>
          <p:cNvSpPr txBox="1"/>
          <p:nvPr/>
        </p:nvSpPr>
        <p:spPr>
          <a:xfrm>
            <a:off x="1726721" y="3316486"/>
            <a:ext cx="56549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=&gt; </a:t>
            </a:r>
            <a:r>
              <a:rPr lang="en-US" sz="2000" dirty="0" err="1"/>
              <a:t>Tất</a:t>
            </a:r>
            <a:r>
              <a:rPr lang="en-US" sz="2000" dirty="0"/>
              <a:t> </a:t>
            </a:r>
            <a:r>
              <a:rPr lang="en-US" sz="2000" dirty="0" err="1"/>
              <a:t>cả</a:t>
            </a:r>
            <a:r>
              <a:rPr lang="en-US" sz="2000" dirty="0"/>
              <a:t> </a:t>
            </a:r>
            <a:r>
              <a:rPr lang="en-US" sz="2000" dirty="0" err="1"/>
              <a:t>công</a:t>
            </a:r>
            <a:r>
              <a:rPr lang="en-US" sz="2000" dirty="0"/>
              <a:t> </a:t>
            </a:r>
            <a:r>
              <a:rPr lang="en-US" sz="2000" dirty="0" err="1"/>
              <a:t>sức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cải</a:t>
            </a:r>
            <a:r>
              <a:rPr lang="en-US" sz="2000" dirty="0"/>
              <a:t> </a:t>
            </a:r>
            <a:r>
              <a:rPr lang="en-US" sz="2000" dirty="0" err="1"/>
              <a:t>làm</a:t>
            </a:r>
            <a:r>
              <a:rPr lang="en-US" sz="2000" dirty="0"/>
              <a:t> </a:t>
            </a:r>
            <a:r>
              <a:rPr lang="en-US" sz="2000" dirty="0" err="1"/>
              <a:t>ra</a:t>
            </a:r>
            <a:r>
              <a:rPr lang="en-US" sz="2000" dirty="0"/>
              <a:t> bao </a:t>
            </a:r>
            <a:r>
              <a:rPr lang="en-US" sz="2000" dirty="0" err="1"/>
              <a:t>lâu</a:t>
            </a:r>
            <a:r>
              <a:rPr lang="en-US" sz="2000" dirty="0"/>
              <a:t> nay </a:t>
            </a:r>
            <a:r>
              <a:rPr lang="en-US" sz="2000" dirty="0" err="1"/>
              <a:t>đều</a:t>
            </a:r>
            <a:r>
              <a:rPr lang="en-US" sz="2000" dirty="0"/>
              <a:t> </a:t>
            </a:r>
            <a:r>
              <a:rPr lang="en-US" sz="2000" dirty="0" err="1"/>
              <a:t>đã</a:t>
            </a:r>
            <a:r>
              <a:rPr lang="en-US" sz="2000" dirty="0"/>
              <a:t> </a:t>
            </a:r>
            <a:r>
              <a:rPr lang="en-US" sz="2000" dirty="0" err="1"/>
              <a:t>tiêu</a:t>
            </a:r>
            <a:r>
              <a:rPr lang="en-US" sz="2000" dirty="0"/>
              <a:t> tan, </a:t>
            </a:r>
            <a:r>
              <a:rPr lang="en-US" sz="2000" dirty="0" err="1"/>
              <a:t>đẩy</a:t>
            </a:r>
            <a:r>
              <a:rPr lang="en-US" sz="2000" dirty="0"/>
              <a:t> </a:t>
            </a:r>
            <a:r>
              <a:rPr lang="en-US" sz="2000" dirty="0" err="1"/>
              <a:t>người</a:t>
            </a:r>
            <a:r>
              <a:rPr lang="en-US" sz="2000" dirty="0"/>
              <a:t> </a:t>
            </a:r>
            <a:r>
              <a:rPr lang="en-US" sz="2000" dirty="0" err="1"/>
              <a:t>thợ</a:t>
            </a:r>
            <a:r>
              <a:rPr lang="en-US" sz="2000" dirty="0"/>
              <a:t> </a:t>
            </a:r>
            <a:r>
              <a:rPr lang="en-US" sz="2000" dirty="0" err="1"/>
              <a:t>mộc</a:t>
            </a:r>
            <a:r>
              <a:rPr lang="en-US" sz="2000" dirty="0"/>
              <a:t> </a:t>
            </a:r>
            <a:r>
              <a:rPr lang="en-US" sz="2000" dirty="0" err="1"/>
              <a:t>vào</a:t>
            </a:r>
            <a:r>
              <a:rPr lang="en-US" sz="2000" dirty="0"/>
              <a:t> </a:t>
            </a:r>
            <a:r>
              <a:rPr lang="en-US" sz="2000" dirty="0" err="1"/>
              <a:t>tình</a:t>
            </a:r>
            <a:r>
              <a:rPr lang="en-US" sz="2000" dirty="0"/>
              <a:t> </a:t>
            </a:r>
            <a:r>
              <a:rPr lang="en-US" sz="2000" dirty="0" err="1"/>
              <a:t>cảnh</a:t>
            </a:r>
            <a:r>
              <a:rPr lang="en-US" sz="2000" dirty="0"/>
              <a:t> </a:t>
            </a:r>
            <a:r>
              <a:rPr lang="en-US" sz="2000" dirty="0" err="1"/>
              <a:t>đi</a:t>
            </a:r>
            <a:r>
              <a:rPr lang="en-US" sz="2000" dirty="0"/>
              <a:t> </a:t>
            </a:r>
            <a:r>
              <a:rPr lang="en-US" sz="2000" dirty="0" err="1"/>
              <a:t>đời</a:t>
            </a:r>
            <a:r>
              <a:rPr lang="en-US" sz="2000" dirty="0"/>
              <a:t> </a:t>
            </a:r>
            <a:r>
              <a:rPr lang="en-US" sz="2000" dirty="0" err="1"/>
              <a:t>nhà</a:t>
            </a:r>
            <a:r>
              <a:rPr lang="en-US" sz="2000" dirty="0"/>
              <a:t> ma (</a:t>
            </a:r>
            <a:r>
              <a:rPr lang="en-US" sz="2000" dirty="0" err="1"/>
              <a:t>mất</a:t>
            </a:r>
            <a:r>
              <a:rPr lang="en-US" sz="2000" dirty="0"/>
              <a:t> </a:t>
            </a:r>
            <a:r>
              <a:rPr lang="en-US" sz="2000" dirty="0" err="1"/>
              <a:t>hết</a:t>
            </a:r>
            <a:r>
              <a:rPr lang="en-US" sz="2000" dirty="0"/>
              <a:t> </a:t>
            </a:r>
            <a:r>
              <a:rPr lang="en-US" sz="2000" dirty="0" err="1"/>
              <a:t>tất</a:t>
            </a:r>
            <a:r>
              <a:rPr lang="en-US" sz="2000" dirty="0"/>
              <a:t> </a:t>
            </a:r>
            <a:r>
              <a:rPr lang="en-US" sz="2000" dirty="0" err="1"/>
              <a:t>cả</a:t>
            </a:r>
            <a:r>
              <a:rPr lang="en-US" sz="2000" dirty="0"/>
              <a:t>, </a:t>
            </a:r>
            <a:r>
              <a:rPr lang="en-US" sz="2000" dirty="0" err="1"/>
              <a:t>hàm</a:t>
            </a:r>
            <a:r>
              <a:rPr lang="en-US" sz="2000" dirty="0"/>
              <a:t> ý </a:t>
            </a:r>
            <a:r>
              <a:rPr lang="en-US" sz="2000" dirty="0" err="1"/>
              <a:t>chế</a:t>
            </a:r>
            <a:r>
              <a:rPr lang="en-US" sz="2000" dirty="0"/>
              <a:t> </a:t>
            </a:r>
            <a:r>
              <a:rPr lang="en-US" sz="2000" dirty="0" err="1"/>
              <a:t>giễu</a:t>
            </a:r>
            <a:r>
              <a:rPr lang="en-US" sz="2000" dirty="0"/>
              <a:t>, </a:t>
            </a:r>
            <a:r>
              <a:rPr lang="en-US" sz="2000" dirty="0" err="1"/>
              <a:t>mỉa</a:t>
            </a:r>
            <a:r>
              <a:rPr lang="en-US" sz="2000" dirty="0"/>
              <a:t> </a:t>
            </a:r>
            <a:r>
              <a:rPr lang="en-US" sz="2000" dirty="0" err="1"/>
              <a:t>mai</a:t>
            </a:r>
            <a:r>
              <a:rPr lang="en-US" sz="2000" dirty="0"/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955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3">
            <a:extLst>
              <a:ext uri="{FF2B5EF4-FFF2-40B4-BE49-F238E27FC236}">
                <a16:creationId xmlns:a16="http://schemas.microsoft.com/office/drawing/2014/main" id="{30CAC7AB-8C70-05BB-7611-C314D3ADA678}"/>
              </a:ext>
            </a:extLst>
          </p:cNvPr>
          <p:cNvSpPr txBox="1"/>
          <p:nvPr/>
        </p:nvSpPr>
        <p:spPr>
          <a:xfrm>
            <a:off x="2276871" y="0"/>
            <a:ext cx="387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III. TÌM HIỂU CHI TIẾT</a:t>
            </a:r>
          </a:p>
        </p:txBody>
      </p:sp>
      <p:sp>
        <p:nvSpPr>
          <p:cNvPr id="3" name="Hộp Văn bản 14">
            <a:extLst>
              <a:ext uri="{FF2B5EF4-FFF2-40B4-BE49-F238E27FC236}">
                <a16:creationId xmlns:a16="http://schemas.microsoft.com/office/drawing/2014/main" id="{60424298-A287-4B43-E5E2-CCA167AB9D1A}"/>
              </a:ext>
            </a:extLst>
          </p:cNvPr>
          <p:cNvSpPr txBox="1"/>
          <p:nvPr/>
        </p:nvSpPr>
        <p:spPr>
          <a:xfrm>
            <a:off x="2276871" y="461665"/>
            <a:ext cx="68671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3. Gia </a:t>
            </a:r>
            <a:r>
              <a:rPr lang="en-US" sz="2200" b="1" dirty="0" err="1"/>
              <a:t>cảnh</a:t>
            </a:r>
            <a:r>
              <a:rPr lang="en-US" sz="2200" b="1" dirty="0"/>
              <a:t> </a:t>
            </a:r>
            <a:r>
              <a:rPr lang="en-US" sz="2200" b="1" dirty="0" err="1"/>
              <a:t>của</a:t>
            </a:r>
            <a:r>
              <a:rPr lang="en-US" sz="2200" b="1" dirty="0"/>
              <a:t> </a:t>
            </a:r>
            <a:r>
              <a:rPr lang="en-US" sz="2200" b="1" dirty="0" err="1"/>
              <a:t>người</a:t>
            </a:r>
            <a:r>
              <a:rPr lang="en-US" sz="2200" b="1" dirty="0"/>
              <a:t> </a:t>
            </a:r>
            <a:r>
              <a:rPr lang="en-US" sz="2200" b="1" dirty="0" err="1"/>
              <a:t>thợ</a:t>
            </a:r>
            <a:r>
              <a:rPr lang="en-US" sz="2200" b="1" dirty="0"/>
              <a:t> </a:t>
            </a:r>
            <a:r>
              <a:rPr lang="en-US" sz="2200" b="1" dirty="0" err="1"/>
              <a:t>mộc</a:t>
            </a:r>
            <a:r>
              <a:rPr lang="en-US" sz="2200" b="1" dirty="0"/>
              <a:t> </a:t>
            </a:r>
            <a:r>
              <a:rPr lang="en-US" sz="2200" b="1" dirty="0" err="1"/>
              <a:t>ngày</a:t>
            </a:r>
            <a:r>
              <a:rPr lang="en-US" sz="2200" b="1" dirty="0"/>
              <a:t> nay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E1A08B-2DFB-E0C1-A192-3A8285975BB8}"/>
              </a:ext>
            </a:extLst>
          </p:cNvPr>
          <p:cNvSpPr txBox="1"/>
          <p:nvPr/>
        </p:nvSpPr>
        <p:spPr>
          <a:xfrm>
            <a:off x="1737359" y="984885"/>
            <a:ext cx="6867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dirty="0" err="1"/>
              <a:t>Câu</a:t>
            </a:r>
            <a:r>
              <a:rPr lang="en-US" sz="1800" b="1" dirty="0"/>
              <a:t> </a:t>
            </a:r>
            <a:r>
              <a:rPr lang="en-US" sz="1800" b="1" dirty="0" err="1"/>
              <a:t>hỏi</a:t>
            </a:r>
            <a:r>
              <a:rPr lang="en-US" sz="1800" dirty="0"/>
              <a:t>: Theo </a:t>
            </a:r>
            <a:r>
              <a:rPr lang="en-US" sz="1800" dirty="0" err="1"/>
              <a:t>em</a:t>
            </a:r>
            <a:r>
              <a:rPr lang="en-US" sz="1800" dirty="0"/>
              <a:t>, </a:t>
            </a:r>
            <a:r>
              <a:rPr lang="en-US" sz="1800" dirty="0" err="1"/>
              <a:t>vì</a:t>
            </a:r>
            <a:r>
              <a:rPr lang="en-US" sz="1800" dirty="0"/>
              <a:t> </a:t>
            </a:r>
            <a:r>
              <a:rPr lang="en-US" sz="1800" dirty="0" err="1"/>
              <a:t>sao</a:t>
            </a:r>
            <a:r>
              <a:rPr lang="en-US" sz="1800" dirty="0"/>
              <a:t> </a:t>
            </a:r>
            <a:r>
              <a:rPr lang="en-US" sz="1800" dirty="0" err="1"/>
              <a:t>người</a:t>
            </a:r>
            <a:r>
              <a:rPr lang="en-US" sz="1800" dirty="0"/>
              <a:t> </a:t>
            </a:r>
            <a:r>
              <a:rPr lang="en-US" sz="1800" dirty="0" err="1"/>
              <a:t>thợ</a:t>
            </a:r>
            <a:r>
              <a:rPr lang="en-US" sz="1800" dirty="0"/>
              <a:t> </a:t>
            </a:r>
            <a:r>
              <a:rPr lang="en-US" sz="1800" dirty="0" err="1"/>
              <a:t>mộc</a:t>
            </a:r>
            <a:r>
              <a:rPr lang="en-US" sz="1800" dirty="0"/>
              <a:t> </a:t>
            </a:r>
            <a:r>
              <a:rPr lang="en-US" sz="1800" dirty="0" err="1"/>
              <a:t>không</a:t>
            </a:r>
            <a:r>
              <a:rPr lang="en-US" sz="1800" dirty="0"/>
              <a:t> </a:t>
            </a:r>
            <a:r>
              <a:rPr lang="en-US" sz="1800" dirty="0" err="1"/>
              <a:t>bán</a:t>
            </a:r>
            <a:r>
              <a:rPr lang="en-US" sz="1800" dirty="0"/>
              <a:t> </a:t>
            </a:r>
            <a:r>
              <a:rPr lang="en-US" sz="1800" dirty="0" err="1"/>
              <a:t>được</a:t>
            </a:r>
            <a:r>
              <a:rPr lang="en-US" sz="1800" dirty="0"/>
              <a:t> </a:t>
            </a:r>
            <a:r>
              <a:rPr lang="en-US" sz="1800" dirty="0" err="1"/>
              <a:t>cày</a:t>
            </a:r>
            <a:endParaRPr 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78CBD4-1A78-6D95-1F73-849E2F16293B}"/>
              </a:ext>
            </a:extLst>
          </p:cNvPr>
          <p:cNvSpPr txBox="1"/>
          <p:nvPr/>
        </p:nvSpPr>
        <p:spPr>
          <a:xfrm>
            <a:off x="2021840" y="1354217"/>
            <a:ext cx="127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/>
              <a:t>Trả</a:t>
            </a:r>
            <a:r>
              <a:rPr lang="en-US" sz="1800" b="1" dirty="0"/>
              <a:t> </a:t>
            </a:r>
            <a:r>
              <a:rPr lang="en-US" sz="1800" b="1" dirty="0" err="1"/>
              <a:t>lời</a:t>
            </a:r>
            <a:r>
              <a:rPr lang="en-US" sz="1800" b="1" dirty="0"/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E28428-DB42-6FF7-5094-FA04C9D3FDF0}"/>
              </a:ext>
            </a:extLst>
          </p:cNvPr>
          <p:cNvSpPr txBox="1"/>
          <p:nvPr/>
        </p:nvSpPr>
        <p:spPr>
          <a:xfrm>
            <a:off x="1737359" y="1877437"/>
            <a:ext cx="7070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Người</a:t>
            </a:r>
            <a:r>
              <a:rPr lang="en-US" sz="1800" dirty="0"/>
              <a:t> </a:t>
            </a:r>
            <a:r>
              <a:rPr lang="en-US" sz="1800" dirty="0" err="1"/>
              <a:t>thợ</a:t>
            </a:r>
            <a:r>
              <a:rPr lang="en-US" sz="1800" dirty="0"/>
              <a:t> </a:t>
            </a:r>
            <a:r>
              <a:rPr lang="en-US" sz="1800" dirty="0" err="1"/>
              <a:t>mộc</a:t>
            </a:r>
            <a:r>
              <a:rPr lang="en-US" sz="1800" dirty="0"/>
              <a:t> </a:t>
            </a:r>
            <a:r>
              <a:rPr lang="en-US" sz="1800" dirty="0" err="1"/>
              <a:t>không</a:t>
            </a:r>
            <a:r>
              <a:rPr lang="en-US" sz="1800" dirty="0"/>
              <a:t> </a:t>
            </a:r>
            <a:r>
              <a:rPr lang="en-US" sz="1800" dirty="0" err="1"/>
              <a:t>bán</a:t>
            </a:r>
            <a:r>
              <a:rPr lang="en-US" sz="1800" dirty="0"/>
              <a:t> </a:t>
            </a:r>
            <a:r>
              <a:rPr lang="en-US" sz="1800" dirty="0" err="1"/>
              <a:t>được</a:t>
            </a:r>
            <a:r>
              <a:rPr lang="en-US" sz="1800" dirty="0"/>
              <a:t> </a:t>
            </a:r>
            <a:r>
              <a:rPr lang="en-US" sz="1800" dirty="0" err="1"/>
              <a:t>cày</a:t>
            </a:r>
            <a:r>
              <a:rPr lang="en-US" sz="1800" dirty="0"/>
              <a:t> </a:t>
            </a:r>
            <a:r>
              <a:rPr lang="en-US" sz="1800" dirty="0" err="1"/>
              <a:t>vì</a:t>
            </a:r>
            <a:r>
              <a:rPr lang="en-US" sz="1800" dirty="0"/>
              <a:t> </a:t>
            </a:r>
            <a:r>
              <a:rPr lang="en-US" sz="1800" dirty="0" err="1"/>
              <a:t>anh</a:t>
            </a:r>
            <a:r>
              <a:rPr lang="en-US" sz="1800" dirty="0"/>
              <a:t> ta </a:t>
            </a:r>
            <a:r>
              <a:rPr lang="en-US" sz="1800" dirty="0" err="1"/>
              <a:t>đẽo</a:t>
            </a:r>
            <a:r>
              <a:rPr lang="en-US" sz="1800" dirty="0"/>
              <a:t> </a:t>
            </a:r>
            <a:r>
              <a:rPr lang="en-US" sz="1800" dirty="0" err="1"/>
              <a:t>cày</a:t>
            </a:r>
            <a:r>
              <a:rPr lang="en-US" sz="1800" dirty="0"/>
              <a:t> to </a:t>
            </a:r>
            <a:r>
              <a:rPr lang="en-US" sz="1800" dirty="0" err="1"/>
              <a:t>gấp</a:t>
            </a:r>
            <a:r>
              <a:rPr lang="en-US" sz="1800" dirty="0"/>
              <a:t> </a:t>
            </a:r>
            <a:r>
              <a:rPr lang="en-US" sz="1800" dirty="0" err="1"/>
              <a:t>năm</a:t>
            </a:r>
            <a:r>
              <a:rPr lang="en-US" sz="1800" dirty="0"/>
              <a:t>, </a:t>
            </a:r>
            <a:r>
              <a:rPr lang="en-US" sz="1800" dirty="0" err="1"/>
              <a:t>gấp</a:t>
            </a:r>
            <a:r>
              <a:rPr lang="en-US" sz="1800" dirty="0"/>
              <a:t> </a:t>
            </a:r>
            <a:r>
              <a:rPr lang="en-US" sz="1800" dirty="0" err="1"/>
              <a:t>bảy</a:t>
            </a:r>
            <a:r>
              <a:rPr lang="en-US" sz="1800" dirty="0"/>
              <a:t> </a:t>
            </a:r>
            <a:r>
              <a:rPr lang="en-US" sz="1800" dirty="0" err="1"/>
              <a:t>như</a:t>
            </a:r>
            <a:r>
              <a:rPr lang="en-US" sz="1800" dirty="0"/>
              <a:t> </a:t>
            </a:r>
            <a:r>
              <a:rPr lang="en-US" sz="1800" dirty="0" err="1"/>
              <a:t>thường</a:t>
            </a:r>
            <a:r>
              <a:rPr lang="en-US" sz="1800" dirty="0"/>
              <a:t> </a:t>
            </a:r>
            <a:r>
              <a:rPr lang="en-US" sz="1800" dirty="0" err="1"/>
              <a:t>bày</a:t>
            </a:r>
            <a:r>
              <a:rPr lang="en-US" sz="1800" dirty="0"/>
              <a:t> </a:t>
            </a:r>
            <a:r>
              <a:rPr lang="en-US" sz="1800" dirty="0" err="1"/>
              <a:t>ra</a:t>
            </a:r>
            <a:r>
              <a:rPr lang="en-US" sz="1800" dirty="0"/>
              <a:t> </a:t>
            </a:r>
            <a:r>
              <a:rPr lang="en-US" sz="1800" dirty="0" err="1"/>
              <a:t>bán</a:t>
            </a:r>
            <a:r>
              <a:rPr lang="en-US" sz="1800" dirty="0"/>
              <a:t> </a:t>
            </a:r>
            <a:r>
              <a:rPr lang="en-US" sz="1800" dirty="0" err="1"/>
              <a:t>cho</a:t>
            </a:r>
            <a:r>
              <a:rPr lang="en-US" sz="1800" dirty="0"/>
              <a:t> </a:t>
            </a:r>
            <a:r>
              <a:rPr lang="en-US" sz="1800" dirty="0" err="1"/>
              <a:t>người</a:t>
            </a:r>
            <a:r>
              <a:rPr lang="en-US" sz="1800" dirty="0"/>
              <a:t> </a:t>
            </a:r>
            <a:r>
              <a:rPr lang="en-US" sz="1800" dirty="0" err="1"/>
              <a:t>đi</a:t>
            </a:r>
            <a:r>
              <a:rPr lang="en-US" sz="1800" dirty="0"/>
              <a:t> </a:t>
            </a:r>
            <a:r>
              <a:rPr lang="en-US" sz="1800" dirty="0" err="1"/>
              <a:t>cày</a:t>
            </a:r>
            <a:r>
              <a:rPr lang="en-US" sz="1800" dirty="0"/>
              <a:t> </a:t>
            </a:r>
            <a:r>
              <a:rPr lang="en-US" sz="1800" dirty="0" err="1"/>
              <a:t>bằng</a:t>
            </a:r>
            <a:r>
              <a:rPr lang="en-US" sz="1800" dirty="0"/>
              <a:t> </a:t>
            </a:r>
            <a:r>
              <a:rPr lang="en-US" sz="1800" dirty="0" err="1"/>
              <a:t>voi</a:t>
            </a:r>
            <a:r>
              <a:rPr lang="en-US" sz="1800" dirty="0"/>
              <a:t>, </a:t>
            </a:r>
            <a:r>
              <a:rPr lang="en-US" sz="1800" dirty="0" err="1"/>
              <a:t>nhưng</a:t>
            </a:r>
            <a:r>
              <a:rPr lang="en-US" sz="1800" dirty="0"/>
              <a:t> </a:t>
            </a:r>
            <a:r>
              <a:rPr lang="en-US" sz="1800" dirty="0" err="1"/>
              <a:t>trước</a:t>
            </a:r>
            <a:r>
              <a:rPr lang="en-US" sz="1800" dirty="0"/>
              <a:t> nay </a:t>
            </a:r>
            <a:r>
              <a:rPr lang="en-US" sz="1800" dirty="0" err="1"/>
              <a:t>chưa</a:t>
            </a:r>
            <a:r>
              <a:rPr lang="en-US" sz="1800" dirty="0"/>
              <a:t> </a:t>
            </a:r>
            <a:r>
              <a:rPr lang="en-US" sz="1800" dirty="0" err="1"/>
              <a:t>có</a:t>
            </a:r>
            <a:r>
              <a:rPr lang="en-US" sz="1800" dirty="0"/>
              <a:t> ai </a:t>
            </a:r>
            <a:r>
              <a:rPr lang="en-US" sz="1800" dirty="0" err="1"/>
              <a:t>cho</a:t>
            </a:r>
            <a:r>
              <a:rPr lang="en-US" sz="1800" dirty="0"/>
              <a:t> </a:t>
            </a:r>
            <a:r>
              <a:rPr lang="en-US" sz="1800" dirty="0" err="1"/>
              <a:t>voi</a:t>
            </a:r>
            <a:r>
              <a:rPr lang="en-US" sz="1800" dirty="0"/>
              <a:t> </a:t>
            </a:r>
            <a:r>
              <a:rPr lang="en-US" sz="1800" dirty="0" err="1"/>
              <a:t>đi</a:t>
            </a:r>
            <a:r>
              <a:rPr lang="en-US" sz="1800" dirty="0"/>
              <a:t> </a:t>
            </a:r>
            <a:r>
              <a:rPr lang="en-US" sz="1800" dirty="0" err="1"/>
              <a:t>cày</a:t>
            </a:r>
            <a:r>
              <a:rPr lang="en-US" sz="1800" dirty="0"/>
              <a:t> bao </a:t>
            </a:r>
            <a:r>
              <a:rPr lang="en-US" sz="1800" dirty="0" err="1"/>
              <a:t>giờ</a:t>
            </a:r>
            <a:r>
              <a:rPr lang="en-US" sz="1800" dirty="0"/>
              <a:t> </a:t>
            </a:r>
            <a:r>
              <a:rPr lang="en-US" sz="1800" dirty="0" err="1"/>
              <a:t>cả</a:t>
            </a:r>
            <a:r>
              <a:rPr lang="en-US" sz="1800" dirty="0"/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834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6" name="Google Shape;2216;p54"/>
          <p:cNvGrpSpPr/>
          <p:nvPr/>
        </p:nvGrpSpPr>
        <p:grpSpPr>
          <a:xfrm>
            <a:off x="6450375" y="1598590"/>
            <a:ext cx="854450" cy="59750"/>
            <a:chOff x="767900" y="1150025"/>
            <a:chExt cx="854450" cy="59750"/>
          </a:xfrm>
        </p:grpSpPr>
        <p:sp>
          <p:nvSpPr>
            <p:cNvPr id="2217" name="Google Shape;2217;p54"/>
            <p:cNvSpPr/>
            <p:nvPr/>
          </p:nvSpPr>
          <p:spPr>
            <a:xfrm>
              <a:off x="970225" y="1150025"/>
              <a:ext cx="457100" cy="59750"/>
            </a:xfrm>
            <a:custGeom>
              <a:avLst/>
              <a:gdLst/>
              <a:ahLst/>
              <a:cxnLst/>
              <a:rect l="l" t="t" r="r" b="b"/>
              <a:pathLst>
                <a:path w="18284" h="2390" extrusionOk="0">
                  <a:moveTo>
                    <a:pt x="1610" y="0"/>
                  </a:moveTo>
                  <a:cubicBezTo>
                    <a:pt x="1" y="0"/>
                    <a:pt x="1" y="2341"/>
                    <a:pt x="1610" y="2389"/>
                  </a:cubicBezTo>
                  <a:lnTo>
                    <a:pt x="16724" y="2389"/>
                  </a:lnTo>
                  <a:cubicBezTo>
                    <a:pt x="18284" y="2341"/>
                    <a:pt x="18284" y="0"/>
                    <a:pt x="167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54"/>
            <p:cNvSpPr/>
            <p:nvPr/>
          </p:nvSpPr>
          <p:spPr>
            <a:xfrm>
              <a:off x="992175" y="1161000"/>
              <a:ext cx="414450" cy="37800"/>
            </a:xfrm>
            <a:custGeom>
              <a:avLst/>
              <a:gdLst/>
              <a:ahLst/>
              <a:cxnLst/>
              <a:rect l="l" t="t" r="r" b="b"/>
              <a:pathLst>
                <a:path w="16578" h="1512" extrusionOk="0">
                  <a:moveTo>
                    <a:pt x="732" y="0"/>
                  </a:moveTo>
                  <a:cubicBezTo>
                    <a:pt x="293" y="0"/>
                    <a:pt x="0" y="341"/>
                    <a:pt x="0" y="732"/>
                  </a:cubicBezTo>
                  <a:cubicBezTo>
                    <a:pt x="0" y="1170"/>
                    <a:pt x="293" y="1512"/>
                    <a:pt x="732" y="1512"/>
                  </a:cubicBezTo>
                  <a:lnTo>
                    <a:pt x="15846" y="1512"/>
                  </a:lnTo>
                  <a:cubicBezTo>
                    <a:pt x="16236" y="1512"/>
                    <a:pt x="16577" y="1170"/>
                    <a:pt x="16577" y="732"/>
                  </a:cubicBezTo>
                  <a:cubicBezTo>
                    <a:pt x="16577" y="341"/>
                    <a:pt x="16236" y="0"/>
                    <a:pt x="158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54"/>
            <p:cNvSpPr/>
            <p:nvPr/>
          </p:nvSpPr>
          <p:spPr>
            <a:xfrm>
              <a:off x="767900" y="1150100"/>
              <a:ext cx="68275" cy="59675"/>
            </a:xfrm>
            <a:custGeom>
              <a:avLst/>
              <a:gdLst/>
              <a:ahLst/>
              <a:cxnLst/>
              <a:rect l="l" t="t" r="r" b="b"/>
              <a:pathLst>
                <a:path w="2731" h="2387" extrusionOk="0">
                  <a:moveTo>
                    <a:pt x="1539" y="0"/>
                  </a:moveTo>
                  <a:cubicBezTo>
                    <a:pt x="1255" y="0"/>
                    <a:pt x="966" y="105"/>
                    <a:pt x="732" y="339"/>
                  </a:cubicBezTo>
                  <a:cubicBezTo>
                    <a:pt x="0" y="1119"/>
                    <a:pt x="537" y="2386"/>
                    <a:pt x="1561" y="2386"/>
                  </a:cubicBezTo>
                  <a:cubicBezTo>
                    <a:pt x="2243" y="2338"/>
                    <a:pt x="2731" y="1850"/>
                    <a:pt x="2731" y="1168"/>
                  </a:cubicBezTo>
                  <a:cubicBezTo>
                    <a:pt x="2731" y="471"/>
                    <a:pt x="2145" y="0"/>
                    <a:pt x="15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54"/>
            <p:cNvSpPr/>
            <p:nvPr/>
          </p:nvSpPr>
          <p:spPr>
            <a:xfrm>
              <a:off x="782525" y="1161000"/>
              <a:ext cx="42675" cy="37450"/>
            </a:xfrm>
            <a:custGeom>
              <a:avLst/>
              <a:gdLst/>
              <a:ahLst/>
              <a:cxnLst/>
              <a:rect l="l" t="t" r="r" b="b"/>
              <a:pathLst>
                <a:path w="1707" h="1498" extrusionOk="0">
                  <a:moveTo>
                    <a:pt x="976" y="0"/>
                  </a:moveTo>
                  <a:cubicBezTo>
                    <a:pt x="342" y="0"/>
                    <a:pt x="1" y="780"/>
                    <a:pt x="488" y="1268"/>
                  </a:cubicBezTo>
                  <a:cubicBezTo>
                    <a:pt x="631" y="1426"/>
                    <a:pt x="810" y="1497"/>
                    <a:pt x="986" y="1497"/>
                  </a:cubicBezTo>
                  <a:cubicBezTo>
                    <a:pt x="1352" y="1497"/>
                    <a:pt x="1707" y="1192"/>
                    <a:pt x="1707" y="732"/>
                  </a:cubicBezTo>
                  <a:cubicBezTo>
                    <a:pt x="1707" y="341"/>
                    <a:pt x="1414" y="0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54"/>
            <p:cNvSpPr/>
            <p:nvPr/>
          </p:nvSpPr>
          <p:spPr>
            <a:xfrm>
              <a:off x="876375" y="1150100"/>
              <a:ext cx="68275" cy="59675"/>
            </a:xfrm>
            <a:custGeom>
              <a:avLst/>
              <a:gdLst/>
              <a:ahLst/>
              <a:cxnLst/>
              <a:rect l="l" t="t" r="r" b="b"/>
              <a:pathLst>
                <a:path w="2731" h="2387" extrusionOk="0">
                  <a:moveTo>
                    <a:pt x="1540" y="0"/>
                  </a:moveTo>
                  <a:cubicBezTo>
                    <a:pt x="1255" y="0"/>
                    <a:pt x="966" y="105"/>
                    <a:pt x="732" y="339"/>
                  </a:cubicBezTo>
                  <a:cubicBezTo>
                    <a:pt x="1" y="1119"/>
                    <a:pt x="537" y="2386"/>
                    <a:pt x="1561" y="2386"/>
                  </a:cubicBezTo>
                  <a:cubicBezTo>
                    <a:pt x="2195" y="2386"/>
                    <a:pt x="2731" y="1850"/>
                    <a:pt x="2731" y="1168"/>
                  </a:cubicBezTo>
                  <a:cubicBezTo>
                    <a:pt x="2731" y="471"/>
                    <a:pt x="2145" y="0"/>
                    <a:pt x="15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54"/>
            <p:cNvSpPr/>
            <p:nvPr/>
          </p:nvSpPr>
          <p:spPr>
            <a:xfrm>
              <a:off x="891000" y="1161000"/>
              <a:ext cx="42700" cy="37450"/>
            </a:xfrm>
            <a:custGeom>
              <a:avLst/>
              <a:gdLst/>
              <a:ahLst/>
              <a:cxnLst/>
              <a:rect l="l" t="t" r="r" b="b"/>
              <a:pathLst>
                <a:path w="1708" h="1498" extrusionOk="0">
                  <a:moveTo>
                    <a:pt x="976" y="0"/>
                  </a:moveTo>
                  <a:cubicBezTo>
                    <a:pt x="342" y="0"/>
                    <a:pt x="1" y="829"/>
                    <a:pt x="440" y="1268"/>
                  </a:cubicBezTo>
                  <a:cubicBezTo>
                    <a:pt x="598" y="1426"/>
                    <a:pt x="788" y="1497"/>
                    <a:pt x="971" y="1497"/>
                  </a:cubicBezTo>
                  <a:cubicBezTo>
                    <a:pt x="1352" y="1497"/>
                    <a:pt x="1707" y="1192"/>
                    <a:pt x="1707" y="732"/>
                  </a:cubicBezTo>
                  <a:cubicBezTo>
                    <a:pt x="1707" y="341"/>
                    <a:pt x="1366" y="0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54"/>
            <p:cNvSpPr/>
            <p:nvPr/>
          </p:nvSpPr>
          <p:spPr>
            <a:xfrm>
              <a:off x="1554075" y="1150100"/>
              <a:ext cx="68275" cy="59675"/>
            </a:xfrm>
            <a:custGeom>
              <a:avLst/>
              <a:gdLst/>
              <a:ahLst/>
              <a:cxnLst/>
              <a:rect l="l" t="t" r="r" b="b"/>
              <a:pathLst>
                <a:path w="2731" h="2387" extrusionOk="0">
                  <a:moveTo>
                    <a:pt x="1539" y="0"/>
                  </a:moveTo>
                  <a:cubicBezTo>
                    <a:pt x="1255" y="0"/>
                    <a:pt x="966" y="105"/>
                    <a:pt x="732" y="339"/>
                  </a:cubicBezTo>
                  <a:cubicBezTo>
                    <a:pt x="0" y="1070"/>
                    <a:pt x="488" y="2338"/>
                    <a:pt x="1512" y="2386"/>
                  </a:cubicBezTo>
                  <a:cubicBezTo>
                    <a:pt x="2194" y="2386"/>
                    <a:pt x="2731" y="1850"/>
                    <a:pt x="2731" y="1168"/>
                  </a:cubicBezTo>
                  <a:cubicBezTo>
                    <a:pt x="2731" y="471"/>
                    <a:pt x="2144" y="0"/>
                    <a:pt x="15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54"/>
            <p:cNvSpPr/>
            <p:nvPr/>
          </p:nvSpPr>
          <p:spPr>
            <a:xfrm>
              <a:off x="1567475" y="1161000"/>
              <a:ext cx="42700" cy="37450"/>
            </a:xfrm>
            <a:custGeom>
              <a:avLst/>
              <a:gdLst/>
              <a:ahLst/>
              <a:cxnLst/>
              <a:rect l="l" t="t" r="r" b="b"/>
              <a:pathLst>
                <a:path w="1708" h="1498" extrusionOk="0">
                  <a:moveTo>
                    <a:pt x="976" y="0"/>
                  </a:moveTo>
                  <a:cubicBezTo>
                    <a:pt x="342" y="0"/>
                    <a:pt x="1" y="829"/>
                    <a:pt x="488" y="1268"/>
                  </a:cubicBezTo>
                  <a:cubicBezTo>
                    <a:pt x="631" y="1426"/>
                    <a:pt x="810" y="1497"/>
                    <a:pt x="986" y="1497"/>
                  </a:cubicBezTo>
                  <a:cubicBezTo>
                    <a:pt x="1352" y="1497"/>
                    <a:pt x="1707" y="1192"/>
                    <a:pt x="1707" y="732"/>
                  </a:cubicBezTo>
                  <a:cubicBezTo>
                    <a:pt x="1707" y="341"/>
                    <a:pt x="1366" y="0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54"/>
            <p:cNvSpPr/>
            <p:nvPr/>
          </p:nvSpPr>
          <p:spPr>
            <a:xfrm>
              <a:off x="1444375" y="1150100"/>
              <a:ext cx="69500" cy="59675"/>
            </a:xfrm>
            <a:custGeom>
              <a:avLst/>
              <a:gdLst/>
              <a:ahLst/>
              <a:cxnLst/>
              <a:rect l="l" t="t" r="r" b="b"/>
              <a:pathLst>
                <a:path w="2780" h="2387" extrusionOk="0">
                  <a:moveTo>
                    <a:pt x="1573" y="0"/>
                  </a:moveTo>
                  <a:cubicBezTo>
                    <a:pt x="1281" y="0"/>
                    <a:pt x="981" y="105"/>
                    <a:pt x="732" y="339"/>
                  </a:cubicBezTo>
                  <a:cubicBezTo>
                    <a:pt x="0" y="1119"/>
                    <a:pt x="537" y="2338"/>
                    <a:pt x="1609" y="2386"/>
                  </a:cubicBezTo>
                  <a:cubicBezTo>
                    <a:pt x="2243" y="2386"/>
                    <a:pt x="2780" y="1850"/>
                    <a:pt x="2780" y="1168"/>
                  </a:cubicBezTo>
                  <a:cubicBezTo>
                    <a:pt x="2780" y="471"/>
                    <a:pt x="2193" y="0"/>
                    <a:pt x="1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54"/>
            <p:cNvSpPr/>
            <p:nvPr/>
          </p:nvSpPr>
          <p:spPr>
            <a:xfrm>
              <a:off x="1459000" y="1161000"/>
              <a:ext cx="43900" cy="37450"/>
            </a:xfrm>
            <a:custGeom>
              <a:avLst/>
              <a:gdLst/>
              <a:ahLst/>
              <a:cxnLst/>
              <a:rect l="l" t="t" r="r" b="b"/>
              <a:pathLst>
                <a:path w="1756" h="1498" extrusionOk="0">
                  <a:moveTo>
                    <a:pt x="1024" y="0"/>
                  </a:moveTo>
                  <a:cubicBezTo>
                    <a:pt x="342" y="0"/>
                    <a:pt x="1" y="829"/>
                    <a:pt x="488" y="1268"/>
                  </a:cubicBezTo>
                  <a:cubicBezTo>
                    <a:pt x="631" y="1426"/>
                    <a:pt x="815" y="1497"/>
                    <a:pt x="998" y="1497"/>
                  </a:cubicBezTo>
                  <a:cubicBezTo>
                    <a:pt x="1378" y="1497"/>
                    <a:pt x="1756" y="1192"/>
                    <a:pt x="1756" y="732"/>
                  </a:cubicBezTo>
                  <a:cubicBezTo>
                    <a:pt x="1756" y="341"/>
                    <a:pt x="1414" y="0"/>
                    <a:pt x="10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Hộp Văn bản 13">
            <a:extLst>
              <a:ext uri="{FF2B5EF4-FFF2-40B4-BE49-F238E27FC236}">
                <a16:creationId xmlns:a16="http://schemas.microsoft.com/office/drawing/2014/main" id="{3ECC3E94-F0A1-640C-F918-805117661CE9}"/>
              </a:ext>
            </a:extLst>
          </p:cNvPr>
          <p:cNvSpPr txBox="1"/>
          <p:nvPr/>
        </p:nvSpPr>
        <p:spPr>
          <a:xfrm>
            <a:off x="0" y="0"/>
            <a:ext cx="387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III. TÌM HIỂU CHI TIẾT</a:t>
            </a:r>
          </a:p>
        </p:txBody>
      </p:sp>
      <p:sp>
        <p:nvSpPr>
          <p:cNvPr id="4" name="Hộp Văn bản 14">
            <a:extLst>
              <a:ext uri="{FF2B5EF4-FFF2-40B4-BE49-F238E27FC236}">
                <a16:creationId xmlns:a16="http://schemas.microsoft.com/office/drawing/2014/main" id="{D6316F50-F4E8-8CC8-03F5-1BBA69658F18}"/>
              </a:ext>
            </a:extLst>
          </p:cNvPr>
          <p:cNvSpPr txBox="1"/>
          <p:nvPr/>
        </p:nvSpPr>
        <p:spPr>
          <a:xfrm>
            <a:off x="0" y="461665"/>
            <a:ext cx="85953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4. </a:t>
            </a:r>
            <a:r>
              <a:rPr lang="en-US" sz="2200" b="1" dirty="0" err="1"/>
              <a:t>Bài</a:t>
            </a:r>
            <a:r>
              <a:rPr lang="en-US" sz="2200" b="1" dirty="0"/>
              <a:t> </a:t>
            </a:r>
            <a:r>
              <a:rPr lang="en-US" sz="2200" b="1" dirty="0" err="1"/>
              <a:t>học</a:t>
            </a:r>
            <a:r>
              <a:rPr lang="en-US" sz="2200" b="1" dirty="0"/>
              <a:t> </a:t>
            </a:r>
            <a:r>
              <a:rPr lang="en-US" sz="2200" b="1" dirty="0" err="1"/>
              <a:t>người</a:t>
            </a:r>
            <a:r>
              <a:rPr lang="en-US" sz="2200" b="1" dirty="0"/>
              <a:t> </a:t>
            </a:r>
            <a:r>
              <a:rPr lang="en-US" sz="2200" b="1" dirty="0" err="1"/>
              <a:t>thợ</a:t>
            </a:r>
            <a:r>
              <a:rPr lang="en-US" sz="2200" b="1" dirty="0"/>
              <a:t> </a:t>
            </a:r>
            <a:r>
              <a:rPr lang="en-US" sz="2200" b="1" dirty="0" err="1"/>
              <a:t>rút</a:t>
            </a:r>
            <a:r>
              <a:rPr lang="en-US" sz="2200" b="1" dirty="0"/>
              <a:t> </a:t>
            </a:r>
            <a:r>
              <a:rPr lang="en-US" sz="2200" b="1" dirty="0" err="1"/>
              <a:t>ra</a:t>
            </a:r>
            <a:r>
              <a:rPr lang="en-US" sz="2200" b="1" dirty="0"/>
              <a:t> </a:t>
            </a:r>
            <a:r>
              <a:rPr lang="en-US" sz="2200" b="1" dirty="0" err="1"/>
              <a:t>và</a:t>
            </a:r>
            <a:r>
              <a:rPr lang="en-US" sz="2200" b="1" dirty="0"/>
              <a:t> </a:t>
            </a:r>
            <a:r>
              <a:rPr lang="en-US" sz="2200" b="1" dirty="0" err="1"/>
              <a:t>bài</a:t>
            </a:r>
            <a:r>
              <a:rPr lang="en-US" sz="2200" b="1" dirty="0"/>
              <a:t> </a:t>
            </a:r>
            <a:r>
              <a:rPr lang="en-US" sz="2200" b="1" dirty="0" err="1"/>
              <a:t>học</a:t>
            </a:r>
            <a:r>
              <a:rPr lang="en-US" sz="2200" b="1" dirty="0"/>
              <a:t> </a:t>
            </a:r>
            <a:r>
              <a:rPr lang="en-US" sz="2200" b="1" dirty="0" err="1"/>
              <a:t>gửi</a:t>
            </a:r>
            <a:r>
              <a:rPr lang="en-US" sz="2200" b="1" dirty="0"/>
              <a:t> </a:t>
            </a:r>
            <a:r>
              <a:rPr lang="en-US" sz="2200" b="1" dirty="0" err="1"/>
              <a:t>tới</a:t>
            </a:r>
            <a:r>
              <a:rPr lang="en-US" sz="2200" b="1" dirty="0"/>
              <a:t> </a:t>
            </a:r>
            <a:r>
              <a:rPr lang="en-US" sz="2200" b="1" dirty="0" err="1"/>
              <a:t>người</a:t>
            </a:r>
            <a:r>
              <a:rPr lang="en-US" sz="2200" b="1" dirty="0"/>
              <a:t> </a:t>
            </a:r>
            <a:r>
              <a:rPr lang="en-US" sz="2200" b="1" dirty="0" err="1"/>
              <a:t>đọc</a:t>
            </a:r>
            <a:endParaRPr lang="en-US" sz="2200" b="1" dirty="0"/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0E11EB97-62B0-6321-DB1C-3D1C00D816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249950" y="2456085"/>
            <a:ext cx="1895849" cy="268741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873663B-E0A7-4D52-7788-6F819399530B}"/>
              </a:ext>
            </a:extLst>
          </p:cNvPr>
          <p:cNvSpPr/>
          <p:nvPr/>
        </p:nvSpPr>
        <p:spPr>
          <a:xfrm>
            <a:off x="1730285" y="1612331"/>
            <a:ext cx="5220835" cy="2687415"/>
          </a:xfrm>
          <a:prstGeom prst="roundRect">
            <a:avLst>
              <a:gd name="adj" fmla="val 593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210890E-DD9D-1DA5-6C79-798AF514DABF}"/>
              </a:ext>
            </a:extLst>
          </p:cNvPr>
          <p:cNvSpPr/>
          <p:nvPr/>
        </p:nvSpPr>
        <p:spPr>
          <a:xfrm>
            <a:off x="1879700" y="1494609"/>
            <a:ext cx="5220835" cy="2687415"/>
          </a:xfrm>
          <a:prstGeom prst="roundRect">
            <a:avLst>
              <a:gd name="adj" fmla="val 5930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B4974C-1792-43A0-0B55-A889A5E00856}"/>
              </a:ext>
            </a:extLst>
          </p:cNvPr>
          <p:cNvSpPr txBox="1"/>
          <p:nvPr/>
        </p:nvSpPr>
        <p:spPr>
          <a:xfrm>
            <a:off x="2008227" y="1670233"/>
            <a:ext cx="5133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/>
              <a:t> Em </a:t>
            </a:r>
            <a:r>
              <a:rPr lang="en-US" sz="2000" dirty="0" err="1"/>
              <a:t>hãy</a:t>
            </a:r>
            <a:r>
              <a:rPr lang="en-US" sz="2000" dirty="0"/>
              <a:t> </a:t>
            </a:r>
            <a:r>
              <a:rPr lang="en-US" sz="2000" dirty="0" err="1"/>
              <a:t>chỉ</a:t>
            </a:r>
            <a:r>
              <a:rPr lang="en-US" sz="2000" dirty="0"/>
              <a:t> </a:t>
            </a:r>
            <a:r>
              <a:rPr lang="en-US" sz="2000" dirty="0" err="1"/>
              <a:t>ra</a:t>
            </a:r>
            <a:r>
              <a:rPr lang="en-US" sz="2000" dirty="0"/>
              <a:t> </a:t>
            </a:r>
            <a:r>
              <a:rPr lang="en-US" sz="2000" dirty="0" err="1"/>
              <a:t>bài</a:t>
            </a:r>
            <a:r>
              <a:rPr lang="en-US" sz="2000" dirty="0"/>
              <a:t> </a:t>
            </a:r>
            <a:r>
              <a:rPr lang="en-US" sz="2000" dirty="0" err="1"/>
              <a:t>học</a:t>
            </a:r>
            <a:r>
              <a:rPr lang="en-US" sz="2000" dirty="0"/>
              <a:t> </a:t>
            </a:r>
            <a:r>
              <a:rPr lang="en-US" sz="2000" dirty="0" err="1"/>
              <a:t>mà</a:t>
            </a:r>
            <a:r>
              <a:rPr lang="en-US" sz="2000" dirty="0"/>
              <a:t> </a:t>
            </a:r>
            <a:r>
              <a:rPr lang="en-US" sz="2000" dirty="0" err="1"/>
              <a:t>người</a:t>
            </a:r>
            <a:r>
              <a:rPr lang="en-US" sz="2000" dirty="0"/>
              <a:t> </a:t>
            </a:r>
            <a:r>
              <a:rPr lang="en-US" sz="2000" dirty="0" err="1"/>
              <a:t>thợ</a:t>
            </a:r>
            <a:r>
              <a:rPr lang="en-US" sz="2000" dirty="0"/>
              <a:t> </a:t>
            </a:r>
            <a:r>
              <a:rPr lang="en-US" sz="2000" dirty="0" err="1"/>
              <a:t>mộc</a:t>
            </a:r>
            <a:r>
              <a:rPr lang="en-US" sz="2000" dirty="0"/>
              <a:t> </a:t>
            </a:r>
            <a:r>
              <a:rPr lang="en-US" sz="2000" dirty="0" err="1"/>
              <a:t>rút</a:t>
            </a:r>
            <a:r>
              <a:rPr lang="en-US" sz="2000" dirty="0"/>
              <a:t> </a:t>
            </a:r>
            <a:r>
              <a:rPr lang="en-US" sz="2000" dirty="0" err="1"/>
              <a:t>ra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mình</a:t>
            </a:r>
            <a:endParaRPr lang="en-US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9AC9A0-EA3F-81C7-827D-9B5F67324AFB}"/>
              </a:ext>
            </a:extLst>
          </p:cNvPr>
          <p:cNvSpPr txBox="1"/>
          <p:nvPr/>
        </p:nvSpPr>
        <p:spPr>
          <a:xfrm>
            <a:off x="2008227" y="2956038"/>
            <a:ext cx="51332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/>
              <a:t> </a:t>
            </a:r>
            <a:r>
              <a:rPr lang="en-US" sz="2000" dirty="0" err="1"/>
              <a:t>Đọc</a:t>
            </a:r>
            <a:r>
              <a:rPr lang="en-US" sz="2000" dirty="0"/>
              <a:t> </a:t>
            </a:r>
            <a:r>
              <a:rPr lang="en-US" sz="2000" dirty="0" err="1"/>
              <a:t>lời</a:t>
            </a:r>
            <a:r>
              <a:rPr lang="en-US" sz="2000" dirty="0"/>
              <a:t> </a:t>
            </a:r>
            <a:r>
              <a:rPr lang="en-US" sz="2000" dirty="0" err="1"/>
              <a:t>nhắn</a:t>
            </a:r>
            <a:r>
              <a:rPr lang="en-US" sz="2000" dirty="0"/>
              <a:t> </a:t>
            </a:r>
            <a:r>
              <a:rPr lang="en-US" sz="2000" dirty="0" err="1"/>
              <a:t>nhủ</a:t>
            </a:r>
            <a:r>
              <a:rPr lang="en-US" sz="2000" dirty="0"/>
              <a:t> </a:t>
            </a:r>
            <a:r>
              <a:rPr lang="en-US" sz="2000" dirty="0" err="1"/>
              <a:t>cuối</a:t>
            </a:r>
            <a:r>
              <a:rPr lang="en-US" sz="2000" dirty="0"/>
              <a:t> </a:t>
            </a:r>
            <a:r>
              <a:rPr lang="en-US" sz="2000" dirty="0" err="1"/>
              <a:t>cùng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văn</a:t>
            </a:r>
            <a:r>
              <a:rPr lang="en-US" sz="2000" dirty="0"/>
              <a:t> </a:t>
            </a:r>
            <a:r>
              <a:rPr lang="en-US" sz="2000" dirty="0" err="1"/>
              <a:t>bản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biết</a:t>
            </a:r>
            <a:r>
              <a:rPr lang="en-US" sz="2000" dirty="0"/>
              <a:t> </a:t>
            </a:r>
            <a:r>
              <a:rPr lang="en-US" sz="2000" dirty="0" err="1"/>
              <a:t>bài</a:t>
            </a:r>
            <a:r>
              <a:rPr lang="en-US" sz="2000" dirty="0"/>
              <a:t> </a:t>
            </a:r>
            <a:r>
              <a:rPr lang="en-US" sz="2000" dirty="0" err="1"/>
              <a:t>học</a:t>
            </a:r>
            <a:r>
              <a:rPr lang="en-US" sz="2000" dirty="0"/>
              <a:t> </a:t>
            </a:r>
            <a:r>
              <a:rPr lang="en-US" sz="2000" dirty="0" err="1"/>
              <a:t>gửi</a:t>
            </a:r>
            <a:r>
              <a:rPr lang="en-US" sz="2000" dirty="0"/>
              <a:t> </a:t>
            </a:r>
            <a:r>
              <a:rPr lang="en-US" sz="2000" dirty="0" err="1"/>
              <a:t>tới</a:t>
            </a:r>
            <a:r>
              <a:rPr lang="en-US" sz="2000" dirty="0"/>
              <a:t> </a:t>
            </a:r>
            <a:r>
              <a:rPr lang="en-US" sz="2000" dirty="0" err="1"/>
              <a:t>người</a:t>
            </a:r>
            <a:r>
              <a:rPr lang="en-US" sz="2000" dirty="0"/>
              <a:t> </a:t>
            </a:r>
            <a:r>
              <a:rPr lang="en-US" sz="2000" dirty="0" err="1"/>
              <a:t>đọc</a:t>
            </a:r>
            <a:r>
              <a:rPr lang="en-US" sz="2000" dirty="0"/>
              <a:t> qua </a:t>
            </a:r>
            <a:r>
              <a:rPr lang="en-US" sz="2000" dirty="0" err="1"/>
              <a:t>câu</a:t>
            </a:r>
            <a:r>
              <a:rPr lang="en-US" sz="2000" dirty="0"/>
              <a:t> </a:t>
            </a:r>
            <a:r>
              <a:rPr lang="en-US" sz="2000" dirty="0" err="1"/>
              <a:t>chuyện</a:t>
            </a:r>
            <a:endParaRPr lang="en-US" sz="2000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3">
            <a:extLst>
              <a:ext uri="{FF2B5EF4-FFF2-40B4-BE49-F238E27FC236}">
                <a16:creationId xmlns:a16="http://schemas.microsoft.com/office/drawing/2014/main" id="{E99069E6-DECC-F184-D21C-8C00D87DCA3C}"/>
              </a:ext>
            </a:extLst>
          </p:cNvPr>
          <p:cNvSpPr txBox="1"/>
          <p:nvPr/>
        </p:nvSpPr>
        <p:spPr>
          <a:xfrm>
            <a:off x="1322363" y="0"/>
            <a:ext cx="387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III. TÌM HIỂU CHI TIẾT</a:t>
            </a:r>
          </a:p>
        </p:txBody>
      </p:sp>
      <p:sp>
        <p:nvSpPr>
          <p:cNvPr id="3" name="Hộp Văn bản 14">
            <a:extLst>
              <a:ext uri="{FF2B5EF4-FFF2-40B4-BE49-F238E27FC236}">
                <a16:creationId xmlns:a16="http://schemas.microsoft.com/office/drawing/2014/main" id="{7AE9889C-19B7-D232-7D4A-89C4AEBF9AA2}"/>
              </a:ext>
            </a:extLst>
          </p:cNvPr>
          <p:cNvSpPr txBox="1"/>
          <p:nvPr/>
        </p:nvSpPr>
        <p:spPr>
          <a:xfrm>
            <a:off x="1322363" y="461665"/>
            <a:ext cx="85953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4. </a:t>
            </a:r>
            <a:r>
              <a:rPr lang="en-US" sz="2200" b="1" dirty="0" err="1"/>
              <a:t>Bài</a:t>
            </a:r>
            <a:r>
              <a:rPr lang="en-US" sz="2200" b="1" dirty="0"/>
              <a:t> </a:t>
            </a:r>
            <a:r>
              <a:rPr lang="en-US" sz="2200" b="1" dirty="0" err="1"/>
              <a:t>học</a:t>
            </a:r>
            <a:r>
              <a:rPr lang="en-US" sz="2200" b="1" dirty="0"/>
              <a:t> </a:t>
            </a:r>
            <a:r>
              <a:rPr lang="en-US" sz="2200" b="1" dirty="0" err="1"/>
              <a:t>người</a:t>
            </a:r>
            <a:r>
              <a:rPr lang="en-US" sz="2200" b="1" dirty="0"/>
              <a:t> </a:t>
            </a:r>
            <a:r>
              <a:rPr lang="en-US" sz="2200" b="1" dirty="0" err="1"/>
              <a:t>thợ</a:t>
            </a:r>
            <a:r>
              <a:rPr lang="en-US" sz="2200" b="1" dirty="0"/>
              <a:t> </a:t>
            </a:r>
            <a:r>
              <a:rPr lang="en-US" sz="2200" b="1" dirty="0" err="1"/>
              <a:t>rút</a:t>
            </a:r>
            <a:r>
              <a:rPr lang="en-US" sz="2200" b="1" dirty="0"/>
              <a:t> </a:t>
            </a:r>
            <a:r>
              <a:rPr lang="en-US" sz="2200" b="1" dirty="0" err="1"/>
              <a:t>ra</a:t>
            </a:r>
            <a:r>
              <a:rPr lang="en-US" sz="2200" b="1" dirty="0"/>
              <a:t> </a:t>
            </a:r>
            <a:r>
              <a:rPr lang="en-US" sz="2200" b="1" dirty="0" err="1"/>
              <a:t>và</a:t>
            </a:r>
            <a:r>
              <a:rPr lang="en-US" sz="2200" b="1" dirty="0"/>
              <a:t> </a:t>
            </a:r>
            <a:r>
              <a:rPr lang="en-US" sz="2200" b="1" dirty="0" err="1"/>
              <a:t>bài</a:t>
            </a:r>
            <a:r>
              <a:rPr lang="en-US" sz="2200" b="1" dirty="0"/>
              <a:t> </a:t>
            </a:r>
            <a:r>
              <a:rPr lang="en-US" sz="2200" b="1" dirty="0" err="1"/>
              <a:t>học</a:t>
            </a:r>
            <a:r>
              <a:rPr lang="en-US" sz="2200" b="1" dirty="0"/>
              <a:t> </a:t>
            </a:r>
            <a:r>
              <a:rPr lang="en-US" sz="2200" b="1" dirty="0" err="1"/>
              <a:t>gửi</a:t>
            </a:r>
            <a:r>
              <a:rPr lang="en-US" sz="2200" b="1" dirty="0"/>
              <a:t> </a:t>
            </a:r>
            <a:r>
              <a:rPr lang="en-US" sz="2200" b="1" dirty="0" err="1"/>
              <a:t>tới</a:t>
            </a:r>
            <a:r>
              <a:rPr lang="en-US" sz="2200" b="1" dirty="0"/>
              <a:t> </a:t>
            </a:r>
            <a:r>
              <a:rPr lang="en-US" sz="2200" b="1" dirty="0" err="1"/>
              <a:t>người</a:t>
            </a:r>
            <a:r>
              <a:rPr lang="en-US" sz="2200" b="1" dirty="0"/>
              <a:t> </a:t>
            </a:r>
            <a:r>
              <a:rPr lang="en-US" sz="2200" b="1" dirty="0" err="1"/>
              <a:t>đọc</a:t>
            </a:r>
            <a:endParaRPr lang="en-US" sz="2200" b="1" dirty="0"/>
          </a:p>
        </p:txBody>
      </p:sp>
      <p:sp>
        <p:nvSpPr>
          <p:cNvPr id="4" name="Hộp Văn bản 14">
            <a:extLst>
              <a:ext uri="{FF2B5EF4-FFF2-40B4-BE49-F238E27FC236}">
                <a16:creationId xmlns:a16="http://schemas.microsoft.com/office/drawing/2014/main" id="{61A37C22-7996-DD76-4F9A-5567D16030F4}"/>
              </a:ext>
            </a:extLst>
          </p:cNvPr>
          <p:cNvSpPr txBox="1"/>
          <p:nvPr/>
        </p:nvSpPr>
        <p:spPr>
          <a:xfrm>
            <a:off x="1322363" y="892552"/>
            <a:ext cx="38709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5">
                    <a:lumMod val="50000"/>
                  </a:schemeClr>
                </a:solidFill>
              </a:rPr>
              <a:t>a. </a:t>
            </a:r>
            <a:r>
              <a:rPr lang="en-US" sz="2200" b="1" dirty="0" err="1">
                <a:solidFill>
                  <a:schemeClr val="accent5">
                    <a:lumMod val="50000"/>
                  </a:schemeClr>
                </a:solidFill>
              </a:rPr>
              <a:t>Bài</a:t>
            </a: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5">
                    <a:lumMod val="50000"/>
                  </a:schemeClr>
                </a:solidFill>
              </a:rPr>
              <a:t>học</a:t>
            </a: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5">
                    <a:lumMod val="50000"/>
                  </a:schemeClr>
                </a:solidFill>
              </a:rPr>
              <a:t>người</a:t>
            </a: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5">
                    <a:lumMod val="50000"/>
                  </a:schemeClr>
                </a:solidFill>
              </a:rPr>
              <a:t>thợ</a:t>
            </a: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5">
                    <a:lumMod val="50000"/>
                  </a:schemeClr>
                </a:solidFill>
              </a:rPr>
              <a:t>rút</a:t>
            </a: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5">
                    <a:lumMod val="50000"/>
                  </a:schemeClr>
                </a:solidFill>
              </a:rPr>
              <a:t>ra</a:t>
            </a:r>
            <a:endParaRPr lang="en-US" sz="2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997D4F-29DB-4580-3743-C1E8E272B625}"/>
              </a:ext>
            </a:extLst>
          </p:cNvPr>
          <p:cNvSpPr txBox="1"/>
          <p:nvPr/>
        </p:nvSpPr>
        <p:spPr>
          <a:xfrm>
            <a:off x="187569" y="1431160"/>
            <a:ext cx="9026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dirty="0" err="1"/>
              <a:t>Người</a:t>
            </a:r>
            <a:r>
              <a:rPr lang="en-US" sz="1800" dirty="0"/>
              <a:t> </a:t>
            </a:r>
            <a:r>
              <a:rPr lang="en-US" sz="1800" dirty="0" err="1"/>
              <a:t>thợ</a:t>
            </a:r>
            <a:r>
              <a:rPr lang="en-US" sz="1800" dirty="0"/>
              <a:t> </a:t>
            </a:r>
            <a:r>
              <a:rPr lang="en-US" sz="1800" dirty="0" err="1"/>
              <a:t>mộc</a:t>
            </a:r>
            <a:r>
              <a:rPr lang="en-US" sz="1800" dirty="0"/>
              <a:t> </a:t>
            </a:r>
            <a:r>
              <a:rPr lang="en-US" sz="1800" dirty="0" err="1"/>
              <a:t>đã</a:t>
            </a:r>
            <a:r>
              <a:rPr lang="en-US" sz="1800" dirty="0"/>
              <a:t> </a:t>
            </a:r>
            <a:r>
              <a:rPr lang="en-US" sz="1800" dirty="0" err="1"/>
              <a:t>tự</a:t>
            </a:r>
            <a:r>
              <a:rPr lang="en-US" sz="1800" dirty="0"/>
              <a:t> </a:t>
            </a:r>
            <a:r>
              <a:rPr lang="en-US" sz="1800" dirty="0" err="1"/>
              <a:t>hiểu</a:t>
            </a:r>
            <a:r>
              <a:rPr lang="en-US" sz="1800" dirty="0"/>
              <a:t> </a:t>
            </a:r>
            <a:r>
              <a:rPr lang="en-US" sz="1800" dirty="0" err="1"/>
              <a:t>ra</a:t>
            </a:r>
            <a:r>
              <a:rPr lang="en-US" sz="1800" dirty="0"/>
              <a:t> </a:t>
            </a:r>
            <a:r>
              <a:rPr lang="en-US" sz="1800" dirty="0" err="1"/>
              <a:t>sai</a:t>
            </a:r>
            <a:r>
              <a:rPr lang="en-US" sz="1800" dirty="0"/>
              <a:t> </a:t>
            </a:r>
            <a:r>
              <a:rPr lang="en-US" sz="1800" dirty="0" err="1"/>
              <a:t>lầm</a:t>
            </a:r>
            <a:r>
              <a:rPr lang="en-US" sz="1800" dirty="0"/>
              <a:t>, </a:t>
            </a:r>
            <a:r>
              <a:rPr lang="en-US" sz="1800" dirty="0" err="1"/>
              <a:t>biết</a:t>
            </a:r>
            <a:r>
              <a:rPr lang="en-US" sz="1800" dirty="0"/>
              <a:t> </a:t>
            </a:r>
            <a:r>
              <a:rPr lang="en-US" sz="1800" dirty="0" err="1"/>
              <a:t>rằng</a:t>
            </a:r>
            <a:r>
              <a:rPr lang="en-US" sz="1800" dirty="0"/>
              <a:t> </a:t>
            </a:r>
            <a:r>
              <a:rPr lang="en-US" sz="1800" i="1" dirty="0"/>
              <a:t>“</a:t>
            </a:r>
            <a:r>
              <a:rPr lang="en-US" sz="1800" i="1" dirty="0" err="1"/>
              <a:t>dễ</a:t>
            </a:r>
            <a:r>
              <a:rPr lang="en-US" sz="1800" i="1" dirty="0"/>
              <a:t> </a:t>
            </a:r>
            <a:r>
              <a:rPr lang="en-US" sz="1800" i="1" dirty="0" err="1"/>
              <a:t>nghe</a:t>
            </a:r>
            <a:r>
              <a:rPr lang="en-US" sz="1800" i="1" dirty="0"/>
              <a:t> </a:t>
            </a:r>
            <a:r>
              <a:rPr lang="en-US" sz="1800" i="1" dirty="0" err="1"/>
              <a:t>người</a:t>
            </a:r>
            <a:r>
              <a:rPr lang="en-US" sz="1800" i="1" dirty="0"/>
              <a:t> </a:t>
            </a:r>
            <a:r>
              <a:rPr lang="en-US" sz="1800" i="1" dirty="0" err="1"/>
              <a:t>là</a:t>
            </a:r>
            <a:r>
              <a:rPr lang="en-US" sz="1800" i="1" dirty="0"/>
              <a:t> </a:t>
            </a:r>
            <a:r>
              <a:rPr lang="en-US" sz="1800" i="1" dirty="0" err="1"/>
              <a:t>dại</a:t>
            </a:r>
            <a:r>
              <a:rPr lang="en-US" sz="1800" i="1" dirty="0"/>
              <a:t>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8CCBB4-8BDB-B185-C431-233FBFA58B61}"/>
              </a:ext>
            </a:extLst>
          </p:cNvPr>
          <p:cNvSpPr txBox="1"/>
          <p:nvPr/>
        </p:nvSpPr>
        <p:spPr>
          <a:xfrm>
            <a:off x="187569" y="1925419"/>
            <a:ext cx="7500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=&gt; </a:t>
            </a:r>
            <a:r>
              <a:rPr lang="en-US" sz="1800" dirty="0" err="1"/>
              <a:t>Không</a:t>
            </a:r>
            <a:r>
              <a:rPr lang="en-US" sz="1800" dirty="0"/>
              <a:t> </a:t>
            </a:r>
            <a:r>
              <a:rPr lang="en-US" sz="1800" dirty="0" err="1"/>
              <a:t>có</a:t>
            </a:r>
            <a:r>
              <a:rPr lang="en-US" sz="1800" dirty="0"/>
              <a:t> </a:t>
            </a:r>
            <a:r>
              <a:rPr lang="en-US" sz="1800" dirty="0" err="1"/>
              <a:t>sự</a:t>
            </a:r>
            <a:r>
              <a:rPr lang="en-US" sz="1800" dirty="0"/>
              <a:t> </a:t>
            </a:r>
            <a:r>
              <a:rPr lang="en-US" sz="1800" dirty="0" err="1"/>
              <a:t>suy</a:t>
            </a:r>
            <a:r>
              <a:rPr lang="en-US" sz="1800" dirty="0"/>
              <a:t> </a:t>
            </a:r>
            <a:r>
              <a:rPr lang="en-US" sz="1800" dirty="0" err="1"/>
              <a:t>xét</a:t>
            </a:r>
            <a:r>
              <a:rPr lang="en-US" sz="1800" dirty="0"/>
              <a:t>, </a:t>
            </a:r>
            <a:r>
              <a:rPr lang="en-US" sz="1800" dirty="0" err="1"/>
              <a:t>đánh</a:t>
            </a:r>
            <a:r>
              <a:rPr lang="en-US" sz="1800" dirty="0"/>
              <a:t> </a:t>
            </a:r>
            <a:r>
              <a:rPr lang="en-US" sz="1800" dirty="0" err="1"/>
              <a:t>giá</a:t>
            </a:r>
            <a:r>
              <a:rPr lang="en-US" sz="1800" dirty="0"/>
              <a:t> </a:t>
            </a:r>
            <a:r>
              <a:rPr lang="en-US" sz="1800" dirty="0" err="1"/>
              <a:t>đúng</a:t>
            </a:r>
            <a:r>
              <a:rPr lang="en-US" sz="1800" dirty="0"/>
              <a:t>/</a:t>
            </a:r>
            <a:r>
              <a:rPr lang="en-US" sz="1800" dirty="0" err="1"/>
              <a:t>sai</a:t>
            </a:r>
            <a:r>
              <a:rPr lang="en-US" sz="1800" dirty="0"/>
              <a:t>, </a:t>
            </a:r>
            <a:r>
              <a:rPr lang="en-US" sz="1800" dirty="0" err="1"/>
              <a:t>không</a:t>
            </a:r>
            <a:r>
              <a:rPr lang="en-US" sz="1800" dirty="0"/>
              <a:t> </a:t>
            </a:r>
            <a:r>
              <a:rPr lang="en-US" sz="1800" dirty="0" err="1"/>
              <a:t>tìm</a:t>
            </a:r>
            <a:r>
              <a:rPr lang="en-US" sz="1800" dirty="0"/>
              <a:t> </a:t>
            </a:r>
            <a:r>
              <a:rPr lang="en-US" sz="1800" dirty="0" err="1"/>
              <a:t>hiểu</a:t>
            </a:r>
            <a:r>
              <a:rPr lang="en-US" sz="1800" dirty="0"/>
              <a:t> </a:t>
            </a:r>
            <a:r>
              <a:rPr lang="en-US" sz="1800" dirty="0" err="1"/>
              <a:t>thực</a:t>
            </a:r>
            <a:r>
              <a:rPr lang="en-US" sz="1800" dirty="0"/>
              <a:t> </a:t>
            </a:r>
            <a:r>
              <a:rPr lang="en-US" sz="1800" dirty="0" err="1"/>
              <a:t>thế</a:t>
            </a:r>
            <a:r>
              <a:rPr lang="en-US" sz="1800" dirty="0"/>
              <a:t> </a:t>
            </a:r>
            <a:r>
              <a:rPr lang="en-US" sz="1800" dirty="0" err="1"/>
              <a:t>mà</a:t>
            </a:r>
            <a:r>
              <a:rPr lang="en-US" sz="1800" dirty="0"/>
              <a:t> </a:t>
            </a:r>
            <a:r>
              <a:rPr lang="en-US" sz="1800" dirty="0" err="1"/>
              <a:t>chỉ</a:t>
            </a:r>
            <a:r>
              <a:rPr lang="en-US" sz="1800" dirty="0"/>
              <a:t> </a:t>
            </a:r>
            <a:r>
              <a:rPr lang="en-US" sz="1800" dirty="0" err="1"/>
              <a:t>nghe</a:t>
            </a:r>
            <a:r>
              <a:rPr lang="en-US" sz="1800" dirty="0"/>
              <a:t> </a:t>
            </a:r>
            <a:r>
              <a:rPr lang="en-US" sz="1800" dirty="0" err="1"/>
              <a:t>và</a:t>
            </a:r>
            <a:r>
              <a:rPr lang="en-US" sz="1800" dirty="0"/>
              <a:t> tin </a:t>
            </a:r>
            <a:r>
              <a:rPr lang="en-US" sz="1800" dirty="0" err="1"/>
              <a:t>một</a:t>
            </a:r>
            <a:r>
              <a:rPr lang="en-US" sz="1800" dirty="0"/>
              <a:t> </a:t>
            </a:r>
            <a:r>
              <a:rPr lang="en-US" sz="1800" dirty="0" err="1"/>
              <a:t>cách</a:t>
            </a:r>
            <a:r>
              <a:rPr lang="en-US" sz="1800" dirty="0"/>
              <a:t> </a:t>
            </a:r>
            <a:r>
              <a:rPr lang="en-US" sz="1800" dirty="0" err="1"/>
              <a:t>mù</a:t>
            </a:r>
            <a:r>
              <a:rPr lang="en-US" sz="1800" dirty="0"/>
              <a:t> </a:t>
            </a:r>
            <a:r>
              <a:rPr lang="en-US" sz="1800" dirty="0" err="1"/>
              <a:t>quáng</a:t>
            </a:r>
            <a:endParaRPr lang="en-US" sz="1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38601F-41BA-788A-8C26-6B66DC5F2DA2}"/>
              </a:ext>
            </a:extLst>
          </p:cNvPr>
          <p:cNvSpPr txBox="1"/>
          <p:nvPr/>
        </p:nvSpPr>
        <p:spPr>
          <a:xfrm>
            <a:off x="187569" y="2769987"/>
            <a:ext cx="7500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dirty="0" err="1"/>
              <a:t>Hậu</a:t>
            </a:r>
            <a:r>
              <a:rPr lang="en-US" sz="1800" dirty="0"/>
              <a:t> </a:t>
            </a:r>
            <a:r>
              <a:rPr lang="en-US" sz="1800" dirty="0" err="1"/>
              <a:t>quả</a:t>
            </a:r>
            <a:r>
              <a:rPr lang="en-US" sz="1800" dirty="0"/>
              <a:t> </a:t>
            </a:r>
            <a:r>
              <a:rPr lang="en-US" sz="1800" dirty="0" err="1"/>
              <a:t>nhận</a:t>
            </a:r>
            <a:r>
              <a:rPr lang="en-US" sz="1800" dirty="0"/>
              <a:t> </a:t>
            </a:r>
            <a:r>
              <a:rPr lang="en-US" sz="1800" dirty="0" err="1"/>
              <a:t>lại</a:t>
            </a:r>
            <a:r>
              <a:rPr lang="en-US" sz="1800" dirty="0"/>
              <a:t> </a:t>
            </a:r>
            <a:r>
              <a:rPr lang="en-US" sz="1800" dirty="0" err="1"/>
              <a:t>khiến</a:t>
            </a:r>
            <a:r>
              <a:rPr lang="en-US" sz="1800" dirty="0"/>
              <a:t> </a:t>
            </a:r>
            <a:r>
              <a:rPr lang="en-US" sz="1800" dirty="0" err="1"/>
              <a:t>anh</a:t>
            </a:r>
            <a:r>
              <a:rPr lang="en-US" sz="1800" dirty="0"/>
              <a:t> </a:t>
            </a:r>
            <a:r>
              <a:rPr lang="en-US" sz="1800" dirty="0" err="1"/>
              <a:t>phải</a:t>
            </a:r>
            <a:r>
              <a:rPr lang="en-US" sz="1800" dirty="0"/>
              <a:t> </a:t>
            </a:r>
            <a:r>
              <a:rPr lang="en-US" sz="1800" dirty="0" err="1"/>
              <a:t>thốt</a:t>
            </a:r>
            <a:r>
              <a:rPr lang="en-US" sz="1800" dirty="0"/>
              <a:t> </a:t>
            </a:r>
            <a:r>
              <a:rPr lang="en-US" sz="1800" dirty="0" err="1"/>
              <a:t>lên</a:t>
            </a:r>
            <a:r>
              <a:rPr lang="en-US" sz="1800" dirty="0"/>
              <a:t> </a:t>
            </a:r>
            <a:r>
              <a:rPr lang="en-US" sz="1800" i="1" dirty="0"/>
              <a:t>“</a:t>
            </a:r>
            <a:r>
              <a:rPr lang="en-US" sz="1800" i="1" dirty="0" err="1"/>
              <a:t>quá</a:t>
            </a:r>
            <a:r>
              <a:rPr lang="en-US" sz="1800" i="1" dirty="0"/>
              <a:t> </a:t>
            </a:r>
            <a:r>
              <a:rPr lang="en-US" sz="1800" i="1" dirty="0" err="1"/>
              <a:t>muộn</a:t>
            </a:r>
            <a:r>
              <a:rPr lang="en-US" sz="1800" i="1" dirty="0"/>
              <a:t> </a:t>
            </a:r>
            <a:r>
              <a:rPr lang="en-US" sz="1800" i="1" dirty="0" err="1"/>
              <a:t>rồi</a:t>
            </a:r>
            <a:r>
              <a:rPr lang="en-US" sz="1800" i="1" dirty="0"/>
              <a:t>, </a:t>
            </a:r>
            <a:r>
              <a:rPr lang="en-US" sz="1800" i="1" dirty="0" err="1"/>
              <a:t>không</a:t>
            </a:r>
            <a:r>
              <a:rPr lang="en-US" sz="1800" i="1" dirty="0"/>
              <a:t> </a:t>
            </a:r>
            <a:r>
              <a:rPr lang="en-US" sz="1800" i="1" dirty="0" err="1"/>
              <a:t>sao</a:t>
            </a:r>
            <a:r>
              <a:rPr lang="en-US" sz="1800" i="1" dirty="0"/>
              <a:t> </a:t>
            </a:r>
            <a:r>
              <a:rPr lang="en-US" sz="1800" i="1" dirty="0" err="1"/>
              <a:t>chữa</a:t>
            </a:r>
            <a:r>
              <a:rPr lang="en-US" sz="1800" i="1" dirty="0"/>
              <a:t> </a:t>
            </a:r>
            <a:r>
              <a:rPr lang="en-US" sz="1800" i="1" dirty="0" err="1"/>
              <a:t>được</a:t>
            </a:r>
            <a:r>
              <a:rPr lang="en-US" sz="1800" i="1" dirty="0"/>
              <a:t> </a:t>
            </a:r>
            <a:r>
              <a:rPr lang="en-US" sz="1800" i="1" dirty="0" err="1"/>
              <a:t>nữa</a:t>
            </a:r>
            <a:r>
              <a:rPr lang="en-US" sz="1800" i="1" dirty="0"/>
              <a:t>”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3F8387-9AA8-373E-3799-D9B95E59B0ED}"/>
              </a:ext>
            </a:extLst>
          </p:cNvPr>
          <p:cNvSpPr txBox="1"/>
          <p:nvPr/>
        </p:nvSpPr>
        <p:spPr>
          <a:xfrm>
            <a:off x="187568" y="3614555"/>
            <a:ext cx="7500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=&gt; </a:t>
            </a:r>
            <a:r>
              <a:rPr lang="en-US" sz="1800" dirty="0" err="1"/>
              <a:t>Sự</a:t>
            </a:r>
            <a:r>
              <a:rPr lang="en-US" sz="1800" dirty="0"/>
              <a:t> </a:t>
            </a:r>
            <a:r>
              <a:rPr lang="en-US" sz="1800" dirty="0" err="1"/>
              <a:t>hối</a:t>
            </a:r>
            <a:r>
              <a:rPr lang="en-US" sz="1800" dirty="0"/>
              <a:t> </a:t>
            </a:r>
            <a:r>
              <a:rPr lang="en-US" sz="1800" dirty="0" err="1"/>
              <a:t>hận</a:t>
            </a:r>
            <a:r>
              <a:rPr lang="en-US" sz="1800" dirty="0"/>
              <a:t>, </a:t>
            </a:r>
            <a:r>
              <a:rPr lang="en-US" sz="1800" dirty="0" err="1"/>
              <a:t>tiếc</a:t>
            </a:r>
            <a:r>
              <a:rPr lang="en-US" sz="1800" dirty="0"/>
              <a:t> </a:t>
            </a:r>
            <a:r>
              <a:rPr lang="en-US" sz="1800" dirty="0" err="1"/>
              <a:t>nuối</a:t>
            </a:r>
            <a:r>
              <a:rPr lang="en-US" sz="1800" dirty="0"/>
              <a:t> </a:t>
            </a:r>
            <a:r>
              <a:rPr lang="en-US" sz="1800" dirty="0" err="1"/>
              <a:t>quá</a:t>
            </a:r>
            <a:r>
              <a:rPr lang="en-US" sz="1800" dirty="0"/>
              <a:t> </a:t>
            </a:r>
            <a:r>
              <a:rPr lang="en-US" sz="1800" dirty="0" err="1"/>
              <a:t>muộn</a:t>
            </a:r>
            <a:r>
              <a:rPr lang="en-US" sz="1800" dirty="0"/>
              <a:t> </a:t>
            </a:r>
            <a:r>
              <a:rPr lang="en-US" sz="1800" dirty="0" err="1"/>
              <a:t>màng</a:t>
            </a:r>
            <a:endParaRPr lang="en-US" sz="1800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3">
            <a:extLst>
              <a:ext uri="{FF2B5EF4-FFF2-40B4-BE49-F238E27FC236}">
                <a16:creationId xmlns:a16="http://schemas.microsoft.com/office/drawing/2014/main" id="{D50C8FE7-BC7A-8636-072F-BDF5DFD2BAEA}"/>
              </a:ext>
            </a:extLst>
          </p:cNvPr>
          <p:cNvSpPr txBox="1"/>
          <p:nvPr/>
        </p:nvSpPr>
        <p:spPr>
          <a:xfrm>
            <a:off x="0" y="0"/>
            <a:ext cx="387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III. TÌM HIỂU CHI TIẾT</a:t>
            </a:r>
          </a:p>
        </p:txBody>
      </p:sp>
      <p:sp>
        <p:nvSpPr>
          <p:cNvPr id="3" name="Hộp Văn bản 14">
            <a:extLst>
              <a:ext uri="{FF2B5EF4-FFF2-40B4-BE49-F238E27FC236}">
                <a16:creationId xmlns:a16="http://schemas.microsoft.com/office/drawing/2014/main" id="{5FD99552-DECB-E932-42FE-8DD2F6362092}"/>
              </a:ext>
            </a:extLst>
          </p:cNvPr>
          <p:cNvSpPr txBox="1"/>
          <p:nvPr/>
        </p:nvSpPr>
        <p:spPr>
          <a:xfrm>
            <a:off x="0" y="461665"/>
            <a:ext cx="85953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4. </a:t>
            </a:r>
            <a:r>
              <a:rPr lang="en-US" sz="2200" b="1" dirty="0" err="1"/>
              <a:t>Bài</a:t>
            </a:r>
            <a:r>
              <a:rPr lang="en-US" sz="2200" b="1" dirty="0"/>
              <a:t> </a:t>
            </a:r>
            <a:r>
              <a:rPr lang="en-US" sz="2200" b="1" dirty="0" err="1"/>
              <a:t>học</a:t>
            </a:r>
            <a:r>
              <a:rPr lang="en-US" sz="2200" b="1" dirty="0"/>
              <a:t> </a:t>
            </a:r>
            <a:r>
              <a:rPr lang="en-US" sz="2200" b="1" dirty="0" err="1"/>
              <a:t>người</a:t>
            </a:r>
            <a:r>
              <a:rPr lang="en-US" sz="2200" b="1" dirty="0"/>
              <a:t> </a:t>
            </a:r>
            <a:r>
              <a:rPr lang="en-US" sz="2200" b="1" dirty="0" err="1"/>
              <a:t>thợ</a:t>
            </a:r>
            <a:r>
              <a:rPr lang="en-US" sz="2200" b="1" dirty="0"/>
              <a:t> </a:t>
            </a:r>
            <a:r>
              <a:rPr lang="en-US" sz="2200" b="1" dirty="0" err="1"/>
              <a:t>rút</a:t>
            </a:r>
            <a:r>
              <a:rPr lang="en-US" sz="2200" b="1" dirty="0"/>
              <a:t> </a:t>
            </a:r>
            <a:r>
              <a:rPr lang="en-US" sz="2200" b="1" dirty="0" err="1"/>
              <a:t>ra</a:t>
            </a:r>
            <a:r>
              <a:rPr lang="en-US" sz="2200" b="1" dirty="0"/>
              <a:t> </a:t>
            </a:r>
            <a:r>
              <a:rPr lang="en-US" sz="2200" b="1" dirty="0" err="1"/>
              <a:t>và</a:t>
            </a:r>
            <a:r>
              <a:rPr lang="en-US" sz="2200" b="1" dirty="0"/>
              <a:t> </a:t>
            </a:r>
            <a:r>
              <a:rPr lang="en-US" sz="2200" b="1" dirty="0" err="1"/>
              <a:t>bài</a:t>
            </a:r>
            <a:r>
              <a:rPr lang="en-US" sz="2200" b="1" dirty="0"/>
              <a:t> </a:t>
            </a:r>
            <a:r>
              <a:rPr lang="en-US" sz="2200" b="1" dirty="0" err="1"/>
              <a:t>học</a:t>
            </a:r>
            <a:r>
              <a:rPr lang="en-US" sz="2200" b="1" dirty="0"/>
              <a:t> </a:t>
            </a:r>
            <a:r>
              <a:rPr lang="en-US" sz="2200" b="1" dirty="0" err="1"/>
              <a:t>gửi</a:t>
            </a:r>
            <a:r>
              <a:rPr lang="en-US" sz="2200" b="1" dirty="0"/>
              <a:t> </a:t>
            </a:r>
            <a:r>
              <a:rPr lang="en-US" sz="2200" b="1" dirty="0" err="1"/>
              <a:t>tới</a:t>
            </a:r>
            <a:r>
              <a:rPr lang="en-US" sz="2200" b="1" dirty="0"/>
              <a:t> </a:t>
            </a:r>
            <a:r>
              <a:rPr lang="en-US" sz="2200" b="1" dirty="0" err="1"/>
              <a:t>người</a:t>
            </a:r>
            <a:r>
              <a:rPr lang="en-US" sz="2200" b="1" dirty="0"/>
              <a:t> </a:t>
            </a:r>
            <a:r>
              <a:rPr lang="en-US" sz="2200" b="1" dirty="0" err="1"/>
              <a:t>đọc</a:t>
            </a:r>
            <a:endParaRPr lang="en-US" sz="2200" b="1" dirty="0"/>
          </a:p>
        </p:txBody>
      </p:sp>
      <p:sp>
        <p:nvSpPr>
          <p:cNvPr id="4" name="Hộp Văn bản 14">
            <a:extLst>
              <a:ext uri="{FF2B5EF4-FFF2-40B4-BE49-F238E27FC236}">
                <a16:creationId xmlns:a16="http://schemas.microsoft.com/office/drawing/2014/main" id="{4B904686-18DF-D4B5-E7ED-398127F1C566}"/>
              </a:ext>
            </a:extLst>
          </p:cNvPr>
          <p:cNvSpPr txBox="1"/>
          <p:nvPr/>
        </p:nvSpPr>
        <p:spPr>
          <a:xfrm>
            <a:off x="0" y="892552"/>
            <a:ext cx="47548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5">
                    <a:lumMod val="50000"/>
                  </a:schemeClr>
                </a:solidFill>
              </a:rPr>
              <a:t>b. </a:t>
            </a:r>
            <a:r>
              <a:rPr lang="en-US" sz="2200" b="1" dirty="0" err="1">
                <a:solidFill>
                  <a:schemeClr val="accent5">
                    <a:lumMod val="50000"/>
                  </a:schemeClr>
                </a:solidFill>
              </a:rPr>
              <a:t>Bài</a:t>
            </a: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5">
                    <a:lumMod val="50000"/>
                  </a:schemeClr>
                </a:solidFill>
              </a:rPr>
              <a:t>học</a:t>
            </a: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5">
                    <a:lumMod val="50000"/>
                  </a:schemeClr>
                </a:solidFill>
              </a:rPr>
              <a:t>gửi</a:t>
            </a: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5">
                    <a:lumMod val="50000"/>
                  </a:schemeClr>
                </a:solidFill>
              </a:rPr>
              <a:t>tới</a:t>
            </a: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5">
                    <a:lumMod val="50000"/>
                  </a:schemeClr>
                </a:solidFill>
              </a:rPr>
              <a:t>người</a:t>
            </a: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5">
                    <a:lumMod val="50000"/>
                  </a:schemeClr>
                </a:solidFill>
              </a:rPr>
              <a:t>đọc</a:t>
            </a:r>
            <a:endParaRPr lang="en-US" sz="2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D9F2994-3740-8B77-0B95-7C523C4D00DA}"/>
              </a:ext>
            </a:extLst>
          </p:cNvPr>
          <p:cNvSpPr/>
          <p:nvPr/>
        </p:nvSpPr>
        <p:spPr>
          <a:xfrm>
            <a:off x="219919" y="1481559"/>
            <a:ext cx="5497975" cy="1281494"/>
          </a:xfrm>
          <a:prstGeom prst="roundRect">
            <a:avLst/>
          </a:prstGeom>
          <a:noFill/>
          <a:ln>
            <a:solidFill>
              <a:schemeClr val="accent5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dirty="0" err="1">
                <a:solidFill>
                  <a:sysClr val="windowText" lastClr="000000"/>
                </a:solidFill>
              </a:rPr>
              <a:t>Phê</a:t>
            </a:r>
            <a:r>
              <a:rPr lang="en-US" sz="1800" dirty="0">
                <a:solidFill>
                  <a:sysClr val="windowText" lastClr="000000"/>
                </a:solidFill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</a:rPr>
              <a:t>phán</a:t>
            </a:r>
            <a:r>
              <a:rPr lang="en-US" sz="1800" dirty="0">
                <a:solidFill>
                  <a:sysClr val="windowText" lastClr="000000"/>
                </a:solidFill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</a:rPr>
              <a:t>những</a:t>
            </a:r>
            <a:r>
              <a:rPr lang="en-US" sz="1800" dirty="0">
                <a:solidFill>
                  <a:sysClr val="windowText" lastClr="000000"/>
                </a:solidFill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</a:rPr>
              <a:t>người</a:t>
            </a:r>
            <a:r>
              <a:rPr lang="en-US" sz="1800" dirty="0">
                <a:solidFill>
                  <a:sysClr val="windowText" lastClr="000000"/>
                </a:solidFill>
              </a:rPr>
              <a:t> hay </a:t>
            </a:r>
            <a:r>
              <a:rPr lang="en-US" sz="1800" dirty="0" err="1">
                <a:solidFill>
                  <a:sysClr val="windowText" lastClr="000000"/>
                </a:solidFill>
              </a:rPr>
              <a:t>để</a:t>
            </a:r>
            <a:r>
              <a:rPr lang="en-US" sz="1800" dirty="0">
                <a:solidFill>
                  <a:sysClr val="windowText" lastClr="000000"/>
                </a:solidFill>
              </a:rPr>
              <a:t> tai </a:t>
            </a:r>
            <a:r>
              <a:rPr lang="en-US" sz="1800" dirty="0" err="1">
                <a:solidFill>
                  <a:sysClr val="windowText" lastClr="000000"/>
                </a:solidFill>
              </a:rPr>
              <a:t>nghe</a:t>
            </a:r>
            <a:r>
              <a:rPr lang="en-US" sz="1800" dirty="0">
                <a:solidFill>
                  <a:sysClr val="windowText" lastClr="000000"/>
                </a:solidFill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</a:rPr>
              <a:t>làm</a:t>
            </a:r>
            <a:r>
              <a:rPr lang="en-US" sz="1800" dirty="0">
                <a:solidFill>
                  <a:sysClr val="windowText" lastClr="000000"/>
                </a:solidFill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</a:rPr>
              <a:t>theo</a:t>
            </a:r>
            <a:r>
              <a:rPr lang="en-US" sz="1800" dirty="0">
                <a:solidFill>
                  <a:sysClr val="windowText" lastClr="000000"/>
                </a:solidFill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</a:rPr>
              <a:t>thiên</a:t>
            </a:r>
            <a:r>
              <a:rPr lang="en-US" sz="1800" dirty="0">
                <a:solidFill>
                  <a:sysClr val="windowText" lastClr="000000"/>
                </a:solidFill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</a:rPr>
              <a:t>hạ</a:t>
            </a:r>
            <a:r>
              <a:rPr lang="en-US" sz="1800" dirty="0">
                <a:solidFill>
                  <a:sysClr val="windowText" lastClr="000000"/>
                </a:solidFill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</a:rPr>
              <a:t>đến</a:t>
            </a:r>
            <a:r>
              <a:rPr lang="en-US" sz="1800" dirty="0">
                <a:solidFill>
                  <a:sysClr val="windowText" lastClr="000000"/>
                </a:solidFill>
              </a:rPr>
              <a:t>  </a:t>
            </a:r>
            <a:r>
              <a:rPr lang="en-US" sz="1800" dirty="0" err="1">
                <a:solidFill>
                  <a:sysClr val="windowText" lastClr="000000"/>
                </a:solidFill>
              </a:rPr>
              <a:t>nỗi</a:t>
            </a:r>
            <a:r>
              <a:rPr lang="en-US" sz="1800" dirty="0">
                <a:solidFill>
                  <a:sysClr val="windowText" lastClr="000000"/>
                </a:solidFill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</a:rPr>
              <a:t>mất</a:t>
            </a:r>
            <a:r>
              <a:rPr lang="en-US" sz="1800" dirty="0">
                <a:solidFill>
                  <a:sysClr val="windowText" lastClr="000000"/>
                </a:solidFill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</a:rPr>
              <a:t>cả</a:t>
            </a:r>
            <a:r>
              <a:rPr lang="en-US" sz="1800" dirty="0">
                <a:solidFill>
                  <a:sysClr val="windowText" lastClr="000000"/>
                </a:solidFill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</a:rPr>
              <a:t>cơ</a:t>
            </a:r>
            <a:r>
              <a:rPr lang="en-US" sz="1800" dirty="0">
                <a:solidFill>
                  <a:sysClr val="windowText" lastClr="000000"/>
                </a:solidFill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</a:rPr>
              <a:t>nghiệp</a:t>
            </a:r>
            <a:endParaRPr lang="en-US" sz="1800" dirty="0">
              <a:solidFill>
                <a:sysClr val="windowText" lastClr="0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3E2C76-7957-5AAC-2157-C21FB5604BFF}"/>
              </a:ext>
            </a:extLst>
          </p:cNvPr>
          <p:cNvSpPr txBox="1"/>
          <p:nvPr/>
        </p:nvSpPr>
        <p:spPr>
          <a:xfrm>
            <a:off x="219918" y="2202418"/>
            <a:ext cx="5497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=&gt; </a:t>
            </a:r>
            <a:r>
              <a:rPr lang="en-US" sz="1800" dirty="0" err="1"/>
              <a:t>Sự</a:t>
            </a:r>
            <a:r>
              <a:rPr lang="en-US" sz="1800" dirty="0"/>
              <a:t> </a:t>
            </a:r>
            <a:r>
              <a:rPr lang="en-US" sz="1800" dirty="0" err="1"/>
              <a:t>ra</a:t>
            </a:r>
            <a:r>
              <a:rPr lang="en-US" sz="1800" dirty="0"/>
              <a:t> </a:t>
            </a:r>
            <a:r>
              <a:rPr lang="en-US" sz="1800" dirty="0" err="1"/>
              <a:t>đời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thành</a:t>
            </a:r>
            <a:r>
              <a:rPr lang="en-US" sz="1800" dirty="0"/>
              <a:t> </a:t>
            </a:r>
            <a:r>
              <a:rPr lang="en-US" sz="1800" dirty="0" err="1"/>
              <a:t>ngữ</a:t>
            </a:r>
            <a:r>
              <a:rPr lang="en-US" sz="1800" dirty="0"/>
              <a:t> “</a:t>
            </a:r>
            <a:r>
              <a:rPr lang="en-US" sz="1800" dirty="0" err="1"/>
              <a:t>Đẽo</a:t>
            </a:r>
            <a:r>
              <a:rPr lang="en-US" sz="1800" dirty="0"/>
              <a:t> </a:t>
            </a:r>
            <a:r>
              <a:rPr lang="en-US" sz="1800" dirty="0" err="1"/>
              <a:t>cày</a:t>
            </a:r>
            <a:r>
              <a:rPr lang="en-US" sz="1800" dirty="0"/>
              <a:t> </a:t>
            </a:r>
            <a:r>
              <a:rPr lang="en-US" sz="1800" dirty="0" err="1"/>
              <a:t>giữa</a:t>
            </a:r>
            <a:r>
              <a:rPr lang="en-US" sz="1800" dirty="0"/>
              <a:t> </a:t>
            </a:r>
            <a:r>
              <a:rPr lang="en-US" sz="1800" dirty="0" err="1"/>
              <a:t>đường</a:t>
            </a:r>
            <a:r>
              <a:rPr lang="en-US" sz="1800" dirty="0"/>
              <a:t>”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ED6926-5FEB-F50C-4997-D4CA427AC8A5}"/>
              </a:ext>
            </a:extLst>
          </p:cNvPr>
          <p:cNvSpPr/>
          <p:nvPr/>
        </p:nvSpPr>
        <p:spPr>
          <a:xfrm>
            <a:off x="3010575" y="3090439"/>
            <a:ext cx="5584785" cy="785149"/>
          </a:xfrm>
          <a:prstGeom prst="roundRect">
            <a:avLst/>
          </a:prstGeom>
          <a:noFill/>
          <a:ln>
            <a:solidFill>
              <a:schemeClr val="accent5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dirty="0" err="1">
                <a:solidFill>
                  <a:sysClr val="windowText" lastClr="000000"/>
                </a:solidFill>
              </a:rPr>
              <a:t>Nhắc</a:t>
            </a:r>
            <a:r>
              <a:rPr lang="en-US" sz="1800" dirty="0">
                <a:solidFill>
                  <a:sysClr val="windowText" lastClr="000000"/>
                </a:solidFill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</a:rPr>
              <a:t>nhở</a:t>
            </a:r>
            <a:r>
              <a:rPr lang="en-US" sz="1800" dirty="0">
                <a:solidFill>
                  <a:sysClr val="windowText" lastClr="000000"/>
                </a:solidFill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</a:rPr>
              <a:t>mỗi</a:t>
            </a:r>
            <a:r>
              <a:rPr lang="en-US" sz="1800" dirty="0">
                <a:solidFill>
                  <a:sysClr val="windowText" lastClr="000000"/>
                </a:solidFill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</a:rPr>
              <a:t>người</a:t>
            </a:r>
            <a:r>
              <a:rPr lang="en-US" sz="1800" dirty="0">
                <a:solidFill>
                  <a:sysClr val="windowText" lastClr="000000"/>
                </a:solidFill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</a:rPr>
              <a:t>cần</a:t>
            </a:r>
            <a:r>
              <a:rPr lang="en-US" sz="1800" dirty="0">
                <a:solidFill>
                  <a:sysClr val="windowText" lastClr="000000"/>
                </a:solidFill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</a:rPr>
              <a:t>có</a:t>
            </a:r>
            <a:r>
              <a:rPr lang="en-US" sz="1800" dirty="0">
                <a:solidFill>
                  <a:sysClr val="windowText" lastClr="000000"/>
                </a:solidFill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</a:rPr>
              <a:t>chính</a:t>
            </a:r>
            <a:r>
              <a:rPr lang="en-US" sz="1800" dirty="0">
                <a:solidFill>
                  <a:sysClr val="windowText" lastClr="000000"/>
                </a:solidFill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</a:rPr>
              <a:t>kiến</a:t>
            </a:r>
            <a:r>
              <a:rPr lang="en-US" sz="1800" dirty="0">
                <a:solidFill>
                  <a:sysClr val="windowText" lastClr="000000"/>
                </a:solidFill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</a:rPr>
              <a:t>riêng</a:t>
            </a:r>
            <a:r>
              <a:rPr lang="en-US" sz="1800" dirty="0">
                <a:solidFill>
                  <a:sysClr val="windowText" lastClr="000000"/>
                </a:solidFill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</a:rPr>
              <a:t>của</a:t>
            </a:r>
            <a:r>
              <a:rPr lang="en-US" sz="1800" dirty="0">
                <a:solidFill>
                  <a:sysClr val="windowText" lastClr="000000"/>
                </a:solidFill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</a:rPr>
              <a:t>mình</a:t>
            </a:r>
            <a:r>
              <a:rPr lang="en-US" sz="1800" dirty="0">
                <a:solidFill>
                  <a:sysClr val="windowText" lastClr="000000"/>
                </a:solidFill>
              </a:rPr>
              <a:t>, </a:t>
            </a:r>
            <a:r>
              <a:rPr lang="en-US" sz="1800" dirty="0" err="1">
                <a:solidFill>
                  <a:sysClr val="windowText" lastClr="000000"/>
                </a:solidFill>
              </a:rPr>
              <a:t>không</a:t>
            </a:r>
            <a:r>
              <a:rPr lang="en-US" sz="1800" dirty="0">
                <a:solidFill>
                  <a:sysClr val="windowText" lastClr="000000"/>
                </a:solidFill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</a:rPr>
              <a:t>nên</a:t>
            </a:r>
            <a:r>
              <a:rPr lang="en-US" sz="1800" dirty="0">
                <a:solidFill>
                  <a:sysClr val="windowText" lastClr="000000"/>
                </a:solidFill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</a:rPr>
              <a:t>quá</a:t>
            </a:r>
            <a:r>
              <a:rPr lang="en-US" sz="1800" dirty="0">
                <a:solidFill>
                  <a:sysClr val="windowText" lastClr="000000"/>
                </a:solidFill>
              </a:rPr>
              <a:t> tin </a:t>
            </a:r>
            <a:r>
              <a:rPr lang="en-US" sz="1800" dirty="0" err="1">
                <a:solidFill>
                  <a:sysClr val="windowText" lastClr="000000"/>
                </a:solidFill>
              </a:rPr>
              <a:t>vào</a:t>
            </a:r>
            <a:r>
              <a:rPr lang="en-US" sz="1800" dirty="0">
                <a:solidFill>
                  <a:sysClr val="windowText" lastClr="000000"/>
                </a:solidFill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</a:rPr>
              <a:t>lời</a:t>
            </a:r>
            <a:r>
              <a:rPr lang="en-US" sz="1800" dirty="0">
                <a:solidFill>
                  <a:sysClr val="windowText" lastClr="000000"/>
                </a:solidFill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</a:rPr>
              <a:t>người</a:t>
            </a:r>
            <a:r>
              <a:rPr lang="en-US" sz="1800" dirty="0">
                <a:solidFill>
                  <a:sysClr val="windowText" lastClr="000000"/>
                </a:solidFill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</a:rPr>
              <a:t>khác</a:t>
            </a:r>
            <a:r>
              <a:rPr lang="en-US" sz="1800" dirty="0">
                <a:solidFill>
                  <a:sysClr val="windowText" lastClr="000000"/>
                </a:solidFill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</a:rPr>
              <a:t>nói</a:t>
            </a:r>
            <a:endParaRPr lang="en-US" sz="1800" dirty="0">
              <a:solidFill>
                <a:sysClr val="windowText" lastClr="000000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7" name="Google Shape;2387;p63"/>
          <p:cNvSpPr txBox="1"/>
          <p:nvPr/>
        </p:nvSpPr>
        <p:spPr>
          <a:xfrm>
            <a:off x="4686359" y="-870705"/>
            <a:ext cx="1025100" cy="2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Female</a:t>
            </a:r>
            <a:endParaRPr sz="1200">
              <a:solidFill>
                <a:srgbClr val="20124D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2388" name="Google Shape;2388;p63"/>
          <p:cNvSpPr txBox="1"/>
          <p:nvPr/>
        </p:nvSpPr>
        <p:spPr>
          <a:xfrm>
            <a:off x="4686360" y="-522555"/>
            <a:ext cx="1025100" cy="2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Male</a:t>
            </a:r>
            <a:endParaRPr sz="1200">
              <a:solidFill>
                <a:srgbClr val="20124D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8D776E50-E1C3-333A-0549-CCA4D4CE34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2614" y="700523"/>
            <a:ext cx="1021332" cy="1059873"/>
          </a:xfrm>
          <a:prstGeom prst="rect">
            <a:avLst/>
          </a:prstGeom>
        </p:spPr>
      </p:pic>
      <p:sp>
        <p:nvSpPr>
          <p:cNvPr id="3" name="Hộp Văn bản 13">
            <a:extLst>
              <a:ext uri="{FF2B5EF4-FFF2-40B4-BE49-F238E27FC236}">
                <a16:creationId xmlns:a16="http://schemas.microsoft.com/office/drawing/2014/main" id="{95293D06-13FE-D986-087D-610434F70FAD}"/>
              </a:ext>
            </a:extLst>
          </p:cNvPr>
          <p:cNvSpPr txBox="1"/>
          <p:nvPr/>
        </p:nvSpPr>
        <p:spPr>
          <a:xfrm>
            <a:off x="1327949" y="0"/>
            <a:ext cx="387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IV. TỔNG KẾT</a:t>
            </a:r>
          </a:p>
        </p:txBody>
      </p:sp>
      <p:pic>
        <p:nvPicPr>
          <p:cNvPr id="4" name="Picture 11">
            <a:extLst>
              <a:ext uri="{FF2B5EF4-FFF2-40B4-BE49-F238E27FC236}">
                <a16:creationId xmlns:a16="http://schemas.microsoft.com/office/drawing/2014/main" id="{B6813A7F-D966-2CDC-78F6-63D2C3EC97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657" y="2328729"/>
            <a:ext cx="3786686" cy="281477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E5A760F-6209-00BE-D7A9-8BABE9A7E19C}"/>
              </a:ext>
            </a:extLst>
          </p:cNvPr>
          <p:cNvSpPr/>
          <p:nvPr/>
        </p:nvSpPr>
        <p:spPr>
          <a:xfrm>
            <a:off x="4033887" y="531936"/>
            <a:ext cx="4008054" cy="2454813"/>
          </a:xfrm>
          <a:prstGeom prst="roundRect">
            <a:avLst>
              <a:gd name="adj" fmla="val 5206"/>
            </a:avLst>
          </a:prstGeom>
          <a:solidFill>
            <a:schemeClr val="tx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ộp Văn bản 13">
            <a:extLst>
              <a:ext uri="{FF2B5EF4-FFF2-40B4-BE49-F238E27FC236}">
                <a16:creationId xmlns:a16="http://schemas.microsoft.com/office/drawing/2014/main" id="{74095C13-E064-DCFB-0758-BF3C4E1AC45B}"/>
              </a:ext>
            </a:extLst>
          </p:cNvPr>
          <p:cNvSpPr txBox="1"/>
          <p:nvPr/>
        </p:nvSpPr>
        <p:spPr>
          <a:xfrm>
            <a:off x="1327949" y="461665"/>
            <a:ext cx="387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1. </a:t>
            </a:r>
            <a:r>
              <a:rPr lang="en-US" sz="2400" b="1" dirty="0" err="1"/>
              <a:t>Nghệ</a:t>
            </a:r>
            <a:r>
              <a:rPr lang="en-US" sz="2400" b="1" dirty="0"/>
              <a:t> </a:t>
            </a:r>
            <a:r>
              <a:rPr lang="en-US" sz="2400" b="1" dirty="0" err="1"/>
              <a:t>thuật</a:t>
            </a:r>
            <a:endParaRPr lang="en-US" sz="24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1F6452-BE32-183C-1BED-F76F5084CB6D}"/>
              </a:ext>
            </a:extLst>
          </p:cNvPr>
          <p:cNvSpPr txBox="1"/>
          <p:nvPr/>
        </p:nvSpPr>
        <p:spPr>
          <a:xfrm>
            <a:off x="4269520" y="692497"/>
            <a:ext cx="28838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Ngôn</a:t>
            </a:r>
            <a:r>
              <a:rPr lang="en-US" sz="1600" dirty="0"/>
              <a:t> </a:t>
            </a:r>
            <a:r>
              <a:rPr lang="en-US" sz="1600" dirty="0" err="1"/>
              <a:t>ngữ</a:t>
            </a:r>
            <a:r>
              <a:rPr lang="en-US" sz="1600" dirty="0"/>
              <a:t> </a:t>
            </a:r>
            <a:r>
              <a:rPr lang="en-US" sz="1600" dirty="0" err="1"/>
              <a:t>giản</a:t>
            </a:r>
            <a:r>
              <a:rPr lang="en-US" sz="1600" dirty="0"/>
              <a:t> </a:t>
            </a:r>
            <a:r>
              <a:rPr lang="en-US" sz="1600" dirty="0" err="1"/>
              <a:t>dị</a:t>
            </a:r>
            <a:r>
              <a:rPr lang="en-US" sz="1600" dirty="0"/>
              <a:t>, </a:t>
            </a:r>
            <a:r>
              <a:rPr lang="en-US" sz="1600" dirty="0" err="1"/>
              <a:t>gần</a:t>
            </a:r>
            <a:r>
              <a:rPr lang="en-US" sz="1600" dirty="0"/>
              <a:t> </a:t>
            </a:r>
            <a:r>
              <a:rPr lang="en-US" sz="1600" dirty="0" err="1"/>
              <a:t>gũi</a:t>
            </a:r>
            <a:endParaRPr lang="en-US" sz="1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45604C-2628-9092-9FB9-F42FD2981CBC}"/>
              </a:ext>
            </a:extLst>
          </p:cNvPr>
          <p:cNvSpPr txBox="1"/>
          <p:nvPr/>
        </p:nvSpPr>
        <p:spPr>
          <a:xfrm>
            <a:off x="4269520" y="1172059"/>
            <a:ext cx="28838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Lời</a:t>
            </a:r>
            <a:r>
              <a:rPr lang="en-US" sz="1600" dirty="0"/>
              <a:t> </a:t>
            </a:r>
            <a:r>
              <a:rPr lang="en-US" sz="1600" dirty="0" err="1"/>
              <a:t>kể</a:t>
            </a:r>
            <a:r>
              <a:rPr lang="en-US" sz="1600" dirty="0"/>
              <a:t> </a:t>
            </a:r>
            <a:r>
              <a:rPr lang="en-US" sz="1600" dirty="0" err="1"/>
              <a:t>chuyện</a:t>
            </a:r>
            <a:r>
              <a:rPr lang="en-US" sz="1600" dirty="0"/>
              <a:t> </a:t>
            </a:r>
            <a:r>
              <a:rPr lang="en-US" sz="1600" dirty="0" err="1"/>
              <a:t>hấp</a:t>
            </a:r>
            <a:r>
              <a:rPr lang="en-US" sz="1600" dirty="0"/>
              <a:t> </a:t>
            </a:r>
            <a:r>
              <a:rPr lang="en-US" sz="1600" dirty="0" err="1"/>
              <a:t>dẫn</a:t>
            </a:r>
            <a:endParaRPr lang="en-US" sz="1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F330426-AE86-1421-BCCB-A633BFF0F4AD}"/>
              </a:ext>
            </a:extLst>
          </p:cNvPr>
          <p:cNvSpPr txBox="1"/>
          <p:nvPr/>
        </p:nvSpPr>
        <p:spPr>
          <a:xfrm>
            <a:off x="4269520" y="1651621"/>
            <a:ext cx="35367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Giọng</a:t>
            </a:r>
            <a:r>
              <a:rPr lang="en-US" sz="1600" dirty="0"/>
              <a:t> </a:t>
            </a:r>
            <a:r>
              <a:rPr lang="en-US" sz="1600" dirty="0" err="1"/>
              <a:t>điệu</a:t>
            </a:r>
            <a:r>
              <a:rPr lang="en-US" sz="1600" dirty="0"/>
              <a:t> </a:t>
            </a:r>
            <a:r>
              <a:rPr lang="en-US" sz="1600" dirty="0" err="1"/>
              <a:t>mỉa</a:t>
            </a:r>
            <a:r>
              <a:rPr lang="en-US" sz="1600" dirty="0"/>
              <a:t> </a:t>
            </a:r>
            <a:r>
              <a:rPr lang="en-US" sz="1600" dirty="0" err="1"/>
              <a:t>mai</a:t>
            </a:r>
            <a:r>
              <a:rPr lang="en-US" sz="1600" dirty="0"/>
              <a:t>, </a:t>
            </a:r>
            <a:r>
              <a:rPr lang="en-US" sz="1600" dirty="0" err="1"/>
              <a:t>châm</a:t>
            </a:r>
            <a:r>
              <a:rPr lang="en-US" sz="1600" dirty="0"/>
              <a:t> </a:t>
            </a:r>
            <a:r>
              <a:rPr lang="en-US" sz="1600" dirty="0" err="1"/>
              <a:t>chọc</a:t>
            </a:r>
            <a:endParaRPr lang="en-US" sz="16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36E6654-37F5-EC09-06FD-DF72B931B794}"/>
              </a:ext>
            </a:extLst>
          </p:cNvPr>
          <p:cNvSpPr/>
          <p:nvPr/>
        </p:nvSpPr>
        <p:spPr>
          <a:xfrm>
            <a:off x="4202685" y="2089495"/>
            <a:ext cx="3372767" cy="693317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ysClr val="windowText" lastClr="000000"/>
                </a:solidFill>
              </a:rPr>
              <a:t>Theo </a:t>
            </a:r>
            <a:r>
              <a:rPr lang="en-US" sz="1600" dirty="0" err="1">
                <a:solidFill>
                  <a:sysClr val="windowText" lastClr="000000"/>
                </a:solidFill>
              </a:rPr>
              <a:t>em</a:t>
            </a:r>
            <a:r>
              <a:rPr lang="en-US" sz="1600" dirty="0">
                <a:solidFill>
                  <a:sysClr val="windowText" lastClr="000000"/>
                </a:solidFill>
              </a:rPr>
              <a:t>, </a:t>
            </a:r>
            <a:r>
              <a:rPr lang="en-US" sz="1600" dirty="0" err="1">
                <a:solidFill>
                  <a:sysClr val="windowText" lastClr="000000"/>
                </a:solidFill>
              </a:rPr>
              <a:t>tên</a:t>
            </a:r>
            <a:r>
              <a:rPr lang="en-US" sz="1600" dirty="0">
                <a:solidFill>
                  <a:sysClr val="windowText" lastClr="000000"/>
                </a:solidFill>
              </a:rPr>
              <a:t> </a:t>
            </a:r>
            <a:r>
              <a:rPr lang="en-US" sz="1600" dirty="0" err="1">
                <a:solidFill>
                  <a:sysClr val="windowText" lastClr="000000"/>
                </a:solidFill>
              </a:rPr>
              <a:t>truyện</a:t>
            </a:r>
            <a:r>
              <a:rPr lang="en-US" sz="1600" dirty="0">
                <a:solidFill>
                  <a:sysClr val="windowText" lastClr="000000"/>
                </a:solidFill>
              </a:rPr>
              <a:t> </a:t>
            </a:r>
            <a:r>
              <a:rPr lang="en-US" sz="1600" i="1" dirty="0" err="1">
                <a:solidFill>
                  <a:sysClr val="windowText" lastClr="000000"/>
                </a:solidFill>
              </a:rPr>
              <a:t>Đẽo</a:t>
            </a:r>
            <a:r>
              <a:rPr lang="en-US" sz="1600" i="1" dirty="0">
                <a:solidFill>
                  <a:sysClr val="windowText" lastClr="000000"/>
                </a:solidFill>
              </a:rPr>
              <a:t> </a:t>
            </a:r>
            <a:r>
              <a:rPr lang="en-US" sz="1600" i="1" dirty="0" err="1">
                <a:solidFill>
                  <a:sysClr val="windowText" lastClr="000000"/>
                </a:solidFill>
              </a:rPr>
              <a:t>cày</a:t>
            </a:r>
            <a:r>
              <a:rPr lang="en-US" sz="1600" i="1" dirty="0">
                <a:solidFill>
                  <a:sysClr val="windowText" lastClr="000000"/>
                </a:solidFill>
              </a:rPr>
              <a:t> </a:t>
            </a:r>
            <a:r>
              <a:rPr lang="en-US" sz="1600" i="1" dirty="0" err="1">
                <a:solidFill>
                  <a:sysClr val="windowText" lastClr="000000"/>
                </a:solidFill>
              </a:rPr>
              <a:t>giữa</a:t>
            </a:r>
            <a:r>
              <a:rPr lang="en-US" sz="1600" i="1" dirty="0">
                <a:solidFill>
                  <a:sysClr val="windowText" lastClr="000000"/>
                </a:solidFill>
              </a:rPr>
              <a:t> </a:t>
            </a:r>
            <a:r>
              <a:rPr lang="en-US" sz="1600" i="1" dirty="0" err="1">
                <a:solidFill>
                  <a:sysClr val="windowText" lastClr="000000"/>
                </a:solidFill>
              </a:rPr>
              <a:t>đường</a:t>
            </a:r>
            <a:r>
              <a:rPr lang="en-US" sz="1600" dirty="0">
                <a:solidFill>
                  <a:sysClr val="windowText" lastClr="000000"/>
                </a:solidFill>
              </a:rPr>
              <a:t> </a:t>
            </a:r>
            <a:r>
              <a:rPr lang="en-US" sz="1600" dirty="0" err="1">
                <a:solidFill>
                  <a:sysClr val="windowText" lastClr="000000"/>
                </a:solidFill>
              </a:rPr>
              <a:t>có</a:t>
            </a:r>
            <a:r>
              <a:rPr lang="en-US" sz="1600" dirty="0">
                <a:solidFill>
                  <a:sysClr val="windowText" lastClr="000000"/>
                </a:solidFill>
              </a:rPr>
              <a:t> ý </a:t>
            </a:r>
            <a:r>
              <a:rPr lang="en-US" sz="1600" dirty="0" err="1">
                <a:solidFill>
                  <a:sysClr val="windowText" lastClr="000000"/>
                </a:solidFill>
              </a:rPr>
              <a:t>nghĩa</a:t>
            </a:r>
            <a:r>
              <a:rPr lang="en-US" sz="1600" dirty="0">
                <a:solidFill>
                  <a:sysClr val="windowText" lastClr="000000"/>
                </a:solidFill>
              </a:rPr>
              <a:t> </a:t>
            </a:r>
            <a:r>
              <a:rPr lang="en-US" sz="1600" dirty="0" err="1">
                <a:solidFill>
                  <a:sysClr val="windowText" lastClr="000000"/>
                </a:solidFill>
              </a:rPr>
              <a:t>như</a:t>
            </a:r>
            <a:r>
              <a:rPr lang="en-US" sz="1600" dirty="0">
                <a:solidFill>
                  <a:sysClr val="windowText" lastClr="000000"/>
                </a:solidFill>
              </a:rPr>
              <a:t> </a:t>
            </a:r>
            <a:r>
              <a:rPr lang="en-US" sz="1600" dirty="0" err="1">
                <a:solidFill>
                  <a:sysClr val="windowText" lastClr="000000"/>
                </a:solidFill>
              </a:rPr>
              <a:t>thế</a:t>
            </a:r>
            <a:r>
              <a:rPr lang="en-US" sz="1600" dirty="0">
                <a:solidFill>
                  <a:sysClr val="windowText" lastClr="000000"/>
                </a:solidFill>
              </a:rPr>
              <a:t> </a:t>
            </a:r>
            <a:r>
              <a:rPr lang="en-US" sz="1600" dirty="0" err="1">
                <a:solidFill>
                  <a:sysClr val="windowText" lastClr="000000"/>
                </a:solidFill>
              </a:rPr>
              <a:t>nào</a:t>
            </a:r>
            <a:r>
              <a:rPr lang="en-US" sz="1600" dirty="0">
                <a:solidFill>
                  <a:sysClr val="windowText" lastClr="000000"/>
                </a:solidFill>
              </a:rPr>
              <a:t>?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/>
      <p:bldP spid="12" grpId="0"/>
      <p:bldP spid="18" grpId="0"/>
      <p:bldP spid="19" grpId="0"/>
      <p:bldP spid="2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7" name="Google Shape;2387;p63"/>
          <p:cNvSpPr txBox="1"/>
          <p:nvPr/>
        </p:nvSpPr>
        <p:spPr>
          <a:xfrm>
            <a:off x="4686359" y="-870705"/>
            <a:ext cx="1025100" cy="2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Female</a:t>
            </a:r>
            <a:endParaRPr sz="1200">
              <a:solidFill>
                <a:srgbClr val="20124D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2388" name="Google Shape;2388;p63"/>
          <p:cNvSpPr txBox="1"/>
          <p:nvPr/>
        </p:nvSpPr>
        <p:spPr>
          <a:xfrm>
            <a:off x="4686360" y="-522555"/>
            <a:ext cx="1025100" cy="2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Male</a:t>
            </a:r>
            <a:endParaRPr sz="1200">
              <a:solidFill>
                <a:srgbClr val="20124D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8D776E50-E1C3-333A-0549-CCA4D4CE34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812672"/>
            <a:ext cx="1021332" cy="1059873"/>
          </a:xfrm>
          <a:prstGeom prst="rect">
            <a:avLst/>
          </a:prstGeom>
        </p:spPr>
      </p:pic>
      <p:sp>
        <p:nvSpPr>
          <p:cNvPr id="3" name="Hộp Văn bản 13">
            <a:extLst>
              <a:ext uri="{FF2B5EF4-FFF2-40B4-BE49-F238E27FC236}">
                <a16:creationId xmlns:a16="http://schemas.microsoft.com/office/drawing/2014/main" id="{95293D06-13FE-D986-087D-610434F70FAD}"/>
              </a:ext>
            </a:extLst>
          </p:cNvPr>
          <p:cNvSpPr txBox="1"/>
          <p:nvPr/>
        </p:nvSpPr>
        <p:spPr>
          <a:xfrm>
            <a:off x="1327949" y="0"/>
            <a:ext cx="387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IV. TỔNG KẾT</a:t>
            </a:r>
          </a:p>
        </p:txBody>
      </p:sp>
      <p:pic>
        <p:nvPicPr>
          <p:cNvPr id="4" name="Picture 11">
            <a:extLst>
              <a:ext uri="{FF2B5EF4-FFF2-40B4-BE49-F238E27FC236}">
                <a16:creationId xmlns:a16="http://schemas.microsoft.com/office/drawing/2014/main" id="{B6813A7F-D966-2CDC-78F6-63D2C3EC97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657" y="2328729"/>
            <a:ext cx="3786686" cy="281477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E5A760F-6209-00BE-D7A9-8BABE9A7E19C}"/>
              </a:ext>
            </a:extLst>
          </p:cNvPr>
          <p:cNvSpPr/>
          <p:nvPr/>
        </p:nvSpPr>
        <p:spPr>
          <a:xfrm>
            <a:off x="4033887" y="531936"/>
            <a:ext cx="4008054" cy="2454813"/>
          </a:xfrm>
          <a:prstGeom prst="roundRect">
            <a:avLst>
              <a:gd name="adj" fmla="val 5206"/>
            </a:avLst>
          </a:prstGeom>
          <a:solidFill>
            <a:schemeClr val="tx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ộp Văn bản 13">
            <a:extLst>
              <a:ext uri="{FF2B5EF4-FFF2-40B4-BE49-F238E27FC236}">
                <a16:creationId xmlns:a16="http://schemas.microsoft.com/office/drawing/2014/main" id="{74095C13-E064-DCFB-0758-BF3C4E1AC45B}"/>
              </a:ext>
            </a:extLst>
          </p:cNvPr>
          <p:cNvSpPr txBox="1"/>
          <p:nvPr/>
        </p:nvSpPr>
        <p:spPr>
          <a:xfrm>
            <a:off x="1327949" y="461665"/>
            <a:ext cx="387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1. </a:t>
            </a:r>
            <a:r>
              <a:rPr lang="en-US" sz="2400" b="1" dirty="0" err="1"/>
              <a:t>Nghệ</a:t>
            </a:r>
            <a:r>
              <a:rPr lang="en-US" sz="2400" b="1" dirty="0"/>
              <a:t> </a:t>
            </a:r>
            <a:r>
              <a:rPr lang="en-US" sz="2400" b="1" dirty="0" err="1"/>
              <a:t>thuật</a:t>
            </a:r>
            <a:endParaRPr lang="en-US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413EFB-47B6-F19E-62FB-DFDF84F6EC75}"/>
              </a:ext>
            </a:extLst>
          </p:cNvPr>
          <p:cNvSpPr txBox="1"/>
          <p:nvPr/>
        </p:nvSpPr>
        <p:spPr>
          <a:xfrm>
            <a:off x="4116546" y="812672"/>
            <a:ext cx="3842735" cy="1893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/>
              <a:t>Ý </a:t>
            </a:r>
            <a:r>
              <a:rPr lang="en-US" sz="1600" b="1" dirty="0" err="1"/>
              <a:t>nghĩa</a:t>
            </a:r>
            <a:r>
              <a:rPr lang="en-US" sz="1600" b="1" dirty="0"/>
              <a:t> </a:t>
            </a:r>
            <a:r>
              <a:rPr lang="en-US" sz="1600" b="1" dirty="0" err="1"/>
              <a:t>nhan</a:t>
            </a:r>
            <a:r>
              <a:rPr lang="en-US" sz="1600" b="1" dirty="0"/>
              <a:t> </a:t>
            </a:r>
            <a:r>
              <a:rPr lang="en-US" sz="1600" b="1" dirty="0" err="1"/>
              <a:t>đề</a:t>
            </a:r>
            <a:r>
              <a:rPr lang="en-US" sz="1600" b="1" dirty="0"/>
              <a:t>:</a:t>
            </a:r>
            <a:r>
              <a:rPr lang="en-US" sz="1600" dirty="0"/>
              <a:t> </a:t>
            </a:r>
            <a:r>
              <a:rPr lang="en-US" sz="1600" dirty="0" err="1"/>
              <a:t>Hàm</a:t>
            </a:r>
            <a:r>
              <a:rPr lang="en-US" sz="1600" dirty="0"/>
              <a:t> ý </a:t>
            </a:r>
            <a:r>
              <a:rPr lang="en-US" sz="1600" dirty="0" err="1"/>
              <a:t>chỉ</a:t>
            </a:r>
            <a:r>
              <a:rPr lang="en-US" sz="1600" dirty="0"/>
              <a:t> </a:t>
            </a:r>
            <a:r>
              <a:rPr lang="en-US" sz="1600" dirty="0" err="1"/>
              <a:t>kẻ</a:t>
            </a:r>
            <a:r>
              <a:rPr lang="en-US" sz="1600" dirty="0"/>
              <a:t> </a:t>
            </a:r>
            <a:r>
              <a:rPr lang="en-US" sz="1600" dirty="0" err="1"/>
              <a:t>hành</a:t>
            </a:r>
            <a:r>
              <a:rPr lang="en-US" sz="1600" dirty="0"/>
              <a:t> </a:t>
            </a:r>
            <a:r>
              <a:rPr lang="en-US" sz="1600" dirty="0" err="1"/>
              <a:t>động</a:t>
            </a:r>
            <a:r>
              <a:rPr lang="en-US" sz="1600" dirty="0"/>
              <a:t> </a:t>
            </a:r>
            <a:r>
              <a:rPr lang="en-US" sz="1600" dirty="0" err="1"/>
              <a:t>ngu</a:t>
            </a:r>
            <a:r>
              <a:rPr lang="en-US" sz="1600" dirty="0"/>
              <a:t> </a:t>
            </a:r>
            <a:r>
              <a:rPr lang="en-US" sz="1600" dirty="0" err="1"/>
              <a:t>ngốc</a:t>
            </a:r>
            <a:r>
              <a:rPr lang="en-US" sz="1600" dirty="0"/>
              <a:t>, </a:t>
            </a:r>
            <a:r>
              <a:rPr lang="en-US" sz="1600" dirty="0" err="1"/>
              <a:t>không</a:t>
            </a:r>
            <a:r>
              <a:rPr lang="en-US" sz="1600" dirty="0"/>
              <a:t> </a:t>
            </a:r>
            <a:r>
              <a:rPr lang="en-US" sz="1600" dirty="0" err="1"/>
              <a:t>có</a:t>
            </a:r>
            <a:r>
              <a:rPr lang="en-US" sz="1600" dirty="0"/>
              <a:t> </a:t>
            </a:r>
            <a:r>
              <a:rPr lang="en-US" sz="1600" dirty="0" err="1"/>
              <a:t>chủ</a:t>
            </a:r>
            <a:r>
              <a:rPr lang="en-US" sz="1600" dirty="0"/>
              <a:t> </a:t>
            </a:r>
            <a:r>
              <a:rPr lang="en-US" sz="1600" dirty="0" err="1"/>
              <a:t>kiến</a:t>
            </a:r>
            <a:r>
              <a:rPr lang="en-US" sz="1600" dirty="0"/>
              <a:t>, </a:t>
            </a:r>
            <a:r>
              <a:rPr lang="en-US" sz="1600" dirty="0" err="1"/>
              <a:t>luôn</a:t>
            </a:r>
            <a:r>
              <a:rPr lang="en-US" sz="1600" dirty="0"/>
              <a:t> </a:t>
            </a:r>
            <a:r>
              <a:rPr lang="en-US" sz="1600" dirty="0" err="1"/>
              <a:t>bị</a:t>
            </a:r>
            <a:r>
              <a:rPr lang="en-US" sz="1600" dirty="0"/>
              <a:t> </a:t>
            </a:r>
            <a:r>
              <a:rPr lang="en-US" sz="1600" dirty="0" err="1"/>
              <a:t>động</a:t>
            </a:r>
            <a:r>
              <a:rPr lang="en-US" sz="1600" dirty="0"/>
              <a:t> </a:t>
            </a:r>
            <a:r>
              <a:rPr lang="en-US" sz="1600" dirty="0" err="1"/>
              <a:t>nên</a:t>
            </a:r>
            <a:r>
              <a:rPr lang="en-US" sz="1600" dirty="0"/>
              <a:t> hay </a:t>
            </a:r>
            <a:r>
              <a:rPr lang="en-US" sz="1600" dirty="0" err="1"/>
              <a:t>thay</a:t>
            </a:r>
            <a:r>
              <a:rPr lang="en-US" sz="1600" dirty="0"/>
              <a:t> </a:t>
            </a:r>
            <a:r>
              <a:rPr lang="en-US" sz="1600" dirty="0" err="1"/>
              <a:t>đổi</a:t>
            </a:r>
            <a:r>
              <a:rPr lang="en-US" sz="1600" dirty="0"/>
              <a:t> </a:t>
            </a:r>
            <a:r>
              <a:rPr lang="en-US" sz="1600" dirty="0" err="1"/>
              <a:t>theo</a:t>
            </a:r>
            <a:r>
              <a:rPr lang="en-US" sz="1600" dirty="0"/>
              <a:t> ý </a:t>
            </a:r>
            <a:r>
              <a:rPr lang="en-US" sz="1600" dirty="0" err="1"/>
              <a:t>kiến</a:t>
            </a:r>
            <a:r>
              <a:rPr lang="en-US" sz="1600" dirty="0"/>
              <a:t> </a:t>
            </a:r>
            <a:r>
              <a:rPr lang="en-US" sz="1600" dirty="0" err="1"/>
              <a:t>người</a:t>
            </a:r>
            <a:r>
              <a:rPr lang="en-US" sz="1600" dirty="0"/>
              <a:t> </a:t>
            </a:r>
            <a:r>
              <a:rPr lang="en-US" sz="1600" dirty="0" err="1"/>
              <a:t>khác</a:t>
            </a:r>
            <a:r>
              <a:rPr lang="en-US" sz="1600" dirty="0"/>
              <a:t>, </a:t>
            </a:r>
            <a:r>
              <a:rPr lang="en-US" sz="1600" dirty="0" err="1"/>
              <a:t>cuối</a:t>
            </a:r>
            <a:r>
              <a:rPr lang="en-US" sz="1600" dirty="0"/>
              <a:t> </a:t>
            </a:r>
            <a:r>
              <a:rPr lang="en-US" sz="1600" dirty="0" err="1"/>
              <a:t>cùng</a:t>
            </a:r>
            <a:r>
              <a:rPr lang="en-US" sz="1600" dirty="0"/>
              <a:t> </a:t>
            </a:r>
            <a:r>
              <a:rPr lang="en-US" sz="1600" dirty="0" err="1"/>
              <a:t>chẳng</a:t>
            </a:r>
            <a:r>
              <a:rPr lang="en-US" sz="1600" dirty="0"/>
              <a:t> </a:t>
            </a:r>
            <a:r>
              <a:rPr lang="en-US" sz="1600" dirty="0" err="1"/>
              <a:t>đạt</a:t>
            </a:r>
            <a:r>
              <a:rPr lang="en-US" sz="1600" dirty="0"/>
              <a:t> </a:t>
            </a:r>
            <a:r>
              <a:rPr lang="en-US" sz="1600" dirty="0" err="1"/>
              <a:t>được</a:t>
            </a:r>
            <a:r>
              <a:rPr lang="en-US" sz="1600" dirty="0"/>
              <a:t> </a:t>
            </a:r>
            <a:r>
              <a:rPr lang="en-US" sz="1600" dirty="0" err="1"/>
              <a:t>kết</a:t>
            </a:r>
            <a:r>
              <a:rPr lang="en-US" sz="1600" dirty="0"/>
              <a:t> </a:t>
            </a:r>
            <a:r>
              <a:rPr lang="en-US" sz="1600" dirty="0" err="1"/>
              <a:t>quả</a:t>
            </a:r>
            <a:r>
              <a:rPr lang="en-US" sz="1600" dirty="0"/>
              <a:t> </a:t>
            </a:r>
            <a:r>
              <a:rPr lang="en-US" sz="1600" dirty="0" err="1"/>
              <a:t>gì</a:t>
            </a:r>
            <a:endParaRPr lang="en-US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327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4F8B61-34B5-CD7C-B449-73C6C7D03767}"/>
              </a:ext>
            </a:extLst>
          </p:cNvPr>
          <p:cNvSpPr txBox="1"/>
          <p:nvPr/>
        </p:nvSpPr>
        <p:spPr>
          <a:xfrm>
            <a:off x="535940" y="375920"/>
            <a:ext cx="8072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>
                    <a:lumMod val="50000"/>
                  </a:schemeClr>
                </a:solidFill>
              </a:rPr>
              <a:t>BÀI 6: BÀI HỌC CUỘC SỐNG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0DD519-BC11-BA7E-EB0A-E440AA6B6631}"/>
              </a:ext>
            </a:extLst>
          </p:cNvPr>
          <p:cNvSpPr txBox="1"/>
          <p:nvPr/>
        </p:nvSpPr>
        <p:spPr>
          <a:xfrm>
            <a:off x="171612" y="1145361"/>
            <a:ext cx="63863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BẢN 1. </a:t>
            </a:r>
            <a:r>
              <a:rPr lang="en-US" sz="3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ĐẼO CÀY GIỮA ĐƯỜNG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AAA6944-D986-14BB-8907-9AB1DD2F16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272249" y="1602254"/>
            <a:ext cx="3871751" cy="2794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312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13">
            <a:extLst>
              <a:ext uri="{FF2B5EF4-FFF2-40B4-BE49-F238E27FC236}">
                <a16:creationId xmlns:a16="http://schemas.microsoft.com/office/drawing/2014/main" id="{89BD941C-A575-50D1-E040-5AE9F8340BCE}"/>
              </a:ext>
            </a:extLst>
          </p:cNvPr>
          <p:cNvSpPr txBox="1"/>
          <p:nvPr/>
        </p:nvSpPr>
        <p:spPr>
          <a:xfrm>
            <a:off x="0" y="0"/>
            <a:ext cx="387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IV. TỔNG KẾT</a:t>
            </a:r>
          </a:p>
        </p:txBody>
      </p:sp>
      <p:sp>
        <p:nvSpPr>
          <p:cNvPr id="7" name="Hộp Văn bản 13">
            <a:extLst>
              <a:ext uri="{FF2B5EF4-FFF2-40B4-BE49-F238E27FC236}">
                <a16:creationId xmlns:a16="http://schemas.microsoft.com/office/drawing/2014/main" id="{B03ED1F3-6A94-E609-E0D5-5664E599861E}"/>
              </a:ext>
            </a:extLst>
          </p:cNvPr>
          <p:cNvSpPr txBox="1"/>
          <p:nvPr/>
        </p:nvSpPr>
        <p:spPr>
          <a:xfrm>
            <a:off x="0" y="461665"/>
            <a:ext cx="387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2. </a:t>
            </a:r>
            <a:r>
              <a:rPr lang="en-US" sz="2400" b="1" dirty="0" err="1"/>
              <a:t>Nội</a:t>
            </a:r>
            <a:r>
              <a:rPr lang="en-US" sz="2400" b="1" dirty="0"/>
              <a:t> dung – Ý </a:t>
            </a:r>
            <a:r>
              <a:rPr lang="en-US" sz="2400" b="1" dirty="0" err="1"/>
              <a:t>nghĩa</a:t>
            </a:r>
            <a:endParaRPr lang="en-US" sz="2400" b="1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5CB20DA-6D82-E581-AB9F-692FA583BDE9}"/>
              </a:ext>
            </a:extLst>
          </p:cNvPr>
          <p:cNvSpPr/>
          <p:nvPr/>
        </p:nvSpPr>
        <p:spPr>
          <a:xfrm>
            <a:off x="436098" y="1384994"/>
            <a:ext cx="2665828" cy="2630249"/>
          </a:xfrm>
          <a:prstGeom prst="roundRect">
            <a:avLst>
              <a:gd name="adj" fmla="val 5065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C7162FD-B7EB-3655-F0F4-1A220B0DC339}"/>
              </a:ext>
            </a:extLst>
          </p:cNvPr>
          <p:cNvSpPr/>
          <p:nvPr/>
        </p:nvSpPr>
        <p:spPr>
          <a:xfrm>
            <a:off x="3528644" y="1384995"/>
            <a:ext cx="5179258" cy="2630248"/>
          </a:xfrm>
          <a:prstGeom prst="roundRect">
            <a:avLst>
              <a:gd name="adj" fmla="val 5065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AB2FD69-DC93-74A5-C640-653B2DBC377A}"/>
              </a:ext>
            </a:extLst>
          </p:cNvPr>
          <p:cNvSpPr/>
          <p:nvPr/>
        </p:nvSpPr>
        <p:spPr>
          <a:xfrm>
            <a:off x="1417319" y="1050351"/>
            <a:ext cx="703384" cy="669279"/>
          </a:xfrm>
          <a:prstGeom prst="ellipse">
            <a:avLst/>
          </a:prstGeom>
          <a:solidFill>
            <a:srgbClr val="3399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4A51D53-5EE4-C6C5-16FB-0AD0DBC2BFC0}"/>
              </a:ext>
            </a:extLst>
          </p:cNvPr>
          <p:cNvSpPr/>
          <p:nvPr/>
        </p:nvSpPr>
        <p:spPr>
          <a:xfrm>
            <a:off x="5766581" y="1050354"/>
            <a:ext cx="703384" cy="669279"/>
          </a:xfrm>
          <a:prstGeom prst="ellipse">
            <a:avLst/>
          </a:prstGeom>
          <a:solidFill>
            <a:srgbClr val="3399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Graphic 24" descr="An open book">
            <a:extLst>
              <a:ext uri="{FF2B5EF4-FFF2-40B4-BE49-F238E27FC236}">
                <a16:creationId xmlns:a16="http://schemas.microsoft.com/office/drawing/2014/main" id="{171F0AD0-84C1-430F-2A88-8A66E0BA03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61537" y="1128257"/>
            <a:ext cx="513471" cy="513471"/>
          </a:xfrm>
          <a:prstGeom prst="rect">
            <a:avLst/>
          </a:prstGeom>
        </p:spPr>
      </p:pic>
      <p:pic>
        <p:nvPicPr>
          <p:cNvPr id="27" name="Graphic 26" descr="Atom with solid fill">
            <a:extLst>
              <a:ext uri="{FF2B5EF4-FFF2-40B4-BE49-F238E27FC236}">
                <a16:creationId xmlns:a16="http://schemas.microsoft.com/office/drawing/2014/main" id="{F20CCD3D-B872-A53E-65E8-7AE17FD089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12276" y="1128256"/>
            <a:ext cx="513471" cy="51347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5C1B2BD-58B3-FFF7-7169-AA8CF36538A9}"/>
              </a:ext>
            </a:extLst>
          </p:cNvPr>
          <p:cNvSpPr txBox="1"/>
          <p:nvPr/>
        </p:nvSpPr>
        <p:spPr>
          <a:xfrm>
            <a:off x="499011" y="1753448"/>
            <a:ext cx="2540000" cy="1893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 err="1"/>
              <a:t>Câu</a:t>
            </a:r>
            <a:r>
              <a:rPr lang="en-US" sz="1600" dirty="0"/>
              <a:t> </a:t>
            </a:r>
            <a:r>
              <a:rPr lang="en-US" sz="1600" dirty="0" err="1"/>
              <a:t>chuyện</a:t>
            </a:r>
            <a:r>
              <a:rPr lang="en-US" sz="1600" dirty="0"/>
              <a:t> </a:t>
            </a:r>
            <a:r>
              <a:rPr lang="en-US" sz="1600" dirty="0" err="1"/>
              <a:t>viết</a:t>
            </a:r>
            <a:r>
              <a:rPr lang="en-US" sz="1600" dirty="0"/>
              <a:t> </a:t>
            </a:r>
            <a:r>
              <a:rPr lang="en-US" sz="1600" dirty="0" err="1"/>
              <a:t>về</a:t>
            </a:r>
            <a:r>
              <a:rPr lang="en-US" sz="1600" dirty="0"/>
              <a:t> </a:t>
            </a:r>
            <a:r>
              <a:rPr lang="en-US" sz="1600" dirty="0" err="1"/>
              <a:t>sự</a:t>
            </a:r>
            <a:r>
              <a:rPr lang="en-US" sz="1600" dirty="0"/>
              <a:t> tin </a:t>
            </a:r>
            <a:r>
              <a:rPr lang="en-US" sz="1600" dirty="0" err="1"/>
              <a:t>người</a:t>
            </a:r>
            <a:r>
              <a:rPr lang="en-US" sz="1600" dirty="0"/>
              <a:t> </a:t>
            </a:r>
            <a:r>
              <a:rPr lang="en-US" sz="1600" dirty="0" err="1"/>
              <a:t>một</a:t>
            </a:r>
            <a:r>
              <a:rPr lang="en-US" sz="1600" dirty="0"/>
              <a:t> </a:t>
            </a:r>
            <a:r>
              <a:rPr lang="en-US" sz="1600" dirty="0" err="1"/>
              <a:t>cách</a:t>
            </a:r>
            <a:r>
              <a:rPr lang="en-US" sz="1600" dirty="0"/>
              <a:t> </a:t>
            </a:r>
            <a:r>
              <a:rPr lang="en-US" sz="1600" dirty="0" err="1"/>
              <a:t>mù</a:t>
            </a:r>
            <a:r>
              <a:rPr lang="en-US" sz="1600" dirty="0"/>
              <a:t> </a:t>
            </a:r>
            <a:r>
              <a:rPr lang="en-US" sz="1600" dirty="0" err="1"/>
              <a:t>quáng</a:t>
            </a:r>
            <a:r>
              <a:rPr lang="en-US" sz="1600" dirty="0"/>
              <a:t> </a:t>
            </a:r>
            <a:r>
              <a:rPr lang="en-US" sz="1600" dirty="0" err="1"/>
              <a:t>của</a:t>
            </a:r>
            <a:r>
              <a:rPr lang="en-US" sz="1600" dirty="0"/>
              <a:t> </a:t>
            </a:r>
            <a:r>
              <a:rPr lang="en-US" sz="1600" dirty="0" err="1"/>
              <a:t>người</a:t>
            </a:r>
            <a:r>
              <a:rPr lang="en-US" sz="1600" dirty="0"/>
              <a:t> </a:t>
            </a:r>
            <a:r>
              <a:rPr lang="en-US" sz="1600" dirty="0" err="1"/>
              <a:t>thợ</a:t>
            </a:r>
            <a:r>
              <a:rPr lang="en-US" sz="1600" dirty="0"/>
              <a:t> </a:t>
            </a:r>
            <a:r>
              <a:rPr lang="en-US" sz="1600" dirty="0" err="1"/>
              <a:t>mộc</a:t>
            </a:r>
            <a:r>
              <a:rPr lang="en-US" sz="1600" dirty="0"/>
              <a:t> </a:t>
            </a:r>
            <a:r>
              <a:rPr lang="en-US" sz="1600" dirty="0" err="1"/>
              <a:t>dẫn</a:t>
            </a:r>
            <a:r>
              <a:rPr lang="en-US" sz="1600" dirty="0"/>
              <a:t> </a:t>
            </a:r>
            <a:r>
              <a:rPr lang="en-US" sz="1600" dirty="0" err="1"/>
              <a:t>đến</a:t>
            </a:r>
            <a:r>
              <a:rPr lang="en-US" sz="1600" dirty="0"/>
              <a:t> </a:t>
            </a:r>
            <a:r>
              <a:rPr lang="en-US" sz="1600" dirty="0" err="1"/>
              <a:t>hậu</a:t>
            </a:r>
            <a:r>
              <a:rPr lang="en-US" sz="1600" dirty="0"/>
              <a:t> </a:t>
            </a:r>
            <a:r>
              <a:rPr lang="en-US" sz="1600" dirty="0" err="1"/>
              <a:t>quả</a:t>
            </a:r>
            <a:r>
              <a:rPr lang="en-US" sz="1600" dirty="0"/>
              <a:t> </a:t>
            </a:r>
            <a:r>
              <a:rPr lang="en-US" sz="1600" dirty="0" err="1"/>
              <a:t>mất</a:t>
            </a:r>
            <a:r>
              <a:rPr lang="en-US" sz="1600" dirty="0"/>
              <a:t> </a:t>
            </a:r>
            <a:r>
              <a:rPr lang="en-US" sz="1600" dirty="0" err="1"/>
              <a:t>hết</a:t>
            </a:r>
            <a:r>
              <a:rPr lang="en-US" sz="1600" dirty="0"/>
              <a:t> </a:t>
            </a:r>
            <a:r>
              <a:rPr lang="en-US" sz="1600" dirty="0" err="1"/>
              <a:t>tất</a:t>
            </a:r>
            <a:r>
              <a:rPr lang="en-US" sz="1600" dirty="0"/>
              <a:t> </a:t>
            </a:r>
            <a:r>
              <a:rPr lang="en-US" sz="1600" dirty="0" err="1"/>
              <a:t>cả</a:t>
            </a:r>
            <a:r>
              <a:rPr lang="en-US" sz="1600" dirty="0"/>
              <a:t> </a:t>
            </a:r>
            <a:r>
              <a:rPr lang="en-US" sz="1600" dirty="0" err="1"/>
              <a:t>mọi</a:t>
            </a:r>
            <a:r>
              <a:rPr lang="en-US" sz="1600" dirty="0"/>
              <a:t> </a:t>
            </a:r>
            <a:r>
              <a:rPr lang="en-US" sz="1600" dirty="0" err="1"/>
              <a:t>thứ</a:t>
            </a:r>
            <a:endParaRPr lang="en-US" sz="16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83608D2-73CD-2258-9225-4402C1C0A184}"/>
              </a:ext>
            </a:extLst>
          </p:cNvPr>
          <p:cNvSpPr txBox="1"/>
          <p:nvPr/>
        </p:nvSpPr>
        <p:spPr>
          <a:xfrm>
            <a:off x="3652520" y="1641727"/>
            <a:ext cx="1412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Bài</a:t>
            </a:r>
            <a:r>
              <a:rPr lang="en-US" sz="1600" dirty="0"/>
              <a:t> </a:t>
            </a:r>
            <a:r>
              <a:rPr lang="en-US" sz="1600" dirty="0" err="1"/>
              <a:t>học</a:t>
            </a:r>
            <a:r>
              <a:rPr lang="en-US" sz="1600" dirty="0"/>
              <a:t>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7830474-E9E2-C953-A99B-19B0D6CE1E7D}"/>
              </a:ext>
            </a:extLst>
          </p:cNvPr>
          <p:cNvSpPr txBox="1"/>
          <p:nvPr/>
        </p:nvSpPr>
        <p:spPr>
          <a:xfrm>
            <a:off x="3465731" y="1976365"/>
            <a:ext cx="5179258" cy="1154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/>
              <a:t>Khuyên</a:t>
            </a:r>
            <a:r>
              <a:rPr lang="en-US" sz="1600" dirty="0"/>
              <a:t> </a:t>
            </a:r>
            <a:r>
              <a:rPr lang="en-US" sz="1600" dirty="0" err="1"/>
              <a:t>nhủ</a:t>
            </a:r>
            <a:r>
              <a:rPr lang="en-US" sz="1600" dirty="0"/>
              <a:t> </a:t>
            </a:r>
            <a:r>
              <a:rPr lang="en-US" sz="1600" dirty="0" err="1"/>
              <a:t>mọi</a:t>
            </a:r>
            <a:r>
              <a:rPr lang="en-US" sz="1600" dirty="0"/>
              <a:t> </a:t>
            </a:r>
            <a:r>
              <a:rPr lang="en-US" sz="1600" dirty="0" err="1"/>
              <a:t>người</a:t>
            </a:r>
            <a:r>
              <a:rPr lang="en-US" sz="1600" dirty="0"/>
              <a:t> </a:t>
            </a:r>
            <a:r>
              <a:rPr lang="en-US" sz="1600" dirty="0" err="1"/>
              <a:t>giữ</a:t>
            </a:r>
            <a:r>
              <a:rPr lang="en-US" sz="1600" dirty="0"/>
              <a:t> </a:t>
            </a:r>
            <a:r>
              <a:rPr lang="en-US" sz="1600" dirty="0" err="1"/>
              <a:t>vững</a:t>
            </a:r>
            <a:r>
              <a:rPr lang="en-US" sz="1600" dirty="0"/>
              <a:t> </a:t>
            </a:r>
            <a:r>
              <a:rPr lang="en-US" sz="1600" dirty="0" err="1"/>
              <a:t>quan</a:t>
            </a:r>
            <a:r>
              <a:rPr lang="en-US" sz="1600" dirty="0"/>
              <a:t> </a:t>
            </a:r>
            <a:r>
              <a:rPr lang="en-US" sz="1600" dirty="0" err="1"/>
              <a:t>điểm</a:t>
            </a:r>
            <a:r>
              <a:rPr lang="en-US" sz="1600" dirty="0"/>
              <a:t> </a:t>
            </a:r>
            <a:r>
              <a:rPr lang="en-US" sz="1600" dirty="0" err="1"/>
              <a:t>lập</a:t>
            </a:r>
            <a:r>
              <a:rPr lang="en-US" sz="1600" dirty="0"/>
              <a:t> </a:t>
            </a:r>
            <a:r>
              <a:rPr lang="en-US" sz="1600" dirty="0" err="1"/>
              <a:t>trường</a:t>
            </a:r>
            <a:r>
              <a:rPr lang="en-US" sz="1600" dirty="0"/>
              <a:t> </a:t>
            </a:r>
            <a:r>
              <a:rPr lang="en-US" sz="1600" dirty="0" err="1"/>
              <a:t>kiên</a:t>
            </a:r>
            <a:r>
              <a:rPr lang="en-US" sz="1600" dirty="0"/>
              <a:t> </a:t>
            </a:r>
            <a:r>
              <a:rPr lang="en-US" sz="1600" dirty="0" err="1"/>
              <a:t>định</a:t>
            </a:r>
            <a:r>
              <a:rPr lang="en-US" sz="1600" dirty="0"/>
              <a:t>, </a:t>
            </a:r>
            <a:r>
              <a:rPr lang="en-US" sz="1600" dirty="0" err="1"/>
              <a:t>bền</a:t>
            </a:r>
            <a:r>
              <a:rPr lang="en-US" sz="1600" dirty="0"/>
              <a:t> </a:t>
            </a:r>
            <a:r>
              <a:rPr lang="en-US" sz="1600" dirty="0" err="1"/>
              <a:t>gan</a:t>
            </a:r>
            <a:r>
              <a:rPr lang="en-US" sz="1600" dirty="0"/>
              <a:t> </a:t>
            </a:r>
            <a:r>
              <a:rPr lang="en-US" sz="1600" dirty="0" err="1"/>
              <a:t>bền</a:t>
            </a:r>
            <a:r>
              <a:rPr lang="en-US" sz="1600" dirty="0"/>
              <a:t> </a:t>
            </a:r>
            <a:r>
              <a:rPr lang="en-US" sz="1600" dirty="0" err="1"/>
              <a:t>trí</a:t>
            </a:r>
            <a:r>
              <a:rPr lang="en-US" sz="1600" dirty="0"/>
              <a:t> </a:t>
            </a:r>
            <a:r>
              <a:rPr lang="en-US" sz="1600" dirty="0" err="1"/>
              <a:t>để</a:t>
            </a:r>
            <a:r>
              <a:rPr lang="en-US" sz="1600" dirty="0"/>
              <a:t> </a:t>
            </a:r>
            <a:r>
              <a:rPr lang="en-US" sz="1600" dirty="0" err="1"/>
              <a:t>đạt</a:t>
            </a:r>
            <a:r>
              <a:rPr lang="en-US" sz="1600" dirty="0"/>
              <a:t> </a:t>
            </a:r>
            <a:r>
              <a:rPr lang="en-US" sz="1600" dirty="0" err="1"/>
              <a:t>được</a:t>
            </a:r>
            <a:r>
              <a:rPr lang="en-US" sz="1600" dirty="0"/>
              <a:t> </a:t>
            </a:r>
            <a:r>
              <a:rPr lang="en-US" sz="1600" dirty="0" err="1"/>
              <a:t>mục</a:t>
            </a:r>
            <a:r>
              <a:rPr lang="en-US" sz="1600" dirty="0"/>
              <a:t> </a:t>
            </a:r>
            <a:r>
              <a:rPr lang="en-US" sz="1600" dirty="0" err="1"/>
              <a:t>tiêu</a:t>
            </a:r>
            <a:r>
              <a:rPr lang="en-US" sz="1600" dirty="0"/>
              <a:t> </a:t>
            </a:r>
            <a:r>
              <a:rPr lang="en-US" sz="1600" dirty="0" err="1"/>
              <a:t>của</a:t>
            </a:r>
            <a:r>
              <a:rPr lang="en-US" sz="1600" dirty="0"/>
              <a:t> </a:t>
            </a:r>
            <a:r>
              <a:rPr lang="en-US" sz="1600" dirty="0" err="1"/>
              <a:t>chính</a:t>
            </a:r>
            <a:r>
              <a:rPr lang="en-US" sz="1600" dirty="0"/>
              <a:t> </a:t>
            </a:r>
            <a:r>
              <a:rPr lang="en-US" sz="1600" dirty="0" err="1"/>
              <a:t>mình</a:t>
            </a:r>
            <a:r>
              <a:rPr lang="en-US" sz="1600" dirty="0"/>
              <a:t>, </a:t>
            </a:r>
            <a:r>
              <a:rPr lang="en-US" sz="1600" dirty="0" err="1"/>
              <a:t>không</a:t>
            </a:r>
            <a:r>
              <a:rPr lang="en-US" sz="1600" dirty="0"/>
              <a:t> </a:t>
            </a:r>
            <a:r>
              <a:rPr lang="en-US" sz="1600" dirty="0" err="1"/>
              <a:t>được</a:t>
            </a:r>
            <a:r>
              <a:rPr lang="en-US" sz="1600" dirty="0"/>
              <a:t> </a:t>
            </a:r>
            <a:r>
              <a:rPr lang="en-US" sz="1600" dirty="0" err="1"/>
              <a:t>dao</a:t>
            </a:r>
            <a:r>
              <a:rPr lang="en-US" sz="1600" dirty="0"/>
              <a:t> </a:t>
            </a:r>
            <a:r>
              <a:rPr lang="en-US" sz="1600" dirty="0" err="1"/>
              <a:t>động</a:t>
            </a:r>
            <a:endParaRPr lang="en-US" sz="16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135F9BE-F7FA-C22D-5BEC-8B804282625F}"/>
              </a:ext>
            </a:extLst>
          </p:cNvPr>
          <p:cNvSpPr txBox="1"/>
          <p:nvPr/>
        </p:nvSpPr>
        <p:spPr>
          <a:xfrm>
            <a:off x="3465731" y="3131040"/>
            <a:ext cx="5179258" cy="785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/>
              <a:t>Phải</a:t>
            </a:r>
            <a:r>
              <a:rPr lang="en-US" sz="1600" dirty="0"/>
              <a:t> </a:t>
            </a:r>
            <a:r>
              <a:rPr lang="en-US" sz="1600" dirty="0" err="1"/>
              <a:t>lắng</a:t>
            </a:r>
            <a:r>
              <a:rPr lang="en-US" sz="1600" dirty="0"/>
              <a:t> </a:t>
            </a:r>
            <a:r>
              <a:rPr lang="en-US" sz="1600" dirty="0" err="1"/>
              <a:t>nghe</a:t>
            </a:r>
            <a:r>
              <a:rPr lang="en-US" sz="1600" dirty="0"/>
              <a:t> ý </a:t>
            </a:r>
            <a:r>
              <a:rPr lang="en-US" sz="1600" dirty="0" err="1"/>
              <a:t>kiến</a:t>
            </a:r>
            <a:r>
              <a:rPr lang="en-US" sz="1600" dirty="0"/>
              <a:t> </a:t>
            </a:r>
            <a:r>
              <a:rPr lang="en-US" sz="1600" dirty="0" err="1"/>
              <a:t>người</a:t>
            </a:r>
            <a:r>
              <a:rPr lang="en-US" sz="1600" dirty="0"/>
              <a:t> </a:t>
            </a:r>
            <a:r>
              <a:rPr lang="en-US" sz="1600" dirty="0" err="1"/>
              <a:t>khác</a:t>
            </a:r>
            <a:r>
              <a:rPr lang="en-US" sz="1600" dirty="0"/>
              <a:t> </a:t>
            </a:r>
            <a:r>
              <a:rPr lang="en-US" sz="1600" dirty="0" err="1"/>
              <a:t>một</a:t>
            </a:r>
            <a:r>
              <a:rPr lang="en-US" sz="1600" dirty="0"/>
              <a:t> </a:t>
            </a:r>
            <a:r>
              <a:rPr lang="en-US" sz="1600" dirty="0" err="1"/>
              <a:t>cách</a:t>
            </a:r>
            <a:r>
              <a:rPr lang="en-US" sz="1600" dirty="0"/>
              <a:t> </a:t>
            </a:r>
            <a:r>
              <a:rPr lang="en-US" sz="1600" dirty="0" err="1"/>
              <a:t>chọn</a:t>
            </a:r>
            <a:r>
              <a:rPr lang="en-US" sz="1600" dirty="0"/>
              <a:t> </a:t>
            </a:r>
            <a:r>
              <a:rPr lang="en-US" sz="1600" dirty="0" err="1"/>
              <a:t>lọc</a:t>
            </a:r>
            <a:r>
              <a:rPr lang="en-US" sz="1600" dirty="0"/>
              <a:t>, </a:t>
            </a:r>
            <a:r>
              <a:rPr lang="en-US" sz="1600" dirty="0" err="1"/>
              <a:t>có</a:t>
            </a:r>
            <a:r>
              <a:rPr lang="en-US" sz="1600" dirty="0"/>
              <a:t> </a:t>
            </a:r>
            <a:r>
              <a:rPr lang="en-US" sz="1600" dirty="0" err="1"/>
              <a:t>cân</a:t>
            </a:r>
            <a:r>
              <a:rPr lang="en-US" sz="1600" dirty="0"/>
              <a:t> </a:t>
            </a:r>
            <a:r>
              <a:rPr lang="en-US" sz="1600" dirty="0" err="1"/>
              <a:t>nhắc</a:t>
            </a:r>
            <a:r>
              <a:rPr lang="en-US" sz="1600" dirty="0"/>
              <a:t>, </a:t>
            </a:r>
            <a:r>
              <a:rPr lang="en-US" sz="1600" dirty="0" err="1"/>
              <a:t>suy</a:t>
            </a:r>
            <a:r>
              <a:rPr lang="en-US" sz="1600" dirty="0"/>
              <a:t> </a:t>
            </a:r>
            <a:r>
              <a:rPr lang="en-US" sz="1600" dirty="0" err="1"/>
              <a:t>nghĩ</a:t>
            </a:r>
            <a:r>
              <a:rPr lang="en-US" sz="1600" dirty="0"/>
              <a:t> </a:t>
            </a:r>
            <a:r>
              <a:rPr lang="en-US" sz="1600" dirty="0" err="1"/>
              <a:t>đúng</a:t>
            </a:r>
            <a:r>
              <a:rPr lang="en-US" sz="1600" dirty="0"/>
              <a:t> </a:t>
            </a:r>
            <a:r>
              <a:rPr lang="en-US" sz="1600" dirty="0" err="1"/>
              <a:t>đắn</a:t>
            </a:r>
            <a:endParaRPr lang="en-US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846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  <p:bldP spid="28" grpId="0"/>
      <p:bldP spid="29" grpId="0"/>
      <p:bldP spid="31" grpId="0"/>
      <p:bldP spid="3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11165313-F947-9B6F-64CB-8F8C24B9E6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6636975" y="977961"/>
            <a:ext cx="1773105" cy="4114800"/>
          </a:xfrm>
          <a:prstGeom prst="rect">
            <a:avLst/>
          </a:prstGeom>
        </p:spPr>
      </p:pic>
      <p:sp>
        <p:nvSpPr>
          <p:cNvPr id="3" name="Hộp Văn bản 13">
            <a:extLst>
              <a:ext uri="{FF2B5EF4-FFF2-40B4-BE49-F238E27FC236}">
                <a16:creationId xmlns:a16="http://schemas.microsoft.com/office/drawing/2014/main" id="{DD261060-2314-25EE-97C6-FE5B945ACD33}"/>
              </a:ext>
            </a:extLst>
          </p:cNvPr>
          <p:cNvSpPr txBox="1"/>
          <p:nvPr/>
        </p:nvSpPr>
        <p:spPr>
          <a:xfrm>
            <a:off x="3391934" y="0"/>
            <a:ext cx="2360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LUYỆN TẬP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48A08C2-8864-BF65-9A58-32B39BC19A65}"/>
              </a:ext>
            </a:extLst>
          </p:cNvPr>
          <p:cNvSpPr/>
          <p:nvPr/>
        </p:nvSpPr>
        <p:spPr>
          <a:xfrm>
            <a:off x="1820545" y="1240790"/>
            <a:ext cx="4348480" cy="2428240"/>
          </a:xfrm>
          <a:prstGeom prst="roundRect">
            <a:avLst>
              <a:gd name="adj" fmla="val 3278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CE1D0F0-3463-24C5-2978-BF0F3E56737E}"/>
              </a:ext>
            </a:extLst>
          </p:cNvPr>
          <p:cNvSpPr/>
          <p:nvPr/>
        </p:nvSpPr>
        <p:spPr>
          <a:xfrm rot="16200000">
            <a:off x="5001580" y="1072197"/>
            <a:ext cx="554356" cy="337185"/>
          </a:xfrm>
          <a:custGeom>
            <a:avLst/>
            <a:gdLst>
              <a:gd name="connsiteX0" fmla="*/ 554356 w 554356"/>
              <a:gd name="connsiteY0" fmla="*/ 189551 h 337185"/>
              <a:gd name="connsiteX1" fmla="*/ 549067 w 554356"/>
              <a:gd name="connsiteY1" fmla="*/ 337185 h 337185"/>
              <a:gd name="connsiteX2" fmla="*/ 154306 w 554356"/>
              <a:gd name="connsiteY2" fmla="*/ 326396 h 337185"/>
              <a:gd name="connsiteX3" fmla="*/ 154322 w 554356"/>
              <a:gd name="connsiteY3" fmla="*/ 324786 h 337185"/>
              <a:gd name="connsiteX4" fmla="*/ 154305 w 554356"/>
              <a:gd name="connsiteY4" fmla="*/ 324803 h 337185"/>
              <a:gd name="connsiteX5" fmla="*/ 0 w 554356"/>
              <a:gd name="connsiteY5" fmla="*/ 324803 h 337185"/>
              <a:gd name="connsiteX6" fmla="*/ 154305 w 554356"/>
              <a:gd name="connsiteY6" fmla="*/ 168593 h 337185"/>
              <a:gd name="connsiteX7" fmla="*/ 0 w 554356"/>
              <a:gd name="connsiteY7" fmla="*/ 12383 h 337185"/>
              <a:gd name="connsiteX8" fmla="*/ 154305 w 554356"/>
              <a:gd name="connsiteY8" fmla="*/ 12383 h 337185"/>
              <a:gd name="connsiteX9" fmla="*/ 157346 w 554356"/>
              <a:gd name="connsiteY9" fmla="*/ 15461 h 337185"/>
              <a:gd name="connsiteX10" fmla="*/ 157373 w 554356"/>
              <a:gd name="connsiteY10" fmla="*/ 12703 h 337185"/>
              <a:gd name="connsiteX11" fmla="*/ 549067 w 554356"/>
              <a:gd name="connsiteY11" fmla="*/ 0 h 33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54356" h="337185">
                <a:moveTo>
                  <a:pt x="554356" y="189551"/>
                </a:moveTo>
                <a:lnTo>
                  <a:pt x="549067" y="337185"/>
                </a:lnTo>
                <a:lnTo>
                  <a:pt x="154306" y="326396"/>
                </a:lnTo>
                <a:lnTo>
                  <a:pt x="154322" y="324786"/>
                </a:lnTo>
                <a:lnTo>
                  <a:pt x="154305" y="324803"/>
                </a:lnTo>
                <a:lnTo>
                  <a:pt x="0" y="324803"/>
                </a:lnTo>
                <a:lnTo>
                  <a:pt x="154305" y="168593"/>
                </a:lnTo>
                <a:lnTo>
                  <a:pt x="0" y="12383"/>
                </a:lnTo>
                <a:lnTo>
                  <a:pt x="154305" y="12383"/>
                </a:lnTo>
                <a:lnTo>
                  <a:pt x="157346" y="15461"/>
                </a:lnTo>
                <a:lnTo>
                  <a:pt x="157373" y="12703"/>
                </a:lnTo>
                <a:lnTo>
                  <a:pt x="549067" y="0"/>
                </a:lnTo>
                <a:close/>
              </a:path>
            </a:pathLst>
          </a:custGeom>
          <a:solidFill>
            <a:srgbClr val="3333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04863EB-D963-34EC-4D6E-19C5E98B4333}"/>
              </a:ext>
            </a:extLst>
          </p:cNvPr>
          <p:cNvSpPr txBox="1"/>
          <p:nvPr/>
        </p:nvSpPr>
        <p:spPr>
          <a:xfrm>
            <a:off x="2041017" y="1809746"/>
            <a:ext cx="3907536" cy="1524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/>
              <a:t>Sau </a:t>
            </a:r>
            <a:r>
              <a:rPr lang="en-US" sz="1600" dirty="0" err="1"/>
              <a:t>khi</a:t>
            </a:r>
            <a:r>
              <a:rPr lang="en-US" sz="1600" dirty="0"/>
              <a:t> </a:t>
            </a:r>
            <a:r>
              <a:rPr lang="en-US" sz="1600" dirty="0" err="1"/>
              <a:t>đọc</a:t>
            </a:r>
            <a:r>
              <a:rPr lang="en-US" sz="1600" dirty="0"/>
              <a:t> </a:t>
            </a:r>
            <a:r>
              <a:rPr lang="en-US" sz="1600" dirty="0" err="1"/>
              <a:t>truyện</a:t>
            </a:r>
            <a:r>
              <a:rPr lang="en-US" sz="1600" dirty="0"/>
              <a:t> </a:t>
            </a:r>
            <a:r>
              <a:rPr lang="en-US" sz="1600" dirty="0" err="1"/>
              <a:t>Đẽo</a:t>
            </a:r>
            <a:r>
              <a:rPr lang="en-US" sz="1600" dirty="0"/>
              <a:t> </a:t>
            </a:r>
            <a:r>
              <a:rPr lang="en-US" sz="1600" dirty="0" err="1"/>
              <a:t>cày</a:t>
            </a:r>
            <a:r>
              <a:rPr lang="en-US" sz="1600" dirty="0"/>
              <a:t> </a:t>
            </a:r>
            <a:r>
              <a:rPr lang="en-US" sz="1600" dirty="0" err="1"/>
              <a:t>giữa</a:t>
            </a:r>
            <a:r>
              <a:rPr lang="en-US" sz="1600" dirty="0"/>
              <a:t> </a:t>
            </a:r>
            <a:r>
              <a:rPr lang="en-US" sz="1600" dirty="0" err="1"/>
              <a:t>đường</a:t>
            </a:r>
            <a:r>
              <a:rPr lang="en-US" sz="1600" dirty="0"/>
              <a:t>, </a:t>
            </a:r>
            <a:r>
              <a:rPr lang="en-US" sz="1600" dirty="0" err="1"/>
              <a:t>nếu</a:t>
            </a:r>
            <a:r>
              <a:rPr lang="en-US" sz="1600" dirty="0"/>
              <a:t> </a:t>
            </a:r>
            <a:r>
              <a:rPr lang="en-US" sz="1600" dirty="0" err="1"/>
              <a:t>như</a:t>
            </a:r>
            <a:r>
              <a:rPr lang="en-US" sz="1600" dirty="0"/>
              <a:t> </a:t>
            </a:r>
            <a:r>
              <a:rPr lang="en-US" sz="1600" dirty="0" err="1"/>
              <a:t>em</a:t>
            </a:r>
            <a:r>
              <a:rPr lang="en-US" sz="1600" dirty="0"/>
              <a:t> </a:t>
            </a:r>
            <a:r>
              <a:rPr lang="en-US" sz="1600" dirty="0" err="1"/>
              <a:t>hoá</a:t>
            </a:r>
            <a:r>
              <a:rPr lang="en-US" sz="1600" dirty="0"/>
              <a:t> </a:t>
            </a:r>
            <a:r>
              <a:rPr lang="en-US" sz="1600" dirty="0" err="1"/>
              <a:t>thân</a:t>
            </a:r>
            <a:r>
              <a:rPr lang="en-US" sz="1600" dirty="0"/>
              <a:t> </a:t>
            </a:r>
            <a:r>
              <a:rPr lang="en-US" sz="1600" dirty="0" err="1"/>
              <a:t>là</a:t>
            </a:r>
            <a:r>
              <a:rPr lang="en-US" sz="1600" dirty="0"/>
              <a:t> </a:t>
            </a:r>
            <a:r>
              <a:rPr lang="en-US" sz="1600" dirty="0" err="1"/>
              <a:t>người</a:t>
            </a:r>
            <a:r>
              <a:rPr lang="en-US" sz="1600" dirty="0"/>
              <a:t> </a:t>
            </a:r>
            <a:r>
              <a:rPr lang="en-US" sz="1600" dirty="0" err="1"/>
              <a:t>thợ</a:t>
            </a:r>
            <a:r>
              <a:rPr lang="en-US" sz="1600" dirty="0"/>
              <a:t> </a:t>
            </a:r>
            <a:r>
              <a:rPr lang="en-US" sz="1600" dirty="0" err="1"/>
              <a:t>mộc</a:t>
            </a:r>
            <a:r>
              <a:rPr lang="en-US" sz="1600" dirty="0"/>
              <a:t> </a:t>
            </a:r>
            <a:r>
              <a:rPr lang="en-US" sz="1600" dirty="0" err="1"/>
              <a:t>trong</a:t>
            </a:r>
            <a:r>
              <a:rPr lang="en-US" sz="1600" dirty="0"/>
              <a:t> </a:t>
            </a:r>
            <a:r>
              <a:rPr lang="en-US" sz="1600" dirty="0" err="1"/>
              <a:t>câu</a:t>
            </a:r>
            <a:r>
              <a:rPr lang="en-US" sz="1600" dirty="0"/>
              <a:t> </a:t>
            </a:r>
            <a:r>
              <a:rPr lang="en-US" sz="1600" dirty="0" err="1"/>
              <a:t>chuyện</a:t>
            </a:r>
            <a:r>
              <a:rPr lang="en-US" sz="1600" dirty="0"/>
              <a:t> </a:t>
            </a:r>
            <a:r>
              <a:rPr lang="en-US" sz="1600" dirty="0" err="1"/>
              <a:t>này</a:t>
            </a:r>
            <a:r>
              <a:rPr lang="en-US" sz="1600" dirty="0"/>
              <a:t>, </a:t>
            </a:r>
            <a:r>
              <a:rPr lang="en-US" sz="1600" dirty="0" err="1"/>
              <a:t>em</a:t>
            </a:r>
            <a:r>
              <a:rPr lang="en-US" sz="1600" dirty="0"/>
              <a:t> </a:t>
            </a:r>
            <a:r>
              <a:rPr lang="en-US" sz="1600" dirty="0" err="1"/>
              <a:t>sẽ</a:t>
            </a:r>
            <a:r>
              <a:rPr lang="en-US" sz="1600" dirty="0"/>
              <a:t> </a:t>
            </a:r>
            <a:r>
              <a:rPr lang="en-US" sz="1600" dirty="0" err="1"/>
              <a:t>làm</a:t>
            </a:r>
            <a:r>
              <a:rPr lang="en-US" sz="1600" dirty="0"/>
              <a:t> </a:t>
            </a:r>
            <a:r>
              <a:rPr lang="en-US" sz="1600" dirty="0" err="1"/>
              <a:t>gì</a:t>
            </a:r>
            <a:r>
              <a:rPr lang="en-US" sz="1600" dirty="0"/>
              <a:t> </a:t>
            </a:r>
            <a:r>
              <a:rPr lang="en-US" sz="1600" dirty="0" err="1"/>
              <a:t>trước</a:t>
            </a:r>
            <a:r>
              <a:rPr lang="en-US" sz="1600" dirty="0"/>
              <a:t> </a:t>
            </a:r>
            <a:r>
              <a:rPr lang="en-US" sz="1600" dirty="0" err="1"/>
              <a:t>những</a:t>
            </a:r>
            <a:r>
              <a:rPr lang="en-US" sz="1600" dirty="0"/>
              <a:t> </a:t>
            </a:r>
            <a:r>
              <a:rPr lang="en-US" sz="1600" dirty="0" err="1"/>
              <a:t>lời</a:t>
            </a:r>
            <a:r>
              <a:rPr lang="en-US" sz="1600" dirty="0"/>
              <a:t> </a:t>
            </a:r>
            <a:r>
              <a:rPr lang="en-US" sz="1600" dirty="0" err="1"/>
              <a:t>khuyên</a:t>
            </a:r>
            <a:r>
              <a:rPr lang="en-US" sz="1600" dirty="0"/>
              <a:t> </a:t>
            </a:r>
            <a:r>
              <a:rPr lang="en-US" sz="1600" dirty="0" err="1"/>
              <a:t>như</a:t>
            </a:r>
            <a:r>
              <a:rPr lang="en-US" sz="1600" dirty="0"/>
              <a:t> </a:t>
            </a:r>
            <a:r>
              <a:rPr lang="en-US" sz="1600" dirty="0" err="1"/>
              <a:t>vậy</a:t>
            </a:r>
            <a:r>
              <a:rPr lang="en-US" sz="1600" dirty="0"/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195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18" grpId="0" animBg="1"/>
      <p:bldP spid="2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ar: 5 Points 9">
            <a:extLst>
              <a:ext uri="{FF2B5EF4-FFF2-40B4-BE49-F238E27FC236}">
                <a16:creationId xmlns:a16="http://schemas.microsoft.com/office/drawing/2014/main" id="{75FE17B7-0B29-42F7-9F5D-E9FC82F61E90}"/>
              </a:ext>
            </a:extLst>
          </p:cNvPr>
          <p:cNvSpPr/>
          <p:nvPr/>
        </p:nvSpPr>
        <p:spPr>
          <a:xfrm>
            <a:off x="2988129" y="987879"/>
            <a:ext cx="3167743" cy="3167743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E8F67B-0360-4E64-A353-BF62688823B3}"/>
              </a:ext>
            </a:extLst>
          </p:cNvPr>
          <p:cNvSpPr/>
          <p:nvPr/>
        </p:nvSpPr>
        <p:spPr>
          <a:xfrm>
            <a:off x="2107864" y="645501"/>
            <a:ext cx="4928272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4050" b="1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VIỆT NAM VÔ ĐỊCH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134" y="2487436"/>
            <a:ext cx="371475" cy="3286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D9B580-C5E8-45B2-A1EF-E7199F53C9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219" y="1728785"/>
            <a:ext cx="371475" cy="3286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7EDFB4C-4700-4A7B-9607-731565FBCF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276" y="1435891"/>
            <a:ext cx="371475" cy="3286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7D0E068-19C2-43F5-B460-BC1DB84965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765" y="2057398"/>
            <a:ext cx="371475" cy="3286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AF924DE-F71B-40AE-A7C8-052F663021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796" y="2547595"/>
            <a:ext cx="371475" cy="3286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37D38D4-0C76-471D-AA2B-3A58640124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774" y="2383289"/>
            <a:ext cx="371475" cy="3286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2AC131E-4AC7-4656-8620-E8BD9A61AF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-253652" y="2504906"/>
            <a:ext cx="2211558" cy="274532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95CAE58-9B77-499B-8225-17C5C1AD251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589" b="100000" l="30273" r="100000">
                        <a14:foregroundMark x1="60449" y1="75521" x2="64160" y2="75521"/>
                        <a14:foregroundMark x1="37109" y1="71094" x2="38574" y2="70052"/>
                        <a14:foregroundMark x1="37109" y1="71354" x2="37109" y2="72135"/>
                        <a14:foregroundMark x1="36230" y1="95182" x2="34766" y2="99870"/>
                        <a14:foregroundMark x1="64941" y1="95833" x2="66211" y2="99870"/>
                        <a14:foregroundMark x1="73828" y1="95833" x2="76465" y2="97396"/>
                        <a14:foregroundMark x1="80176" y1="92969" x2="84473" y2="95703"/>
                        <a14:foregroundMark x1="93945" y1="93099" x2="99219" y2="98047"/>
                        <a14:foregroundMark x1="40820" y1="67057" x2="43848" y2="68620"/>
                        <a14:foregroundMark x1="46094" y1="65495" x2="46484" y2="67057"/>
                        <a14:backgroundMark x1="34766" y1="78776" x2="34961" y2="77865"/>
                        <a14:backgroundMark x1="45508" y1="80859" x2="46484" y2="80599"/>
                        <a14:backgroundMark x1="44434" y1="65234" x2="45117" y2="66406"/>
                        <a14:backgroundMark x1="36035" y1="73828" x2="35742" y2="74609"/>
                        <a14:backgroundMark x1="46094" y1="67969" x2="45508" y2="66667"/>
                        <a14:backgroundMark x1="42773" y1="65234" x2="44043" y2="65495"/>
                        <a14:backgroundMark x1="56152" y1="60026" x2="54297" y2="59505"/>
                        <a14:backgroundMark x1="56348" y1="74349" x2="56836" y2="74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05" t="36722" b="5175"/>
          <a:stretch/>
        </p:blipFill>
        <p:spPr>
          <a:xfrm>
            <a:off x="5163221" y="2726038"/>
            <a:ext cx="4054947" cy="241746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E429FBD-C62A-4B78-B188-3CE5FC4520CC}"/>
              </a:ext>
            </a:extLst>
          </p:cNvPr>
          <p:cNvSpPr/>
          <p:nvPr/>
        </p:nvSpPr>
        <p:spPr>
          <a:xfrm>
            <a:off x="1602917" y="1570956"/>
            <a:ext cx="593816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4050" b="1" kern="120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 TẬP LÀM THỦ MÔN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718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8" y="786983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44" y="622086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610" y="946235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39" y="2585120"/>
            <a:ext cx="443522" cy="443522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80009" y="2790496"/>
            <a:ext cx="8983980" cy="77887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1.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Văn </a:t>
            </a:r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Đẽo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cày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giữa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thuộc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loại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1"/>
          <p:cNvSpPr/>
          <p:nvPr/>
        </p:nvSpPr>
        <p:spPr>
          <a:xfrm>
            <a:off x="80010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1800" kern="1200" noProof="1">
                <a:solidFill>
                  <a:prstClr val="white"/>
                </a:solidFill>
                <a:cs typeface="Arial" panose="020B0604020202020204" pitchFamily="34" charset="0"/>
              </a:rPr>
              <a:t>Truyện cười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80009" y="4413448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1800" kern="1200" noProof="1">
                <a:solidFill>
                  <a:prstClr val="white"/>
                </a:solidFill>
                <a:cs typeface="Arial" panose="020B0604020202020204" pitchFamily="34" charset="0"/>
              </a:rPr>
              <a:t>Truyện cổ tích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4793761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18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Truyện truyền thuyết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4"/>
          <p:cNvSpPr/>
          <p:nvPr/>
        </p:nvSpPr>
        <p:spPr>
          <a:xfrm>
            <a:off x="4793760" y="4396330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1800" kern="1200" noProof="1">
                <a:solidFill>
                  <a:prstClr val="white"/>
                </a:solidFill>
                <a:cs typeface="Arial" panose="020B0604020202020204" pitchFamily="34" charset="0"/>
              </a:rPr>
              <a:t>Truyện ngụ ngôn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095" y="91688"/>
            <a:ext cx="2167316" cy="10607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640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332 -0.45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2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32 -0.45 L -0.04271 -0.2419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1039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579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0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797 -0.24143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98" y="-1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71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7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7305 -0.23287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1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995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509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"/>
                            </p:stCondLst>
                            <p:childTnLst>
                              <p:par>
                                <p:cTn id="89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2773 -0.3081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-15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9128 0.0081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394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2" grpId="1" animBg="1"/>
      <p:bldP spid="12" grpId="2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8" y="786983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359" y="572080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119" y="902740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39" y="2585120"/>
            <a:ext cx="443522" cy="443522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80009" y="2790496"/>
            <a:ext cx="8983980" cy="77887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2. 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Mục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đích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chính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truyện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ngụ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ngôn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endParaRPr lang="en-US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1"/>
          <p:cNvSpPr/>
          <p:nvPr/>
        </p:nvSpPr>
        <p:spPr>
          <a:xfrm>
            <a:off x="80010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1800" noProof="1">
                <a:latin typeface="Arial" panose="020B0604020202020204" pitchFamily="34" charset="0"/>
                <a:cs typeface="Arial" panose="020B0604020202020204" pitchFamily="34" charset="0"/>
              </a:rPr>
              <a:t>Kể chuyện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80009" y="4413448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C. </a:t>
            </a:r>
            <a:r>
              <a:rPr lang="en-US" sz="1800" kern="1200" noProof="1">
                <a:solidFill>
                  <a:prstClr val="white"/>
                </a:solidFill>
                <a:cs typeface="Tahoma" panose="020B0604030504040204" pitchFamily="34" charset="0"/>
              </a:rPr>
              <a:t>Thể hiện cảm xúc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4793761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B. </a:t>
            </a:r>
            <a:r>
              <a:rPr lang="en-US" sz="1800" kern="1200" noProof="1">
                <a:solidFill>
                  <a:prstClr val="white"/>
                </a:solidFill>
                <a:cs typeface="Tahoma" panose="020B0604030504040204" pitchFamily="34" charset="0"/>
              </a:rPr>
              <a:t>Gửi gắm ý tưởng, bài học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4"/>
          <p:cNvSpPr/>
          <p:nvPr/>
        </p:nvSpPr>
        <p:spPr>
          <a:xfrm>
            <a:off x="4793760" y="4396330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D. </a:t>
            </a:r>
            <a:r>
              <a:rPr lang="en-US" sz="1800" kern="1200" noProof="1">
                <a:solidFill>
                  <a:prstClr val="white"/>
                </a:solidFill>
                <a:cs typeface="Tahoma" panose="020B0604030504040204" pitchFamily="34" charset="0"/>
              </a:rPr>
              <a:t>Truyền đạt kinh nghiệm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209" y="9896"/>
            <a:ext cx="2167316" cy="10607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135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0833 -0.23241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116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1.48148E-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549 -0.30856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-15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3932 -0.02338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6" y="-1181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"/>
                            </p:stCondLst>
                            <p:childTnLst>
                              <p:par>
                                <p:cTn id="7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02 -0.24514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-122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315 0.00208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93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"/>
                            </p:stCondLst>
                            <p:childTnLst>
                              <p:par>
                                <p:cTn id="8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"/>
                            </p:stCondLst>
                            <p:childTnLst>
                              <p:par>
                                <p:cTn id="10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8073 -0.43449 " pathEditMode="relative" rAng="0" ptsTypes="AA">
                                      <p:cBhvr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6" y="-2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8073 -0.43449 L 0.18073 -0.22824 " pathEditMode="relative" rAng="0" ptsTypes="AA">
                                      <p:cBhvr>
                                        <p:cTn id="10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301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0.00231 " pathEditMode="relative" rAng="0" ptsTypes="AA">
                                      <p:cBhvr>
                                        <p:cTn id="1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-116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1" grpId="1" animBg="1"/>
      <p:bldP spid="11" grpId="2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8" y="786983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44" y="622086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610" y="946235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39" y="2585120"/>
            <a:ext cx="443522" cy="443522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80009" y="2790496"/>
            <a:ext cx="8983980" cy="77887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3.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 “</a:t>
            </a:r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Đẽo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cày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giữa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”, </a:t>
            </a:r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thợ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xử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lí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sao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1"/>
          <p:cNvSpPr/>
          <p:nvPr/>
        </p:nvSpPr>
        <p:spPr>
          <a:xfrm>
            <a:off x="80010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  <a:defRPr/>
            </a:pPr>
            <a:r>
              <a:rPr kumimoji="0" lang="vi-VN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  <a:sym typeface="Arial"/>
              </a:rPr>
              <a:t>A. </a:t>
            </a:r>
            <a:r>
              <a:rPr lang="en-US" sz="1800" noProof="1"/>
              <a:t>Lắng nghe và không quan tâm</a:t>
            </a:r>
            <a:endParaRPr kumimoji="0" lang="vi-VN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3"/>
          <p:cNvSpPr/>
          <p:nvPr/>
        </p:nvSpPr>
        <p:spPr>
          <a:xfrm>
            <a:off x="80009" y="4413448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  <a:defRPr/>
            </a:pPr>
            <a:r>
              <a:rPr kumimoji="0" lang="vi-VN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C. </a:t>
            </a:r>
            <a:r>
              <a:rPr lang="en-US" sz="18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 lại sau này xem </a:t>
            </a:r>
            <a:endParaRPr kumimoji="0" lang="vi-VN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2"/>
          <p:cNvSpPr/>
          <p:nvPr/>
        </p:nvSpPr>
        <p:spPr>
          <a:xfrm>
            <a:off x="4793761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B. </a:t>
            </a:r>
            <a:r>
              <a:rPr lang="en-US" sz="18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 hỏi và lựa chọn góp ý đúng để làm</a:t>
            </a:r>
            <a:endParaRPr kumimoji="0" lang="vi-VN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4"/>
          <p:cNvSpPr/>
          <p:nvPr/>
        </p:nvSpPr>
        <p:spPr>
          <a:xfrm>
            <a:off x="4793760" y="4396330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  <a:defRPr/>
            </a:pPr>
            <a:r>
              <a:rPr kumimoji="0" lang="vi-VN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D. </a:t>
            </a:r>
            <a:r>
              <a:rPr lang="en-US" sz="18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 chóng làm theo lời khuyên của người khác</a:t>
            </a:r>
            <a:endParaRPr kumimoji="0" lang="vi-VN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095" y="91688"/>
            <a:ext cx="2167316" cy="10607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042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332 -0.45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2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32 -0.45 L -0.04271 -0.2419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1039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579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0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797 -0.24143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98" y="-1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71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7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7305 -0.23287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1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995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509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"/>
                            </p:stCondLst>
                            <p:childTnLst>
                              <p:par>
                                <p:cTn id="89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2773 -0.3081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-15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9128 0.0081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394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2" grpId="1" animBg="1"/>
      <p:bldP spid="12" grpId="2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8" y="786983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228" y="572080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315" y="983596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39" y="2585120"/>
            <a:ext cx="443522" cy="443522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80009" y="2790496"/>
            <a:ext cx="8983980" cy="77887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4. 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Ý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nghĩa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chính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ngữ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“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đẽo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cày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giữa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”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1"/>
          <p:cNvSpPr/>
          <p:nvPr/>
        </p:nvSpPr>
        <p:spPr>
          <a:xfrm>
            <a:off x="80010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cs typeface="Arial" panose="020B0604020202020204" pitchFamily="34" charset="0"/>
              </a:rPr>
              <a:t>A. </a:t>
            </a:r>
            <a:r>
              <a:rPr lang="en-US" sz="1800" kern="1200" noProof="1">
                <a:solidFill>
                  <a:prstClr val="white"/>
                </a:solidFill>
                <a:cs typeface="Arial" panose="020B0604020202020204" pitchFamily="34" charset="0"/>
              </a:rPr>
              <a:t>Nên nghe theo người khác</a:t>
            </a:r>
            <a:endParaRPr lang="vi-VN" sz="1800" kern="1200" noProof="1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80009" y="4413448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cs typeface="Arial" panose="020B0604020202020204" pitchFamily="34" charset="0"/>
              </a:rPr>
              <a:t>C. </a:t>
            </a:r>
            <a:r>
              <a:rPr lang="en-US" sz="1800" noProof="1"/>
              <a:t>Cả 3 đáp án trên</a:t>
            </a:r>
            <a:endParaRPr lang="vi-VN" sz="1800" kern="1200" noProof="1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4793761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cs typeface="Arial" panose="020B0604020202020204" pitchFamily="34" charset="0"/>
              </a:rPr>
              <a:t>B. </a:t>
            </a:r>
            <a:r>
              <a:rPr lang="en-US" sz="1800" kern="1200" noProof="1">
                <a:solidFill>
                  <a:prstClr val="white"/>
                </a:solidFill>
                <a:cs typeface="Arial" panose="020B0604020202020204" pitchFamily="34" charset="0"/>
              </a:rPr>
              <a:t>Lắng nghe và học hỏi trước góp ý người khác</a:t>
            </a:r>
            <a:endParaRPr lang="vi-VN" sz="1800" kern="1200" noProof="1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12" name="4"/>
          <p:cNvSpPr/>
          <p:nvPr/>
        </p:nvSpPr>
        <p:spPr>
          <a:xfrm>
            <a:off x="4793760" y="4396330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cs typeface="Arial" panose="020B0604020202020204" pitchFamily="34" charset="0"/>
              </a:rPr>
              <a:t>D. </a:t>
            </a:r>
            <a:r>
              <a:rPr lang="en-US" sz="1800" noProof="1"/>
              <a:t>Phê phán những người không có chính kiến của mình, tin người và không tập trung</a:t>
            </a:r>
            <a:endParaRPr lang="vi-VN" sz="1800" kern="1200" noProof="1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026" y="247440"/>
            <a:ext cx="2167316" cy="10607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108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02422 -0.41019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" y="-20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422 -0.41018 L 0.02422 -0.24143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2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5169 -0.23866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1" y="-11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67 -0.31481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-1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075 -0.00231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-116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148 -0.24305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81" y="-12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250"/>
                            </p:stCondLst>
                            <p:childTnLst>
                              <p:par>
                                <p:cTn id="120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0" grpId="2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8" y="786983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44" y="622086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610" y="946235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39" y="2585120"/>
            <a:ext cx="443522" cy="443522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80009" y="2790496"/>
            <a:ext cx="8983980" cy="77887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 5.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nổi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bật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truyện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ngụ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ngôn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1"/>
          <p:cNvSpPr/>
          <p:nvPr/>
        </p:nvSpPr>
        <p:spPr>
          <a:xfrm>
            <a:off x="80010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  <a:defRPr/>
            </a:pPr>
            <a:r>
              <a:rPr kumimoji="0" lang="vi-VN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  <a:sym typeface="Arial"/>
              </a:rPr>
              <a:t>A. </a:t>
            </a:r>
            <a:r>
              <a:rPr lang="en-US" sz="1800" kern="1200" noProof="1">
                <a:solidFill>
                  <a:prstClr val="white"/>
                </a:solidFill>
                <a:cs typeface="Arial" panose="020B0604020202020204" pitchFamily="34" charset="0"/>
              </a:rPr>
              <a:t>Ẩn dụ đầy kịch tính</a:t>
            </a:r>
            <a:endParaRPr kumimoji="0" lang="vi-VN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3"/>
              <p:cNvSpPr/>
              <p:nvPr/>
            </p:nvSpPr>
            <p:spPr>
              <a:xfrm>
                <a:off x="80009" y="4413448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vi-VN" sz="1800" b="0" i="0" u="none" strike="noStrike" kern="1200" cap="none" spc="0" normalizeH="0" baseline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/>
                  </a:rPr>
                  <a:t>C.</a:t>
                </a:r>
                <a:r>
                  <a:rPr kumimoji="0" lang="en-US" sz="1800" b="0" i="0" u="none" strike="noStrike" kern="1200" cap="none" spc="0" normalizeH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/>
                  </a:rPr>
                  <a:t> Tố cáo xã hội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	</m:t>
                    </m:r>
                  </m:oMath>
                </a14:m>
                <a:endParaRPr kumimoji="0" lang="vi-VN" sz="1800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0" name="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9" y="4413448"/>
                <a:ext cx="4270229" cy="66800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2"/>
          <p:cNvSpPr/>
          <p:nvPr/>
        </p:nvSpPr>
        <p:spPr>
          <a:xfrm>
            <a:off x="4793761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  <a:defRPr/>
            </a:pPr>
            <a:r>
              <a:rPr kumimoji="0" lang="vi-VN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  <a:sym typeface="Arial"/>
              </a:rPr>
              <a:t>B. </a:t>
            </a: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  <a:sym typeface="Arial"/>
              </a:rPr>
              <a:t>Giáo</a:t>
            </a:r>
            <a:r>
              <a:rPr kumimoji="0" lang="en-US" sz="1800" b="0" i="0" u="none" strike="noStrike" kern="1200" cap="none" spc="0" normalizeH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  <a:sym typeface="Arial"/>
              </a:rPr>
              <a:t> dục con người</a:t>
            </a:r>
            <a:endParaRPr kumimoji="0" lang="vi-VN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4"/>
          <p:cNvSpPr/>
          <p:nvPr/>
        </p:nvSpPr>
        <p:spPr>
          <a:xfrm>
            <a:off x="4793760" y="4396330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kumimoji="0" lang="vi-VN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  <a:sym typeface="Arial"/>
              </a:rPr>
              <a:t>D. </a:t>
            </a: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  <a:sym typeface="Arial"/>
              </a:rPr>
              <a:t>Cải</a:t>
            </a:r>
            <a:r>
              <a:rPr kumimoji="0" lang="en-US" sz="1800" b="0" i="0" u="none" strike="noStrike" kern="1200" cap="none" spc="0" normalizeH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  <a:sym typeface="Arial"/>
              </a:rPr>
              <a:t> tạo con người và xã hội</a:t>
            </a:r>
            <a:endParaRPr lang="en-US" sz="18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095" y="91688"/>
            <a:ext cx="2167316" cy="10607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642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332 -0.45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2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32 -0.45 L -0.04271 -0.2419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1039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579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0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797 -0.24143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98" y="-1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71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7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7305 -0.23287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1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995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509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"/>
                            </p:stCondLst>
                            <p:childTnLst>
                              <p:par>
                                <p:cTn id="89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2773 -0.3081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-15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9128 0.0081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394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2" grpId="1" animBg="1"/>
      <p:bldP spid="12" grpId="2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11165313-F947-9B6F-64CB-8F8C24B9E6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6636975" y="977961"/>
            <a:ext cx="1773105" cy="4114800"/>
          </a:xfrm>
          <a:prstGeom prst="rect">
            <a:avLst/>
          </a:prstGeom>
        </p:spPr>
      </p:pic>
      <p:sp>
        <p:nvSpPr>
          <p:cNvPr id="3" name="Hộp Văn bản 13">
            <a:extLst>
              <a:ext uri="{FF2B5EF4-FFF2-40B4-BE49-F238E27FC236}">
                <a16:creationId xmlns:a16="http://schemas.microsoft.com/office/drawing/2014/main" id="{DD261060-2314-25EE-97C6-FE5B945ACD33}"/>
              </a:ext>
            </a:extLst>
          </p:cNvPr>
          <p:cNvSpPr txBox="1"/>
          <p:nvPr/>
        </p:nvSpPr>
        <p:spPr>
          <a:xfrm>
            <a:off x="3391934" y="-3219"/>
            <a:ext cx="2360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VẬN DỤNG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48A08C2-8864-BF65-9A58-32B39BC19A65}"/>
              </a:ext>
            </a:extLst>
          </p:cNvPr>
          <p:cNvSpPr/>
          <p:nvPr/>
        </p:nvSpPr>
        <p:spPr>
          <a:xfrm>
            <a:off x="1820545" y="1240790"/>
            <a:ext cx="4348480" cy="2428240"/>
          </a:xfrm>
          <a:prstGeom prst="roundRect">
            <a:avLst>
              <a:gd name="adj" fmla="val 3278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CE1D0F0-3463-24C5-2978-BF0F3E56737E}"/>
              </a:ext>
            </a:extLst>
          </p:cNvPr>
          <p:cNvSpPr/>
          <p:nvPr/>
        </p:nvSpPr>
        <p:spPr>
          <a:xfrm rot="16200000">
            <a:off x="5001580" y="1072197"/>
            <a:ext cx="554356" cy="337185"/>
          </a:xfrm>
          <a:custGeom>
            <a:avLst/>
            <a:gdLst>
              <a:gd name="connsiteX0" fmla="*/ 554356 w 554356"/>
              <a:gd name="connsiteY0" fmla="*/ 189551 h 337185"/>
              <a:gd name="connsiteX1" fmla="*/ 549067 w 554356"/>
              <a:gd name="connsiteY1" fmla="*/ 337185 h 337185"/>
              <a:gd name="connsiteX2" fmla="*/ 154306 w 554356"/>
              <a:gd name="connsiteY2" fmla="*/ 326396 h 337185"/>
              <a:gd name="connsiteX3" fmla="*/ 154322 w 554356"/>
              <a:gd name="connsiteY3" fmla="*/ 324786 h 337185"/>
              <a:gd name="connsiteX4" fmla="*/ 154305 w 554356"/>
              <a:gd name="connsiteY4" fmla="*/ 324803 h 337185"/>
              <a:gd name="connsiteX5" fmla="*/ 0 w 554356"/>
              <a:gd name="connsiteY5" fmla="*/ 324803 h 337185"/>
              <a:gd name="connsiteX6" fmla="*/ 154305 w 554356"/>
              <a:gd name="connsiteY6" fmla="*/ 168593 h 337185"/>
              <a:gd name="connsiteX7" fmla="*/ 0 w 554356"/>
              <a:gd name="connsiteY7" fmla="*/ 12383 h 337185"/>
              <a:gd name="connsiteX8" fmla="*/ 154305 w 554356"/>
              <a:gd name="connsiteY8" fmla="*/ 12383 h 337185"/>
              <a:gd name="connsiteX9" fmla="*/ 157346 w 554356"/>
              <a:gd name="connsiteY9" fmla="*/ 15461 h 337185"/>
              <a:gd name="connsiteX10" fmla="*/ 157373 w 554356"/>
              <a:gd name="connsiteY10" fmla="*/ 12703 h 337185"/>
              <a:gd name="connsiteX11" fmla="*/ 549067 w 554356"/>
              <a:gd name="connsiteY11" fmla="*/ 0 h 33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54356" h="337185">
                <a:moveTo>
                  <a:pt x="554356" y="189551"/>
                </a:moveTo>
                <a:lnTo>
                  <a:pt x="549067" y="337185"/>
                </a:lnTo>
                <a:lnTo>
                  <a:pt x="154306" y="326396"/>
                </a:lnTo>
                <a:lnTo>
                  <a:pt x="154322" y="324786"/>
                </a:lnTo>
                <a:lnTo>
                  <a:pt x="154305" y="324803"/>
                </a:lnTo>
                <a:lnTo>
                  <a:pt x="0" y="324803"/>
                </a:lnTo>
                <a:lnTo>
                  <a:pt x="154305" y="168593"/>
                </a:lnTo>
                <a:lnTo>
                  <a:pt x="0" y="12383"/>
                </a:lnTo>
                <a:lnTo>
                  <a:pt x="154305" y="12383"/>
                </a:lnTo>
                <a:lnTo>
                  <a:pt x="157346" y="15461"/>
                </a:lnTo>
                <a:lnTo>
                  <a:pt x="157373" y="12703"/>
                </a:lnTo>
                <a:lnTo>
                  <a:pt x="549067" y="0"/>
                </a:lnTo>
                <a:close/>
              </a:path>
            </a:pathLst>
          </a:custGeom>
          <a:solidFill>
            <a:srgbClr val="3333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04863EB-D963-34EC-4D6E-19C5E98B4333}"/>
              </a:ext>
            </a:extLst>
          </p:cNvPr>
          <p:cNvSpPr txBox="1"/>
          <p:nvPr/>
        </p:nvSpPr>
        <p:spPr>
          <a:xfrm>
            <a:off x="2041017" y="2062238"/>
            <a:ext cx="3907536" cy="785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 err="1"/>
              <a:t>Viết</a:t>
            </a:r>
            <a:r>
              <a:rPr lang="en-US" sz="1600" dirty="0"/>
              <a:t> </a:t>
            </a:r>
            <a:r>
              <a:rPr lang="en-US" sz="1600" dirty="0" err="1"/>
              <a:t>đoạn</a:t>
            </a:r>
            <a:r>
              <a:rPr lang="en-US" sz="1600" dirty="0"/>
              <a:t> </a:t>
            </a:r>
            <a:r>
              <a:rPr lang="en-US" sz="1600" dirty="0" err="1"/>
              <a:t>văn</a:t>
            </a:r>
            <a:r>
              <a:rPr lang="en-US" sz="1600" dirty="0"/>
              <a:t> (5 – 7 </a:t>
            </a:r>
            <a:r>
              <a:rPr lang="en-US" sz="1600" dirty="0" err="1"/>
              <a:t>câu</a:t>
            </a:r>
            <a:r>
              <a:rPr lang="en-US" sz="1600" dirty="0"/>
              <a:t>) </a:t>
            </a:r>
            <a:r>
              <a:rPr lang="en-US" sz="1600" dirty="0" err="1"/>
              <a:t>có</a:t>
            </a:r>
            <a:r>
              <a:rPr lang="en-US" sz="1600" dirty="0"/>
              <a:t> </a:t>
            </a:r>
            <a:r>
              <a:rPr lang="en-US" sz="1600" dirty="0" err="1"/>
              <a:t>sử</a:t>
            </a:r>
            <a:r>
              <a:rPr lang="en-US" sz="1600" dirty="0"/>
              <a:t> </a:t>
            </a:r>
            <a:r>
              <a:rPr lang="en-US" sz="1600" dirty="0" err="1"/>
              <a:t>dụng</a:t>
            </a:r>
            <a:r>
              <a:rPr lang="en-US" sz="1600" dirty="0"/>
              <a:t> </a:t>
            </a:r>
            <a:r>
              <a:rPr lang="en-US" sz="1600" dirty="0" err="1"/>
              <a:t>thành</a:t>
            </a:r>
            <a:r>
              <a:rPr lang="en-US" sz="1600" dirty="0"/>
              <a:t> </a:t>
            </a:r>
            <a:r>
              <a:rPr lang="en-US" sz="1600" dirty="0" err="1"/>
              <a:t>ngữ</a:t>
            </a:r>
            <a:r>
              <a:rPr lang="en-US" sz="1600" dirty="0"/>
              <a:t> </a:t>
            </a:r>
            <a:r>
              <a:rPr lang="en-US" sz="1600" dirty="0" err="1"/>
              <a:t>đẽo</a:t>
            </a:r>
            <a:r>
              <a:rPr lang="en-US" sz="1600" dirty="0"/>
              <a:t> </a:t>
            </a:r>
            <a:r>
              <a:rPr lang="en-US" sz="1600" dirty="0" err="1"/>
              <a:t>cày</a:t>
            </a:r>
            <a:r>
              <a:rPr lang="en-US" sz="1600" dirty="0"/>
              <a:t> </a:t>
            </a:r>
            <a:r>
              <a:rPr lang="en-US" sz="1600" dirty="0" err="1"/>
              <a:t>giữa</a:t>
            </a:r>
            <a:r>
              <a:rPr lang="en-US" sz="1600" dirty="0"/>
              <a:t> </a:t>
            </a:r>
            <a:r>
              <a:rPr lang="en-US" sz="1600" dirty="0" err="1"/>
              <a:t>đường</a:t>
            </a:r>
            <a:r>
              <a:rPr lang="en-US" sz="1600" dirty="0"/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106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F90FFC-9F71-E934-F1C1-8971B12C7860}"/>
              </a:ext>
            </a:extLst>
          </p:cNvPr>
          <p:cNvSpPr txBox="1"/>
          <p:nvPr/>
        </p:nvSpPr>
        <p:spPr>
          <a:xfrm>
            <a:off x="370390" y="347240"/>
            <a:ext cx="7037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dirty="0" err="1"/>
              <a:t>Về</a:t>
            </a:r>
            <a:r>
              <a:rPr lang="en-US" sz="1800" dirty="0"/>
              <a:t> </a:t>
            </a:r>
            <a:r>
              <a:rPr lang="en-US" sz="1800" dirty="0" err="1"/>
              <a:t>nội</a:t>
            </a:r>
            <a:r>
              <a:rPr lang="en-US" sz="1800" dirty="0"/>
              <a:t> dung: </a:t>
            </a:r>
            <a:r>
              <a:rPr lang="en-US" sz="1800" dirty="0" err="1"/>
              <a:t>Trình</a:t>
            </a:r>
            <a:r>
              <a:rPr lang="en-US" sz="1800" dirty="0"/>
              <a:t> </a:t>
            </a:r>
            <a:r>
              <a:rPr lang="en-US" sz="1800" dirty="0" err="1"/>
              <a:t>bày</a:t>
            </a:r>
            <a:r>
              <a:rPr lang="en-US" sz="1800" dirty="0"/>
              <a:t> </a:t>
            </a:r>
            <a:r>
              <a:rPr lang="en-US" sz="1800" dirty="0" err="1"/>
              <a:t>được</a:t>
            </a:r>
            <a:r>
              <a:rPr lang="en-US" sz="1800" dirty="0"/>
              <a:t> </a:t>
            </a:r>
            <a:r>
              <a:rPr lang="en-US" sz="1800" dirty="0" err="1"/>
              <a:t>một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nội</a:t>
            </a:r>
            <a:r>
              <a:rPr lang="en-US" sz="1800" dirty="0"/>
              <a:t> dung </a:t>
            </a:r>
            <a:r>
              <a:rPr lang="en-US" sz="1800" dirty="0" err="1"/>
              <a:t>hoàn</a:t>
            </a:r>
            <a:r>
              <a:rPr lang="en-US" sz="1800" dirty="0"/>
              <a:t> </a:t>
            </a:r>
            <a:r>
              <a:rPr lang="en-US" sz="1800" dirty="0" err="1"/>
              <a:t>chỉnh</a:t>
            </a:r>
            <a:r>
              <a:rPr lang="en-US" sz="1800" dirty="0"/>
              <a:t> </a:t>
            </a:r>
            <a:r>
              <a:rPr lang="en-US" sz="1800" dirty="0" err="1"/>
              <a:t>có</a:t>
            </a:r>
            <a:r>
              <a:rPr lang="en-US" sz="1800" dirty="0"/>
              <a:t> </a:t>
            </a:r>
            <a:r>
              <a:rPr lang="en-US" sz="1800" dirty="0" err="1"/>
              <a:t>liên</a:t>
            </a:r>
            <a:r>
              <a:rPr lang="en-US" sz="1800" dirty="0"/>
              <a:t> </a:t>
            </a:r>
            <a:r>
              <a:rPr lang="en-US" sz="1800" dirty="0" err="1"/>
              <a:t>quan</a:t>
            </a:r>
            <a:r>
              <a:rPr lang="en-US" sz="1800" dirty="0"/>
              <a:t> </a:t>
            </a:r>
            <a:r>
              <a:rPr lang="en-US" sz="1800" dirty="0" err="1"/>
              <a:t>trực</a:t>
            </a:r>
            <a:r>
              <a:rPr lang="en-US" sz="1800" dirty="0"/>
              <a:t> </a:t>
            </a:r>
            <a:r>
              <a:rPr lang="en-US" sz="1800" dirty="0" err="1"/>
              <a:t>tiếp</a:t>
            </a:r>
            <a:r>
              <a:rPr lang="en-US" sz="1800" dirty="0"/>
              <a:t> </a:t>
            </a:r>
            <a:r>
              <a:rPr lang="en-US" sz="1800" dirty="0" err="1"/>
              <a:t>đến</a:t>
            </a:r>
            <a:r>
              <a:rPr lang="en-US" sz="1800" dirty="0"/>
              <a:t> </a:t>
            </a:r>
            <a:r>
              <a:rPr lang="en-US" sz="1800" dirty="0" err="1"/>
              <a:t>thành</a:t>
            </a:r>
            <a:r>
              <a:rPr lang="en-US" sz="1800" dirty="0"/>
              <a:t> </a:t>
            </a:r>
            <a:r>
              <a:rPr lang="en-US" sz="1800" dirty="0" err="1"/>
              <a:t>ngữ</a:t>
            </a:r>
            <a:r>
              <a:rPr lang="en-US" sz="1800" dirty="0"/>
              <a:t> </a:t>
            </a:r>
            <a:r>
              <a:rPr lang="en-US" sz="1800" i="1" dirty="0" err="1"/>
              <a:t>Đẽo</a:t>
            </a:r>
            <a:r>
              <a:rPr lang="en-US" sz="1800" i="1" dirty="0"/>
              <a:t> </a:t>
            </a:r>
            <a:r>
              <a:rPr lang="en-US" sz="1800" i="1" dirty="0" err="1"/>
              <a:t>cày</a:t>
            </a:r>
            <a:r>
              <a:rPr lang="en-US" sz="1800" i="1" dirty="0"/>
              <a:t> </a:t>
            </a:r>
            <a:r>
              <a:rPr lang="en-US" sz="1800" i="1" dirty="0" err="1"/>
              <a:t>giữa</a:t>
            </a:r>
            <a:r>
              <a:rPr lang="en-US" sz="1800" i="1" dirty="0"/>
              <a:t> </a:t>
            </a:r>
            <a:r>
              <a:rPr lang="en-US" sz="1800" i="1" dirty="0" err="1"/>
              <a:t>đường</a:t>
            </a:r>
            <a:r>
              <a:rPr lang="en-US" sz="1800" i="1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7559A6-4A68-4DD3-8901-30E4EA8577CF}"/>
              </a:ext>
            </a:extLst>
          </p:cNvPr>
          <p:cNvSpPr txBox="1"/>
          <p:nvPr/>
        </p:nvSpPr>
        <p:spPr>
          <a:xfrm>
            <a:off x="370390" y="993571"/>
            <a:ext cx="7037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dirty="0" err="1"/>
              <a:t>Về</a:t>
            </a:r>
            <a:r>
              <a:rPr lang="en-US" sz="1800" dirty="0"/>
              <a:t> </a:t>
            </a:r>
            <a:r>
              <a:rPr lang="en-US" sz="1800" dirty="0" err="1"/>
              <a:t>hình</a:t>
            </a:r>
            <a:r>
              <a:rPr lang="en-US" sz="1800" dirty="0"/>
              <a:t> </a:t>
            </a:r>
            <a:r>
              <a:rPr lang="en-US" sz="1800" dirty="0" err="1"/>
              <a:t>thức</a:t>
            </a:r>
            <a:r>
              <a:rPr lang="en-US" sz="1800" dirty="0"/>
              <a:t>:</a:t>
            </a:r>
            <a:endParaRPr lang="en-US" sz="18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E9071C-B48B-8C23-413D-6453992FE270}"/>
              </a:ext>
            </a:extLst>
          </p:cNvPr>
          <p:cNvSpPr txBox="1"/>
          <p:nvPr/>
        </p:nvSpPr>
        <p:spPr>
          <a:xfrm>
            <a:off x="763929" y="1455236"/>
            <a:ext cx="4456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 err="1"/>
              <a:t>Viết</a:t>
            </a:r>
            <a:r>
              <a:rPr lang="en-US" sz="1800" dirty="0"/>
              <a:t> </a:t>
            </a:r>
            <a:r>
              <a:rPr lang="en-US" sz="1800" dirty="0" err="1"/>
              <a:t>đoạn</a:t>
            </a:r>
            <a:r>
              <a:rPr lang="en-US" sz="1800" dirty="0"/>
              <a:t> </a:t>
            </a:r>
            <a:r>
              <a:rPr lang="en-US" sz="1800" dirty="0" err="1"/>
              <a:t>văn</a:t>
            </a:r>
            <a:r>
              <a:rPr lang="en-US" sz="1800" dirty="0"/>
              <a:t> </a:t>
            </a:r>
            <a:r>
              <a:rPr lang="en-US" sz="1800" dirty="0" err="1"/>
              <a:t>đủ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câu</a:t>
            </a:r>
            <a:r>
              <a:rPr lang="en-US" sz="1800" dirty="0"/>
              <a:t> </a:t>
            </a:r>
            <a:r>
              <a:rPr lang="en-US" sz="1800" dirty="0" err="1"/>
              <a:t>theo</a:t>
            </a:r>
            <a:r>
              <a:rPr lang="en-US" sz="1800" dirty="0"/>
              <a:t> </a:t>
            </a:r>
            <a:r>
              <a:rPr lang="en-US" sz="1800" dirty="0" err="1"/>
              <a:t>yêu</a:t>
            </a:r>
            <a:r>
              <a:rPr lang="en-US" sz="1800" dirty="0"/>
              <a:t> </a:t>
            </a:r>
            <a:r>
              <a:rPr lang="en-US" sz="1800" dirty="0" err="1"/>
              <a:t>cầu</a:t>
            </a:r>
            <a:endParaRPr 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91EA8D-0376-1BB3-3B4E-EF6696E7EB1C}"/>
              </a:ext>
            </a:extLst>
          </p:cNvPr>
          <p:cNvSpPr txBox="1"/>
          <p:nvPr/>
        </p:nvSpPr>
        <p:spPr>
          <a:xfrm>
            <a:off x="763928" y="1958439"/>
            <a:ext cx="6643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câu</a:t>
            </a:r>
            <a:r>
              <a:rPr lang="en-US" sz="1800" dirty="0"/>
              <a:t> </a:t>
            </a:r>
            <a:r>
              <a:rPr lang="en-US" sz="1800" dirty="0" err="1"/>
              <a:t>trong</a:t>
            </a:r>
            <a:r>
              <a:rPr lang="en-US" sz="1800" dirty="0"/>
              <a:t> </a:t>
            </a:r>
            <a:r>
              <a:rPr lang="en-US" sz="1800" dirty="0" err="1"/>
              <a:t>đoạn</a:t>
            </a:r>
            <a:r>
              <a:rPr lang="en-US" sz="1800" dirty="0"/>
              <a:t> </a:t>
            </a:r>
            <a:r>
              <a:rPr lang="en-US" sz="1800" dirty="0" err="1"/>
              <a:t>phải</a:t>
            </a:r>
            <a:r>
              <a:rPr lang="en-US" sz="1800" dirty="0"/>
              <a:t> </a:t>
            </a:r>
            <a:r>
              <a:rPr lang="en-US" sz="1800" dirty="0" err="1"/>
              <a:t>đúng</a:t>
            </a:r>
            <a:r>
              <a:rPr lang="en-US" sz="1800" dirty="0"/>
              <a:t> </a:t>
            </a:r>
            <a:r>
              <a:rPr lang="en-US" sz="1800" dirty="0" err="1"/>
              <a:t>ngữ</a:t>
            </a:r>
            <a:r>
              <a:rPr lang="en-US" sz="1800" dirty="0"/>
              <a:t> </a:t>
            </a:r>
            <a:r>
              <a:rPr lang="en-US" sz="1800" dirty="0" err="1"/>
              <a:t>pháp</a:t>
            </a:r>
            <a:r>
              <a:rPr lang="en-US" sz="1800" dirty="0"/>
              <a:t>, </a:t>
            </a:r>
            <a:r>
              <a:rPr lang="en-US" sz="1800" dirty="0" err="1"/>
              <a:t>tập</a:t>
            </a:r>
            <a:r>
              <a:rPr lang="en-US" sz="1800" dirty="0"/>
              <a:t> </a:t>
            </a:r>
            <a:r>
              <a:rPr lang="en-US" sz="1800" dirty="0" err="1"/>
              <a:t>trung</a:t>
            </a:r>
            <a:r>
              <a:rPr lang="en-US" sz="1800" dirty="0"/>
              <a:t> </a:t>
            </a:r>
            <a:r>
              <a:rPr lang="en-US" sz="1800" dirty="0" err="1"/>
              <a:t>vào</a:t>
            </a:r>
            <a:r>
              <a:rPr lang="en-US" sz="1800" dirty="0"/>
              <a:t> </a:t>
            </a:r>
            <a:r>
              <a:rPr lang="en-US" sz="1800" dirty="0" err="1"/>
              <a:t>chủ</a:t>
            </a:r>
            <a:r>
              <a:rPr lang="en-US" sz="1800" dirty="0"/>
              <a:t> </a:t>
            </a:r>
            <a:r>
              <a:rPr lang="en-US" sz="1800" dirty="0" err="1"/>
              <a:t>đề</a:t>
            </a:r>
            <a:r>
              <a:rPr lang="en-US" sz="1800" dirty="0"/>
              <a:t>, </a:t>
            </a:r>
            <a:r>
              <a:rPr lang="en-US" sz="1800" dirty="0" err="1"/>
              <a:t>đảm</a:t>
            </a:r>
            <a:r>
              <a:rPr lang="en-US" sz="1800" dirty="0"/>
              <a:t> </a:t>
            </a:r>
            <a:r>
              <a:rPr lang="en-US" sz="1800" dirty="0" err="1"/>
              <a:t>bảo</a:t>
            </a:r>
            <a:r>
              <a:rPr lang="en-US" sz="1800" dirty="0"/>
              <a:t> </a:t>
            </a:r>
            <a:r>
              <a:rPr lang="en-US" sz="1800" dirty="0" err="1"/>
              <a:t>sự</a:t>
            </a:r>
            <a:r>
              <a:rPr lang="en-US" sz="1800" dirty="0"/>
              <a:t> </a:t>
            </a:r>
            <a:r>
              <a:rPr lang="en-US" sz="1800" dirty="0" err="1"/>
              <a:t>liền</a:t>
            </a:r>
            <a:r>
              <a:rPr lang="en-US" sz="1800" dirty="0"/>
              <a:t> </a:t>
            </a:r>
            <a:r>
              <a:rPr lang="en-US" sz="1800" dirty="0" err="1"/>
              <a:t>mạch</a:t>
            </a:r>
            <a:endParaRPr lang="en-US" sz="1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40F9BA-F8AD-88D4-5932-A74A7E8C87AD}"/>
              </a:ext>
            </a:extLst>
          </p:cNvPr>
          <p:cNvSpPr txBox="1"/>
          <p:nvPr/>
        </p:nvSpPr>
        <p:spPr>
          <a:xfrm>
            <a:off x="763929" y="2738641"/>
            <a:ext cx="4456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 err="1"/>
              <a:t>Tránh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lỗi</a:t>
            </a:r>
            <a:r>
              <a:rPr lang="en-US" sz="1800" dirty="0"/>
              <a:t> </a:t>
            </a:r>
            <a:r>
              <a:rPr lang="en-US" sz="1800" dirty="0" err="1"/>
              <a:t>về</a:t>
            </a:r>
            <a:r>
              <a:rPr lang="en-US" sz="1800" dirty="0"/>
              <a:t> </a:t>
            </a:r>
            <a:r>
              <a:rPr lang="en-US" sz="1800" dirty="0" err="1"/>
              <a:t>chính</a:t>
            </a:r>
            <a:r>
              <a:rPr lang="en-US" sz="1800" dirty="0"/>
              <a:t> </a:t>
            </a:r>
            <a:r>
              <a:rPr lang="en-US" sz="1800" dirty="0" err="1"/>
              <a:t>tả</a:t>
            </a:r>
            <a:r>
              <a:rPr lang="en-US" sz="1800" dirty="0"/>
              <a:t>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dùng</a:t>
            </a:r>
            <a:r>
              <a:rPr lang="en-US" sz="1800" dirty="0"/>
              <a:t> </a:t>
            </a:r>
            <a:r>
              <a:rPr lang="en-US" sz="1800" dirty="0" err="1"/>
              <a:t>từ</a:t>
            </a:r>
            <a:endParaRPr lang="en-US" sz="1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3DDD80-2D5F-23B5-B5D4-3E6CD124DEF0}"/>
              </a:ext>
            </a:extLst>
          </p:cNvPr>
          <p:cNvSpPr txBox="1"/>
          <p:nvPr/>
        </p:nvSpPr>
        <p:spPr>
          <a:xfrm>
            <a:off x="763928" y="3241844"/>
            <a:ext cx="6840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/>
              <a:t>Trong </a:t>
            </a:r>
            <a:r>
              <a:rPr lang="en-US" sz="1800" dirty="0" err="1"/>
              <a:t>đoạn</a:t>
            </a:r>
            <a:r>
              <a:rPr lang="en-US" sz="1800" dirty="0"/>
              <a:t>, </a:t>
            </a:r>
            <a:r>
              <a:rPr lang="en-US" sz="1800" dirty="0" err="1"/>
              <a:t>phải</a:t>
            </a:r>
            <a:r>
              <a:rPr lang="en-US" sz="1800" dirty="0"/>
              <a:t> </a:t>
            </a:r>
            <a:r>
              <a:rPr lang="en-US" sz="1800" dirty="0" err="1"/>
              <a:t>có</a:t>
            </a:r>
            <a:r>
              <a:rPr lang="en-US" sz="1800" dirty="0"/>
              <a:t> </a:t>
            </a:r>
            <a:r>
              <a:rPr lang="en-US" sz="1800" dirty="0" err="1"/>
              <a:t>thành</a:t>
            </a:r>
            <a:r>
              <a:rPr lang="en-US" sz="1800" dirty="0"/>
              <a:t> </a:t>
            </a:r>
            <a:r>
              <a:rPr lang="en-US" sz="1800" dirty="0" err="1"/>
              <a:t>ngữ</a:t>
            </a:r>
            <a:r>
              <a:rPr lang="en-US" sz="1800" dirty="0"/>
              <a:t> </a:t>
            </a:r>
            <a:r>
              <a:rPr lang="en-US" sz="1800" i="1" dirty="0" err="1"/>
              <a:t>Đẽo</a:t>
            </a:r>
            <a:r>
              <a:rPr lang="en-US" sz="1800" i="1" dirty="0"/>
              <a:t> </a:t>
            </a:r>
            <a:r>
              <a:rPr lang="en-US" sz="1800" i="1" dirty="0" err="1"/>
              <a:t>cày</a:t>
            </a:r>
            <a:r>
              <a:rPr lang="en-US" sz="1800" i="1" dirty="0"/>
              <a:t> </a:t>
            </a:r>
            <a:r>
              <a:rPr lang="en-US" sz="1800" i="1" dirty="0" err="1"/>
              <a:t>giữa</a:t>
            </a:r>
            <a:r>
              <a:rPr lang="en-US" sz="1800" i="1" dirty="0"/>
              <a:t> </a:t>
            </a:r>
            <a:r>
              <a:rPr lang="en-US" sz="1800" i="1" dirty="0" err="1"/>
              <a:t>đường</a:t>
            </a:r>
            <a:r>
              <a:rPr lang="en-US" sz="1800" i="1" dirty="0"/>
              <a:t> </a:t>
            </a:r>
            <a:r>
              <a:rPr lang="en-US" sz="1800" dirty="0" err="1"/>
              <a:t>được</a:t>
            </a:r>
            <a:r>
              <a:rPr lang="en-US" sz="1800" dirty="0"/>
              <a:t> </a:t>
            </a:r>
            <a:r>
              <a:rPr lang="en-US" sz="1800" dirty="0" err="1"/>
              <a:t>sử</a:t>
            </a:r>
            <a:r>
              <a:rPr lang="en-US" sz="1800" dirty="0"/>
              <a:t> </a:t>
            </a:r>
            <a:r>
              <a:rPr lang="en-US" sz="1800" dirty="0" err="1"/>
              <a:t>dụng</a:t>
            </a:r>
            <a:r>
              <a:rPr lang="en-US" sz="1800" dirty="0"/>
              <a:t> </a:t>
            </a:r>
            <a:r>
              <a:rPr lang="en-US" sz="1800" dirty="0" err="1"/>
              <a:t>một</a:t>
            </a:r>
            <a:r>
              <a:rPr lang="en-US" sz="1800" dirty="0"/>
              <a:t> </a:t>
            </a:r>
            <a:r>
              <a:rPr lang="en-US" sz="1800" dirty="0" err="1"/>
              <a:t>cách</a:t>
            </a:r>
            <a:r>
              <a:rPr lang="en-US" sz="1800" dirty="0"/>
              <a:t> </a:t>
            </a:r>
            <a:r>
              <a:rPr lang="en-US" sz="1800" dirty="0" err="1"/>
              <a:t>phù</a:t>
            </a:r>
            <a:r>
              <a:rPr lang="en-US" sz="1800" dirty="0"/>
              <a:t> </a:t>
            </a:r>
            <a:r>
              <a:rPr lang="en-US" sz="1800" dirty="0" err="1"/>
              <a:t>hợp</a:t>
            </a:r>
            <a:endParaRPr lang="en-US" sz="1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7765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12">
            <a:extLst>
              <a:ext uri="{FF2B5EF4-FFF2-40B4-BE49-F238E27FC236}">
                <a16:creationId xmlns:a16="http://schemas.microsoft.com/office/drawing/2014/main" id="{3709884C-9305-462D-E302-85C98D5B4BF0}"/>
              </a:ext>
            </a:extLst>
          </p:cNvPr>
          <p:cNvSpPr txBox="1"/>
          <p:nvPr/>
        </p:nvSpPr>
        <p:spPr>
          <a:xfrm>
            <a:off x="427004" y="0"/>
            <a:ext cx="7868351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DFEC18C-F24B-1D16-5AE2-230524A94538}"/>
              </a:ext>
            </a:extLst>
          </p:cNvPr>
          <p:cNvSpPr/>
          <p:nvPr/>
        </p:nvSpPr>
        <p:spPr>
          <a:xfrm>
            <a:off x="541019" y="1037590"/>
            <a:ext cx="3208021" cy="3351530"/>
          </a:xfrm>
          <a:prstGeom prst="roundRect">
            <a:avLst>
              <a:gd name="adj" fmla="val 1925"/>
            </a:avLst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5077688-4D76-AE2A-03D2-463AFF0D51CA}"/>
              </a:ext>
            </a:extLst>
          </p:cNvPr>
          <p:cNvSpPr/>
          <p:nvPr/>
        </p:nvSpPr>
        <p:spPr>
          <a:xfrm>
            <a:off x="4056379" y="1037590"/>
            <a:ext cx="4504689" cy="3351530"/>
          </a:xfrm>
          <a:prstGeom prst="roundRect">
            <a:avLst>
              <a:gd name="adj" fmla="val 1468"/>
            </a:avLst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B63EDC-8FC3-88C7-B531-FC98289DDECA}"/>
              </a:ext>
            </a:extLst>
          </p:cNvPr>
          <p:cNvSpPr txBox="1"/>
          <p:nvPr/>
        </p:nvSpPr>
        <p:spPr>
          <a:xfrm>
            <a:off x="541019" y="1106912"/>
            <a:ext cx="32791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Clr>
                <a:srgbClr val="FFFFFF"/>
              </a:buClr>
              <a:buAutoNum type="romanUcPeriod"/>
            </a:pPr>
            <a:r>
              <a:rPr lang="en-US" sz="2000" b="1" dirty="0">
                <a:solidFill>
                  <a:srgbClr val="FFFFFF"/>
                </a:solidFill>
              </a:rPr>
              <a:t>Tri </a:t>
            </a:r>
            <a:r>
              <a:rPr lang="en-US" sz="2000" b="1" dirty="0" err="1">
                <a:solidFill>
                  <a:srgbClr val="FFFFFF"/>
                </a:solidFill>
              </a:rPr>
              <a:t>thức</a:t>
            </a:r>
            <a:r>
              <a:rPr lang="en-US" sz="2000" b="1" dirty="0">
                <a:solidFill>
                  <a:srgbClr val="FFFFFF"/>
                </a:solidFill>
              </a:rPr>
              <a:t> </a:t>
            </a:r>
            <a:r>
              <a:rPr lang="en-US" sz="2000" b="1" dirty="0" err="1">
                <a:solidFill>
                  <a:srgbClr val="FFFFFF"/>
                </a:solidFill>
              </a:rPr>
              <a:t>Ngữ</a:t>
            </a:r>
            <a:r>
              <a:rPr lang="en-US" sz="2000" b="1" dirty="0">
                <a:solidFill>
                  <a:srgbClr val="FFFFFF"/>
                </a:solidFill>
              </a:rPr>
              <a:t> </a:t>
            </a:r>
            <a:r>
              <a:rPr lang="en-US" sz="2000" b="1" dirty="0" err="1">
                <a:solidFill>
                  <a:srgbClr val="FFFFFF"/>
                </a:solidFill>
              </a:rPr>
              <a:t>văn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1A2672-E1BB-4438-C2A0-DA43A44DBF07}"/>
              </a:ext>
            </a:extLst>
          </p:cNvPr>
          <p:cNvSpPr txBox="1"/>
          <p:nvPr/>
        </p:nvSpPr>
        <p:spPr>
          <a:xfrm>
            <a:off x="701040" y="1600320"/>
            <a:ext cx="2479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FFFF"/>
              </a:buClr>
              <a:buAutoNum type="arabicPeriod"/>
            </a:pPr>
            <a:r>
              <a:rPr lang="en-US" sz="1800" dirty="0" err="1">
                <a:solidFill>
                  <a:srgbClr val="FFFFFF"/>
                </a:solidFill>
              </a:rPr>
              <a:t>Giới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thiệu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bài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học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DB2745-C2FF-5B8B-7182-9953302F4912}"/>
              </a:ext>
            </a:extLst>
          </p:cNvPr>
          <p:cNvSpPr txBox="1"/>
          <p:nvPr/>
        </p:nvSpPr>
        <p:spPr>
          <a:xfrm>
            <a:off x="701040" y="2009301"/>
            <a:ext cx="2479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FFFF"/>
              </a:buClr>
            </a:pPr>
            <a:r>
              <a:rPr lang="en-US" sz="1800" dirty="0">
                <a:solidFill>
                  <a:srgbClr val="FFFFFF"/>
                </a:solidFill>
              </a:rPr>
              <a:t>2. Tri </a:t>
            </a:r>
            <a:r>
              <a:rPr lang="en-US" sz="1800" dirty="0" err="1">
                <a:solidFill>
                  <a:srgbClr val="FFFFFF"/>
                </a:solidFill>
              </a:rPr>
              <a:t>thức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Ngữ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văn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BA545D-C09A-983B-72A0-1210477ECDB0}"/>
              </a:ext>
            </a:extLst>
          </p:cNvPr>
          <p:cNvSpPr txBox="1"/>
          <p:nvPr/>
        </p:nvSpPr>
        <p:spPr>
          <a:xfrm>
            <a:off x="505458" y="2371695"/>
            <a:ext cx="32791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FFFF"/>
              </a:buClr>
            </a:pPr>
            <a:r>
              <a:rPr lang="en-US" sz="2000" b="1" dirty="0">
                <a:solidFill>
                  <a:srgbClr val="FFFFFF"/>
                </a:solidFill>
              </a:rPr>
              <a:t>II.    </a:t>
            </a:r>
            <a:r>
              <a:rPr lang="en-US" sz="2000" b="1" dirty="0" err="1">
                <a:solidFill>
                  <a:srgbClr val="FFFFFF"/>
                </a:solidFill>
              </a:rPr>
              <a:t>Tìm</a:t>
            </a:r>
            <a:r>
              <a:rPr lang="en-US" sz="2000" b="1" dirty="0">
                <a:solidFill>
                  <a:srgbClr val="FFFFFF"/>
                </a:solidFill>
              </a:rPr>
              <a:t> </a:t>
            </a:r>
            <a:r>
              <a:rPr lang="en-US" sz="2000" b="1" dirty="0" err="1">
                <a:solidFill>
                  <a:srgbClr val="FFFFFF"/>
                </a:solidFill>
              </a:rPr>
              <a:t>hiểu</a:t>
            </a:r>
            <a:r>
              <a:rPr lang="en-US" sz="2000" b="1" dirty="0">
                <a:solidFill>
                  <a:srgbClr val="FFFFFF"/>
                </a:solidFill>
              </a:rPr>
              <a:t> </a:t>
            </a:r>
            <a:r>
              <a:rPr lang="en-US" sz="2000" b="1" dirty="0" err="1">
                <a:solidFill>
                  <a:srgbClr val="FFFFFF"/>
                </a:solidFill>
              </a:rPr>
              <a:t>chung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A3F85A-0BA1-6013-47CF-E662329FF26E}"/>
              </a:ext>
            </a:extLst>
          </p:cNvPr>
          <p:cNvSpPr txBox="1"/>
          <p:nvPr/>
        </p:nvSpPr>
        <p:spPr>
          <a:xfrm>
            <a:off x="701040" y="2736926"/>
            <a:ext cx="2479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FFFF"/>
              </a:buClr>
              <a:buAutoNum type="arabicPeriod"/>
            </a:pPr>
            <a:r>
              <a:rPr lang="en-US" sz="1800" dirty="0" err="1">
                <a:solidFill>
                  <a:srgbClr val="FFFFFF"/>
                </a:solidFill>
              </a:rPr>
              <a:t>Đọc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văn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bản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782687-A2CE-F9C8-DA4F-37D7854D2843}"/>
              </a:ext>
            </a:extLst>
          </p:cNvPr>
          <p:cNvSpPr txBox="1"/>
          <p:nvPr/>
        </p:nvSpPr>
        <p:spPr>
          <a:xfrm>
            <a:off x="701040" y="3151085"/>
            <a:ext cx="2479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FFFF"/>
              </a:buClr>
            </a:pPr>
            <a:r>
              <a:rPr lang="en-US" sz="1800" dirty="0">
                <a:solidFill>
                  <a:srgbClr val="FFFFFF"/>
                </a:solidFill>
              </a:rPr>
              <a:t>2.  </a:t>
            </a:r>
            <a:r>
              <a:rPr lang="en-US" sz="1800" dirty="0" err="1">
                <a:solidFill>
                  <a:srgbClr val="FFFFFF"/>
                </a:solidFill>
              </a:rPr>
              <a:t>Tác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giả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891C41-0877-7998-AD72-BF24B6A00C85}"/>
              </a:ext>
            </a:extLst>
          </p:cNvPr>
          <p:cNvSpPr txBox="1"/>
          <p:nvPr/>
        </p:nvSpPr>
        <p:spPr>
          <a:xfrm>
            <a:off x="701040" y="3571157"/>
            <a:ext cx="2479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FFFF"/>
              </a:buClr>
            </a:pPr>
            <a:r>
              <a:rPr lang="en-US" sz="1800" dirty="0">
                <a:solidFill>
                  <a:srgbClr val="FFFFFF"/>
                </a:solidFill>
              </a:rPr>
              <a:t>3.  </a:t>
            </a:r>
            <a:r>
              <a:rPr lang="en-US" sz="1800" dirty="0" err="1">
                <a:solidFill>
                  <a:srgbClr val="FFFFFF"/>
                </a:solidFill>
              </a:rPr>
              <a:t>Tác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phẩm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D1A851-BA90-B552-3706-BB1F92E96AF9}"/>
              </a:ext>
            </a:extLst>
          </p:cNvPr>
          <p:cNvSpPr txBox="1"/>
          <p:nvPr/>
        </p:nvSpPr>
        <p:spPr>
          <a:xfrm>
            <a:off x="4061460" y="1106912"/>
            <a:ext cx="32791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FFFF"/>
              </a:buClr>
            </a:pPr>
            <a:r>
              <a:rPr lang="en-US" sz="2000" b="1" dirty="0">
                <a:solidFill>
                  <a:srgbClr val="FFFFFF"/>
                </a:solidFill>
              </a:rPr>
              <a:t>III.   </a:t>
            </a:r>
            <a:r>
              <a:rPr lang="en-US" sz="2000" b="1" dirty="0" err="1">
                <a:solidFill>
                  <a:srgbClr val="FFFFFF"/>
                </a:solidFill>
              </a:rPr>
              <a:t>Tìm</a:t>
            </a:r>
            <a:r>
              <a:rPr lang="en-US" sz="2000" b="1" dirty="0">
                <a:solidFill>
                  <a:srgbClr val="FFFFFF"/>
                </a:solidFill>
              </a:rPr>
              <a:t> </a:t>
            </a:r>
            <a:r>
              <a:rPr lang="en-US" sz="2000" b="1" dirty="0" err="1">
                <a:solidFill>
                  <a:srgbClr val="FFFFFF"/>
                </a:solidFill>
              </a:rPr>
              <a:t>hiểu</a:t>
            </a:r>
            <a:r>
              <a:rPr lang="en-US" sz="2000" b="1" dirty="0">
                <a:solidFill>
                  <a:srgbClr val="FFFFFF"/>
                </a:solidFill>
              </a:rPr>
              <a:t> chi </a:t>
            </a:r>
            <a:r>
              <a:rPr lang="en-US" sz="2000" b="1" dirty="0" err="1">
                <a:solidFill>
                  <a:srgbClr val="FFFFFF"/>
                </a:solidFill>
              </a:rPr>
              <a:t>tiết</a:t>
            </a:r>
            <a:r>
              <a:rPr lang="en-US" sz="2000" b="1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73948D-2B97-4922-1D20-C11A21B0D8BF}"/>
              </a:ext>
            </a:extLst>
          </p:cNvPr>
          <p:cNvSpPr txBox="1"/>
          <p:nvPr/>
        </p:nvSpPr>
        <p:spPr>
          <a:xfrm>
            <a:off x="4361178" y="1495594"/>
            <a:ext cx="4436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FFFF"/>
              </a:buClr>
              <a:buAutoNum type="arabicPeriod"/>
            </a:pPr>
            <a:r>
              <a:rPr lang="en-US" sz="1800" dirty="0">
                <a:solidFill>
                  <a:srgbClr val="FFFFFF"/>
                </a:solidFill>
              </a:rPr>
              <a:t>Gia </a:t>
            </a:r>
            <a:r>
              <a:rPr lang="en-US" sz="1800" dirty="0" err="1">
                <a:solidFill>
                  <a:srgbClr val="FFFFFF"/>
                </a:solidFill>
              </a:rPr>
              <a:t>cảnh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của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người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thợ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mộc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ngày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trước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CB4230-7708-9808-143E-31298F17EA22}"/>
              </a:ext>
            </a:extLst>
          </p:cNvPr>
          <p:cNvSpPr txBox="1"/>
          <p:nvPr/>
        </p:nvSpPr>
        <p:spPr>
          <a:xfrm>
            <a:off x="4361178" y="2141925"/>
            <a:ext cx="40817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FFFF"/>
              </a:buClr>
            </a:pPr>
            <a:r>
              <a:rPr lang="en-US" sz="1800" dirty="0">
                <a:solidFill>
                  <a:srgbClr val="FFFFFF"/>
                </a:solidFill>
              </a:rPr>
              <a:t>2.  </a:t>
            </a:r>
            <a:r>
              <a:rPr lang="en-US" sz="1800" dirty="0" err="1">
                <a:solidFill>
                  <a:srgbClr val="FFFFFF"/>
                </a:solidFill>
              </a:rPr>
              <a:t>Hành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động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của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người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thợ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mộc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khi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nhận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lời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nhận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lời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khuyên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của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mọi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người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CE6BA7C-BB7A-E520-FCA5-662621D5FCFC}"/>
              </a:ext>
            </a:extLst>
          </p:cNvPr>
          <p:cNvSpPr txBox="1"/>
          <p:nvPr/>
        </p:nvSpPr>
        <p:spPr>
          <a:xfrm>
            <a:off x="4361177" y="3065255"/>
            <a:ext cx="4241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FFFF"/>
              </a:buClr>
            </a:pPr>
            <a:r>
              <a:rPr lang="en-US" sz="1800" dirty="0">
                <a:solidFill>
                  <a:srgbClr val="FFFFFF"/>
                </a:solidFill>
              </a:rPr>
              <a:t>3.  Gia </a:t>
            </a:r>
            <a:r>
              <a:rPr lang="en-US" sz="1800" dirty="0" err="1">
                <a:solidFill>
                  <a:srgbClr val="FFFFFF"/>
                </a:solidFill>
              </a:rPr>
              <a:t>cảnh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của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người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thợ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mộc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ngày</a:t>
            </a:r>
            <a:r>
              <a:rPr lang="en-US" sz="1800" dirty="0">
                <a:solidFill>
                  <a:srgbClr val="FFFFFF"/>
                </a:solidFill>
              </a:rPr>
              <a:t> nay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6B6D54-5A53-C2B1-3C8F-F13A1682851F}"/>
              </a:ext>
            </a:extLst>
          </p:cNvPr>
          <p:cNvSpPr txBox="1"/>
          <p:nvPr/>
        </p:nvSpPr>
        <p:spPr>
          <a:xfrm>
            <a:off x="4361176" y="3755823"/>
            <a:ext cx="4241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FFFF"/>
              </a:buClr>
            </a:pPr>
            <a:r>
              <a:rPr lang="en-US" sz="1800" dirty="0">
                <a:solidFill>
                  <a:srgbClr val="FFFFFF"/>
                </a:solidFill>
              </a:rPr>
              <a:t>4.  </a:t>
            </a:r>
            <a:r>
              <a:rPr lang="en-US" sz="1800" dirty="0" err="1">
                <a:solidFill>
                  <a:srgbClr val="FFFFFF"/>
                </a:solidFill>
              </a:rPr>
              <a:t>Bài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học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người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thợ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mộc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rút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ra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và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bài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học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gửi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tới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người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đọc</a:t>
            </a:r>
            <a:endParaRPr lang="en-US" sz="1800" dirty="0">
              <a:solidFill>
                <a:srgbClr val="FFFFFF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5" name="Google Shape;2045;p52"/>
          <p:cNvGrpSpPr/>
          <p:nvPr/>
        </p:nvGrpSpPr>
        <p:grpSpPr>
          <a:xfrm>
            <a:off x="584735" y="986011"/>
            <a:ext cx="8068926" cy="2641194"/>
            <a:chOff x="635764" y="1695702"/>
            <a:chExt cx="8068926" cy="2641194"/>
          </a:xfrm>
        </p:grpSpPr>
        <p:sp>
          <p:nvSpPr>
            <p:cNvPr id="2046" name="Google Shape;2046;p52"/>
            <p:cNvSpPr/>
            <p:nvPr/>
          </p:nvSpPr>
          <p:spPr>
            <a:xfrm rot="-7798543">
              <a:off x="774426" y="2830554"/>
              <a:ext cx="1028236" cy="687349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52"/>
            <p:cNvSpPr/>
            <p:nvPr/>
          </p:nvSpPr>
          <p:spPr>
            <a:xfrm rot="6744165">
              <a:off x="7330371" y="2046883"/>
              <a:ext cx="1374931" cy="919064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52"/>
            <p:cNvSpPr/>
            <p:nvPr/>
          </p:nvSpPr>
          <p:spPr>
            <a:xfrm rot="2700000">
              <a:off x="5025613" y="3066318"/>
              <a:ext cx="1374915" cy="919066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52"/>
            <p:cNvSpPr/>
            <p:nvPr/>
          </p:nvSpPr>
          <p:spPr>
            <a:xfrm rot="2700000">
              <a:off x="4854160" y="2714689"/>
              <a:ext cx="1374915" cy="919066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52"/>
            <p:cNvSpPr/>
            <p:nvPr/>
          </p:nvSpPr>
          <p:spPr>
            <a:xfrm rot="-5400000">
              <a:off x="2781375" y="2063418"/>
              <a:ext cx="1374921" cy="91906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52"/>
            <p:cNvSpPr/>
            <p:nvPr/>
          </p:nvSpPr>
          <p:spPr>
            <a:xfrm rot="-5400000">
              <a:off x="2653971" y="2433294"/>
              <a:ext cx="1374921" cy="91906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52"/>
            <p:cNvSpPr/>
            <p:nvPr/>
          </p:nvSpPr>
          <p:spPr>
            <a:xfrm rot="6744261">
              <a:off x="8019196" y="3178340"/>
              <a:ext cx="543216" cy="363100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52"/>
            <p:cNvSpPr/>
            <p:nvPr/>
          </p:nvSpPr>
          <p:spPr>
            <a:xfrm rot="6744261">
              <a:off x="635521" y="2201365"/>
              <a:ext cx="543216" cy="363100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4" name="Google Shape;2054;p52"/>
          <p:cNvGrpSpPr/>
          <p:nvPr/>
        </p:nvGrpSpPr>
        <p:grpSpPr>
          <a:xfrm>
            <a:off x="365402" y="2011293"/>
            <a:ext cx="2030290" cy="2327605"/>
            <a:chOff x="1340775" y="1694775"/>
            <a:chExt cx="2030290" cy="2327605"/>
          </a:xfrm>
        </p:grpSpPr>
        <p:sp>
          <p:nvSpPr>
            <p:cNvPr id="2055" name="Google Shape;2055;p52"/>
            <p:cNvSpPr/>
            <p:nvPr/>
          </p:nvSpPr>
          <p:spPr>
            <a:xfrm>
              <a:off x="1389565" y="1746580"/>
              <a:ext cx="1981500" cy="22758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52"/>
            <p:cNvSpPr/>
            <p:nvPr/>
          </p:nvSpPr>
          <p:spPr>
            <a:xfrm>
              <a:off x="1340775" y="1694775"/>
              <a:ext cx="1981500" cy="22758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dirty="0" err="1">
                  <a:latin typeface="Arial" panose="020B0604020202020204" pitchFamily="34" charset="0"/>
                  <a:cs typeface="Arial" panose="020B0604020202020204" pitchFamily="34" charset="0"/>
                </a:rPr>
                <a:t>Hệ</a:t>
              </a:r>
              <a:r>
                <a:rPr 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thống</a:t>
              </a:r>
              <a:r>
                <a:rPr 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057" name="Google Shape;2057;p52"/>
          <p:cNvGrpSpPr/>
          <p:nvPr/>
        </p:nvGrpSpPr>
        <p:grpSpPr>
          <a:xfrm>
            <a:off x="3423048" y="2017134"/>
            <a:ext cx="2030290" cy="2327605"/>
            <a:chOff x="3588766" y="1694775"/>
            <a:chExt cx="2030290" cy="2327605"/>
          </a:xfrm>
        </p:grpSpPr>
        <p:sp>
          <p:nvSpPr>
            <p:cNvPr id="2058" name="Google Shape;2058;p52"/>
            <p:cNvSpPr/>
            <p:nvPr/>
          </p:nvSpPr>
          <p:spPr>
            <a:xfrm>
              <a:off x="3637556" y="1746580"/>
              <a:ext cx="1981500" cy="22758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52"/>
            <p:cNvSpPr/>
            <p:nvPr/>
          </p:nvSpPr>
          <p:spPr>
            <a:xfrm>
              <a:off x="3588766" y="1694775"/>
              <a:ext cx="1981500" cy="22758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>
                  <a:latin typeface="+mj-lt"/>
                </a:rPr>
                <a:t>Hoàn </a:t>
              </a:r>
              <a:r>
                <a:rPr lang="en-US" sz="1800" dirty="0" err="1">
                  <a:latin typeface="+mj-lt"/>
                </a:rPr>
                <a:t>thành</a:t>
              </a:r>
              <a:r>
                <a:rPr lang="en-US" sz="1800" dirty="0">
                  <a:latin typeface="+mj-lt"/>
                </a:rPr>
                <a:t> </a:t>
              </a:r>
              <a:r>
                <a:rPr lang="en-US" sz="1800" dirty="0" err="1">
                  <a:latin typeface="+mj-lt"/>
                </a:rPr>
                <a:t>bài</a:t>
              </a:r>
              <a:r>
                <a:rPr lang="en-US" sz="1800" dirty="0">
                  <a:latin typeface="+mj-lt"/>
                </a:rPr>
                <a:t> </a:t>
              </a:r>
              <a:r>
                <a:rPr lang="en-US" sz="1800" dirty="0" err="1">
                  <a:latin typeface="+mj-lt"/>
                </a:rPr>
                <a:t>tập</a:t>
              </a:r>
              <a:r>
                <a:rPr lang="en-US" sz="1800" dirty="0">
                  <a:latin typeface="+mj-lt"/>
                </a:rPr>
                <a:t> </a:t>
              </a:r>
              <a:r>
                <a:rPr lang="en-US" sz="1800" dirty="0" err="1">
                  <a:latin typeface="+mj-lt"/>
                </a:rPr>
                <a:t>được</a:t>
              </a:r>
              <a:r>
                <a:rPr lang="en-US" sz="1800" dirty="0">
                  <a:latin typeface="+mj-lt"/>
                </a:rPr>
                <a:t> </a:t>
              </a:r>
              <a:r>
                <a:rPr lang="en-US" sz="1800" dirty="0" err="1">
                  <a:latin typeface="+mj-lt"/>
                </a:rPr>
                <a:t>giao</a:t>
              </a:r>
              <a:endParaRPr dirty="0">
                <a:latin typeface="+mj-lt"/>
              </a:endParaRPr>
            </a:p>
          </p:txBody>
        </p:sp>
      </p:grpSp>
      <p:grpSp>
        <p:nvGrpSpPr>
          <p:cNvPr id="2060" name="Google Shape;2060;p52"/>
          <p:cNvGrpSpPr/>
          <p:nvPr/>
        </p:nvGrpSpPr>
        <p:grpSpPr>
          <a:xfrm>
            <a:off x="6431658" y="2011293"/>
            <a:ext cx="2144097" cy="2327605"/>
            <a:chOff x="5836756" y="1694775"/>
            <a:chExt cx="2030290" cy="2327605"/>
          </a:xfrm>
        </p:grpSpPr>
        <p:sp>
          <p:nvSpPr>
            <p:cNvPr id="2061" name="Google Shape;2061;p52"/>
            <p:cNvSpPr/>
            <p:nvPr/>
          </p:nvSpPr>
          <p:spPr>
            <a:xfrm>
              <a:off x="5885546" y="1746580"/>
              <a:ext cx="1981500" cy="22758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52"/>
            <p:cNvSpPr/>
            <p:nvPr/>
          </p:nvSpPr>
          <p:spPr>
            <a:xfrm>
              <a:off x="5836756" y="1694775"/>
              <a:ext cx="1981500" cy="2275800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 err="1">
                  <a:latin typeface="+mj-lt"/>
                </a:rPr>
                <a:t>Xem</a:t>
              </a:r>
              <a:r>
                <a:rPr lang="en-US" sz="1800" dirty="0">
                  <a:latin typeface="+mj-lt"/>
                </a:rPr>
                <a:t> </a:t>
              </a:r>
              <a:r>
                <a:rPr lang="en-US" sz="1800" dirty="0" err="1">
                  <a:latin typeface="+mj-lt"/>
                </a:rPr>
                <a:t>trước</a:t>
              </a:r>
              <a:r>
                <a:rPr lang="en-US" sz="1800" dirty="0">
                  <a:latin typeface="+mj-lt"/>
                </a:rPr>
                <a:t> </a:t>
              </a:r>
              <a:r>
                <a:rPr lang="en-US" sz="1800" dirty="0" err="1">
                  <a:latin typeface="+mj-lt"/>
                </a:rPr>
                <a:t>bài</a:t>
              </a:r>
              <a:r>
                <a:rPr lang="en-US" sz="1800" dirty="0">
                  <a:latin typeface="+mj-lt"/>
                </a:rPr>
                <a:t> </a:t>
              </a:r>
              <a:r>
                <a:rPr lang="en-US" sz="1800" b="1" i="1" dirty="0" err="1">
                  <a:latin typeface="+mj-lt"/>
                </a:rPr>
                <a:t>Ếch</a:t>
              </a:r>
              <a:r>
                <a:rPr lang="en-US" sz="1800" b="1" i="1" dirty="0">
                  <a:latin typeface="+mj-lt"/>
                </a:rPr>
                <a:t> </a:t>
              </a:r>
              <a:r>
                <a:rPr lang="en-US" sz="1800" b="1" i="1" dirty="0" err="1">
                  <a:latin typeface="+mj-lt"/>
                </a:rPr>
                <a:t>ngồi</a:t>
              </a:r>
              <a:r>
                <a:rPr lang="en-US" sz="1800" b="1" i="1" dirty="0">
                  <a:latin typeface="+mj-lt"/>
                </a:rPr>
                <a:t> </a:t>
              </a:r>
              <a:r>
                <a:rPr lang="en-US" sz="1800" b="1" i="1" dirty="0" err="1">
                  <a:latin typeface="+mj-lt"/>
                </a:rPr>
                <a:t>đáy</a:t>
              </a:r>
              <a:r>
                <a:rPr lang="en-US" sz="1800" b="1" i="1" dirty="0">
                  <a:latin typeface="+mj-lt"/>
                </a:rPr>
                <a:t> </a:t>
              </a:r>
              <a:r>
                <a:rPr lang="en-US" sz="1800" b="1" i="1" dirty="0" err="1">
                  <a:latin typeface="+mj-lt"/>
                </a:rPr>
                <a:t>giếng</a:t>
              </a:r>
              <a:endParaRPr b="1" i="1" dirty="0">
                <a:latin typeface="+mj-lt"/>
              </a:endParaRPr>
            </a:p>
          </p:txBody>
        </p:sp>
      </p:grpSp>
      <p:sp>
        <p:nvSpPr>
          <p:cNvPr id="2063" name="Google Shape;2063;p52"/>
          <p:cNvSpPr/>
          <p:nvPr/>
        </p:nvSpPr>
        <p:spPr>
          <a:xfrm rot="5400000">
            <a:off x="4548717" y="5232273"/>
            <a:ext cx="54479" cy="29427"/>
          </a:xfrm>
          <a:custGeom>
            <a:avLst/>
            <a:gdLst/>
            <a:ahLst/>
            <a:cxnLst/>
            <a:rect l="l" t="t" r="r" b="b"/>
            <a:pathLst>
              <a:path w="1494" h="807" extrusionOk="0">
                <a:moveTo>
                  <a:pt x="1289" y="1"/>
                </a:moveTo>
                <a:cubicBezTo>
                  <a:pt x="1266" y="1"/>
                  <a:pt x="1243" y="5"/>
                  <a:pt x="1221" y="14"/>
                </a:cubicBezTo>
                <a:lnTo>
                  <a:pt x="133" y="464"/>
                </a:lnTo>
                <a:cubicBezTo>
                  <a:pt x="44" y="500"/>
                  <a:pt x="0" y="607"/>
                  <a:pt x="36" y="697"/>
                </a:cubicBezTo>
                <a:cubicBezTo>
                  <a:pt x="67" y="767"/>
                  <a:pt x="133" y="807"/>
                  <a:pt x="204" y="807"/>
                </a:cubicBezTo>
                <a:cubicBezTo>
                  <a:pt x="227" y="807"/>
                  <a:pt x="250" y="804"/>
                  <a:pt x="270" y="794"/>
                </a:cubicBezTo>
                <a:lnTo>
                  <a:pt x="1357" y="344"/>
                </a:lnTo>
                <a:cubicBezTo>
                  <a:pt x="1450" y="307"/>
                  <a:pt x="1494" y="200"/>
                  <a:pt x="1454" y="110"/>
                </a:cubicBezTo>
                <a:cubicBezTo>
                  <a:pt x="1426" y="42"/>
                  <a:pt x="1360" y="1"/>
                  <a:pt x="128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TextBox 26">
            <a:extLst>
              <a:ext uri="{FF2B5EF4-FFF2-40B4-BE49-F238E27FC236}">
                <a16:creationId xmlns:a16="http://schemas.microsoft.com/office/drawing/2014/main" id="{FFFE7D88-392B-8B1E-8B7D-8DC587A5776E}"/>
              </a:ext>
            </a:extLst>
          </p:cNvPr>
          <p:cNvSpPr txBox="1"/>
          <p:nvPr/>
        </p:nvSpPr>
        <p:spPr>
          <a:xfrm>
            <a:off x="1993106" y="536806"/>
            <a:ext cx="5752443" cy="809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25" name="Picture 6">
            <a:extLst>
              <a:ext uri="{FF2B5EF4-FFF2-40B4-BE49-F238E27FC236}">
                <a16:creationId xmlns:a16="http://schemas.microsoft.com/office/drawing/2014/main" id="{F53BE76F-380A-772B-B021-1C31FA1FBA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6507" y="70274"/>
            <a:ext cx="1201944" cy="10555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97B3174A-9456-9E17-CF2F-4A8E40352795}"/>
              </a:ext>
            </a:extLst>
          </p:cNvPr>
          <p:cNvSpPr txBox="1"/>
          <p:nvPr/>
        </p:nvSpPr>
        <p:spPr>
          <a:xfrm>
            <a:off x="2017085" y="1376583"/>
            <a:ext cx="5109830" cy="23903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CHÚ Ý LẮNG NGHE BÀI GIẢNG!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15848E8B-0EA9-F9DF-8A17-28605FE11BE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2328" y="110836"/>
            <a:ext cx="895981" cy="122527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12">
            <a:extLst>
              <a:ext uri="{FF2B5EF4-FFF2-40B4-BE49-F238E27FC236}">
                <a16:creationId xmlns:a16="http://schemas.microsoft.com/office/drawing/2014/main" id="{3709884C-9305-462D-E302-85C98D5B4BF0}"/>
              </a:ext>
            </a:extLst>
          </p:cNvPr>
          <p:cNvSpPr txBox="1"/>
          <p:nvPr/>
        </p:nvSpPr>
        <p:spPr>
          <a:xfrm>
            <a:off x="427004" y="0"/>
            <a:ext cx="7868351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DFEC18C-F24B-1D16-5AE2-230524A94538}"/>
              </a:ext>
            </a:extLst>
          </p:cNvPr>
          <p:cNvSpPr/>
          <p:nvPr/>
        </p:nvSpPr>
        <p:spPr>
          <a:xfrm>
            <a:off x="541019" y="1037590"/>
            <a:ext cx="3208021" cy="1534160"/>
          </a:xfrm>
          <a:prstGeom prst="roundRect">
            <a:avLst>
              <a:gd name="adj" fmla="val 1925"/>
            </a:avLst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B63EDC-8FC3-88C7-B531-FC98289DDECA}"/>
              </a:ext>
            </a:extLst>
          </p:cNvPr>
          <p:cNvSpPr txBox="1"/>
          <p:nvPr/>
        </p:nvSpPr>
        <p:spPr>
          <a:xfrm>
            <a:off x="541019" y="1106912"/>
            <a:ext cx="32791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FFFF"/>
              </a:buClr>
            </a:pPr>
            <a:r>
              <a:rPr lang="en-US" sz="2000" b="1" dirty="0">
                <a:solidFill>
                  <a:srgbClr val="FFFFFF"/>
                </a:solidFill>
              </a:rPr>
              <a:t>IV.   </a:t>
            </a:r>
            <a:r>
              <a:rPr lang="en-US" sz="2000" b="1" dirty="0" err="1">
                <a:solidFill>
                  <a:srgbClr val="FFFFFF"/>
                </a:solidFill>
              </a:rPr>
              <a:t>Tổng</a:t>
            </a:r>
            <a:r>
              <a:rPr lang="en-US" sz="2000" b="1" dirty="0">
                <a:solidFill>
                  <a:srgbClr val="FFFFFF"/>
                </a:solidFill>
              </a:rPr>
              <a:t> </a:t>
            </a:r>
            <a:r>
              <a:rPr lang="en-US" sz="2000" b="1" dirty="0" err="1">
                <a:solidFill>
                  <a:srgbClr val="FFFFFF"/>
                </a:solidFill>
              </a:rPr>
              <a:t>kết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1A2672-E1BB-4438-C2A0-DA43A44DBF07}"/>
              </a:ext>
            </a:extLst>
          </p:cNvPr>
          <p:cNvSpPr txBox="1"/>
          <p:nvPr/>
        </p:nvSpPr>
        <p:spPr>
          <a:xfrm>
            <a:off x="701040" y="160032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FFFF"/>
              </a:buClr>
              <a:buAutoNum type="arabicPeriod"/>
            </a:pPr>
            <a:r>
              <a:rPr lang="en-US" sz="1800" dirty="0" err="1">
                <a:solidFill>
                  <a:srgbClr val="FFFFFF"/>
                </a:solidFill>
              </a:rPr>
              <a:t>Nghệ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thuật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DB2745-C2FF-5B8B-7182-9953302F4912}"/>
              </a:ext>
            </a:extLst>
          </p:cNvPr>
          <p:cNvSpPr txBox="1"/>
          <p:nvPr/>
        </p:nvSpPr>
        <p:spPr>
          <a:xfrm>
            <a:off x="701040" y="2009301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FFFF"/>
              </a:buClr>
            </a:pPr>
            <a:r>
              <a:rPr lang="en-US" sz="1800" dirty="0">
                <a:solidFill>
                  <a:srgbClr val="FFFFFF"/>
                </a:solidFill>
              </a:rPr>
              <a:t>2.   </a:t>
            </a:r>
            <a:r>
              <a:rPr lang="en-US" sz="1800" dirty="0" err="1">
                <a:solidFill>
                  <a:srgbClr val="FFFFFF"/>
                </a:solidFill>
              </a:rPr>
              <a:t>Nội</a:t>
            </a:r>
            <a:r>
              <a:rPr lang="en-US" sz="1800" dirty="0">
                <a:solidFill>
                  <a:srgbClr val="FFFFFF"/>
                </a:solidFill>
              </a:rPr>
              <a:t> dung – Ý </a:t>
            </a:r>
            <a:r>
              <a:rPr lang="en-US" sz="1800" dirty="0" err="1">
                <a:solidFill>
                  <a:srgbClr val="FFFFFF"/>
                </a:solidFill>
              </a:rPr>
              <a:t>nghĩa</a:t>
            </a:r>
            <a:endParaRPr lang="en-US" sz="1800" dirty="0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050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0E5078A2-6CCA-A0D5-D547-2CB9A0C1AF6B}"/>
              </a:ext>
            </a:extLst>
          </p:cNvPr>
          <p:cNvSpPr txBox="1"/>
          <p:nvPr/>
        </p:nvSpPr>
        <p:spPr>
          <a:xfrm>
            <a:off x="0" y="0"/>
            <a:ext cx="387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I. TRI THỨC NGỮ VĂN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8354340E-D8A3-A632-43D9-E524FE996F0B}"/>
              </a:ext>
            </a:extLst>
          </p:cNvPr>
          <p:cNvSpPr txBox="1"/>
          <p:nvPr/>
        </p:nvSpPr>
        <p:spPr>
          <a:xfrm>
            <a:off x="0" y="521547"/>
            <a:ext cx="29510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1. </a:t>
            </a:r>
            <a:r>
              <a:rPr lang="en-US" sz="2200" b="1" dirty="0" err="1"/>
              <a:t>Giới</a:t>
            </a:r>
            <a:r>
              <a:rPr lang="en-US" sz="2200" b="1" dirty="0"/>
              <a:t> </a:t>
            </a:r>
            <a:r>
              <a:rPr lang="en-US" sz="2200" b="1" dirty="0" err="1"/>
              <a:t>thiệu</a:t>
            </a:r>
            <a:r>
              <a:rPr lang="en-US" sz="2200" b="1" dirty="0"/>
              <a:t> </a:t>
            </a:r>
            <a:r>
              <a:rPr lang="en-US" sz="2200" b="1" dirty="0" err="1"/>
              <a:t>bài</a:t>
            </a:r>
            <a:r>
              <a:rPr lang="en-US" sz="2200" b="1" dirty="0"/>
              <a:t> </a:t>
            </a:r>
            <a:r>
              <a:rPr lang="en-US" sz="2200" b="1" dirty="0" err="1"/>
              <a:t>học</a:t>
            </a:r>
            <a:endParaRPr lang="en-US" sz="2200" b="1" dirty="0"/>
          </a:p>
        </p:txBody>
      </p:sp>
      <p:pic>
        <p:nvPicPr>
          <p:cNvPr id="2" name="Picture 18">
            <a:extLst>
              <a:ext uri="{FF2B5EF4-FFF2-40B4-BE49-F238E27FC236}">
                <a16:creationId xmlns:a16="http://schemas.microsoft.com/office/drawing/2014/main" id="{0709FF38-34A8-80B4-1078-A053CE61EC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68162" y="1104671"/>
            <a:ext cx="2934158" cy="2934158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1A97DE7B-3FC5-F8A1-691D-8BEA5929CD1C}"/>
              </a:ext>
            </a:extLst>
          </p:cNvPr>
          <p:cNvSpPr/>
          <p:nvPr/>
        </p:nvSpPr>
        <p:spPr>
          <a:xfrm>
            <a:off x="878378" y="1574165"/>
            <a:ext cx="4145280" cy="1223010"/>
          </a:xfrm>
          <a:prstGeom prst="wedgeRoundRectCallout">
            <a:avLst>
              <a:gd name="adj1" fmla="val 59069"/>
              <a:gd name="adj2" fmla="val 6847"/>
              <a:gd name="adj3" fmla="val 16667"/>
            </a:avLst>
          </a:prstGeom>
          <a:solidFill>
            <a:schemeClr val="tx1">
              <a:lumMod val="50000"/>
              <a:lumOff val="50000"/>
              <a:alpha val="65098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800" dirty="0" err="1">
                <a:solidFill>
                  <a:srgbClr val="000000"/>
                </a:solidFill>
              </a:rPr>
              <a:t>Đọc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phần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Giới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thiệu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bài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học</a:t>
            </a:r>
            <a:r>
              <a:rPr lang="en-US" sz="1800" dirty="0">
                <a:solidFill>
                  <a:srgbClr val="000000"/>
                </a:solidFill>
              </a:rPr>
              <a:t>, </a:t>
            </a:r>
            <a:r>
              <a:rPr lang="en-US" sz="1800" dirty="0" err="1">
                <a:solidFill>
                  <a:srgbClr val="000000"/>
                </a:solidFill>
              </a:rPr>
              <a:t>khái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quát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chủ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đề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Bài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học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cuộc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sống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A9B8B3B3-C438-7207-C74C-1E13B7AFF5C3}"/>
              </a:ext>
            </a:extLst>
          </p:cNvPr>
          <p:cNvSpPr/>
          <p:nvPr/>
        </p:nvSpPr>
        <p:spPr>
          <a:xfrm>
            <a:off x="878378" y="3067685"/>
            <a:ext cx="4145280" cy="1223010"/>
          </a:xfrm>
          <a:prstGeom prst="wedgeRoundRectCallout">
            <a:avLst>
              <a:gd name="adj1" fmla="val 60294"/>
              <a:gd name="adj2" fmla="val 201"/>
              <a:gd name="adj3" fmla="val 16667"/>
            </a:avLst>
          </a:prstGeom>
          <a:solidFill>
            <a:schemeClr val="tx1">
              <a:lumMod val="50000"/>
              <a:lumOff val="50000"/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000000"/>
                </a:solidFill>
              </a:rPr>
              <a:t>Cho </a:t>
            </a:r>
            <a:r>
              <a:rPr lang="en-US" sz="1800" dirty="0" err="1">
                <a:solidFill>
                  <a:srgbClr val="000000"/>
                </a:solidFill>
              </a:rPr>
              <a:t>biết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thể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loại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được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nêu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trong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đoạn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văn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thứ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hai</a:t>
            </a:r>
            <a:r>
              <a:rPr lang="en-US" sz="1800" dirty="0">
                <a:solidFill>
                  <a:srgbClr val="000000"/>
                </a:solidFill>
              </a:rPr>
              <a:t>?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1">
            <a:extLst>
              <a:ext uri="{FF2B5EF4-FFF2-40B4-BE49-F238E27FC236}">
                <a16:creationId xmlns:a16="http://schemas.microsoft.com/office/drawing/2014/main" id="{EBD024D5-8565-4E60-5519-2073258963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344232" y="4089411"/>
            <a:ext cx="1799768" cy="108967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5DFAAC7-F3D8-CDFC-BDE2-F9D30BC09D2B}"/>
              </a:ext>
            </a:extLst>
          </p:cNvPr>
          <p:cNvSpPr/>
          <p:nvPr/>
        </p:nvSpPr>
        <p:spPr>
          <a:xfrm>
            <a:off x="1268437" y="1805052"/>
            <a:ext cx="6766560" cy="1991360"/>
          </a:xfrm>
          <a:prstGeom prst="rect">
            <a:avLst/>
          </a:prstGeom>
          <a:solidFill>
            <a:srgbClr val="F8F8F8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B0FAB10-9F35-5BA6-5E20-48E14463FD2C}"/>
              </a:ext>
            </a:extLst>
          </p:cNvPr>
          <p:cNvSpPr/>
          <p:nvPr/>
        </p:nvSpPr>
        <p:spPr>
          <a:xfrm>
            <a:off x="1305013" y="1846327"/>
            <a:ext cx="6681216" cy="190881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126;p14">
            <a:extLst>
              <a:ext uri="{FF2B5EF4-FFF2-40B4-BE49-F238E27FC236}">
                <a16:creationId xmlns:a16="http://schemas.microsoft.com/office/drawing/2014/main" id="{DD1F7491-84CF-797C-0F93-62210B99E1A6}"/>
              </a:ext>
            </a:extLst>
          </p:cNvPr>
          <p:cNvSpPr/>
          <p:nvPr/>
        </p:nvSpPr>
        <p:spPr>
          <a:xfrm rot="8564832">
            <a:off x="467313" y="1536752"/>
            <a:ext cx="1675399" cy="536600"/>
          </a:xfrm>
          <a:custGeom>
            <a:avLst/>
            <a:gdLst/>
            <a:ahLst/>
            <a:cxnLst/>
            <a:rect l="l" t="t" r="r" b="b"/>
            <a:pathLst>
              <a:path w="4566813" h="1073201" extrusionOk="0">
                <a:moveTo>
                  <a:pt x="0" y="0"/>
                </a:moveTo>
                <a:lnTo>
                  <a:pt x="4566813" y="0"/>
                </a:lnTo>
                <a:lnTo>
                  <a:pt x="4566813" y="1073201"/>
                </a:lnTo>
                <a:lnTo>
                  <a:pt x="0" y="10732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35E313-DB2A-8F23-B9B9-940CE89B6A76}"/>
              </a:ext>
            </a:extLst>
          </p:cNvPr>
          <p:cNvSpPr txBox="1"/>
          <p:nvPr/>
        </p:nvSpPr>
        <p:spPr>
          <a:xfrm>
            <a:off x="1467573" y="1846327"/>
            <a:ext cx="614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b="1" dirty="0" err="1"/>
              <a:t>Chủ</a:t>
            </a:r>
            <a:r>
              <a:rPr lang="en-US" sz="1800" b="1" dirty="0"/>
              <a:t> </a:t>
            </a:r>
            <a:r>
              <a:rPr lang="en-US" sz="1800" b="1" dirty="0" err="1"/>
              <a:t>đề</a:t>
            </a:r>
            <a:r>
              <a:rPr lang="en-US" sz="1800" b="1" dirty="0"/>
              <a:t> </a:t>
            </a:r>
            <a:r>
              <a:rPr lang="en-US" sz="1800" b="1" dirty="0" err="1"/>
              <a:t>bài</a:t>
            </a:r>
            <a:r>
              <a:rPr lang="en-US" sz="1800" b="1" dirty="0"/>
              <a:t> 6:</a:t>
            </a:r>
            <a:r>
              <a:rPr lang="en-US" sz="1800" dirty="0"/>
              <a:t> </a:t>
            </a:r>
            <a:r>
              <a:rPr lang="en-US" sz="1800" dirty="0" err="1"/>
              <a:t>việc</a:t>
            </a:r>
            <a:r>
              <a:rPr lang="en-US" sz="1800" dirty="0"/>
              <a:t> </a:t>
            </a:r>
            <a:r>
              <a:rPr lang="en-US" sz="1800" dirty="0" err="1"/>
              <a:t>học</a:t>
            </a:r>
            <a:r>
              <a:rPr lang="en-US" sz="1800" dirty="0"/>
              <a:t> </a:t>
            </a:r>
            <a:r>
              <a:rPr lang="en-US" sz="1800" dirty="0" err="1"/>
              <a:t>suốt</a:t>
            </a:r>
            <a:r>
              <a:rPr lang="en-US" sz="1800" dirty="0"/>
              <a:t> </a:t>
            </a:r>
            <a:r>
              <a:rPr lang="en-US" sz="1800" dirty="0" err="1"/>
              <a:t>đời</a:t>
            </a:r>
            <a:r>
              <a:rPr lang="en-US" sz="1800" dirty="0"/>
              <a:t> </a:t>
            </a:r>
            <a:r>
              <a:rPr lang="en-US" sz="1800" dirty="0" err="1"/>
              <a:t>nhờ</a:t>
            </a:r>
            <a:r>
              <a:rPr lang="en-US" sz="1800" dirty="0"/>
              <a:t> </a:t>
            </a:r>
            <a:r>
              <a:rPr lang="en-US" sz="1800" dirty="0" err="1"/>
              <a:t>những</a:t>
            </a:r>
            <a:r>
              <a:rPr lang="en-US" sz="1800" dirty="0"/>
              <a:t> </a:t>
            </a:r>
            <a:r>
              <a:rPr lang="en-US" sz="1800" dirty="0" err="1"/>
              <a:t>nguồn</a:t>
            </a:r>
            <a:r>
              <a:rPr lang="en-US" sz="1800" dirty="0"/>
              <a:t> “</a:t>
            </a:r>
            <a:r>
              <a:rPr lang="en-US" sz="1800" dirty="0" err="1"/>
              <a:t>tài</a:t>
            </a:r>
            <a:r>
              <a:rPr lang="en-US" sz="1800" dirty="0"/>
              <a:t> </a:t>
            </a:r>
            <a:r>
              <a:rPr lang="en-US" sz="1800" dirty="0" err="1"/>
              <a:t>liệu</a:t>
            </a:r>
            <a:r>
              <a:rPr lang="en-US" sz="1800" dirty="0"/>
              <a:t>” </a:t>
            </a:r>
            <a:r>
              <a:rPr lang="en-US" sz="1800" dirty="0" err="1"/>
              <a:t>vô</a:t>
            </a:r>
            <a:r>
              <a:rPr lang="en-US" sz="1800" dirty="0"/>
              <a:t> </a:t>
            </a:r>
            <a:r>
              <a:rPr lang="en-US" sz="1800" dirty="0" err="1"/>
              <a:t>tận</a:t>
            </a:r>
            <a:r>
              <a:rPr lang="en-US" sz="1800" dirty="0"/>
              <a:t> </a:t>
            </a:r>
            <a:r>
              <a:rPr lang="en-US" sz="1800" dirty="0" err="1"/>
              <a:t>như</a:t>
            </a:r>
            <a:r>
              <a:rPr lang="en-US" sz="1800" dirty="0"/>
              <a:t> ở </a:t>
            </a:r>
            <a:r>
              <a:rPr lang="en-US" sz="1800" dirty="0" err="1"/>
              <a:t>trường</a:t>
            </a:r>
            <a:r>
              <a:rPr lang="en-US" sz="1800" dirty="0"/>
              <a:t>, </a:t>
            </a:r>
            <a:r>
              <a:rPr lang="en-US" sz="1800" dirty="0" err="1"/>
              <a:t>trong</a:t>
            </a:r>
            <a:r>
              <a:rPr lang="en-US" sz="1800" dirty="0"/>
              <a:t> </a:t>
            </a:r>
            <a:r>
              <a:rPr lang="en-US" sz="1800" dirty="0" err="1"/>
              <a:t>cuộc</a:t>
            </a:r>
            <a:r>
              <a:rPr lang="en-US" sz="1800" dirty="0"/>
              <a:t> </a:t>
            </a:r>
            <a:r>
              <a:rPr lang="en-US" sz="1800" dirty="0" err="1"/>
              <a:t>sống</a:t>
            </a:r>
            <a:r>
              <a:rPr lang="en-US" sz="1800" dirty="0"/>
              <a:t>, </a:t>
            </a:r>
            <a:r>
              <a:rPr lang="en-US" sz="1800" dirty="0" err="1"/>
              <a:t>những</a:t>
            </a:r>
            <a:r>
              <a:rPr lang="en-US" sz="1800" dirty="0"/>
              <a:t> </a:t>
            </a:r>
            <a:r>
              <a:rPr lang="en-US" sz="1800" dirty="0" err="1"/>
              <a:t>chuyến</a:t>
            </a:r>
            <a:r>
              <a:rPr lang="en-US" sz="1800" dirty="0"/>
              <a:t> </a:t>
            </a:r>
            <a:r>
              <a:rPr lang="en-US" sz="1800" dirty="0" err="1"/>
              <a:t>đi</a:t>
            </a:r>
            <a:r>
              <a:rPr lang="en-US" sz="1800" dirty="0"/>
              <a:t>, </a:t>
            </a:r>
            <a:r>
              <a:rPr lang="en-US" sz="1800" dirty="0" err="1"/>
              <a:t>những</a:t>
            </a:r>
            <a:r>
              <a:rPr lang="en-US" sz="1800" dirty="0"/>
              <a:t> </a:t>
            </a:r>
            <a:r>
              <a:rPr lang="en-US" sz="1800" dirty="0" err="1"/>
              <a:t>người</a:t>
            </a:r>
            <a:r>
              <a:rPr lang="en-US" sz="1800" dirty="0"/>
              <a:t> </a:t>
            </a:r>
            <a:r>
              <a:rPr lang="en-US" sz="1800" dirty="0" err="1"/>
              <a:t>từng</a:t>
            </a:r>
            <a:r>
              <a:rPr lang="en-US" sz="1800" dirty="0"/>
              <a:t> </a:t>
            </a:r>
            <a:r>
              <a:rPr lang="en-US" sz="1800" dirty="0" err="1"/>
              <a:t>trải</a:t>
            </a:r>
            <a:r>
              <a:rPr lang="en-US" sz="1800" dirty="0"/>
              <a:t>, </a:t>
            </a:r>
            <a:r>
              <a:rPr lang="en-US" sz="1800" dirty="0" err="1"/>
              <a:t>hiểu</a:t>
            </a:r>
            <a:r>
              <a:rPr lang="en-US" sz="1800" dirty="0"/>
              <a:t> </a:t>
            </a:r>
            <a:r>
              <a:rPr lang="en-US" sz="1800" dirty="0" err="1"/>
              <a:t>biết</a:t>
            </a:r>
            <a:r>
              <a:rPr lang="en-US" sz="1800" dirty="0"/>
              <a:t>, </a:t>
            </a:r>
            <a:r>
              <a:rPr lang="en-US" sz="1800" dirty="0" err="1"/>
              <a:t>cuốn</a:t>
            </a:r>
            <a:r>
              <a:rPr lang="en-US" sz="1800" dirty="0"/>
              <a:t> </a:t>
            </a:r>
            <a:r>
              <a:rPr lang="en-US" sz="1800" dirty="0" err="1"/>
              <a:t>sách</a:t>
            </a:r>
            <a:r>
              <a:rPr lang="en-US" sz="1800" dirty="0"/>
              <a:t>, </a:t>
            </a:r>
            <a:r>
              <a:rPr lang="en-US" sz="1800" dirty="0" err="1"/>
              <a:t>bộ</a:t>
            </a:r>
            <a:r>
              <a:rPr lang="en-US" sz="1800" dirty="0"/>
              <a:t> </a:t>
            </a:r>
            <a:r>
              <a:rPr lang="en-US" sz="1800" dirty="0" err="1"/>
              <a:t>phim</a:t>
            </a:r>
            <a:r>
              <a:rPr lang="en-US" sz="1800" dirty="0"/>
              <a:t>,…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377202-9786-AE34-6767-3528068B9698}"/>
              </a:ext>
            </a:extLst>
          </p:cNvPr>
          <p:cNvSpPr txBox="1"/>
          <p:nvPr/>
        </p:nvSpPr>
        <p:spPr>
          <a:xfrm>
            <a:off x="1461477" y="3246346"/>
            <a:ext cx="614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b="1" dirty="0" err="1"/>
              <a:t>Thể</a:t>
            </a:r>
            <a:r>
              <a:rPr lang="en-US" sz="1800" b="1" dirty="0"/>
              <a:t> </a:t>
            </a:r>
            <a:r>
              <a:rPr lang="en-US" sz="1800" b="1" dirty="0" err="1"/>
              <a:t>loại</a:t>
            </a:r>
            <a:r>
              <a:rPr lang="en-US" sz="1800" b="1" dirty="0"/>
              <a:t>:</a:t>
            </a:r>
            <a:r>
              <a:rPr lang="en-US" sz="1800" dirty="0"/>
              <a:t> </a:t>
            </a:r>
            <a:r>
              <a:rPr lang="en-US" sz="1800" dirty="0" err="1"/>
              <a:t>truyện</a:t>
            </a:r>
            <a:r>
              <a:rPr lang="en-US" sz="1800" dirty="0"/>
              <a:t> </a:t>
            </a:r>
            <a:r>
              <a:rPr lang="en-US" sz="1800" dirty="0" err="1"/>
              <a:t>ngụ</a:t>
            </a:r>
            <a:r>
              <a:rPr lang="en-US" sz="1800" dirty="0"/>
              <a:t> </a:t>
            </a:r>
            <a:r>
              <a:rPr lang="en-US" sz="1800" dirty="0" err="1"/>
              <a:t>ngôn</a:t>
            </a:r>
            <a:r>
              <a:rPr lang="en-US" sz="1800" dirty="0"/>
              <a:t>, </a:t>
            </a:r>
            <a:r>
              <a:rPr lang="en-US" sz="1800" dirty="0" err="1"/>
              <a:t>tục</a:t>
            </a:r>
            <a:r>
              <a:rPr lang="en-US" sz="1800" dirty="0"/>
              <a:t> </a:t>
            </a:r>
            <a:r>
              <a:rPr lang="en-US" sz="1800" dirty="0" err="1"/>
              <a:t>ngữ</a:t>
            </a:r>
            <a:r>
              <a:rPr lang="en-US" sz="1800" dirty="0"/>
              <a:t>.</a:t>
            </a:r>
          </a:p>
        </p:txBody>
      </p:sp>
      <p:sp>
        <p:nvSpPr>
          <p:cNvPr id="16" name="Hộp Văn bản 13">
            <a:extLst>
              <a:ext uri="{FF2B5EF4-FFF2-40B4-BE49-F238E27FC236}">
                <a16:creationId xmlns:a16="http://schemas.microsoft.com/office/drawing/2014/main" id="{8A1D0410-ED19-A648-EDE7-D8AB8716A044}"/>
              </a:ext>
            </a:extLst>
          </p:cNvPr>
          <p:cNvSpPr txBox="1"/>
          <p:nvPr/>
        </p:nvSpPr>
        <p:spPr>
          <a:xfrm>
            <a:off x="0" y="0"/>
            <a:ext cx="387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I. TRI THỨC NGỮ VĂN</a:t>
            </a:r>
          </a:p>
        </p:txBody>
      </p:sp>
      <p:sp>
        <p:nvSpPr>
          <p:cNvPr id="17" name="Hộp Văn bản 14">
            <a:extLst>
              <a:ext uri="{FF2B5EF4-FFF2-40B4-BE49-F238E27FC236}">
                <a16:creationId xmlns:a16="http://schemas.microsoft.com/office/drawing/2014/main" id="{CDABA2CE-F167-0947-742F-A9A90EE01D54}"/>
              </a:ext>
            </a:extLst>
          </p:cNvPr>
          <p:cNvSpPr txBox="1"/>
          <p:nvPr/>
        </p:nvSpPr>
        <p:spPr>
          <a:xfrm>
            <a:off x="0" y="521547"/>
            <a:ext cx="29510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1. </a:t>
            </a:r>
            <a:r>
              <a:rPr lang="en-US" sz="2200" b="1" dirty="0" err="1"/>
              <a:t>Giới</a:t>
            </a:r>
            <a:r>
              <a:rPr lang="en-US" sz="2200" b="1" dirty="0"/>
              <a:t> </a:t>
            </a:r>
            <a:r>
              <a:rPr lang="en-US" sz="2200" b="1" dirty="0" err="1"/>
              <a:t>thiệu</a:t>
            </a:r>
            <a:r>
              <a:rPr lang="en-US" sz="2200" b="1" dirty="0"/>
              <a:t> </a:t>
            </a:r>
            <a:r>
              <a:rPr lang="en-US" sz="2200" b="1" dirty="0" err="1"/>
              <a:t>bài</a:t>
            </a:r>
            <a:r>
              <a:rPr lang="en-US" sz="2200" b="1" dirty="0"/>
              <a:t> </a:t>
            </a:r>
            <a:r>
              <a:rPr lang="en-US" sz="2200" b="1" dirty="0" err="1"/>
              <a:t>học</a:t>
            </a:r>
            <a:endParaRPr lang="en-US" sz="2200" b="1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8" name="Google Shape;1888;p43"/>
          <p:cNvGrpSpPr/>
          <p:nvPr/>
        </p:nvGrpSpPr>
        <p:grpSpPr>
          <a:xfrm>
            <a:off x="4340695" y="4859500"/>
            <a:ext cx="2740195" cy="411348"/>
            <a:chOff x="3731103" y="4808559"/>
            <a:chExt cx="2740195" cy="335138"/>
          </a:xfrm>
        </p:grpSpPr>
        <p:sp>
          <p:nvSpPr>
            <p:cNvPr id="1889" name="Google Shape;1889;p43"/>
            <p:cNvSpPr/>
            <p:nvPr/>
          </p:nvSpPr>
          <p:spPr>
            <a:xfrm>
              <a:off x="4333158" y="4849734"/>
              <a:ext cx="1938475" cy="293962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43"/>
            <p:cNvSpPr/>
            <p:nvPr/>
          </p:nvSpPr>
          <p:spPr>
            <a:xfrm>
              <a:off x="3731103" y="4808559"/>
              <a:ext cx="2740195" cy="335138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43"/>
            <p:cNvSpPr/>
            <p:nvPr/>
          </p:nvSpPr>
          <p:spPr>
            <a:xfrm>
              <a:off x="4333158" y="4950520"/>
              <a:ext cx="1938475" cy="193176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2" name="Google Shape;1892;p43"/>
          <p:cNvGrpSpPr/>
          <p:nvPr/>
        </p:nvGrpSpPr>
        <p:grpSpPr>
          <a:xfrm>
            <a:off x="5536150" y="-152400"/>
            <a:ext cx="3785654" cy="5632544"/>
            <a:chOff x="5536150" y="-152400"/>
            <a:chExt cx="3785654" cy="5632544"/>
          </a:xfrm>
        </p:grpSpPr>
        <p:sp>
          <p:nvSpPr>
            <p:cNvPr id="1893" name="Google Shape;1893;p43"/>
            <p:cNvSpPr/>
            <p:nvPr/>
          </p:nvSpPr>
          <p:spPr>
            <a:xfrm rot="5400000">
              <a:off x="7067275" y="992343"/>
              <a:ext cx="3234092" cy="1126340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43"/>
            <p:cNvSpPr/>
            <p:nvPr/>
          </p:nvSpPr>
          <p:spPr>
            <a:xfrm rot="5400000">
              <a:off x="5122630" y="1355283"/>
              <a:ext cx="5541677" cy="2708045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43"/>
            <p:cNvSpPr/>
            <p:nvPr/>
          </p:nvSpPr>
          <p:spPr>
            <a:xfrm rot="5400000">
              <a:off x="8312443" y="3758806"/>
              <a:ext cx="789976" cy="367355"/>
            </a:xfrm>
            <a:custGeom>
              <a:avLst/>
              <a:gdLst/>
              <a:ahLst/>
              <a:cxnLst/>
              <a:rect l="l" t="t" r="r" b="b"/>
              <a:pathLst>
                <a:path w="9871" h="5660" extrusionOk="0">
                  <a:moveTo>
                    <a:pt x="9870" y="1"/>
                  </a:moveTo>
                  <a:cubicBezTo>
                    <a:pt x="6399" y="706"/>
                    <a:pt x="3053" y="2008"/>
                    <a:pt x="1" y="3807"/>
                  </a:cubicBezTo>
                  <a:cubicBezTo>
                    <a:pt x="621" y="4185"/>
                    <a:pt x="1258" y="4535"/>
                    <a:pt x="1922" y="4845"/>
                  </a:cubicBezTo>
                  <a:cubicBezTo>
                    <a:pt x="2913" y="5309"/>
                    <a:pt x="4048" y="5660"/>
                    <a:pt x="5141" y="5660"/>
                  </a:cubicBezTo>
                  <a:cubicBezTo>
                    <a:pt x="5826" y="5660"/>
                    <a:pt x="6498" y="5520"/>
                    <a:pt x="7103" y="5180"/>
                  </a:cubicBezTo>
                  <a:cubicBezTo>
                    <a:pt x="8194" y="4570"/>
                    <a:pt x="8848" y="3432"/>
                    <a:pt x="9267" y="2287"/>
                  </a:cubicBezTo>
                  <a:cubicBezTo>
                    <a:pt x="9543" y="1538"/>
                    <a:pt x="9737" y="774"/>
                    <a:pt x="9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43"/>
            <p:cNvSpPr/>
            <p:nvPr/>
          </p:nvSpPr>
          <p:spPr>
            <a:xfrm rot="5400000">
              <a:off x="8117401" y="2029636"/>
              <a:ext cx="1785149" cy="431675"/>
            </a:xfrm>
            <a:custGeom>
              <a:avLst/>
              <a:gdLst/>
              <a:ahLst/>
              <a:cxnLst/>
              <a:rect l="l" t="t" r="r" b="b"/>
              <a:pathLst>
                <a:path w="22306" h="6651" extrusionOk="0">
                  <a:moveTo>
                    <a:pt x="1" y="0"/>
                  </a:moveTo>
                  <a:cubicBezTo>
                    <a:pt x="97" y="1758"/>
                    <a:pt x="877" y="3479"/>
                    <a:pt x="2185" y="4702"/>
                  </a:cubicBezTo>
                  <a:cubicBezTo>
                    <a:pt x="3531" y="5952"/>
                    <a:pt x="5405" y="6650"/>
                    <a:pt x="7274" y="6650"/>
                  </a:cubicBezTo>
                  <a:cubicBezTo>
                    <a:pt x="7350" y="6650"/>
                    <a:pt x="7425" y="6647"/>
                    <a:pt x="7496" y="6647"/>
                  </a:cubicBezTo>
                  <a:cubicBezTo>
                    <a:pt x="8947" y="5873"/>
                    <a:pt x="10491" y="5332"/>
                    <a:pt x="12115" y="5209"/>
                  </a:cubicBezTo>
                  <a:cubicBezTo>
                    <a:pt x="13083" y="4756"/>
                    <a:pt x="14054" y="4317"/>
                    <a:pt x="15103" y="4109"/>
                  </a:cubicBezTo>
                  <a:cubicBezTo>
                    <a:pt x="15587" y="4010"/>
                    <a:pt x="16078" y="3966"/>
                    <a:pt x="16565" y="3966"/>
                  </a:cubicBezTo>
                  <a:cubicBezTo>
                    <a:pt x="17849" y="3966"/>
                    <a:pt x="19130" y="4276"/>
                    <a:pt x="20346" y="4756"/>
                  </a:cubicBezTo>
                  <a:cubicBezTo>
                    <a:pt x="21586" y="3986"/>
                    <a:pt x="22305" y="2511"/>
                    <a:pt x="22305" y="1060"/>
                  </a:cubicBezTo>
                  <a:cubicBezTo>
                    <a:pt x="22305" y="702"/>
                    <a:pt x="22260" y="345"/>
                    <a:pt x="22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43"/>
            <p:cNvSpPr/>
            <p:nvPr/>
          </p:nvSpPr>
          <p:spPr>
            <a:xfrm rot="5400000">
              <a:off x="7731024" y="2865742"/>
              <a:ext cx="2407783" cy="581797"/>
            </a:xfrm>
            <a:custGeom>
              <a:avLst/>
              <a:gdLst/>
              <a:ahLst/>
              <a:cxnLst/>
              <a:rect l="l" t="t" r="r" b="b"/>
              <a:pathLst>
                <a:path w="30086" h="8964" extrusionOk="0">
                  <a:moveTo>
                    <a:pt x="4620" y="5209"/>
                  </a:moveTo>
                  <a:lnTo>
                    <a:pt x="4620" y="5209"/>
                  </a:lnTo>
                  <a:cubicBezTo>
                    <a:pt x="2996" y="5332"/>
                    <a:pt x="1452" y="5873"/>
                    <a:pt x="1" y="6647"/>
                  </a:cubicBezTo>
                  <a:cubicBezTo>
                    <a:pt x="478" y="6630"/>
                    <a:pt x="955" y="6572"/>
                    <a:pt x="1418" y="6466"/>
                  </a:cubicBezTo>
                  <a:cubicBezTo>
                    <a:pt x="2539" y="6208"/>
                    <a:pt x="3578" y="5700"/>
                    <a:pt x="4620" y="5209"/>
                  </a:cubicBezTo>
                  <a:close/>
                  <a:moveTo>
                    <a:pt x="14677" y="0"/>
                  </a:moveTo>
                  <a:cubicBezTo>
                    <a:pt x="14765" y="345"/>
                    <a:pt x="14810" y="702"/>
                    <a:pt x="14810" y="1060"/>
                  </a:cubicBezTo>
                  <a:cubicBezTo>
                    <a:pt x="14810" y="2511"/>
                    <a:pt x="14091" y="3986"/>
                    <a:pt x="12851" y="4756"/>
                  </a:cubicBezTo>
                  <a:cubicBezTo>
                    <a:pt x="13652" y="5073"/>
                    <a:pt x="14422" y="5465"/>
                    <a:pt x="15154" y="5890"/>
                  </a:cubicBezTo>
                  <a:cubicBezTo>
                    <a:pt x="16789" y="6845"/>
                    <a:pt x="18309" y="7986"/>
                    <a:pt x="19927" y="8964"/>
                  </a:cubicBezTo>
                  <a:cubicBezTo>
                    <a:pt x="22979" y="7165"/>
                    <a:pt x="26325" y="5863"/>
                    <a:pt x="29796" y="5158"/>
                  </a:cubicBezTo>
                  <a:cubicBezTo>
                    <a:pt x="30086" y="3472"/>
                    <a:pt x="30086" y="1735"/>
                    <a:pt x="299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898" name="Google Shape;1898;p4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36150" y="-152400"/>
              <a:ext cx="3785654" cy="21294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Hộp Văn bản 13">
            <a:extLst>
              <a:ext uri="{FF2B5EF4-FFF2-40B4-BE49-F238E27FC236}">
                <a16:creationId xmlns:a16="http://schemas.microsoft.com/office/drawing/2014/main" id="{75453BF1-E084-0FC0-9460-8623EF3B98E6}"/>
              </a:ext>
            </a:extLst>
          </p:cNvPr>
          <p:cNvSpPr txBox="1"/>
          <p:nvPr/>
        </p:nvSpPr>
        <p:spPr>
          <a:xfrm>
            <a:off x="0" y="0"/>
            <a:ext cx="387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I. TRI THỨC NGỮ VĂN</a:t>
            </a:r>
          </a:p>
        </p:txBody>
      </p:sp>
      <p:sp>
        <p:nvSpPr>
          <p:cNvPr id="3" name="Hộp Văn bản 14">
            <a:extLst>
              <a:ext uri="{FF2B5EF4-FFF2-40B4-BE49-F238E27FC236}">
                <a16:creationId xmlns:a16="http://schemas.microsoft.com/office/drawing/2014/main" id="{E512B36D-3D6A-7691-C800-2D1F9E8484FF}"/>
              </a:ext>
            </a:extLst>
          </p:cNvPr>
          <p:cNvSpPr txBox="1"/>
          <p:nvPr/>
        </p:nvSpPr>
        <p:spPr>
          <a:xfrm>
            <a:off x="0" y="521547"/>
            <a:ext cx="29510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2. Tri </a:t>
            </a:r>
            <a:r>
              <a:rPr lang="en-US" sz="2200" b="1" dirty="0" err="1"/>
              <a:t>thức</a:t>
            </a:r>
            <a:r>
              <a:rPr lang="en-US" sz="2200" b="1" dirty="0"/>
              <a:t> </a:t>
            </a:r>
            <a:r>
              <a:rPr lang="en-US" sz="2200" b="1" dirty="0" err="1"/>
              <a:t>Ngữ</a:t>
            </a:r>
            <a:r>
              <a:rPr lang="en-US" sz="2200" b="1" dirty="0"/>
              <a:t> </a:t>
            </a:r>
            <a:r>
              <a:rPr lang="en-US" sz="2200" b="1" dirty="0" err="1"/>
              <a:t>văn</a:t>
            </a:r>
            <a:endParaRPr lang="en-US" sz="220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7BBB8B-1E58-8D9D-CFE4-B9806DACF007}"/>
              </a:ext>
            </a:extLst>
          </p:cNvPr>
          <p:cNvSpPr/>
          <p:nvPr/>
        </p:nvSpPr>
        <p:spPr>
          <a:xfrm>
            <a:off x="477127" y="1331310"/>
            <a:ext cx="6062319" cy="914163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800" b="1" dirty="0" err="1">
                <a:solidFill>
                  <a:sysClr val="windowText" lastClr="000000"/>
                </a:solidFill>
              </a:rPr>
              <a:t>Hoạt</a:t>
            </a:r>
            <a:r>
              <a:rPr lang="en-US" sz="1800" b="1" dirty="0">
                <a:solidFill>
                  <a:sysClr val="windowText" lastClr="000000"/>
                </a:solidFill>
              </a:rPr>
              <a:t> </a:t>
            </a:r>
            <a:r>
              <a:rPr lang="en-US" sz="1800" b="1" dirty="0" err="1">
                <a:solidFill>
                  <a:sysClr val="windowText" lastClr="000000"/>
                </a:solidFill>
              </a:rPr>
              <a:t>động</a:t>
            </a:r>
            <a:r>
              <a:rPr lang="en-US" sz="1800" b="1" dirty="0">
                <a:solidFill>
                  <a:sysClr val="windowText" lastClr="000000"/>
                </a:solidFill>
              </a:rPr>
              <a:t> </a:t>
            </a:r>
            <a:r>
              <a:rPr lang="en-US" sz="1800" b="1" dirty="0" err="1">
                <a:solidFill>
                  <a:sysClr val="windowText" lastClr="000000"/>
                </a:solidFill>
              </a:rPr>
              <a:t>nhóm</a:t>
            </a:r>
            <a:r>
              <a:rPr lang="en-US" sz="1800" b="1" dirty="0">
                <a:solidFill>
                  <a:sysClr val="windowText" lastClr="000000"/>
                </a:solidFill>
              </a:rPr>
              <a:t>: </a:t>
            </a:r>
            <a:r>
              <a:rPr lang="en-US" sz="1800" dirty="0" err="1">
                <a:solidFill>
                  <a:sysClr val="windowText" lastClr="000000"/>
                </a:solidFill>
              </a:rPr>
              <a:t>Đọc</a:t>
            </a:r>
            <a:r>
              <a:rPr lang="en-US" sz="1800" dirty="0">
                <a:solidFill>
                  <a:sysClr val="windowText" lastClr="000000"/>
                </a:solidFill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</a:rPr>
              <a:t>phần</a:t>
            </a:r>
            <a:r>
              <a:rPr lang="en-US" sz="1800" dirty="0">
                <a:solidFill>
                  <a:sysClr val="windowText" lastClr="000000"/>
                </a:solidFill>
              </a:rPr>
              <a:t> Tri </a:t>
            </a:r>
            <a:r>
              <a:rPr lang="en-US" sz="1800" dirty="0" err="1">
                <a:solidFill>
                  <a:sysClr val="windowText" lastClr="000000"/>
                </a:solidFill>
              </a:rPr>
              <a:t>thức</a:t>
            </a:r>
            <a:r>
              <a:rPr lang="en-US" sz="1800" dirty="0">
                <a:solidFill>
                  <a:sysClr val="windowText" lastClr="000000"/>
                </a:solidFill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</a:rPr>
              <a:t>Ngữ</a:t>
            </a:r>
            <a:r>
              <a:rPr lang="en-US" sz="1800" dirty="0">
                <a:solidFill>
                  <a:sysClr val="windowText" lastClr="000000"/>
                </a:solidFill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</a:rPr>
              <a:t>văn</a:t>
            </a:r>
            <a:r>
              <a:rPr lang="en-US" sz="1800" dirty="0">
                <a:solidFill>
                  <a:sysClr val="windowText" lastClr="000000"/>
                </a:solidFill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</a:rPr>
              <a:t>và</a:t>
            </a:r>
            <a:r>
              <a:rPr lang="en-US" sz="1800" dirty="0">
                <a:solidFill>
                  <a:sysClr val="windowText" lastClr="000000"/>
                </a:solidFill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</a:rPr>
              <a:t>nêu</a:t>
            </a:r>
            <a:r>
              <a:rPr lang="en-US" sz="1800" dirty="0">
                <a:solidFill>
                  <a:sysClr val="windowText" lastClr="000000"/>
                </a:solidFill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</a:rPr>
              <a:t>đặc</a:t>
            </a:r>
            <a:r>
              <a:rPr lang="en-US" sz="1800" dirty="0">
                <a:solidFill>
                  <a:sysClr val="windowText" lastClr="000000"/>
                </a:solidFill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</a:rPr>
              <a:t>điểm</a:t>
            </a:r>
            <a:r>
              <a:rPr lang="en-US" sz="1800" dirty="0">
                <a:solidFill>
                  <a:sysClr val="windowText" lastClr="000000"/>
                </a:solidFill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</a:rPr>
              <a:t>của</a:t>
            </a:r>
            <a:r>
              <a:rPr lang="en-US" sz="1800" dirty="0">
                <a:solidFill>
                  <a:sysClr val="windowText" lastClr="000000"/>
                </a:solidFill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</a:rPr>
              <a:t>truyện</a:t>
            </a:r>
            <a:r>
              <a:rPr lang="en-US" sz="1800" dirty="0">
                <a:solidFill>
                  <a:sysClr val="windowText" lastClr="000000"/>
                </a:solidFill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</a:rPr>
              <a:t>ngụ</a:t>
            </a:r>
            <a:r>
              <a:rPr lang="en-US" sz="1800" dirty="0">
                <a:solidFill>
                  <a:sysClr val="windowText" lastClr="000000"/>
                </a:solidFill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</a:rPr>
              <a:t>ngôn</a:t>
            </a:r>
            <a:r>
              <a:rPr lang="en-US" sz="1800" dirty="0">
                <a:solidFill>
                  <a:sysClr val="windowText" lastClr="000000"/>
                </a:solidFill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</a:rPr>
              <a:t>và</a:t>
            </a:r>
            <a:r>
              <a:rPr lang="en-US" sz="1800" dirty="0">
                <a:solidFill>
                  <a:sysClr val="windowText" lastClr="000000"/>
                </a:solidFill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</a:rPr>
              <a:t>tục</a:t>
            </a:r>
            <a:r>
              <a:rPr lang="en-US" sz="1800" dirty="0">
                <a:solidFill>
                  <a:sysClr val="windowText" lastClr="000000"/>
                </a:solidFill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</a:rPr>
              <a:t>ngữ</a:t>
            </a:r>
            <a:r>
              <a:rPr lang="en-US" sz="1800" dirty="0">
                <a:solidFill>
                  <a:sysClr val="windowText" lastClr="000000"/>
                </a:solidFill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</a:rPr>
              <a:t>vào</a:t>
            </a:r>
            <a:r>
              <a:rPr lang="en-US" sz="1800" dirty="0">
                <a:solidFill>
                  <a:sysClr val="windowText" lastClr="000000"/>
                </a:solidFill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</a:rPr>
              <a:t>bảng</a:t>
            </a:r>
            <a:r>
              <a:rPr lang="en-US" sz="1800" dirty="0">
                <a:solidFill>
                  <a:sysClr val="windowText" lastClr="000000"/>
                </a:solidFill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</a:rPr>
              <a:t>sau</a:t>
            </a:r>
            <a:r>
              <a:rPr lang="en-US" sz="1800" dirty="0">
                <a:solidFill>
                  <a:sysClr val="windowText" lastClr="000000"/>
                </a:solidFill>
              </a:rPr>
              <a:t>: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5AA5EFEC-1C5C-91FF-29CB-000617801E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7486223"/>
              </p:ext>
            </p:extLst>
          </p:nvPr>
        </p:nvGraphicFramePr>
        <p:xfrm>
          <a:off x="477127" y="2544685"/>
          <a:ext cx="6753447" cy="1535667"/>
        </p:xfrm>
        <a:graphic>
          <a:graphicData uri="http://schemas.openxmlformats.org/drawingml/2006/table">
            <a:tbl>
              <a:tblPr firstRow="1" bandRow="1">
                <a:tableStyleId>{E3CA3211-C205-4E90-B0C6-F8945F3E4014}</a:tableStyleId>
              </a:tblPr>
              <a:tblGrid>
                <a:gridCol w="2251149">
                  <a:extLst>
                    <a:ext uri="{9D8B030D-6E8A-4147-A177-3AD203B41FA5}">
                      <a16:colId xmlns:a16="http://schemas.microsoft.com/office/drawing/2014/main" val="2599019743"/>
                    </a:ext>
                  </a:extLst>
                </a:gridCol>
                <a:gridCol w="2251149">
                  <a:extLst>
                    <a:ext uri="{9D8B030D-6E8A-4147-A177-3AD203B41FA5}">
                      <a16:colId xmlns:a16="http://schemas.microsoft.com/office/drawing/2014/main" val="3204594864"/>
                    </a:ext>
                  </a:extLst>
                </a:gridCol>
                <a:gridCol w="2251149">
                  <a:extLst>
                    <a:ext uri="{9D8B030D-6E8A-4147-A177-3AD203B41FA5}">
                      <a16:colId xmlns:a16="http://schemas.microsoft.com/office/drawing/2014/main" val="964904222"/>
                    </a:ext>
                  </a:extLst>
                </a:gridCol>
              </a:tblGrid>
              <a:tr h="423147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rgbClr val="F8F8F8"/>
                          </a:solidFill>
                        </a:rPr>
                        <a:t>Đặc</a:t>
                      </a:r>
                      <a:r>
                        <a:rPr lang="en-US" sz="1800" b="1" dirty="0">
                          <a:solidFill>
                            <a:srgbClr val="F8F8F8"/>
                          </a:solidFill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F8F8F8"/>
                          </a:solidFill>
                        </a:rPr>
                        <a:t>điểm</a:t>
                      </a:r>
                      <a:endParaRPr lang="en-US" sz="1800" b="1" dirty="0">
                        <a:solidFill>
                          <a:srgbClr val="F8F8F8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rgbClr val="F8F8F8"/>
                          </a:solidFill>
                        </a:rPr>
                        <a:t>Truyện</a:t>
                      </a:r>
                      <a:r>
                        <a:rPr lang="en-US" sz="1800" b="1" dirty="0">
                          <a:solidFill>
                            <a:srgbClr val="F8F8F8"/>
                          </a:solidFill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F8F8F8"/>
                          </a:solidFill>
                        </a:rPr>
                        <a:t>ngụ</a:t>
                      </a:r>
                      <a:r>
                        <a:rPr lang="en-US" sz="1800" b="1" dirty="0">
                          <a:solidFill>
                            <a:srgbClr val="F8F8F8"/>
                          </a:solidFill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F8F8F8"/>
                          </a:solidFill>
                        </a:rPr>
                        <a:t>ngôn</a:t>
                      </a:r>
                      <a:endParaRPr lang="en-US" sz="1800" b="1" dirty="0">
                        <a:solidFill>
                          <a:srgbClr val="F8F8F8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rgbClr val="F8F8F8"/>
                          </a:solidFill>
                        </a:rPr>
                        <a:t>Tục</a:t>
                      </a:r>
                      <a:r>
                        <a:rPr lang="en-US" sz="1800" b="1" dirty="0">
                          <a:solidFill>
                            <a:srgbClr val="F8F8F8"/>
                          </a:solidFill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F8F8F8"/>
                          </a:solidFill>
                        </a:rPr>
                        <a:t>ngữ</a:t>
                      </a:r>
                      <a:endParaRPr lang="en-US" sz="1800" b="1" dirty="0">
                        <a:solidFill>
                          <a:srgbClr val="F8F8F8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46185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rgbClr val="F8F8F8"/>
                          </a:solidFill>
                        </a:rPr>
                        <a:t>Hình</a:t>
                      </a:r>
                      <a:r>
                        <a:rPr lang="en-US" sz="1800" b="1" dirty="0">
                          <a:solidFill>
                            <a:srgbClr val="F8F8F8"/>
                          </a:solidFill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F8F8F8"/>
                          </a:solidFill>
                        </a:rPr>
                        <a:t>thức</a:t>
                      </a:r>
                      <a:endParaRPr lang="en-US" sz="1800" b="1" dirty="0">
                        <a:solidFill>
                          <a:srgbClr val="F8F8F8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0907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rgbClr val="F8F8F8"/>
                          </a:solidFill>
                        </a:rPr>
                        <a:t>Đặc</a:t>
                      </a:r>
                      <a:r>
                        <a:rPr lang="en-US" sz="1800" b="1" dirty="0">
                          <a:solidFill>
                            <a:srgbClr val="F8F8F8"/>
                          </a:solidFill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F8F8F8"/>
                          </a:solidFill>
                        </a:rPr>
                        <a:t>điểm</a:t>
                      </a:r>
                      <a:endParaRPr lang="en-US" sz="1800" b="1" dirty="0">
                        <a:solidFill>
                          <a:srgbClr val="F8F8F8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26916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rgbClr val="F8F8F8"/>
                          </a:solidFill>
                        </a:rPr>
                        <a:t>Nội</a:t>
                      </a:r>
                      <a:r>
                        <a:rPr lang="en-US" sz="1800" b="1" dirty="0">
                          <a:solidFill>
                            <a:srgbClr val="F8F8F8"/>
                          </a:solidFill>
                        </a:rPr>
                        <a:t> dung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7872195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BD36B25-4C23-E38B-1611-25E7E41457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8169821"/>
              </p:ext>
            </p:extLst>
          </p:nvPr>
        </p:nvGraphicFramePr>
        <p:xfrm>
          <a:off x="0" y="0"/>
          <a:ext cx="9144000" cy="5143499"/>
        </p:xfrm>
        <a:graphic>
          <a:graphicData uri="http://schemas.openxmlformats.org/drawingml/2006/table">
            <a:tbl>
              <a:tblPr firstRow="1" bandRow="1">
                <a:tableStyleId>{E3CA3211-C205-4E90-B0C6-F8945F3E4014}</a:tableStyleId>
              </a:tblPr>
              <a:tblGrid>
                <a:gridCol w="2035027">
                  <a:extLst>
                    <a:ext uri="{9D8B030D-6E8A-4147-A177-3AD203B41FA5}">
                      <a16:colId xmlns:a16="http://schemas.microsoft.com/office/drawing/2014/main" val="2599019743"/>
                    </a:ext>
                  </a:extLst>
                </a:gridCol>
                <a:gridCol w="3536371">
                  <a:extLst>
                    <a:ext uri="{9D8B030D-6E8A-4147-A177-3AD203B41FA5}">
                      <a16:colId xmlns:a16="http://schemas.microsoft.com/office/drawing/2014/main" val="3204594864"/>
                    </a:ext>
                  </a:extLst>
                </a:gridCol>
                <a:gridCol w="3572602">
                  <a:extLst>
                    <a:ext uri="{9D8B030D-6E8A-4147-A177-3AD203B41FA5}">
                      <a16:colId xmlns:a16="http://schemas.microsoft.com/office/drawing/2014/main" val="964904222"/>
                    </a:ext>
                  </a:extLst>
                </a:gridCol>
              </a:tblGrid>
              <a:tr h="69401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F8F8F8"/>
                          </a:solidFill>
                        </a:rPr>
                        <a:t>Đặc</a:t>
                      </a:r>
                      <a:r>
                        <a:rPr lang="en-US" sz="2400" b="1" dirty="0">
                          <a:solidFill>
                            <a:srgbClr val="F8F8F8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8F8F8"/>
                          </a:solidFill>
                        </a:rPr>
                        <a:t>điểm</a:t>
                      </a:r>
                      <a:endParaRPr lang="en-US" sz="2400" b="1" dirty="0">
                        <a:solidFill>
                          <a:srgbClr val="F8F8F8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F8F8F8"/>
                          </a:solidFill>
                        </a:rPr>
                        <a:t>Truyện</a:t>
                      </a:r>
                      <a:r>
                        <a:rPr lang="en-US" sz="2400" b="1" dirty="0">
                          <a:solidFill>
                            <a:srgbClr val="F8F8F8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8F8F8"/>
                          </a:solidFill>
                        </a:rPr>
                        <a:t>ngụ</a:t>
                      </a:r>
                      <a:r>
                        <a:rPr lang="en-US" sz="2400" b="1" dirty="0">
                          <a:solidFill>
                            <a:srgbClr val="F8F8F8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8F8F8"/>
                          </a:solidFill>
                        </a:rPr>
                        <a:t>ngôn</a:t>
                      </a:r>
                      <a:endParaRPr lang="en-US" sz="2400" b="1" dirty="0">
                        <a:solidFill>
                          <a:srgbClr val="F8F8F8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F8F8F8"/>
                          </a:solidFill>
                        </a:rPr>
                        <a:t>Tục</a:t>
                      </a:r>
                      <a:r>
                        <a:rPr lang="en-US" sz="2400" b="1" dirty="0">
                          <a:solidFill>
                            <a:srgbClr val="F8F8F8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8F8F8"/>
                          </a:solidFill>
                        </a:rPr>
                        <a:t>ngữ</a:t>
                      </a:r>
                      <a:endParaRPr lang="en-US" sz="2400" b="1" dirty="0">
                        <a:solidFill>
                          <a:srgbClr val="F8F8F8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4618572"/>
                  </a:ext>
                </a:extLst>
              </a:tr>
              <a:tr h="68657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F8F8F8"/>
                          </a:solidFill>
                        </a:rPr>
                        <a:t>Hình</a:t>
                      </a:r>
                      <a:r>
                        <a:rPr lang="en-US" sz="2400" b="1" dirty="0">
                          <a:solidFill>
                            <a:srgbClr val="F8F8F8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8F8F8"/>
                          </a:solidFill>
                        </a:rPr>
                        <a:t>thức</a:t>
                      </a:r>
                      <a:endParaRPr lang="en-US" sz="2400" b="1" dirty="0">
                        <a:solidFill>
                          <a:srgbClr val="F8F8F8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0907607"/>
                  </a:ext>
                </a:extLst>
              </a:tr>
              <a:tr h="226726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F8F8F8"/>
                          </a:solidFill>
                        </a:rPr>
                        <a:t>Đặc</a:t>
                      </a:r>
                      <a:r>
                        <a:rPr lang="en-US" sz="2400" b="1" dirty="0">
                          <a:solidFill>
                            <a:srgbClr val="F8F8F8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8F8F8"/>
                          </a:solidFill>
                        </a:rPr>
                        <a:t>điểm</a:t>
                      </a:r>
                      <a:endParaRPr lang="en-US" sz="2400" b="1" dirty="0">
                        <a:solidFill>
                          <a:srgbClr val="F8F8F8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2691640"/>
                  </a:ext>
                </a:extLst>
              </a:tr>
              <a:tr h="149565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F8F8F8"/>
                          </a:solidFill>
                        </a:rPr>
                        <a:t>Nội</a:t>
                      </a:r>
                      <a:r>
                        <a:rPr lang="en-US" sz="2400" b="1" dirty="0">
                          <a:solidFill>
                            <a:srgbClr val="F8F8F8"/>
                          </a:solidFill>
                        </a:rPr>
                        <a:t> dung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787219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421138B-37CB-F86C-5893-545DA38E5E75}"/>
              </a:ext>
            </a:extLst>
          </p:cNvPr>
          <p:cNvSpPr txBox="1"/>
          <p:nvPr/>
        </p:nvSpPr>
        <p:spPr>
          <a:xfrm>
            <a:off x="2066080" y="703147"/>
            <a:ext cx="3385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Tự</a:t>
            </a:r>
            <a:r>
              <a:rPr lang="en-US" sz="1600" dirty="0"/>
              <a:t> </a:t>
            </a:r>
            <a:r>
              <a:rPr lang="en-US" sz="1600" dirty="0" err="1"/>
              <a:t>sự</a:t>
            </a:r>
            <a:r>
              <a:rPr lang="en-US" sz="1600" dirty="0"/>
              <a:t> </a:t>
            </a:r>
            <a:r>
              <a:rPr lang="en-US" sz="1600" dirty="0" err="1"/>
              <a:t>cỡ</a:t>
            </a:r>
            <a:r>
              <a:rPr lang="en-US" sz="1600" dirty="0"/>
              <a:t> </a:t>
            </a:r>
            <a:r>
              <a:rPr lang="en-US" sz="1600" dirty="0" err="1"/>
              <a:t>nhỏ</a:t>
            </a:r>
            <a:r>
              <a:rPr lang="en-US" sz="1600" dirty="0"/>
              <a:t>, </a:t>
            </a:r>
            <a:r>
              <a:rPr lang="en-US" sz="1600" dirty="0" err="1"/>
              <a:t>ngắn</a:t>
            </a:r>
            <a:r>
              <a:rPr lang="en-US" sz="1600" dirty="0"/>
              <a:t> </a:t>
            </a:r>
            <a:r>
              <a:rPr lang="en-US" sz="1600" dirty="0" err="1"/>
              <a:t>gọn</a:t>
            </a:r>
            <a:r>
              <a:rPr lang="en-US" sz="1600" dirty="0"/>
              <a:t>, </a:t>
            </a:r>
            <a:r>
              <a:rPr lang="en-US" sz="1600" dirty="0" err="1"/>
              <a:t>được</a:t>
            </a:r>
            <a:r>
              <a:rPr lang="en-US" sz="1600" dirty="0"/>
              <a:t> </a:t>
            </a:r>
            <a:r>
              <a:rPr lang="en-US" sz="1600" dirty="0" err="1"/>
              <a:t>viết</a:t>
            </a:r>
            <a:r>
              <a:rPr lang="en-US" sz="1600" dirty="0"/>
              <a:t> </a:t>
            </a:r>
            <a:r>
              <a:rPr lang="en-US" sz="1600" dirty="0" err="1"/>
              <a:t>bằng</a:t>
            </a:r>
            <a:r>
              <a:rPr lang="en-US" sz="1600" dirty="0"/>
              <a:t> </a:t>
            </a:r>
            <a:r>
              <a:rPr lang="en-US" sz="1600" dirty="0" err="1"/>
              <a:t>văn</a:t>
            </a:r>
            <a:r>
              <a:rPr lang="en-US" sz="1600" dirty="0"/>
              <a:t> </a:t>
            </a:r>
            <a:r>
              <a:rPr lang="en-US" sz="1600" dirty="0" err="1"/>
              <a:t>xuôi</a:t>
            </a:r>
            <a:r>
              <a:rPr lang="en-US" sz="1600" dirty="0"/>
              <a:t> </a:t>
            </a:r>
            <a:r>
              <a:rPr lang="en-US" sz="1600" dirty="0" err="1"/>
              <a:t>hoặc</a:t>
            </a:r>
            <a:r>
              <a:rPr lang="en-US" sz="1600" dirty="0"/>
              <a:t> </a:t>
            </a:r>
            <a:r>
              <a:rPr lang="en-US" sz="1600" dirty="0" err="1"/>
              <a:t>thơ</a:t>
            </a:r>
            <a:endParaRPr lang="en-US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3876D6-E969-03C5-4487-3D234B28F14F}"/>
              </a:ext>
            </a:extLst>
          </p:cNvPr>
          <p:cNvSpPr txBox="1"/>
          <p:nvPr/>
        </p:nvSpPr>
        <p:spPr>
          <a:xfrm>
            <a:off x="5584783" y="703146"/>
            <a:ext cx="35592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Sáng</a:t>
            </a:r>
            <a:r>
              <a:rPr lang="en-US" sz="1600" dirty="0"/>
              <a:t> </a:t>
            </a:r>
            <a:r>
              <a:rPr lang="en-US" sz="1600" dirty="0" err="1"/>
              <a:t>tác</a:t>
            </a:r>
            <a:r>
              <a:rPr lang="en-US" sz="1600" dirty="0"/>
              <a:t> </a:t>
            </a:r>
            <a:r>
              <a:rPr lang="en-US" sz="1600" dirty="0" err="1"/>
              <a:t>ngôn</a:t>
            </a:r>
            <a:r>
              <a:rPr lang="en-US" sz="1600" dirty="0"/>
              <a:t> </a:t>
            </a:r>
            <a:r>
              <a:rPr lang="en-US" sz="1600" dirty="0" err="1"/>
              <a:t>từ</a:t>
            </a:r>
            <a:r>
              <a:rPr lang="en-US" sz="1600" dirty="0"/>
              <a:t> </a:t>
            </a:r>
            <a:r>
              <a:rPr lang="en-US" sz="1600" dirty="0" err="1"/>
              <a:t>dân</a:t>
            </a:r>
            <a:r>
              <a:rPr lang="en-US" sz="1600" dirty="0"/>
              <a:t> </a:t>
            </a:r>
            <a:r>
              <a:rPr lang="en-US" sz="1600" dirty="0" err="1"/>
              <a:t>gian</a:t>
            </a:r>
            <a:r>
              <a:rPr lang="en-US" sz="1600" dirty="0"/>
              <a:t>, </a:t>
            </a:r>
            <a:r>
              <a:rPr lang="en-US" sz="1600" dirty="0" err="1"/>
              <a:t>những</a:t>
            </a:r>
            <a:r>
              <a:rPr lang="en-US" sz="1600" dirty="0"/>
              <a:t> </a:t>
            </a:r>
            <a:r>
              <a:rPr lang="en-US" sz="1600" dirty="0" err="1"/>
              <a:t>câu</a:t>
            </a:r>
            <a:r>
              <a:rPr lang="en-US" sz="1600" dirty="0"/>
              <a:t> </a:t>
            </a:r>
            <a:r>
              <a:rPr lang="en-US" sz="1600" dirty="0" err="1"/>
              <a:t>nói</a:t>
            </a:r>
            <a:r>
              <a:rPr lang="en-US" sz="1600" dirty="0"/>
              <a:t> </a:t>
            </a:r>
            <a:r>
              <a:rPr lang="en-US" sz="1600" dirty="0" err="1"/>
              <a:t>ngắn</a:t>
            </a:r>
            <a:r>
              <a:rPr lang="en-US" sz="1600" dirty="0"/>
              <a:t> </a:t>
            </a:r>
            <a:r>
              <a:rPr lang="en-US" sz="1600" dirty="0" err="1"/>
              <a:t>gọn</a:t>
            </a:r>
            <a:r>
              <a:rPr lang="en-US" sz="1600" dirty="0"/>
              <a:t>, </a:t>
            </a:r>
            <a:r>
              <a:rPr lang="en-US" sz="1600" dirty="0" err="1"/>
              <a:t>nhịp</a:t>
            </a:r>
            <a:r>
              <a:rPr lang="en-US" sz="1600" dirty="0"/>
              <a:t> </a:t>
            </a:r>
            <a:r>
              <a:rPr lang="en-US" sz="1600" dirty="0" err="1"/>
              <a:t>nhàng</a:t>
            </a:r>
            <a:endParaRPr lang="en-US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0021E3-71E3-6F88-0BE8-5F4914245902}"/>
              </a:ext>
            </a:extLst>
          </p:cNvPr>
          <p:cNvSpPr txBox="1"/>
          <p:nvPr/>
        </p:nvSpPr>
        <p:spPr>
          <a:xfrm>
            <a:off x="2066080" y="1396582"/>
            <a:ext cx="3452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Nhân</a:t>
            </a:r>
            <a:r>
              <a:rPr lang="en-US" sz="1600" dirty="0"/>
              <a:t> </a:t>
            </a:r>
            <a:r>
              <a:rPr lang="en-US" sz="1600" dirty="0" err="1"/>
              <a:t>vật</a:t>
            </a:r>
            <a:r>
              <a:rPr lang="en-US" sz="1600" dirty="0"/>
              <a:t> </a:t>
            </a:r>
            <a:r>
              <a:rPr lang="en-US" sz="1600" dirty="0" err="1"/>
              <a:t>ngụ</a:t>
            </a:r>
            <a:r>
              <a:rPr lang="en-US" sz="1600" dirty="0"/>
              <a:t> </a:t>
            </a:r>
            <a:r>
              <a:rPr lang="en-US" sz="1600" dirty="0" err="1"/>
              <a:t>ngôn</a:t>
            </a:r>
            <a:r>
              <a:rPr lang="en-US" sz="1600" dirty="0"/>
              <a:t>: con </a:t>
            </a:r>
            <a:r>
              <a:rPr lang="en-US" sz="1600" dirty="0" err="1"/>
              <a:t>người</a:t>
            </a:r>
            <a:r>
              <a:rPr lang="en-US" sz="1600" dirty="0"/>
              <a:t>, con </a:t>
            </a:r>
            <a:r>
              <a:rPr lang="en-US" sz="1600" dirty="0" err="1"/>
              <a:t>vật</a:t>
            </a:r>
            <a:r>
              <a:rPr lang="en-US" sz="1600" dirty="0"/>
              <a:t>, </a:t>
            </a:r>
            <a:r>
              <a:rPr lang="en-US" sz="1600" dirty="0" err="1"/>
              <a:t>đồ</a:t>
            </a:r>
            <a:r>
              <a:rPr lang="en-US" sz="1600" dirty="0"/>
              <a:t> </a:t>
            </a:r>
            <a:r>
              <a:rPr lang="en-US" sz="1600" dirty="0" err="1"/>
              <a:t>vật</a:t>
            </a:r>
            <a:r>
              <a:rPr lang="en-US" sz="1600" dirty="0"/>
              <a:t> </a:t>
            </a:r>
            <a:r>
              <a:rPr lang="en-US" sz="1600" dirty="0" err="1"/>
              <a:t>được</a:t>
            </a:r>
            <a:r>
              <a:rPr lang="en-US" sz="1600" dirty="0"/>
              <a:t> </a:t>
            </a:r>
            <a:r>
              <a:rPr lang="en-US" sz="1600" dirty="0" err="1"/>
              <a:t>nhân</a:t>
            </a:r>
            <a:r>
              <a:rPr lang="en-US" sz="1600" dirty="0"/>
              <a:t> </a:t>
            </a:r>
            <a:r>
              <a:rPr lang="en-US" sz="1600" dirty="0" err="1"/>
              <a:t>hoá</a:t>
            </a:r>
            <a:r>
              <a:rPr lang="en-US" sz="1600" dirty="0"/>
              <a:t> (</a:t>
            </a:r>
            <a:r>
              <a:rPr lang="en-US" sz="1600" dirty="0" err="1"/>
              <a:t>có</a:t>
            </a:r>
            <a:r>
              <a:rPr lang="en-US" sz="1600" dirty="0"/>
              <a:t> </a:t>
            </a:r>
            <a:r>
              <a:rPr lang="en-US" sz="1600" dirty="0" err="1"/>
              <a:t>đặc</a:t>
            </a:r>
            <a:r>
              <a:rPr lang="en-US" sz="1600" dirty="0"/>
              <a:t> </a:t>
            </a:r>
            <a:r>
              <a:rPr lang="en-US" sz="1600" dirty="0" err="1"/>
              <a:t>điểm</a:t>
            </a:r>
            <a:r>
              <a:rPr lang="en-US" sz="1600" dirty="0"/>
              <a:t> </a:t>
            </a:r>
            <a:r>
              <a:rPr lang="en-US" sz="1600" dirty="0" err="1"/>
              <a:t>như</a:t>
            </a:r>
            <a:r>
              <a:rPr lang="en-US" sz="1600" dirty="0"/>
              <a:t> con </a:t>
            </a:r>
            <a:r>
              <a:rPr lang="en-US" sz="1600" dirty="0" err="1"/>
              <a:t>người</a:t>
            </a:r>
            <a:r>
              <a:rPr lang="en-US" sz="1600" dirty="0"/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3FDDBF-0B7B-2D1B-9688-8BFCB2008649}"/>
              </a:ext>
            </a:extLst>
          </p:cNvPr>
          <p:cNvSpPr txBox="1"/>
          <p:nvPr/>
        </p:nvSpPr>
        <p:spPr>
          <a:xfrm>
            <a:off x="2066080" y="2255517"/>
            <a:ext cx="3452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Thường</a:t>
            </a:r>
            <a:r>
              <a:rPr lang="en-US" sz="1600" dirty="0"/>
              <a:t> </a:t>
            </a:r>
            <a:r>
              <a:rPr lang="en-US" sz="1600" dirty="0" err="1"/>
              <a:t>sử</a:t>
            </a:r>
            <a:r>
              <a:rPr lang="en-US" sz="1600" dirty="0"/>
              <a:t> </a:t>
            </a:r>
            <a:r>
              <a:rPr lang="en-US" sz="1600" dirty="0" err="1"/>
              <a:t>dụng</a:t>
            </a:r>
            <a:r>
              <a:rPr lang="en-US" sz="1600" dirty="0"/>
              <a:t> </a:t>
            </a:r>
            <a:r>
              <a:rPr lang="en-US" sz="1600" dirty="0" err="1"/>
              <a:t>lối</a:t>
            </a:r>
            <a:r>
              <a:rPr lang="en-US" sz="1600" dirty="0"/>
              <a:t> </a:t>
            </a:r>
            <a:r>
              <a:rPr lang="en-US" sz="1600" dirty="0" err="1"/>
              <a:t>diễn</a:t>
            </a:r>
            <a:r>
              <a:rPr lang="en-US" sz="1600" dirty="0"/>
              <a:t> </a:t>
            </a:r>
            <a:r>
              <a:rPr lang="en-US" sz="1600" dirty="0" err="1"/>
              <a:t>đạt</a:t>
            </a:r>
            <a:r>
              <a:rPr lang="en-US" sz="1600" dirty="0"/>
              <a:t> </a:t>
            </a:r>
            <a:r>
              <a:rPr lang="en-US" sz="1600" dirty="0" err="1"/>
              <a:t>ám</a:t>
            </a:r>
            <a:r>
              <a:rPr lang="en-US" sz="1600" dirty="0"/>
              <a:t> </a:t>
            </a:r>
            <a:r>
              <a:rPr lang="en-US" sz="1600" dirty="0" err="1"/>
              <a:t>chỉ</a:t>
            </a:r>
            <a:r>
              <a:rPr lang="en-US" sz="1600" dirty="0"/>
              <a:t>, </a:t>
            </a:r>
            <a:r>
              <a:rPr lang="en-US" sz="1600" dirty="0" err="1"/>
              <a:t>ngụ</a:t>
            </a:r>
            <a:r>
              <a:rPr lang="en-US" sz="1600" dirty="0"/>
              <a:t> ý, </a:t>
            </a:r>
            <a:r>
              <a:rPr lang="en-US" sz="1600" dirty="0" err="1"/>
              <a:t>bóng</a:t>
            </a:r>
            <a:r>
              <a:rPr lang="en-US" sz="1600" dirty="0"/>
              <a:t> </a:t>
            </a:r>
            <a:r>
              <a:rPr lang="en-US" sz="1600" dirty="0" err="1"/>
              <a:t>gió</a:t>
            </a:r>
            <a:endParaRPr lang="en-US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7D53B5-986E-2DEF-6937-1E42585BDB75}"/>
              </a:ext>
            </a:extLst>
          </p:cNvPr>
          <p:cNvSpPr txBox="1"/>
          <p:nvPr/>
        </p:nvSpPr>
        <p:spPr>
          <a:xfrm>
            <a:off x="2066080" y="2868230"/>
            <a:ext cx="3452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Ngôn</a:t>
            </a:r>
            <a:r>
              <a:rPr lang="en-US" sz="1600" dirty="0"/>
              <a:t> </a:t>
            </a:r>
            <a:r>
              <a:rPr lang="en-US" sz="1600" dirty="0" err="1"/>
              <a:t>ngữ</a:t>
            </a:r>
            <a:r>
              <a:rPr lang="en-US" sz="1600" dirty="0"/>
              <a:t> </a:t>
            </a:r>
            <a:r>
              <a:rPr lang="en-US" sz="1600" dirty="0" err="1"/>
              <a:t>giàu</a:t>
            </a:r>
            <a:r>
              <a:rPr lang="en-US" sz="1600" dirty="0"/>
              <a:t> </a:t>
            </a:r>
            <a:r>
              <a:rPr lang="en-US" sz="1600" dirty="0" err="1"/>
              <a:t>hình</a:t>
            </a:r>
            <a:r>
              <a:rPr lang="en-US" sz="1600" dirty="0"/>
              <a:t> </a:t>
            </a:r>
            <a:r>
              <a:rPr lang="en-US" sz="1600" dirty="0" err="1"/>
              <a:t>ảnh</a:t>
            </a:r>
            <a:r>
              <a:rPr lang="en-US" sz="1600" dirty="0"/>
              <a:t>, </a:t>
            </a:r>
            <a:r>
              <a:rPr lang="en-US" sz="1600" dirty="0" err="1"/>
              <a:t>có</a:t>
            </a:r>
            <a:r>
              <a:rPr lang="en-US" sz="1600" dirty="0"/>
              <a:t> </a:t>
            </a:r>
            <a:r>
              <a:rPr lang="en-US" sz="1600" dirty="0" err="1"/>
              <a:t>thể</a:t>
            </a:r>
            <a:r>
              <a:rPr lang="en-US" sz="1600" dirty="0"/>
              <a:t> </a:t>
            </a:r>
            <a:r>
              <a:rPr lang="en-US" sz="1600" dirty="0" err="1"/>
              <a:t>pha</a:t>
            </a:r>
            <a:r>
              <a:rPr lang="en-US" sz="1600" dirty="0"/>
              <a:t> </a:t>
            </a:r>
            <a:r>
              <a:rPr lang="en-US" sz="1600" dirty="0" err="1"/>
              <a:t>yếu</a:t>
            </a:r>
            <a:r>
              <a:rPr lang="en-US" sz="1600" dirty="0"/>
              <a:t> </a:t>
            </a:r>
            <a:r>
              <a:rPr lang="en-US" sz="1600" dirty="0" err="1"/>
              <a:t>tố</a:t>
            </a:r>
            <a:r>
              <a:rPr lang="en-US" sz="1600" dirty="0"/>
              <a:t> </a:t>
            </a:r>
            <a:r>
              <a:rPr lang="en-US" sz="1600" dirty="0" err="1"/>
              <a:t>hài</a:t>
            </a:r>
            <a:r>
              <a:rPr lang="en-US" sz="1600" dirty="0"/>
              <a:t> </a:t>
            </a:r>
            <a:r>
              <a:rPr lang="en-US" sz="1600" dirty="0" err="1"/>
              <a:t>hước</a:t>
            </a:r>
            <a:endParaRPr lang="en-US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F1B5EF-F3DA-C04E-28EC-134828659F07}"/>
              </a:ext>
            </a:extLst>
          </p:cNvPr>
          <p:cNvSpPr txBox="1"/>
          <p:nvPr/>
        </p:nvSpPr>
        <p:spPr>
          <a:xfrm>
            <a:off x="5584783" y="1399470"/>
            <a:ext cx="29746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Thường</a:t>
            </a:r>
            <a:r>
              <a:rPr lang="en-US" sz="1600" dirty="0"/>
              <a:t> </a:t>
            </a:r>
            <a:r>
              <a:rPr lang="en-US" sz="1600" dirty="0" err="1"/>
              <a:t>có</a:t>
            </a:r>
            <a:r>
              <a:rPr lang="en-US" sz="1600" dirty="0"/>
              <a:t> </a:t>
            </a:r>
            <a:r>
              <a:rPr lang="en-US" sz="1600" dirty="0" err="1"/>
              <a:t>vần</a:t>
            </a:r>
            <a:r>
              <a:rPr lang="en-US" sz="1600" dirty="0"/>
              <a:t> </a:t>
            </a:r>
            <a:r>
              <a:rPr lang="en-US" sz="1600" dirty="0" err="1"/>
              <a:t>điệu</a:t>
            </a:r>
            <a:endParaRPr lang="en-US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47705B-EF63-E3C5-C003-9A14A44DDCE5}"/>
              </a:ext>
            </a:extLst>
          </p:cNvPr>
          <p:cNvSpPr txBox="1"/>
          <p:nvPr/>
        </p:nvSpPr>
        <p:spPr>
          <a:xfrm>
            <a:off x="2066079" y="3680749"/>
            <a:ext cx="3518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Những</a:t>
            </a:r>
            <a:r>
              <a:rPr lang="en-US" sz="1600" dirty="0"/>
              <a:t> </a:t>
            </a:r>
            <a:r>
              <a:rPr lang="en-US" sz="1600" dirty="0" err="1"/>
              <a:t>bài</a:t>
            </a:r>
            <a:r>
              <a:rPr lang="en-US" sz="1600" dirty="0"/>
              <a:t> </a:t>
            </a:r>
            <a:r>
              <a:rPr lang="en-US" sz="1600" dirty="0" err="1"/>
              <a:t>học</a:t>
            </a:r>
            <a:r>
              <a:rPr lang="en-US" sz="1600" dirty="0"/>
              <a:t> </a:t>
            </a:r>
            <a:r>
              <a:rPr lang="en-US" sz="1600" dirty="0" err="1"/>
              <a:t>đạo</a:t>
            </a:r>
            <a:r>
              <a:rPr lang="en-US" sz="1600" dirty="0"/>
              <a:t> </a:t>
            </a:r>
            <a:r>
              <a:rPr lang="en-US" sz="1600" dirty="0" err="1"/>
              <a:t>lí</a:t>
            </a:r>
            <a:r>
              <a:rPr lang="en-US" sz="1600" dirty="0"/>
              <a:t> </a:t>
            </a:r>
            <a:r>
              <a:rPr lang="en-US" sz="1600" dirty="0" err="1"/>
              <a:t>và</a:t>
            </a:r>
            <a:r>
              <a:rPr lang="en-US" sz="1600" dirty="0"/>
              <a:t> </a:t>
            </a:r>
            <a:r>
              <a:rPr lang="en-US" sz="1600" dirty="0" err="1"/>
              <a:t>kinh</a:t>
            </a:r>
            <a:r>
              <a:rPr lang="en-US" sz="1600" dirty="0"/>
              <a:t> </a:t>
            </a:r>
            <a:r>
              <a:rPr lang="en-US" sz="1600" dirty="0" err="1"/>
              <a:t>nghiệm</a:t>
            </a:r>
            <a:r>
              <a:rPr lang="en-US" sz="1600" dirty="0"/>
              <a:t> </a:t>
            </a:r>
            <a:r>
              <a:rPr lang="en-US" sz="1600" dirty="0" err="1"/>
              <a:t>sống</a:t>
            </a:r>
            <a:endParaRPr lang="en-US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F6100A-6163-B800-C138-E6C0EC5886CA}"/>
              </a:ext>
            </a:extLst>
          </p:cNvPr>
          <p:cNvSpPr txBox="1"/>
          <p:nvPr/>
        </p:nvSpPr>
        <p:spPr>
          <a:xfrm>
            <a:off x="2066079" y="4380209"/>
            <a:ext cx="3518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Những</a:t>
            </a:r>
            <a:r>
              <a:rPr lang="en-US" sz="1600" dirty="0"/>
              <a:t> </a:t>
            </a:r>
            <a:r>
              <a:rPr lang="en-US" sz="1600" dirty="0" err="1"/>
              <a:t>tư</a:t>
            </a:r>
            <a:r>
              <a:rPr lang="en-US" sz="1600" dirty="0"/>
              <a:t> </a:t>
            </a:r>
            <a:r>
              <a:rPr lang="en-US" sz="1600" dirty="0" err="1"/>
              <a:t>tưởng</a:t>
            </a:r>
            <a:r>
              <a:rPr lang="en-US" sz="1600" dirty="0"/>
              <a:t>, </a:t>
            </a:r>
            <a:r>
              <a:rPr lang="en-US" sz="1600" dirty="0" err="1"/>
              <a:t>đạo</a:t>
            </a:r>
            <a:r>
              <a:rPr lang="en-US" sz="1600" dirty="0"/>
              <a:t> </a:t>
            </a:r>
            <a:r>
              <a:rPr lang="en-US" sz="1600" dirty="0" err="1"/>
              <a:t>lí</a:t>
            </a:r>
            <a:r>
              <a:rPr lang="en-US" sz="1600" dirty="0"/>
              <a:t>, </a:t>
            </a:r>
            <a:r>
              <a:rPr lang="en-US" sz="1600" dirty="0" err="1"/>
              <a:t>bài</a:t>
            </a:r>
            <a:r>
              <a:rPr lang="en-US" sz="1600" dirty="0"/>
              <a:t> </a:t>
            </a:r>
            <a:r>
              <a:rPr lang="en-US" sz="1600" dirty="0" err="1"/>
              <a:t>học</a:t>
            </a:r>
            <a:r>
              <a:rPr lang="en-US" sz="1600" dirty="0"/>
              <a:t> </a:t>
            </a:r>
            <a:r>
              <a:rPr lang="en-US" sz="1600" dirty="0" err="1"/>
              <a:t>cuộc</a:t>
            </a:r>
            <a:r>
              <a:rPr lang="en-US" sz="1600" dirty="0"/>
              <a:t> </a:t>
            </a:r>
            <a:r>
              <a:rPr lang="en-US" sz="1600" dirty="0" err="1"/>
              <a:t>sống</a:t>
            </a:r>
            <a:r>
              <a:rPr lang="en-US" sz="1600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C18740-3906-68DE-EE0E-A4E20C9B1374}"/>
              </a:ext>
            </a:extLst>
          </p:cNvPr>
          <p:cNvSpPr txBox="1"/>
          <p:nvPr/>
        </p:nvSpPr>
        <p:spPr>
          <a:xfrm>
            <a:off x="5584782" y="3679688"/>
            <a:ext cx="3362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Đúc</a:t>
            </a:r>
            <a:r>
              <a:rPr lang="en-US" sz="1600" dirty="0"/>
              <a:t> </a:t>
            </a:r>
            <a:r>
              <a:rPr lang="en-US" sz="1600" dirty="0" err="1"/>
              <a:t>kết</a:t>
            </a:r>
            <a:r>
              <a:rPr lang="en-US" sz="1600" dirty="0"/>
              <a:t> </a:t>
            </a:r>
            <a:r>
              <a:rPr lang="en-US" sz="1600" dirty="0" err="1"/>
              <a:t>nhận</a:t>
            </a:r>
            <a:r>
              <a:rPr lang="en-US" sz="1600" dirty="0"/>
              <a:t> </a:t>
            </a:r>
            <a:r>
              <a:rPr lang="en-US" sz="1600" dirty="0" err="1"/>
              <a:t>thức</a:t>
            </a:r>
            <a:r>
              <a:rPr lang="en-US" sz="1600" dirty="0"/>
              <a:t> </a:t>
            </a:r>
            <a:r>
              <a:rPr lang="en-US" sz="1600" dirty="0" err="1"/>
              <a:t>về</a:t>
            </a:r>
            <a:r>
              <a:rPr lang="en-US" sz="1600" dirty="0"/>
              <a:t> </a:t>
            </a:r>
            <a:r>
              <a:rPr lang="en-US" sz="1600" dirty="0" err="1"/>
              <a:t>tự</a:t>
            </a:r>
            <a:r>
              <a:rPr lang="en-US" sz="1600" dirty="0"/>
              <a:t> </a:t>
            </a:r>
            <a:r>
              <a:rPr lang="en-US" sz="1600" dirty="0" err="1"/>
              <a:t>nhiên</a:t>
            </a:r>
            <a:r>
              <a:rPr lang="en-US" sz="1600" dirty="0"/>
              <a:t>, </a:t>
            </a:r>
            <a:r>
              <a:rPr lang="en-US" sz="1600" dirty="0" err="1"/>
              <a:t>xã</a:t>
            </a:r>
            <a:r>
              <a:rPr lang="en-US" sz="1600" dirty="0"/>
              <a:t> </a:t>
            </a:r>
            <a:r>
              <a:rPr lang="en-US" sz="1600" dirty="0" err="1"/>
              <a:t>hội</a:t>
            </a:r>
            <a:r>
              <a:rPr lang="en-US" sz="1600" dirty="0"/>
              <a:t>, </a:t>
            </a:r>
            <a:r>
              <a:rPr lang="en-US" sz="1600" dirty="0" err="1"/>
              <a:t>kinh</a:t>
            </a:r>
            <a:r>
              <a:rPr lang="en-US" sz="1600" dirty="0"/>
              <a:t> </a:t>
            </a:r>
            <a:r>
              <a:rPr lang="en-US" sz="1600" dirty="0" err="1"/>
              <a:t>nghiệm</a:t>
            </a:r>
            <a:r>
              <a:rPr lang="en-US" sz="1600" dirty="0"/>
              <a:t> </a:t>
            </a:r>
            <a:r>
              <a:rPr lang="en-US" sz="1600" dirty="0" err="1"/>
              <a:t>về</a:t>
            </a:r>
            <a:r>
              <a:rPr lang="en-US" sz="1600" dirty="0"/>
              <a:t> </a:t>
            </a:r>
            <a:r>
              <a:rPr lang="en-US" sz="1600" dirty="0" err="1"/>
              <a:t>đạo</a:t>
            </a:r>
            <a:r>
              <a:rPr lang="en-US" sz="1600" dirty="0"/>
              <a:t> </a:t>
            </a:r>
            <a:r>
              <a:rPr lang="en-US" sz="1600" dirty="0" err="1"/>
              <a:t>đức</a:t>
            </a:r>
            <a:r>
              <a:rPr lang="en-US" sz="1600" dirty="0"/>
              <a:t>, </a:t>
            </a:r>
            <a:r>
              <a:rPr lang="en-US" sz="1600" dirty="0" err="1"/>
              <a:t>ứng</a:t>
            </a:r>
            <a:r>
              <a:rPr lang="en-US" sz="1600" dirty="0"/>
              <a:t> </a:t>
            </a:r>
            <a:r>
              <a:rPr lang="en-US" sz="1600" dirty="0" err="1"/>
              <a:t>xử</a:t>
            </a:r>
            <a:r>
              <a:rPr lang="en-US" sz="1600" dirty="0"/>
              <a:t> </a:t>
            </a:r>
            <a:r>
              <a:rPr lang="en-US" sz="1600" dirty="0" err="1"/>
              <a:t>trong</a:t>
            </a:r>
            <a:r>
              <a:rPr lang="en-US" sz="1600" dirty="0"/>
              <a:t> </a:t>
            </a:r>
            <a:r>
              <a:rPr lang="en-US" sz="1600" dirty="0" err="1"/>
              <a:t>đời</a:t>
            </a:r>
            <a:r>
              <a:rPr lang="en-US" sz="1600" dirty="0"/>
              <a:t> </a:t>
            </a:r>
            <a:r>
              <a:rPr lang="en-US" sz="1600" dirty="0" err="1"/>
              <a:t>sống</a:t>
            </a:r>
            <a:endParaRPr lang="en-US" sz="1600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C3954B70-465F-4EBF-8AA5-30727E40C363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FFFD\u0001{B7523123-094D-43FF-9608-DDE80C9E4936}&quot;,&quot;C:\\Users\\ASUS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ai 6 Bai hoc cuoc song  Doc Deo cay giua duong Ngu ngon Viet Nam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7E705AC-8BD8-4E04-82E1-94168D2EA3A1}:26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9F96881-E9E7-4F6F-9DF6-9ABE9FDC9405}:26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7F911B5-D52C-4C78-B8C7-E59677AD3BF6}:26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657D4CD-6DAB-4831-8816-88452EA68301}:26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71962BF-188B-4E46-926A-884D61C96B17}:26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83CF71C-6F5C-4D1F-AE6A-8C8A2E363486}:26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EDBB846-9687-4DB1-8D90-1E9BE2815517}:32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37E782F-9839-4B34-AEA2-5B01F16CF063}:30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5C188F1-9B9E-4863-BD1F-A3983E1FE87F}:32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C8A5DDB-65C3-4896-B221-1DB57A185A36}:26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4064C65-5856-4B3D-84C6-E1B239512C9D}:25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EECF7E3-F323-45D9-A8D9-B6190A370472}:26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12CA99D-ABC0-4E63-9C34-75BF7E7D7936}:30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AAD3919-64FC-4800-93BE-B7DAD019E81B}:27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8F47DB9-CA79-4415-8D7E-3D771092B61B}:27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AB8E5F7-80A6-487E-AD31-62A87A31CD74}:32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81AF9B7-CF18-457D-B331-CC973234C57D}:30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386CABD-D81E-4EE5-8E70-6A0196E3BE5A}:27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55A19D9-47D6-400F-B8D5-218E74366B3C}:27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068A338-1F98-4BAF-A5FD-2D46F7DFD9E6}:27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624C6B0-A130-43B5-9BF9-BC722CE2774F}:28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0AAC80D-3B71-4B6E-B7B0-32A9275AFA72}:25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3C4D5E9-32EE-4972-B7EC-5BB932A78D1A}:32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70896BF-66D5-47B4-901C-5475F363762B}:31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AA1ECDC-2F78-495A-8E49-1FB35160A7F9}:31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B212BD2-E59A-4B0F-97D3-004E9636D789}:31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8BFA97F-FB7B-4A4E-8892-45613CFA5EE9}:31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0034A87-D863-4DFB-B65B-00CCA424DE3E}:31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7B7346E-B187-4DEF-BFBA-F5166677A2F7}:31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6CAE3EA-730C-4E2B-9126-A90FA41A755B}:317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E50D7E7-71A0-4EEB-8F00-E2011D953BD9}:318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1F3E21F-4D6A-425C-AEEF-7C6A457FEABA}:32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5A509AB-8DF7-4E66-9386-508AEDF3F5A1}:319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FA9D0C8-84F5-4DEC-93E0-8CB8EC7DB032}:32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563000-8480-43A2-8D26-AFC4E2B1A1AB}:27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FFA4DD5-B3B4-4858-8B64-EA035C086272}:27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17EAC7-CDB7-4FD6-B129-709584F1BD6E}:25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FAFFF53-A42F-4661-A75C-A321B9A529B9}:32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940654A-5C0F-40BD-B4FA-46351153F0B9}:25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1165FD4-C886-4D82-B236-39DC6FA1C9BB}:26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8B36483-C593-4D25-B65F-BFC52C557668}:261"/>
</p:tagLst>
</file>

<file path=ppt/theme/theme1.xml><?xml version="1.0" encoding="utf-8"?>
<a:theme xmlns:a="http://schemas.openxmlformats.org/drawingml/2006/main" name="Freesia Pitch Deck by Slidesgo">
  <a:themeElements>
    <a:clrScheme name="Simple Light">
      <a:dk1>
        <a:srgbClr val="20124D"/>
      </a:dk1>
      <a:lt1>
        <a:srgbClr val="F28D1B"/>
      </a:lt1>
      <a:dk2>
        <a:srgbClr val="F6B26B"/>
      </a:dk2>
      <a:lt2>
        <a:srgbClr val="FFF2CE"/>
      </a:lt2>
      <a:accent1>
        <a:srgbClr val="FCC010"/>
      </a:accent1>
      <a:accent2>
        <a:srgbClr val="F59D19"/>
      </a:accent2>
      <a:accent3>
        <a:srgbClr val="F28D1B"/>
      </a:accent3>
      <a:accent4>
        <a:srgbClr val="FFE082"/>
      </a:accent4>
      <a:accent5>
        <a:srgbClr val="FDCE0F"/>
      </a:accent5>
      <a:accent6>
        <a:srgbClr val="F9CB9C"/>
      </a:accent6>
      <a:hlink>
        <a:srgbClr val="20124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892</TotalTime>
  <Words>2415</Words>
  <Application>Microsoft Office PowerPoint</Application>
  <PresentationFormat>On-screen Show (16:9)</PresentationFormat>
  <Paragraphs>229</Paragraphs>
  <Slides>41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57" baseType="lpstr">
      <vt:lpstr>Staatliches</vt:lpstr>
      <vt:lpstr>Josefin Slab SemiBold</vt:lpstr>
      <vt:lpstr>Times New Roman</vt:lpstr>
      <vt:lpstr>Roboto Condensed Light</vt:lpstr>
      <vt:lpstr>Montserrat Black</vt:lpstr>
      <vt:lpstr>Montserrat</vt:lpstr>
      <vt:lpstr>Arial</vt:lpstr>
      <vt:lpstr>Calibri Light</vt:lpstr>
      <vt:lpstr>Wingdings</vt:lpstr>
      <vt:lpstr>Montserrat ExtraBold</vt:lpstr>
      <vt:lpstr>Lato</vt:lpstr>
      <vt:lpstr>Cambria Math</vt:lpstr>
      <vt:lpstr>Tahoma</vt:lpstr>
      <vt:lpstr>Calibri</vt:lpstr>
      <vt:lpstr>Freesia Pitch Deck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 6 Bai hoc cuoc song  Doc Deo cay giua duong Ngu ngon Viet Nam</dc:title>
  <dc:creator>Admin</dc:creator>
  <cp:lastModifiedBy>ASUS</cp:lastModifiedBy>
  <cp:revision>42</cp:revision>
  <dcterms:modified xsi:type="dcterms:W3CDTF">2025-08-28T07:51:07Z</dcterms:modified>
</cp:coreProperties>
</file>