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72" r:id="rId2"/>
    <p:sldId id="278" r:id="rId3"/>
    <p:sldId id="259" r:id="rId4"/>
    <p:sldId id="271" r:id="rId5"/>
    <p:sldId id="286" r:id="rId6"/>
    <p:sldId id="290" r:id="rId7"/>
    <p:sldId id="285" r:id="rId8"/>
  </p:sldIdLst>
  <p:sldSz cx="18288000" cy="10287000"/>
  <p:notesSz cx="6858000" cy="9144000"/>
  <p:embeddedFontLst>
    <p:embeddedFont>
      <p:font typeface="Cambria Math" panose="02040503050406030204" pitchFamily="18" charset="0"/>
      <p:regular r:id="rId10"/>
    </p:embeddedFont>
  </p:embeddedFontLst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3334B-CD24-4542-9FD6-52EE37484C1D}" type="datetimeFigureOut">
              <a:rPr lang="en-US" smtClean="0"/>
              <a:t>29/09/2025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83EAD-0CF0-49F7-9C8A-63BCB04E9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2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83EAD-0CF0-49F7-9C8A-63BCB04E93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5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29/09/2025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800.png"/><Relationship Id="rId4" Type="http://schemas.openxmlformats.org/officeDocument/2006/relationships/image" Target="../media/image7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svg"/><Relationship Id="rId1" Type="http://schemas.openxmlformats.org/officeDocument/2006/relationships/tags" Target="../tags/tag8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23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1800" y="-2628900"/>
            <a:ext cx="24867739" cy="15607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1980" y="3367910"/>
            <a:ext cx="1424939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191191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06" t="868" r="28177"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284040">
            <a:off x="6050995" y="2362601"/>
            <a:ext cx="5945322" cy="573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66744" y="1547922"/>
            <a:ext cx="1351382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10682" y="2793441"/>
            <a:ext cx="11506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Biết cân nặng ở trạng thái cân bằng, hỏi quả bưởi nặng bao nhiêu kilogam?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86" y="2514693"/>
            <a:ext cx="1644750" cy="1506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35" y="4727688"/>
            <a:ext cx="4959125" cy="45067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81467" y="5713830"/>
            <a:ext cx="9220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Cân ở trạng thái cân 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vậy đĩa bên trái nặng bao nhiêu kg?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Từ đó hãy tính khối lượng quả bưởi.</a:t>
            </a:r>
          </a:p>
        </p:txBody>
      </p:sp>
      <p:pic>
        <p:nvPicPr>
          <p:cNvPr id="17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86275">
            <a:off x="-45599" y="6604370"/>
            <a:ext cx="1463286" cy="5260180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1015331" y="4350733"/>
            <a:ext cx="2167270" cy="1269616"/>
          </a:xfrm>
          <a:prstGeom prst="wedgeEllipseCallout">
            <a:avLst>
              <a:gd name="adj1" fmla="val -36898"/>
              <a:gd name="adj2" fmla="val 5129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34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87" y="342900"/>
            <a:ext cx="18039627" cy="101994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1" y="2611803"/>
            <a:ext cx="13944600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THỨ TỰ THỰC HIỆN CÁC PHÉP TÍNH. QUY TẮC CHUYỂN VẾ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6600" b="1" dirty="0" err="1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6365" y="-1866900"/>
            <a:ext cx="24264183" cy="14229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660">
            <a:off x="1515899" y="2343582"/>
            <a:ext cx="6889719" cy="32569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91729" y="1319645"/>
            <a:ext cx="778005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000" b="1" dirty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03030" y="6006344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6000" b="1" spc="143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10965534" y="1663431"/>
            <a:ext cx="2626852" cy="12417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2660">
            <a:off x="10846772" y="6509914"/>
            <a:ext cx="2903970" cy="137279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0203030" y="1155335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6000" b="1" spc="143" dirty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180660" y="1920098"/>
            <a:ext cx="4754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121068" y="7095080"/>
            <a:ext cx="4873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027291" y="2981927"/>
            <a:ext cx="3641012" cy="10942931"/>
          </a:xfrm>
          <a:prstGeom prst="rect">
            <a:avLst/>
          </a:prstGeom>
        </p:spPr>
      </p:pic>
      <p:pic>
        <p:nvPicPr>
          <p:cNvPr id="77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233" b="84121"/>
          <a:stretch>
            <a:fillRect/>
          </a:stretch>
        </p:blipFill>
        <p:spPr>
          <a:xfrm>
            <a:off x="2133600" y="8835601"/>
            <a:ext cx="7391400" cy="110777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994593" y="5782200"/>
            <a:ext cx="4131269" cy="3092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9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1100"/>
            <a:ext cx="18570025" cy="8230313"/>
          </a:xfrm>
          <a:prstGeom prst="rect">
            <a:avLst/>
          </a:prstGeom>
        </p:spPr>
      </p:pic>
      <p:sp>
        <p:nvSpPr>
          <p:cNvPr id="38" name="Round Same Side Corner Rectangle 37"/>
          <p:cNvSpPr/>
          <p:nvPr/>
        </p:nvSpPr>
        <p:spPr>
          <a:xfrm flipV="1">
            <a:off x="2362200" y="11811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67000" y="14097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1.28 (SGK - tr22)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2000" y="14097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292798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-1,2 + (-0,8) + 0,25 + 5,75 - 2021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-0,1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+ 11,1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−20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blipFill rotWithShape="0">
                <a:blip r:embed="rId4"/>
                <a:stretch>
                  <a:fillRect l="-2456" b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4038600" y="3658216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[(-1,2) + (-0,8)] + (0,25 + 5,75) – 2021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-2 + 1 -2021 = -2022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(-0,1 + 11,1)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−20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blipFill rotWithShape="0">
                <a:blip r:embed="rId5"/>
                <a:stretch>
                  <a:fillRect l="-3200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09828" y="5612353"/>
            <a:ext cx="1615723" cy="2546266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86100"/>
            <a:ext cx="3265207" cy="8237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74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14543">
            <a:off x="5930896" y="2667965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1714500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" name="Oval 1"/>
          <p:cNvSpPr/>
          <p:nvPr/>
        </p:nvSpPr>
        <p:spPr>
          <a:xfrm>
            <a:off x="4098477" y="3545069"/>
            <a:ext cx="990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3246" y="36405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98477" y="4971497"/>
            <a:ext cx="990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3246" y="5066942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0" name="Oval 9"/>
          <p:cNvSpPr/>
          <p:nvPr/>
        </p:nvSpPr>
        <p:spPr>
          <a:xfrm>
            <a:off x="4133113" y="6452538"/>
            <a:ext cx="990600" cy="990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7882" y="6593895"/>
            <a:ext cx="10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88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9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233" b="84121"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36174">
            <a:off x="4896586" y="1488498"/>
            <a:ext cx="7979387" cy="25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958188" y="8883858"/>
            <a:ext cx="2184654" cy="7499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52714" y="6427760"/>
            <a:ext cx="2978696" cy="3206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18758" y="7973887"/>
            <a:ext cx="1243420" cy="16599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5800" y="1638300"/>
            <a:ext cx="2136646" cy="16951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79967" y="2070405"/>
            <a:ext cx="80542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7448" y="4322785"/>
            <a:ext cx="1546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64F5BCA-0551-4066-A7B4-7B88FDC2103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6\uFFFD.\uFFFD{1DE8D01E-DD80-434F-B6B3-085F8CC88B78}&quot;,&quot;C:\\Users\\DELL\\Desktop\\GA PPTX của Tra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b4.0_thu_tu_thuc_hien_cac_phep_tinh_z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8B1BFA-2A4A-4C86-8EC1-B57E7D680513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35DC9D-6EC0-4698-93C0-65ECDC2528BC}:2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D96E67-BE22-487C-A86B-13B7C251E89B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4049BA-3E0E-47FD-94B2-C29A2BEBF2F9}:2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57ED1F-9F16-466D-9A33-13AE6730B583}:28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6DC0E8-9355-4D01-9C71-0B8C47D055ED}:2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4EE04E-4C3E-4A5C-A2F2-1DFBDD93BB2C}: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208</Words>
  <Application>Microsoft Office PowerPoint</Application>
  <PresentationFormat>Custom</PresentationFormat>
  <Paragraphs>32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Arial</vt:lpstr>
      <vt:lpstr>Cambria Math</vt:lpstr>
      <vt:lpstr>Aptos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b4.0_thu_tu_thuc_hien_cac_phep_tinh_z21</dc:title>
  <dc:creator>User</dc:creator>
  <cp:lastModifiedBy>Office</cp:lastModifiedBy>
  <cp:revision>40</cp:revision>
  <dcterms:created xsi:type="dcterms:W3CDTF">2006-08-16T00:00:00Z</dcterms:created>
  <dcterms:modified xsi:type="dcterms:W3CDTF">2025-09-29T10:20:06Z</dcterms:modified>
  <dc:identifier>DAFCm-7J2_Y</dc:identifier>
</cp:coreProperties>
</file>