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tags/tag24.xml" ContentType="application/vnd.openxmlformats-officedocument.presentationml.tags+xml"/>
  <Override PartName="/ppt/notesSlides/notesSlide22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3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59" r:id="rId2"/>
  </p:sldMasterIdLst>
  <p:notesMasterIdLst>
    <p:notesMasterId r:id="rId45"/>
  </p:notesMasterIdLst>
  <p:sldIdLst>
    <p:sldId id="263" r:id="rId3"/>
    <p:sldId id="257" r:id="rId4"/>
    <p:sldId id="258" r:id="rId5"/>
    <p:sldId id="256" r:id="rId6"/>
    <p:sldId id="262" r:id="rId7"/>
    <p:sldId id="259" r:id="rId8"/>
    <p:sldId id="260" r:id="rId9"/>
    <p:sldId id="261" r:id="rId10"/>
    <p:sldId id="264" r:id="rId11"/>
    <p:sldId id="282" r:id="rId12"/>
    <p:sldId id="266" r:id="rId13"/>
    <p:sldId id="268" r:id="rId14"/>
    <p:sldId id="267" r:id="rId15"/>
    <p:sldId id="271" r:id="rId16"/>
    <p:sldId id="269" r:id="rId17"/>
    <p:sldId id="283" r:id="rId18"/>
    <p:sldId id="275" r:id="rId19"/>
    <p:sldId id="270" r:id="rId20"/>
    <p:sldId id="272" r:id="rId21"/>
    <p:sldId id="273" r:id="rId22"/>
    <p:sldId id="274" r:id="rId23"/>
    <p:sldId id="276" r:id="rId24"/>
    <p:sldId id="277" r:id="rId25"/>
    <p:sldId id="285" r:id="rId26"/>
    <p:sldId id="287" r:id="rId27"/>
    <p:sldId id="284" r:id="rId28"/>
    <p:sldId id="288" r:id="rId29"/>
    <p:sldId id="289" r:id="rId30"/>
    <p:sldId id="298" r:id="rId31"/>
    <p:sldId id="299" r:id="rId32"/>
    <p:sldId id="300" r:id="rId33"/>
    <p:sldId id="301" r:id="rId34"/>
    <p:sldId id="302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303" r:id="rId43"/>
    <p:sldId id="304" r:id="rId44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46"/>
    </p:embeddedFont>
    <p:embeddedFont>
      <p:font typeface="Open Sans" panose="020B0606030504020204" pitchFamily="34" charset="0"/>
      <p:regular r:id="rId47"/>
      <p:bold r:id="rId48"/>
      <p:italic r:id="rId49"/>
      <p:boldItalic r:id="rId50"/>
    </p:embeddedFont>
  </p:embeddedFontLst>
  <p:custDataLst>
    <p:tags r:id="rId5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9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8" Type="http://schemas.openxmlformats.org/officeDocument/2006/relationships/slide" Target="slides/slide6.xml"/><Relationship Id="rId51" Type="http://schemas.openxmlformats.org/officeDocument/2006/relationships/tags" Target="tags/tag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087eed9dbf_0_4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g1087eed9dbf_0_4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1087eed9dbf_0_5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g1087eed9dbf_0_5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1087eed9dbf_0_5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g1087eed9dbf_0_5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1087eed9dbf_0_5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g1087eed9dbf_0_5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1087eed9dbf_0_5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g1087eed9dbf_0_5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6284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1087eed9dbf_0_5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g1087eed9dbf_0_5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87eed9dbf_0_5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g1087eed9dbf_0_5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g1087eed9dbf_0_5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g1087eed9dbf_0_5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087eed9dbf_0_5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g1087eed9dbf_0_5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087eed9dbf_0_4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1087eed9dbf_0_4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g1087eed9dbf_0_5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g1087eed9dbf_0_5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1" name="Google Shape;2991;g1087eed9dbf_0_6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2" name="Google Shape;2992;g1087eed9dbf_0_6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" name="Google Shape;3364;g1087eed9dbf_0_7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5" name="Google Shape;3365;g1087eed9dbf_0_7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087eed9dbf_0_4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1087eed9dbf_0_4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087eed9dbf_0_4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1087eed9dbf_0_4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1087eed9dbf_0_4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g1087eed9dbf_0_4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1087eed9dbf_0_4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g1087eed9dbf_0_4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1087eed9dbf_0_4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g1087eed9dbf_0_4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11" name="Google Shape;11;p2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-5400000">
            <a:off x="2635742" y="-370077"/>
            <a:ext cx="3871749" cy="5883657"/>
            <a:chOff x="5271483" y="-740155"/>
            <a:chExt cx="7743498" cy="11767314"/>
          </a:xfrm>
        </p:grpSpPr>
        <p:sp>
          <p:nvSpPr>
            <p:cNvPr id="27" name="Google Shape;27;p2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598775" y="-376883"/>
              <a:ext cx="7078867" cy="11040738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602721" y="-380820"/>
              <a:ext cx="7064908" cy="11044843"/>
            </a:xfrm>
            <a:custGeom>
              <a:avLst/>
              <a:gdLst/>
              <a:ahLst/>
              <a:cxnLst/>
              <a:rect l="l" t="t" r="r" b="b"/>
              <a:pathLst>
                <a:path w="7064908" h="11044843" extrusionOk="0">
                  <a:moveTo>
                    <a:pt x="7016821" y="10765531"/>
                  </a:moveTo>
                  <a:cubicBezTo>
                    <a:pt x="7074191" y="10765531"/>
                    <a:pt x="7064845" y="10771132"/>
                    <a:pt x="7063597" y="10743644"/>
                  </a:cubicBezTo>
                  <a:cubicBezTo>
                    <a:pt x="7022918" y="10743690"/>
                    <a:pt x="7008276" y="10743644"/>
                    <a:pt x="6963313" y="10743714"/>
                  </a:cubicBezTo>
                  <a:cubicBezTo>
                    <a:pt x="6965454" y="10239532"/>
                    <a:pt x="6920962" y="10316113"/>
                    <a:pt x="7043941" y="10316396"/>
                  </a:cubicBezTo>
                  <a:cubicBezTo>
                    <a:pt x="7042717" y="10289896"/>
                    <a:pt x="7049378" y="10294508"/>
                    <a:pt x="7016821" y="10294508"/>
                  </a:cubicBezTo>
                  <a:cubicBezTo>
                    <a:pt x="6941913" y="10294508"/>
                    <a:pt x="6957074" y="10361394"/>
                    <a:pt x="6950412" y="9935911"/>
                  </a:cubicBezTo>
                  <a:cubicBezTo>
                    <a:pt x="6949164" y="9855164"/>
                    <a:pt x="6932191" y="9868791"/>
                    <a:pt x="7016821" y="9868791"/>
                  </a:cubicBezTo>
                  <a:cubicBezTo>
                    <a:pt x="7028451" y="9868791"/>
                    <a:pt x="7026215" y="9873192"/>
                    <a:pt x="7025296" y="9846950"/>
                  </a:cubicBezTo>
                  <a:cubicBezTo>
                    <a:pt x="6924187" y="9846950"/>
                    <a:pt x="6951424" y="9889807"/>
                    <a:pt x="6947092" y="9614428"/>
                  </a:cubicBezTo>
                  <a:cubicBezTo>
                    <a:pt x="6943279" y="9380047"/>
                    <a:pt x="6921432" y="9418361"/>
                    <a:pt x="7011313" y="9418385"/>
                  </a:cubicBezTo>
                  <a:cubicBezTo>
                    <a:pt x="7010418" y="9389178"/>
                    <a:pt x="7022730" y="9396686"/>
                    <a:pt x="6943537" y="9396427"/>
                  </a:cubicBezTo>
                  <a:cubicBezTo>
                    <a:pt x="6938924" y="9113682"/>
                    <a:pt x="6942219" y="9304619"/>
                    <a:pt x="6937958" y="8969250"/>
                  </a:cubicBezTo>
                  <a:cubicBezTo>
                    <a:pt x="7008982" y="8969085"/>
                    <a:pt x="6998318" y="8976452"/>
                    <a:pt x="6997494" y="8947316"/>
                  </a:cubicBezTo>
                  <a:cubicBezTo>
                    <a:pt x="6926329" y="8947339"/>
                    <a:pt x="6931390" y="9019355"/>
                    <a:pt x="6929390" y="8518326"/>
                  </a:cubicBezTo>
                  <a:cubicBezTo>
                    <a:pt x="6996953" y="8519079"/>
                    <a:pt x="6985842" y="8524163"/>
                    <a:pt x="6985112" y="8496839"/>
                  </a:cubicBezTo>
                  <a:cubicBezTo>
                    <a:pt x="6920914" y="8496628"/>
                    <a:pt x="6929319" y="8498392"/>
                    <a:pt x="6929296" y="8489967"/>
                  </a:cubicBezTo>
                  <a:cubicBezTo>
                    <a:pt x="6928990" y="8389144"/>
                    <a:pt x="6928542" y="8376860"/>
                    <a:pt x="6923693" y="8069239"/>
                  </a:cubicBezTo>
                  <a:cubicBezTo>
                    <a:pt x="6983510" y="8069874"/>
                    <a:pt x="6973670" y="8075005"/>
                    <a:pt x="6972917" y="8047728"/>
                  </a:cubicBezTo>
                  <a:cubicBezTo>
                    <a:pt x="6903471" y="8047446"/>
                    <a:pt x="6924187" y="8101951"/>
                    <a:pt x="6917666" y="7686801"/>
                  </a:cubicBezTo>
                  <a:cubicBezTo>
                    <a:pt x="6916395" y="7606124"/>
                    <a:pt x="6905189" y="7620103"/>
                    <a:pt x="6960958" y="7620715"/>
                  </a:cubicBezTo>
                  <a:cubicBezTo>
                    <a:pt x="6960158" y="7592803"/>
                    <a:pt x="6969127" y="7599370"/>
                    <a:pt x="6916325" y="7598052"/>
                  </a:cubicBezTo>
                  <a:cubicBezTo>
                    <a:pt x="6910816" y="7224062"/>
                    <a:pt x="6912464" y="7317283"/>
                    <a:pt x="6906884" y="7168262"/>
                  </a:cubicBezTo>
                  <a:cubicBezTo>
                    <a:pt x="6955403" y="7167980"/>
                    <a:pt x="6947446" y="7173839"/>
                    <a:pt x="6946551" y="7146233"/>
                  </a:cubicBezTo>
                  <a:cubicBezTo>
                    <a:pt x="6896573" y="7146398"/>
                    <a:pt x="6905683" y="7166897"/>
                    <a:pt x="6903754" y="7044282"/>
                  </a:cubicBezTo>
                  <a:cubicBezTo>
                    <a:pt x="6897679" y="6655183"/>
                    <a:pt x="6886898" y="6718727"/>
                    <a:pt x="6931885" y="6718091"/>
                  </a:cubicBezTo>
                  <a:cubicBezTo>
                    <a:pt x="6930872" y="6690697"/>
                    <a:pt x="6937394" y="6695993"/>
                    <a:pt x="6899281" y="6696722"/>
                  </a:cubicBezTo>
                  <a:cubicBezTo>
                    <a:pt x="6891512" y="6216121"/>
                    <a:pt x="6880542" y="6270745"/>
                    <a:pt x="6916607" y="6270651"/>
                  </a:cubicBezTo>
                  <a:cubicBezTo>
                    <a:pt x="6915901" y="6243139"/>
                    <a:pt x="6921456" y="6248740"/>
                    <a:pt x="6891512" y="6248811"/>
                  </a:cubicBezTo>
                  <a:cubicBezTo>
                    <a:pt x="6883720" y="5765998"/>
                    <a:pt x="6876186" y="5820669"/>
                    <a:pt x="6909262" y="5820386"/>
                  </a:cubicBezTo>
                  <a:cubicBezTo>
                    <a:pt x="6909027" y="5794121"/>
                    <a:pt x="6915171" y="5798429"/>
                    <a:pt x="6885038" y="5798735"/>
                  </a:cubicBezTo>
                  <a:cubicBezTo>
                    <a:pt x="6881813" y="5581604"/>
                    <a:pt x="6885509" y="5559293"/>
                    <a:pt x="6881248" y="5371134"/>
                  </a:cubicBezTo>
                  <a:cubicBezTo>
                    <a:pt x="6913829" y="5371134"/>
                    <a:pt x="6908321" y="5376782"/>
                    <a:pt x="6908461" y="5349270"/>
                  </a:cubicBezTo>
                  <a:cubicBezTo>
                    <a:pt x="6872067" y="5349294"/>
                    <a:pt x="6879789" y="5411425"/>
                    <a:pt x="6871714" y="4956265"/>
                  </a:cubicBezTo>
                  <a:cubicBezTo>
                    <a:pt x="6870961" y="4914326"/>
                    <a:pt x="6869665" y="4919834"/>
                    <a:pt x="6875316" y="4919881"/>
                  </a:cubicBezTo>
                  <a:cubicBezTo>
                    <a:pt x="6919667" y="4920304"/>
                    <a:pt x="6912134" y="4925858"/>
                    <a:pt x="6912487" y="4898346"/>
                  </a:cubicBezTo>
                  <a:cubicBezTo>
                    <a:pt x="6860697" y="4897970"/>
                    <a:pt x="6866818" y="4938967"/>
                    <a:pt x="6868112" y="4634829"/>
                  </a:cubicBezTo>
                  <a:cubicBezTo>
                    <a:pt x="6868724" y="4438715"/>
                    <a:pt x="6851680" y="4470981"/>
                    <a:pt x="6918984" y="4469592"/>
                  </a:cubicBezTo>
                  <a:cubicBezTo>
                    <a:pt x="6919432" y="4442198"/>
                    <a:pt x="6928165" y="4447305"/>
                    <a:pt x="6875151" y="4448835"/>
                  </a:cubicBezTo>
                  <a:cubicBezTo>
                    <a:pt x="6862557" y="4449188"/>
                    <a:pt x="6867688" y="4499387"/>
                    <a:pt x="6857495" y="4020740"/>
                  </a:cubicBezTo>
                  <a:cubicBezTo>
                    <a:pt x="6877199" y="4020387"/>
                    <a:pt x="6900175" y="4019940"/>
                    <a:pt x="6926117" y="4019634"/>
                  </a:cubicBezTo>
                  <a:cubicBezTo>
                    <a:pt x="6926517" y="3992263"/>
                    <a:pt x="6936664" y="3997417"/>
                    <a:pt x="6875245" y="3998570"/>
                  </a:cubicBezTo>
                  <a:cubicBezTo>
                    <a:pt x="6853729" y="3998947"/>
                    <a:pt x="6857072" y="4000924"/>
                    <a:pt x="6856906" y="3992639"/>
                  </a:cubicBezTo>
                  <a:cubicBezTo>
                    <a:pt x="6846501" y="3517969"/>
                    <a:pt x="6843087" y="3571581"/>
                    <a:pt x="6875339" y="3571911"/>
                  </a:cubicBezTo>
                  <a:cubicBezTo>
                    <a:pt x="6942855" y="3572734"/>
                    <a:pt x="6931438" y="3577959"/>
                    <a:pt x="6931650" y="3550588"/>
                  </a:cubicBezTo>
                  <a:cubicBezTo>
                    <a:pt x="6899587" y="3550353"/>
                    <a:pt x="6869854" y="3549976"/>
                    <a:pt x="6850079" y="3549765"/>
                  </a:cubicBezTo>
                  <a:cubicBezTo>
                    <a:pt x="6849279" y="3496835"/>
                    <a:pt x="6844383" y="3123223"/>
                    <a:pt x="6844359" y="3121575"/>
                  </a:cubicBezTo>
                  <a:cubicBezTo>
                    <a:pt x="6884402" y="3121434"/>
                    <a:pt x="6904342" y="3121317"/>
                    <a:pt x="6932709" y="3121246"/>
                  </a:cubicBezTo>
                  <a:cubicBezTo>
                    <a:pt x="6932615" y="3093710"/>
                    <a:pt x="6944339" y="3099288"/>
                    <a:pt x="6875362" y="3099570"/>
                  </a:cubicBezTo>
                  <a:cubicBezTo>
                    <a:pt x="6829504" y="3099759"/>
                    <a:pt x="6848526" y="3159984"/>
                    <a:pt x="6839086" y="2708213"/>
                  </a:cubicBezTo>
                  <a:cubicBezTo>
                    <a:pt x="6838168" y="2663968"/>
                    <a:pt x="6828774" y="2671052"/>
                    <a:pt x="6875245" y="2671923"/>
                  </a:cubicBezTo>
                  <a:cubicBezTo>
                    <a:pt x="6938264" y="2673099"/>
                    <a:pt x="6927836" y="2678300"/>
                    <a:pt x="6927295" y="2650906"/>
                  </a:cubicBezTo>
                  <a:cubicBezTo>
                    <a:pt x="6892148" y="2650483"/>
                    <a:pt x="6871596" y="2649918"/>
                    <a:pt x="6837908" y="2649424"/>
                  </a:cubicBezTo>
                  <a:cubicBezTo>
                    <a:pt x="6830234" y="2246675"/>
                    <a:pt x="6830140" y="2230436"/>
                    <a:pt x="6829999" y="2220717"/>
                  </a:cubicBezTo>
                  <a:cubicBezTo>
                    <a:pt x="6860697" y="2221211"/>
                    <a:pt x="6884874" y="2221893"/>
                    <a:pt x="6915289" y="2222387"/>
                  </a:cubicBezTo>
                  <a:cubicBezTo>
                    <a:pt x="6914276" y="2194734"/>
                    <a:pt x="6923128" y="2200736"/>
                    <a:pt x="6875598" y="2199700"/>
                  </a:cubicBezTo>
                  <a:cubicBezTo>
                    <a:pt x="6812131" y="2198335"/>
                    <a:pt x="6831717" y="2265479"/>
                    <a:pt x="6823666" y="1771134"/>
                  </a:cubicBezTo>
                  <a:cubicBezTo>
                    <a:pt x="6857283" y="1771770"/>
                    <a:pt x="6877929" y="1772523"/>
                    <a:pt x="6906696" y="1773205"/>
                  </a:cubicBezTo>
                  <a:cubicBezTo>
                    <a:pt x="6906531" y="1745623"/>
                    <a:pt x="6912770" y="1751530"/>
                    <a:pt x="6875668" y="1750518"/>
                  </a:cubicBezTo>
                  <a:cubicBezTo>
                    <a:pt x="6801914" y="1748400"/>
                    <a:pt x="6824325" y="1814603"/>
                    <a:pt x="6814321" y="1321270"/>
                  </a:cubicBezTo>
                  <a:cubicBezTo>
                    <a:pt x="6851915" y="1321905"/>
                    <a:pt x="6871125" y="1322752"/>
                    <a:pt x="6908155" y="1323647"/>
                  </a:cubicBezTo>
                  <a:cubicBezTo>
                    <a:pt x="6908485" y="1296041"/>
                    <a:pt x="6914700" y="1302042"/>
                    <a:pt x="6875668" y="1300865"/>
                  </a:cubicBezTo>
                  <a:cubicBezTo>
                    <a:pt x="6801561" y="1298747"/>
                    <a:pt x="6813991" y="1309032"/>
                    <a:pt x="6813285" y="1263586"/>
                  </a:cubicBezTo>
                  <a:cubicBezTo>
                    <a:pt x="6806011" y="795577"/>
                    <a:pt x="6793040" y="872158"/>
                    <a:pt x="6875457" y="871946"/>
                  </a:cubicBezTo>
                  <a:cubicBezTo>
                    <a:pt x="6922774" y="871805"/>
                    <a:pt x="6914817" y="877524"/>
                    <a:pt x="6915241" y="849989"/>
                  </a:cubicBezTo>
                  <a:cubicBezTo>
                    <a:pt x="6877411" y="850059"/>
                    <a:pt x="6854576" y="850177"/>
                    <a:pt x="6808576" y="850224"/>
                  </a:cubicBezTo>
                  <a:cubicBezTo>
                    <a:pt x="6805187" y="680492"/>
                    <a:pt x="6803256" y="672114"/>
                    <a:pt x="6802526" y="422906"/>
                  </a:cubicBezTo>
                  <a:cubicBezTo>
                    <a:pt x="6853234" y="423188"/>
                    <a:pt x="6872279" y="423682"/>
                    <a:pt x="6919902" y="424106"/>
                  </a:cubicBezTo>
                  <a:cubicBezTo>
                    <a:pt x="6920044" y="396476"/>
                    <a:pt x="6928919" y="402407"/>
                    <a:pt x="6875574" y="401724"/>
                  </a:cubicBezTo>
                  <a:cubicBezTo>
                    <a:pt x="6779056" y="400571"/>
                    <a:pt x="6803962" y="463291"/>
                    <a:pt x="6797253" y="60307"/>
                  </a:cubicBezTo>
                  <a:cubicBezTo>
                    <a:pt x="6766720" y="58189"/>
                    <a:pt x="6780916" y="15874"/>
                    <a:pt x="6783152" y="400924"/>
                  </a:cubicBezTo>
                  <a:cubicBezTo>
                    <a:pt x="6744568" y="400783"/>
                    <a:pt x="6463464" y="399630"/>
                    <a:pt x="6407624" y="399818"/>
                  </a:cubicBezTo>
                  <a:cubicBezTo>
                    <a:pt x="6398584" y="-3754"/>
                    <a:pt x="6418500" y="36773"/>
                    <a:pt x="6385213" y="35055"/>
                  </a:cubicBezTo>
                  <a:cubicBezTo>
                    <a:pt x="6389474" y="467127"/>
                    <a:pt x="6412120" y="399300"/>
                    <a:pt x="6310069" y="400736"/>
                  </a:cubicBezTo>
                  <a:cubicBezTo>
                    <a:pt x="6204511" y="402219"/>
                    <a:pt x="6202392" y="401466"/>
                    <a:pt x="6027787" y="401913"/>
                  </a:cubicBezTo>
                  <a:cubicBezTo>
                    <a:pt x="6013898" y="401936"/>
                    <a:pt x="6017311" y="417304"/>
                    <a:pt x="6015476" y="300008"/>
                  </a:cubicBezTo>
                  <a:cubicBezTo>
                    <a:pt x="6010650" y="-19499"/>
                    <a:pt x="6019313" y="18110"/>
                    <a:pt x="5991911" y="17121"/>
                  </a:cubicBezTo>
                  <a:cubicBezTo>
                    <a:pt x="5995372" y="246396"/>
                    <a:pt x="5996478" y="325072"/>
                    <a:pt x="5997937" y="401983"/>
                  </a:cubicBezTo>
                  <a:cubicBezTo>
                    <a:pt x="5910105" y="402148"/>
                    <a:pt x="5888801" y="402077"/>
                    <a:pt x="5624669" y="401889"/>
                  </a:cubicBezTo>
                  <a:cubicBezTo>
                    <a:pt x="5615064" y="-37691"/>
                    <a:pt x="5630036" y="7025"/>
                    <a:pt x="5599386" y="6390"/>
                  </a:cubicBezTo>
                  <a:cubicBezTo>
                    <a:pt x="5605907" y="433873"/>
                    <a:pt x="5605742" y="401866"/>
                    <a:pt x="5604071" y="401866"/>
                  </a:cubicBezTo>
                  <a:cubicBezTo>
                    <a:pt x="5461553" y="401866"/>
                    <a:pt x="5463106" y="399748"/>
                    <a:pt x="5321624" y="399748"/>
                  </a:cubicBezTo>
                  <a:cubicBezTo>
                    <a:pt x="5203495" y="399748"/>
                    <a:pt x="5234710" y="476565"/>
                    <a:pt x="5227507" y="1753"/>
                  </a:cubicBezTo>
                  <a:cubicBezTo>
                    <a:pt x="5201282" y="1589"/>
                    <a:pt x="5206296" y="-48658"/>
                    <a:pt x="5213570" y="400712"/>
                  </a:cubicBezTo>
                  <a:cubicBezTo>
                    <a:pt x="5015189" y="404760"/>
                    <a:pt x="5031079" y="403136"/>
                    <a:pt x="4840584" y="401654"/>
                  </a:cubicBezTo>
                  <a:cubicBezTo>
                    <a:pt x="4831450" y="-46234"/>
                    <a:pt x="4842091" y="1753"/>
                    <a:pt x="4813677" y="2012"/>
                  </a:cubicBezTo>
                  <a:cubicBezTo>
                    <a:pt x="4821422" y="469528"/>
                    <a:pt x="4845010" y="401371"/>
                    <a:pt x="4756825" y="401371"/>
                  </a:cubicBezTo>
                  <a:cubicBezTo>
                    <a:pt x="4392526" y="401371"/>
                    <a:pt x="4448648" y="433449"/>
                    <a:pt x="4446553" y="299961"/>
                  </a:cubicBezTo>
                  <a:cubicBezTo>
                    <a:pt x="4444105" y="142679"/>
                    <a:pt x="4443234" y="148068"/>
                    <a:pt x="4440903" y="7990"/>
                  </a:cubicBezTo>
                  <a:cubicBezTo>
                    <a:pt x="4413313" y="8602"/>
                    <a:pt x="4420540" y="-41362"/>
                    <a:pt x="4429015" y="402430"/>
                  </a:cubicBezTo>
                  <a:cubicBezTo>
                    <a:pt x="4334238" y="401960"/>
                    <a:pt x="4228303" y="397629"/>
                    <a:pt x="4055958" y="401324"/>
                  </a:cubicBezTo>
                  <a:cubicBezTo>
                    <a:pt x="4054828" y="271343"/>
                    <a:pt x="4050944" y="105212"/>
                    <a:pt x="4049508" y="18275"/>
                  </a:cubicBezTo>
                  <a:cubicBezTo>
                    <a:pt x="4017963" y="19240"/>
                    <a:pt x="4033218" y="-23782"/>
                    <a:pt x="4036678" y="401724"/>
                  </a:cubicBezTo>
                  <a:cubicBezTo>
                    <a:pt x="3868524" y="405208"/>
                    <a:pt x="3784482" y="400995"/>
                    <a:pt x="3661244" y="400571"/>
                  </a:cubicBezTo>
                  <a:cubicBezTo>
                    <a:pt x="3656748" y="200127"/>
                    <a:pt x="3658772" y="166472"/>
                    <a:pt x="3657124" y="31124"/>
                  </a:cubicBezTo>
                  <a:cubicBezTo>
                    <a:pt x="3631017" y="32019"/>
                    <a:pt x="3638197" y="12556"/>
                    <a:pt x="3638598" y="139596"/>
                  </a:cubicBezTo>
                  <a:cubicBezTo>
                    <a:pt x="3638880" y="230063"/>
                    <a:pt x="3640198" y="321001"/>
                    <a:pt x="3641964" y="400548"/>
                  </a:cubicBezTo>
                  <a:cubicBezTo>
                    <a:pt x="3624779" y="400524"/>
                    <a:pt x="3356457" y="400383"/>
                    <a:pt x="3344922" y="400359"/>
                  </a:cubicBezTo>
                  <a:cubicBezTo>
                    <a:pt x="3243742" y="400359"/>
                    <a:pt x="3270296" y="462256"/>
                    <a:pt x="3266553" y="45316"/>
                  </a:cubicBezTo>
                  <a:cubicBezTo>
                    <a:pt x="3240517" y="46304"/>
                    <a:pt x="3247744" y="29218"/>
                    <a:pt x="3247508" y="139525"/>
                  </a:cubicBezTo>
                  <a:cubicBezTo>
                    <a:pt x="3247320" y="227803"/>
                    <a:pt x="3248474" y="314717"/>
                    <a:pt x="3250522" y="400665"/>
                  </a:cubicBezTo>
                  <a:cubicBezTo>
                    <a:pt x="2886788" y="403442"/>
                    <a:pt x="3242259" y="400501"/>
                    <a:pt x="2878525" y="402854"/>
                  </a:cubicBezTo>
                  <a:cubicBezTo>
                    <a:pt x="2877748" y="328485"/>
                    <a:pt x="2876453" y="257481"/>
                    <a:pt x="2873252" y="60872"/>
                  </a:cubicBezTo>
                  <a:cubicBezTo>
                    <a:pt x="2846274" y="61978"/>
                    <a:pt x="2853406" y="26159"/>
                    <a:pt x="2857879" y="300314"/>
                  </a:cubicBezTo>
                  <a:cubicBezTo>
                    <a:pt x="2859951" y="431778"/>
                    <a:pt x="2933541" y="403466"/>
                    <a:pt x="2497794" y="403466"/>
                  </a:cubicBezTo>
                  <a:cubicBezTo>
                    <a:pt x="2481904" y="403466"/>
                    <a:pt x="2490190" y="442439"/>
                    <a:pt x="2480067" y="77535"/>
                  </a:cubicBezTo>
                  <a:cubicBezTo>
                    <a:pt x="2448287" y="78900"/>
                    <a:pt x="2465496" y="30913"/>
                    <a:pt x="2468038" y="403395"/>
                  </a:cubicBezTo>
                  <a:cubicBezTo>
                    <a:pt x="2348002" y="402783"/>
                    <a:pt x="2269586" y="395841"/>
                    <a:pt x="2092651" y="400618"/>
                  </a:cubicBezTo>
                  <a:cubicBezTo>
                    <a:pt x="2091168" y="331191"/>
                    <a:pt x="2091121" y="306056"/>
                    <a:pt x="2087213" y="95115"/>
                  </a:cubicBezTo>
                  <a:cubicBezTo>
                    <a:pt x="2061859" y="96292"/>
                    <a:pt x="2065908" y="48352"/>
                    <a:pt x="2073347" y="401160"/>
                  </a:cubicBezTo>
                  <a:cubicBezTo>
                    <a:pt x="1981396" y="403819"/>
                    <a:pt x="1885348" y="403466"/>
                    <a:pt x="1792101" y="402313"/>
                  </a:cubicBezTo>
                  <a:cubicBezTo>
                    <a:pt x="1673572" y="400971"/>
                    <a:pt x="1698690" y="457125"/>
                    <a:pt x="1697207" y="113355"/>
                  </a:cubicBezTo>
                  <a:cubicBezTo>
                    <a:pt x="1674066" y="114461"/>
                    <a:pt x="1674066" y="69533"/>
                    <a:pt x="1681364" y="401513"/>
                  </a:cubicBezTo>
                  <a:cubicBezTo>
                    <a:pt x="1660765" y="401466"/>
                    <a:pt x="1672724" y="401489"/>
                    <a:pt x="1368549" y="401419"/>
                  </a:cubicBezTo>
                  <a:cubicBezTo>
                    <a:pt x="1287285" y="401419"/>
                    <a:pt x="1307507" y="449311"/>
                    <a:pt x="1303011" y="132182"/>
                  </a:cubicBezTo>
                  <a:cubicBezTo>
                    <a:pt x="1274973" y="133430"/>
                    <a:pt x="1282459" y="92338"/>
                    <a:pt x="1287827" y="401207"/>
                  </a:cubicBezTo>
                  <a:cubicBezTo>
                    <a:pt x="1187541" y="400618"/>
                    <a:pt x="1173299" y="399253"/>
                    <a:pt x="915523" y="400571"/>
                  </a:cubicBezTo>
                  <a:cubicBezTo>
                    <a:pt x="913640" y="335216"/>
                    <a:pt x="912086" y="240112"/>
                    <a:pt x="912181" y="139831"/>
                  </a:cubicBezTo>
                  <a:cubicBezTo>
                    <a:pt x="887769" y="139878"/>
                    <a:pt x="891182" y="115708"/>
                    <a:pt x="894077" y="300337"/>
                  </a:cubicBezTo>
                  <a:cubicBezTo>
                    <a:pt x="896031" y="426436"/>
                    <a:pt x="915571" y="400807"/>
                    <a:pt x="803962" y="400807"/>
                  </a:cubicBezTo>
                  <a:cubicBezTo>
                    <a:pt x="664104" y="400807"/>
                    <a:pt x="663092" y="402925"/>
                    <a:pt x="524552" y="402948"/>
                  </a:cubicBezTo>
                  <a:cubicBezTo>
                    <a:pt x="522316" y="288311"/>
                    <a:pt x="522575" y="261576"/>
                    <a:pt x="519538" y="139760"/>
                  </a:cubicBezTo>
                  <a:cubicBezTo>
                    <a:pt x="492866" y="139878"/>
                    <a:pt x="499528" y="105894"/>
                    <a:pt x="505249" y="402925"/>
                  </a:cubicBezTo>
                  <a:cubicBezTo>
                    <a:pt x="503554" y="402925"/>
                    <a:pt x="132428" y="400265"/>
                    <a:pt x="130733" y="400242"/>
                  </a:cubicBezTo>
                  <a:cubicBezTo>
                    <a:pt x="128849" y="335686"/>
                    <a:pt x="127743" y="252633"/>
                    <a:pt x="126354" y="150304"/>
                  </a:cubicBezTo>
                  <a:cubicBezTo>
                    <a:pt x="100694" y="151787"/>
                    <a:pt x="106603" y="129923"/>
                    <a:pt x="109287" y="300314"/>
                  </a:cubicBezTo>
                  <a:cubicBezTo>
                    <a:pt x="111076" y="414927"/>
                    <a:pt x="116278" y="400053"/>
                    <a:pt x="98528" y="399771"/>
                  </a:cubicBezTo>
                  <a:cubicBezTo>
                    <a:pt x="-17059" y="398053"/>
                    <a:pt x="738" y="392005"/>
                    <a:pt x="1303" y="420717"/>
                  </a:cubicBezTo>
                  <a:cubicBezTo>
                    <a:pt x="51187" y="420905"/>
                    <a:pt x="78683" y="421399"/>
                    <a:pt x="112112" y="421870"/>
                  </a:cubicBezTo>
                  <a:cubicBezTo>
                    <a:pt x="120280" y="672679"/>
                    <a:pt x="118209" y="684328"/>
                    <a:pt x="119904" y="851824"/>
                  </a:cubicBezTo>
                  <a:cubicBezTo>
                    <a:pt x="85534" y="852154"/>
                    <a:pt x="57896" y="852507"/>
                    <a:pt x="8248" y="852672"/>
                  </a:cubicBezTo>
                  <a:cubicBezTo>
                    <a:pt x="8601" y="881266"/>
                    <a:pt x="-8160" y="875030"/>
                    <a:pt x="98481" y="873900"/>
                  </a:cubicBezTo>
                  <a:cubicBezTo>
                    <a:pt x="130003" y="873594"/>
                    <a:pt x="118162" y="814287"/>
                    <a:pt x="125295" y="1263845"/>
                  </a:cubicBezTo>
                  <a:cubicBezTo>
                    <a:pt x="126048" y="1311715"/>
                    <a:pt x="147047" y="1299759"/>
                    <a:pt x="12485" y="1299688"/>
                  </a:cubicBezTo>
                  <a:cubicBezTo>
                    <a:pt x="12674" y="1328824"/>
                    <a:pt x="-7948" y="1321529"/>
                    <a:pt x="126260" y="1321599"/>
                  </a:cubicBezTo>
                  <a:cubicBezTo>
                    <a:pt x="128167" y="1428470"/>
                    <a:pt x="132757" y="1580198"/>
                    <a:pt x="133016" y="1750189"/>
                  </a:cubicBezTo>
                  <a:cubicBezTo>
                    <a:pt x="93726" y="1750353"/>
                    <a:pt x="63311" y="1750612"/>
                    <a:pt x="14745" y="1750730"/>
                  </a:cubicBezTo>
                  <a:cubicBezTo>
                    <a:pt x="14840" y="1779254"/>
                    <a:pt x="-933" y="1772805"/>
                    <a:pt x="98434" y="1772264"/>
                  </a:cubicBezTo>
                  <a:cubicBezTo>
                    <a:pt x="147000" y="1772005"/>
                    <a:pt x="131698" y="1705685"/>
                    <a:pt x="139631" y="2199653"/>
                  </a:cubicBezTo>
                  <a:cubicBezTo>
                    <a:pt x="97069" y="2199865"/>
                    <a:pt x="66042" y="2200194"/>
                    <a:pt x="16111" y="2200359"/>
                  </a:cubicBezTo>
                  <a:cubicBezTo>
                    <a:pt x="16181" y="2229377"/>
                    <a:pt x="1280" y="2222458"/>
                    <a:pt x="98434" y="2221823"/>
                  </a:cubicBezTo>
                  <a:cubicBezTo>
                    <a:pt x="157122" y="2221423"/>
                    <a:pt x="139914" y="2171153"/>
                    <a:pt x="145822" y="2548013"/>
                  </a:cubicBezTo>
                  <a:cubicBezTo>
                    <a:pt x="147706" y="2668134"/>
                    <a:pt x="160912" y="2647588"/>
                    <a:pt x="98222" y="2648765"/>
                  </a:cubicBezTo>
                  <a:cubicBezTo>
                    <a:pt x="2834" y="2650553"/>
                    <a:pt x="17547" y="2642363"/>
                    <a:pt x="17688" y="2671782"/>
                  </a:cubicBezTo>
                  <a:cubicBezTo>
                    <a:pt x="75576" y="2671358"/>
                    <a:pt x="99752" y="2670464"/>
                    <a:pt x="148412" y="2669828"/>
                  </a:cubicBezTo>
                  <a:cubicBezTo>
                    <a:pt x="153991" y="2865872"/>
                    <a:pt x="152014" y="2776087"/>
                    <a:pt x="156463" y="3098276"/>
                  </a:cubicBezTo>
                  <a:cubicBezTo>
                    <a:pt x="109734" y="3098959"/>
                    <a:pt x="78424" y="3100347"/>
                    <a:pt x="20654" y="3100959"/>
                  </a:cubicBezTo>
                  <a:cubicBezTo>
                    <a:pt x="20890" y="3127836"/>
                    <a:pt x="5094" y="3123741"/>
                    <a:pt x="98575" y="3121364"/>
                  </a:cubicBezTo>
                  <a:cubicBezTo>
                    <a:pt x="177885" y="3119434"/>
                    <a:pt x="156510" y="3054149"/>
                    <a:pt x="163478" y="3548188"/>
                  </a:cubicBezTo>
                  <a:cubicBezTo>
                    <a:pt x="105591" y="3547905"/>
                    <a:pt x="88406" y="3547435"/>
                    <a:pt x="26351" y="3547199"/>
                  </a:cubicBezTo>
                  <a:cubicBezTo>
                    <a:pt x="26798" y="3576123"/>
                    <a:pt x="13356" y="3568781"/>
                    <a:pt x="98269" y="3569604"/>
                  </a:cubicBezTo>
                  <a:cubicBezTo>
                    <a:pt x="180475" y="3570357"/>
                    <a:pt x="163831" y="3549553"/>
                    <a:pt x="164726" y="3671721"/>
                  </a:cubicBezTo>
                  <a:cubicBezTo>
                    <a:pt x="167598" y="4064514"/>
                    <a:pt x="200250" y="3998876"/>
                    <a:pt x="98364" y="3999135"/>
                  </a:cubicBezTo>
                  <a:cubicBezTo>
                    <a:pt x="24256" y="3999253"/>
                    <a:pt x="35485" y="3991980"/>
                    <a:pt x="36215" y="4021093"/>
                  </a:cubicBezTo>
                  <a:cubicBezTo>
                    <a:pt x="73787" y="4021046"/>
                    <a:pt x="108015" y="4020952"/>
                    <a:pt x="170235" y="4020881"/>
                  </a:cubicBezTo>
                  <a:cubicBezTo>
                    <a:pt x="181393" y="4534689"/>
                    <a:pt x="191634" y="4449941"/>
                    <a:pt x="98458" y="4449070"/>
                  </a:cubicBezTo>
                  <a:cubicBezTo>
                    <a:pt x="37580" y="4448505"/>
                    <a:pt x="47585" y="4443069"/>
                    <a:pt x="48386" y="4470510"/>
                  </a:cubicBezTo>
                  <a:cubicBezTo>
                    <a:pt x="95939" y="4470816"/>
                    <a:pt x="121410" y="4471263"/>
                    <a:pt x="175013" y="4471475"/>
                  </a:cubicBezTo>
                  <a:cubicBezTo>
                    <a:pt x="175037" y="4472369"/>
                    <a:pt x="180145" y="4681945"/>
                    <a:pt x="184453" y="4899994"/>
                  </a:cubicBezTo>
                  <a:cubicBezTo>
                    <a:pt x="127437" y="4899547"/>
                    <a:pt x="102931" y="4898511"/>
                    <a:pt x="58555" y="4897758"/>
                  </a:cubicBezTo>
                  <a:cubicBezTo>
                    <a:pt x="59050" y="4925411"/>
                    <a:pt x="50952" y="4919410"/>
                    <a:pt x="98175" y="4920469"/>
                  </a:cubicBezTo>
                  <a:cubicBezTo>
                    <a:pt x="208889" y="4923011"/>
                    <a:pt x="184383" y="4843134"/>
                    <a:pt x="192387" y="5350070"/>
                  </a:cubicBezTo>
                  <a:cubicBezTo>
                    <a:pt x="137818" y="5349953"/>
                    <a:pt x="116749" y="5349670"/>
                    <a:pt x="64982" y="5349388"/>
                  </a:cubicBezTo>
                  <a:cubicBezTo>
                    <a:pt x="65288" y="5376970"/>
                    <a:pt x="58579" y="5371228"/>
                    <a:pt x="98293" y="5371487"/>
                  </a:cubicBezTo>
                  <a:cubicBezTo>
                    <a:pt x="229205" y="5372381"/>
                    <a:pt x="187396" y="5306154"/>
                    <a:pt x="194694" y="5759479"/>
                  </a:cubicBezTo>
                  <a:cubicBezTo>
                    <a:pt x="195447" y="5808572"/>
                    <a:pt x="218894" y="5796287"/>
                    <a:pt x="68631" y="5796334"/>
                  </a:cubicBezTo>
                  <a:cubicBezTo>
                    <a:pt x="68796" y="5825470"/>
                    <a:pt x="45773" y="5818174"/>
                    <a:pt x="195612" y="5818150"/>
                  </a:cubicBezTo>
                  <a:cubicBezTo>
                    <a:pt x="195659" y="5820433"/>
                    <a:pt x="200697" y="6135374"/>
                    <a:pt x="203404" y="6249917"/>
                  </a:cubicBezTo>
                  <a:cubicBezTo>
                    <a:pt x="140314" y="6249587"/>
                    <a:pt x="107780" y="6248387"/>
                    <a:pt x="70397" y="6247587"/>
                  </a:cubicBezTo>
                  <a:cubicBezTo>
                    <a:pt x="70467" y="6273875"/>
                    <a:pt x="43654" y="6270981"/>
                    <a:pt x="203922" y="6271781"/>
                  </a:cubicBezTo>
                  <a:cubicBezTo>
                    <a:pt x="203969" y="6273875"/>
                    <a:pt x="212326" y="6696463"/>
                    <a:pt x="212350" y="6698181"/>
                  </a:cubicBezTo>
                  <a:cubicBezTo>
                    <a:pt x="143045" y="6698299"/>
                    <a:pt x="112229" y="6698817"/>
                    <a:pt x="71385" y="6699193"/>
                  </a:cubicBezTo>
                  <a:cubicBezTo>
                    <a:pt x="71432" y="6726681"/>
                    <a:pt x="65924" y="6721127"/>
                    <a:pt x="98481" y="6720775"/>
                  </a:cubicBezTo>
                  <a:cubicBezTo>
                    <a:pt x="225227" y="6719409"/>
                    <a:pt x="212703" y="6719057"/>
                    <a:pt x="212773" y="6723199"/>
                  </a:cubicBezTo>
                  <a:cubicBezTo>
                    <a:pt x="215080" y="6870149"/>
                    <a:pt x="219483" y="7019546"/>
                    <a:pt x="220001" y="7146210"/>
                  </a:cubicBezTo>
                  <a:cubicBezTo>
                    <a:pt x="43583" y="7146375"/>
                    <a:pt x="72515" y="7141833"/>
                    <a:pt x="72610" y="7169062"/>
                  </a:cubicBezTo>
                  <a:cubicBezTo>
                    <a:pt x="114748" y="7168686"/>
                    <a:pt x="145257" y="7168144"/>
                    <a:pt x="220071" y="7168050"/>
                  </a:cubicBezTo>
                  <a:cubicBezTo>
                    <a:pt x="220424" y="7436745"/>
                    <a:pt x="223791" y="7470000"/>
                    <a:pt x="226733" y="7594521"/>
                  </a:cubicBezTo>
                  <a:cubicBezTo>
                    <a:pt x="151378" y="7594592"/>
                    <a:pt x="120327" y="7595274"/>
                    <a:pt x="75058" y="7595886"/>
                  </a:cubicBezTo>
                  <a:cubicBezTo>
                    <a:pt x="75270" y="7622151"/>
                    <a:pt x="69314" y="7617844"/>
                    <a:pt x="98505" y="7617421"/>
                  </a:cubicBezTo>
                  <a:cubicBezTo>
                    <a:pt x="266706" y="7614926"/>
                    <a:pt x="223461" y="7537591"/>
                    <a:pt x="230806" y="8008495"/>
                  </a:cubicBezTo>
                  <a:cubicBezTo>
                    <a:pt x="231606" y="8059942"/>
                    <a:pt x="256772" y="8047092"/>
                    <a:pt x="98340" y="8047540"/>
                  </a:cubicBezTo>
                  <a:cubicBezTo>
                    <a:pt x="75952" y="8047587"/>
                    <a:pt x="79790" y="8041962"/>
                    <a:pt x="80190" y="8069474"/>
                  </a:cubicBezTo>
                  <a:cubicBezTo>
                    <a:pt x="119645" y="8069403"/>
                    <a:pt x="147423" y="8069239"/>
                    <a:pt x="231724" y="8069239"/>
                  </a:cubicBezTo>
                  <a:cubicBezTo>
                    <a:pt x="232925" y="8155987"/>
                    <a:pt x="234196" y="8320282"/>
                    <a:pt x="238151" y="8494227"/>
                  </a:cubicBezTo>
                  <a:cubicBezTo>
                    <a:pt x="164255" y="8494250"/>
                    <a:pt x="135041" y="8494956"/>
                    <a:pt x="88217" y="8495898"/>
                  </a:cubicBezTo>
                  <a:cubicBezTo>
                    <a:pt x="88947" y="8526728"/>
                    <a:pt x="65100" y="8516091"/>
                    <a:pt x="238598" y="8516067"/>
                  </a:cubicBezTo>
                  <a:cubicBezTo>
                    <a:pt x="238645" y="8517832"/>
                    <a:pt x="246979" y="8945174"/>
                    <a:pt x="247026" y="8947127"/>
                  </a:cubicBezTo>
                  <a:cubicBezTo>
                    <a:pt x="184430" y="8947198"/>
                    <a:pt x="149401" y="8946633"/>
                    <a:pt x="101024" y="8945527"/>
                  </a:cubicBezTo>
                  <a:cubicBezTo>
                    <a:pt x="101918" y="8972709"/>
                    <a:pt x="77812" y="8968991"/>
                    <a:pt x="239563" y="8968991"/>
                  </a:cubicBezTo>
                  <a:cubicBezTo>
                    <a:pt x="248815" y="8968991"/>
                    <a:pt x="247379" y="8968026"/>
                    <a:pt x="247426" y="8972027"/>
                  </a:cubicBezTo>
                  <a:cubicBezTo>
                    <a:pt x="254771" y="9448556"/>
                    <a:pt x="259149" y="9397298"/>
                    <a:pt x="239563" y="9397298"/>
                  </a:cubicBezTo>
                  <a:cubicBezTo>
                    <a:pt x="94785" y="9397298"/>
                    <a:pt x="115807" y="9391084"/>
                    <a:pt x="116749" y="9419303"/>
                  </a:cubicBezTo>
                  <a:cubicBezTo>
                    <a:pt x="153214" y="9419209"/>
                    <a:pt x="186054" y="9419161"/>
                    <a:pt x="254347" y="9419161"/>
                  </a:cubicBezTo>
                  <a:cubicBezTo>
                    <a:pt x="261245" y="9718663"/>
                    <a:pt x="259314" y="9721323"/>
                    <a:pt x="260468" y="9843679"/>
                  </a:cubicBezTo>
                  <a:cubicBezTo>
                    <a:pt x="204558" y="9843514"/>
                    <a:pt x="164020" y="9843914"/>
                    <a:pt x="130874" y="9844503"/>
                  </a:cubicBezTo>
                  <a:cubicBezTo>
                    <a:pt x="131839" y="9873262"/>
                    <a:pt x="112724" y="9865496"/>
                    <a:pt x="239587" y="9865496"/>
                  </a:cubicBezTo>
                  <a:cubicBezTo>
                    <a:pt x="268589" y="9865496"/>
                    <a:pt x="260162" y="9816191"/>
                    <a:pt x="267059" y="10257442"/>
                  </a:cubicBezTo>
                  <a:cubicBezTo>
                    <a:pt x="267813" y="10304134"/>
                    <a:pt x="274969" y="10296156"/>
                    <a:pt x="239587" y="10296156"/>
                  </a:cubicBezTo>
                  <a:cubicBezTo>
                    <a:pt x="127201" y="10296156"/>
                    <a:pt x="145587" y="10287636"/>
                    <a:pt x="146576" y="10317408"/>
                  </a:cubicBezTo>
                  <a:cubicBezTo>
                    <a:pt x="186360" y="10317996"/>
                    <a:pt x="227887" y="10318090"/>
                    <a:pt x="268072" y="10317973"/>
                  </a:cubicBezTo>
                  <a:cubicBezTo>
                    <a:pt x="276193" y="10813094"/>
                    <a:pt x="287752" y="10747009"/>
                    <a:pt x="239587" y="10747009"/>
                  </a:cubicBezTo>
                  <a:cubicBezTo>
                    <a:pt x="146034" y="10747009"/>
                    <a:pt x="160606" y="10739902"/>
                    <a:pt x="161548" y="10768896"/>
                  </a:cubicBezTo>
                  <a:cubicBezTo>
                    <a:pt x="201168" y="10768826"/>
                    <a:pt x="235891" y="10768849"/>
                    <a:pt x="273886" y="10768849"/>
                  </a:cubicBezTo>
                  <a:cubicBezTo>
                    <a:pt x="274192" y="10845619"/>
                    <a:pt x="275793" y="10939122"/>
                    <a:pt x="277629" y="11043710"/>
                  </a:cubicBezTo>
                  <a:cubicBezTo>
                    <a:pt x="307503" y="11043475"/>
                    <a:pt x="294438" y="11079083"/>
                    <a:pt x="293166" y="10768849"/>
                  </a:cubicBezTo>
                  <a:lnTo>
                    <a:pt x="665823" y="10768873"/>
                  </a:lnTo>
                  <a:cubicBezTo>
                    <a:pt x="667423" y="10882734"/>
                    <a:pt x="668436" y="10960327"/>
                    <a:pt x="671237" y="11040580"/>
                  </a:cubicBezTo>
                  <a:cubicBezTo>
                    <a:pt x="699486" y="11040345"/>
                    <a:pt x="689387" y="11077388"/>
                    <a:pt x="685126" y="10768873"/>
                  </a:cubicBezTo>
                  <a:cubicBezTo>
                    <a:pt x="1002532" y="10768896"/>
                    <a:pt x="916347" y="10766072"/>
                    <a:pt x="1059336" y="10765554"/>
                  </a:cubicBezTo>
                  <a:cubicBezTo>
                    <a:pt x="1061832" y="10869130"/>
                    <a:pt x="1062091" y="10925661"/>
                    <a:pt x="1064445" y="11037473"/>
                  </a:cubicBezTo>
                  <a:cubicBezTo>
                    <a:pt x="1090269" y="11037261"/>
                    <a:pt x="1083748" y="11058890"/>
                    <a:pt x="1081253" y="10900313"/>
                  </a:cubicBezTo>
                  <a:cubicBezTo>
                    <a:pt x="1078875" y="10749621"/>
                    <a:pt x="1075627" y="10765507"/>
                    <a:pt x="1086291" y="10765507"/>
                  </a:cubicBezTo>
                  <a:cubicBezTo>
                    <a:pt x="1223489" y="10765507"/>
                    <a:pt x="1226243" y="10767837"/>
                    <a:pt x="1368502" y="10767837"/>
                  </a:cubicBezTo>
                  <a:cubicBezTo>
                    <a:pt x="1473966" y="10767861"/>
                    <a:pt x="1450096" y="10741126"/>
                    <a:pt x="1452591" y="10900737"/>
                  </a:cubicBezTo>
                  <a:cubicBezTo>
                    <a:pt x="1454992" y="11054724"/>
                    <a:pt x="1450355" y="11034485"/>
                    <a:pt x="1475073" y="11034273"/>
                  </a:cubicBezTo>
                  <a:cubicBezTo>
                    <a:pt x="1472224" y="10950913"/>
                    <a:pt x="1470718" y="10844654"/>
                    <a:pt x="1470694" y="10767861"/>
                  </a:cubicBezTo>
                  <a:cubicBezTo>
                    <a:pt x="1627855" y="10767908"/>
                    <a:pt x="1702033" y="10768120"/>
                    <a:pt x="1792078" y="10767390"/>
                  </a:cubicBezTo>
                  <a:cubicBezTo>
                    <a:pt x="1855898" y="10766872"/>
                    <a:pt x="1842197" y="10740396"/>
                    <a:pt x="1844692" y="10900714"/>
                  </a:cubicBezTo>
                  <a:cubicBezTo>
                    <a:pt x="1847046" y="11051194"/>
                    <a:pt x="1840549" y="11031401"/>
                    <a:pt x="1866162" y="11031213"/>
                  </a:cubicBezTo>
                  <a:cubicBezTo>
                    <a:pt x="1864514" y="10938228"/>
                    <a:pt x="1863054" y="10844254"/>
                    <a:pt x="1861995" y="10766943"/>
                  </a:cubicBezTo>
                  <a:cubicBezTo>
                    <a:pt x="1974522" y="10766519"/>
                    <a:pt x="2064825" y="10767225"/>
                    <a:pt x="2236605" y="10767155"/>
                  </a:cubicBezTo>
                  <a:cubicBezTo>
                    <a:pt x="2236958" y="10849032"/>
                    <a:pt x="2238724" y="10955408"/>
                    <a:pt x="2240489" y="11028319"/>
                  </a:cubicBezTo>
                  <a:cubicBezTo>
                    <a:pt x="2270528" y="11028107"/>
                    <a:pt x="2257086" y="11062161"/>
                    <a:pt x="2255909" y="10767108"/>
                  </a:cubicBezTo>
                  <a:cubicBezTo>
                    <a:pt x="2257651" y="10767108"/>
                    <a:pt x="2625858" y="10765484"/>
                    <a:pt x="2627741" y="10765460"/>
                  </a:cubicBezTo>
                  <a:cubicBezTo>
                    <a:pt x="2630166" y="10894313"/>
                    <a:pt x="2630331" y="10934627"/>
                    <a:pt x="2632402" y="11025259"/>
                  </a:cubicBezTo>
                  <a:cubicBezTo>
                    <a:pt x="2659263" y="11025071"/>
                    <a:pt x="2652506" y="11062585"/>
                    <a:pt x="2647068" y="10765343"/>
                  </a:cubicBezTo>
                  <a:cubicBezTo>
                    <a:pt x="2910046" y="10763554"/>
                    <a:pt x="2888530" y="10766990"/>
                    <a:pt x="3022220" y="10767625"/>
                  </a:cubicBezTo>
                  <a:cubicBezTo>
                    <a:pt x="3024857" y="10848067"/>
                    <a:pt x="3026316" y="10946654"/>
                    <a:pt x="3026693" y="11022223"/>
                  </a:cubicBezTo>
                  <a:cubicBezTo>
                    <a:pt x="3051764" y="11022035"/>
                    <a:pt x="3046867" y="11042298"/>
                    <a:pt x="3044655" y="10900313"/>
                  </a:cubicBezTo>
                  <a:cubicBezTo>
                    <a:pt x="3042253" y="10747550"/>
                    <a:pt x="3033590" y="10767743"/>
                    <a:pt x="3062546" y="10767743"/>
                  </a:cubicBezTo>
                  <a:cubicBezTo>
                    <a:pt x="3316296" y="10767955"/>
                    <a:pt x="3359494" y="10768073"/>
                    <a:pt x="3414321" y="10767837"/>
                  </a:cubicBezTo>
                  <a:cubicBezTo>
                    <a:pt x="3416016" y="10874473"/>
                    <a:pt x="3417287" y="10946112"/>
                    <a:pt x="3417970" y="11019234"/>
                  </a:cubicBezTo>
                  <a:cubicBezTo>
                    <a:pt x="3443041" y="11019046"/>
                    <a:pt x="3437886" y="11039074"/>
                    <a:pt x="3435720" y="10900313"/>
                  </a:cubicBezTo>
                  <a:cubicBezTo>
                    <a:pt x="3433248" y="10744750"/>
                    <a:pt x="3416063" y="10767978"/>
                    <a:pt x="3486239" y="10767320"/>
                  </a:cubicBezTo>
                  <a:cubicBezTo>
                    <a:pt x="3621060" y="10766049"/>
                    <a:pt x="3698180" y="10766613"/>
                    <a:pt x="3768474" y="10767649"/>
                  </a:cubicBezTo>
                  <a:cubicBezTo>
                    <a:pt x="3817628" y="10768379"/>
                    <a:pt x="3804680" y="10743244"/>
                    <a:pt x="3807152" y="10900737"/>
                  </a:cubicBezTo>
                  <a:cubicBezTo>
                    <a:pt x="3809271" y="11036061"/>
                    <a:pt x="3804045" y="11016269"/>
                    <a:pt x="3828763" y="11016080"/>
                  </a:cubicBezTo>
                  <a:cubicBezTo>
                    <a:pt x="3827021" y="10949242"/>
                    <a:pt x="3825279" y="10848514"/>
                    <a:pt x="3825326" y="10768355"/>
                  </a:cubicBezTo>
                  <a:cubicBezTo>
                    <a:pt x="4043105" y="10770308"/>
                    <a:pt x="4026720" y="10764943"/>
                    <a:pt x="4197229" y="10764943"/>
                  </a:cubicBezTo>
                  <a:cubicBezTo>
                    <a:pt x="4197558" y="10843902"/>
                    <a:pt x="4199206" y="10945688"/>
                    <a:pt x="4200783" y="11013233"/>
                  </a:cubicBezTo>
                  <a:cubicBezTo>
                    <a:pt x="4230304" y="11012998"/>
                    <a:pt x="4217686" y="11047429"/>
                    <a:pt x="4216533" y="10764966"/>
                  </a:cubicBezTo>
                  <a:cubicBezTo>
                    <a:pt x="4253163" y="10765013"/>
                    <a:pt x="4100098" y="10764354"/>
                    <a:pt x="4591590" y="10766731"/>
                  </a:cubicBezTo>
                  <a:cubicBezTo>
                    <a:pt x="4593002" y="10836229"/>
                    <a:pt x="4594768" y="10939334"/>
                    <a:pt x="4595286" y="11010220"/>
                  </a:cubicBezTo>
                  <a:cubicBezTo>
                    <a:pt x="4620498" y="11010032"/>
                    <a:pt x="4615249" y="11029095"/>
                    <a:pt x="4613248" y="10900337"/>
                  </a:cubicBezTo>
                  <a:cubicBezTo>
                    <a:pt x="4610941" y="10752022"/>
                    <a:pt x="4608704" y="10766825"/>
                    <a:pt x="4615673" y="10766849"/>
                  </a:cubicBezTo>
                  <a:cubicBezTo>
                    <a:pt x="5059117" y="10769226"/>
                    <a:pt x="4983008" y="10725639"/>
                    <a:pt x="4985810" y="10900714"/>
                  </a:cubicBezTo>
                  <a:cubicBezTo>
                    <a:pt x="4987740" y="11025000"/>
                    <a:pt x="4981690" y="11007255"/>
                    <a:pt x="5006950" y="11007067"/>
                  </a:cubicBezTo>
                  <a:cubicBezTo>
                    <a:pt x="5004949" y="10903844"/>
                    <a:pt x="5004784" y="10866000"/>
                    <a:pt x="5002618" y="10765578"/>
                  </a:cubicBezTo>
                  <a:cubicBezTo>
                    <a:pt x="5180354" y="10765131"/>
                    <a:pt x="5171620" y="10768308"/>
                    <a:pt x="5375510" y="10767837"/>
                  </a:cubicBezTo>
                  <a:cubicBezTo>
                    <a:pt x="5377817" y="10872096"/>
                    <a:pt x="5377864" y="10909304"/>
                    <a:pt x="5379818" y="11004195"/>
                  </a:cubicBezTo>
                  <a:cubicBezTo>
                    <a:pt x="5405266" y="11004007"/>
                    <a:pt x="5399216" y="11021423"/>
                    <a:pt x="5397262" y="10900337"/>
                  </a:cubicBezTo>
                  <a:cubicBezTo>
                    <a:pt x="5394790" y="10741172"/>
                    <a:pt x="5376781" y="10768002"/>
                    <a:pt x="5462871" y="10767437"/>
                  </a:cubicBezTo>
                  <a:cubicBezTo>
                    <a:pt x="5546395" y="10766872"/>
                    <a:pt x="5614664" y="10766637"/>
                    <a:pt x="5745247" y="10767343"/>
                  </a:cubicBezTo>
                  <a:cubicBezTo>
                    <a:pt x="5776768" y="10767508"/>
                    <a:pt x="5767964" y="10743738"/>
                    <a:pt x="5770459" y="10900737"/>
                  </a:cubicBezTo>
                  <a:cubicBezTo>
                    <a:pt x="5772413" y="11021282"/>
                    <a:pt x="5765657" y="11001253"/>
                    <a:pt x="5791364" y="11001065"/>
                  </a:cubicBezTo>
                  <a:cubicBezTo>
                    <a:pt x="5790022" y="10918647"/>
                    <a:pt x="5788775" y="10847032"/>
                    <a:pt x="5787951" y="10767555"/>
                  </a:cubicBezTo>
                  <a:cubicBezTo>
                    <a:pt x="6059827" y="10768614"/>
                    <a:pt x="5985720" y="10765413"/>
                    <a:pt x="6160065" y="10765272"/>
                  </a:cubicBezTo>
                  <a:cubicBezTo>
                    <a:pt x="6163549" y="11034391"/>
                    <a:pt x="6156251" y="10998241"/>
                    <a:pt x="6183089" y="10998029"/>
                  </a:cubicBezTo>
                  <a:cubicBezTo>
                    <a:pt x="6181605" y="10929120"/>
                    <a:pt x="6180287" y="10835005"/>
                    <a:pt x="6179392" y="10765272"/>
                  </a:cubicBezTo>
                  <a:cubicBezTo>
                    <a:pt x="6302843" y="10765319"/>
                    <a:pt x="6278901" y="10766331"/>
                    <a:pt x="6552684" y="10766237"/>
                  </a:cubicBezTo>
                  <a:cubicBezTo>
                    <a:pt x="6556686" y="11030343"/>
                    <a:pt x="6548211" y="10995064"/>
                    <a:pt x="6575613" y="10994829"/>
                  </a:cubicBezTo>
                  <a:cubicBezTo>
                    <a:pt x="6574272" y="10924201"/>
                    <a:pt x="6573424" y="10863717"/>
                    <a:pt x="6571964" y="10766213"/>
                  </a:cubicBezTo>
                  <a:cubicBezTo>
                    <a:pt x="6756998" y="10766143"/>
                    <a:pt x="6799395" y="10766237"/>
                    <a:pt x="6875457" y="10765837"/>
                  </a:cubicBezTo>
                  <a:cubicBezTo>
                    <a:pt x="6962983" y="10765366"/>
                    <a:pt x="6942479" y="10738513"/>
                    <a:pt x="6944997" y="10900785"/>
                  </a:cubicBezTo>
                  <a:cubicBezTo>
                    <a:pt x="6946669" y="11008385"/>
                    <a:pt x="6940572" y="10991746"/>
                    <a:pt x="6965949" y="10991534"/>
                  </a:cubicBezTo>
                  <a:cubicBezTo>
                    <a:pt x="6960275" y="10729970"/>
                    <a:pt x="6947422" y="10765531"/>
                    <a:pt x="7016821" y="10765531"/>
                  </a:cubicBezTo>
                  <a:close/>
                  <a:moveTo>
                    <a:pt x="6918749" y="8972121"/>
                  </a:moveTo>
                  <a:cubicBezTo>
                    <a:pt x="6926259" y="9463666"/>
                    <a:pt x="6940407" y="9396521"/>
                    <a:pt x="6875480" y="9396074"/>
                  </a:cubicBezTo>
                  <a:cubicBezTo>
                    <a:pt x="6483026" y="9393414"/>
                    <a:pt x="6550001" y="9422127"/>
                    <a:pt x="6547999" y="9293134"/>
                  </a:cubicBezTo>
                  <a:cubicBezTo>
                    <a:pt x="6541903" y="8902859"/>
                    <a:pt x="6524670" y="8967085"/>
                    <a:pt x="6592540" y="8968379"/>
                  </a:cubicBezTo>
                  <a:cubicBezTo>
                    <a:pt x="6833577" y="8972921"/>
                    <a:pt x="6918631" y="8965484"/>
                    <a:pt x="6918749" y="8972121"/>
                  </a:cubicBezTo>
                  <a:close/>
                  <a:moveTo>
                    <a:pt x="6918325" y="8947433"/>
                  </a:moveTo>
                  <a:cubicBezTo>
                    <a:pt x="6596989" y="8948210"/>
                    <a:pt x="6715401" y="8947928"/>
                    <a:pt x="6543338" y="8945715"/>
                  </a:cubicBezTo>
                  <a:cubicBezTo>
                    <a:pt x="6541597" y="8822299"/>
                    <a:pt x="6542868" y="8666854"/>
                    <a:pt x="6537288" y="8516161"/>
                  </a:cubicBezTo>
                  <a:cubicBezTo>
                    <a:pt x="6863851" y="8516325"/>
                    <a:pt x="6768439" y="8516067"/>
                    <a:pt x="6910086" y="8518115"/>
                  </a:cubicBezTo>
                  <a:cubicBezTo>
                    <a:pt x="6911004" y="8724372"/>
                    <a:pt x="6915947" y="8810908"/>
                    <a:pt x="6918325" y="8947433"/>
                  </a:cubicBezTo>
                  <a:close/>
                  <a:moveTo>
                    <a:pt x="6910015" y="8496204"/>
                  </a:moveTo>
                  <a:cubicBezTo>
                    <a:pt x="6520951" y="8490367"/>
                    <a:pt x="6536676" y="8499946"/>
                    <a:pt x="6536300" y="8489543"/>
                  </a:cubicBezTo>
                  <a:cubicBezTo>
                    <a:pt x="6531968" y="8379519"/>
                    <a:pt x="6530791" y="8282368"/>
                    <a:pt x="6530297" y="8168861"/>
                  </a:cubicBezTo>
                  <a:cubicBezTo>
                    <a:pt x="6529779" y="8047422"/>
                    <a:pt x="6512782" y="8067850"/>
                    <a:pt x="6592681" y="8067638"/>
                  </a:cubicBezTo>
                  <a:cubicBezTo>
                    <a:pt x="6705961" y="8067332"/>
                    <a:pt x="6785600" y="8067144"/>
                    <a:pt x="6875292" y="8068579"/>
                  </a:cubicBezTo>
                  <a:cubicBezTo>
                    <a:pt x="6913688" y="8069215"/>
                    <a:pt x="6908038" y="8008990"/>
                    <a:pt x="6910015" y="8496204"/>
                  </a:cubicBezTo>
                  <a:close/>
                  <a:moveTo>
                    <a:pt x="3014475" y="8971744"/>
                  </a:moveTo>
                  <a:cubicBezTo>
                    <a:pt x="3014357" y="8965155"/>
                    <a:pt x="2971183" y="8963672"/>
                    <a:pt x="3386896" y="8966073"/>
                  </a:cubicBezTo>
                  <a:cubicBezTo>
                    <a:pt x="3389744" y="9130886"/>
                    <a:pt x="3387202" y="9203890"/>
                    <a:pt x="3392098" y="9395956"/>
                  </a:cubicBezTo>
                  <a:cubicBezTo>
                    <a:pt x="3182488" y="9396144"/>
                    <a:pt x="3134393" y="9398968"/>
                    <a:pt x="3017723" y="9397910"/>
                  </a:cubicBezTo>
                  <a:cubicBezTo>
                    <a:pt x="3012474" y="9103633"/>
                    <a:pt x="3017276" y="9151455"/>
                    <a:pt x="3014475" y="8971744"/>
                  </a:cubicBezTo>
                  <a:close/>
                  <a:moveTo>
                    <a:pt x="652122" y="8519197"/>
                  </a:moveTo>
                  <a:cubicBezTo>
                    <a:pt x="1033747" y="8519197"/>
                    <a:pt x="861120" y="8518115"/>
                    <a:pt x="1024095" y="8516937"/>
                  </a:cubicBezTo>
                  <a:cubicBezTo>
                    <a:pt x="1024425" y="8608864"/>
                    <a:pt x="1025837" y="8651438"/>
                    <a:pt x="1027673" y="8811520"/>
                  </a:cubicBezTo>
                  <a:cubicBezTo>
                    <a:pt x="1029722" y="8989960"/>
                    <a:pt x="1105194" y="8942114"/>
                    <a:pt x="662856" y="8944515"/>
                  </a:cubicBezTo>
                  <a:cubicBezTo>
                    <a:pt x="646331" y="8944609"/>
                    <a:pt x="664481" y="8929923"/>
                    <a:pt x="652122" y="8519197"/>
                  </a:cubicBezTo>
                  <a:close/>
                  <a:moveTo>
                    <a:pt x="631782" y="7168333"/>
                  </a:moveTo>
                  <a:cubicBezTo>
                    <a:pt x="793157" y="7170733"/>
                    <a:pt x="747981" y="7170286"/>
                    <a:pt x="1001967" y="7169486"/>
                  </a:cubicBezTo>
                  <a:cubicBezTo>
                    <a:pt x="1011171" y="7613396"/>
                    <a:pt x="999212" y="7093634"/>
                    <a:pt x="1011171" y="7595180"/>
                  </a:cubicBezTo>
                  <a:cubicBezTo>
                    <a:pt x="877222" y="7596945"/>
                    <a:pt x="959286" y="7599322"/>
                    <a:pt x="636208" y="7597769"/>
                  </a:cubicBezTo>
                  <a:cubicBezTo>
                    <a:pt x="635360" y="7435144"/>
                    <a:pt x="638868" y="7557313"/>
                    <a:pt x="631782" y="7168333"/>
                  </a:cubicBezTo>
                  <a:close/>
                  <a:moveTo>
                    <a:pt x="605345" y="5437996"/>
                  </a:moveTo>
                  <a:cubicBezTo>
                    <a:pt x="603933" y="5346870"/>
                    <a:pt x="543715" y="5372734"/>
                    <a:pt x="945185" y="5370028"/>
                  </a:cubicBezTo>
                  <a:cubicBezTo>
                    <a:pt x="989678" y="5369745"/>
                    <a:pt x="972611" y="5311379"/>
                    <a:pt x="979626" y="5759643"/>
                  </a:cubicBezTo>
                  <a:cubicBezTo>
                    <a:pt x="980379" y="5806289"/>
                    <a:pt x="1031793" y="5800594"/>
                    <a:pt x="662951" y="5796640"/>
                  </a:cubicBezTo>
                  <a:cubicBezTo>
                    <a:pt x="584723" y="5795769"/>
                    <a:pt x="611843" y="5853335"/>
                    <a:pt x="605345" y="5437996"/>
                  </a:cubicBezTo>
                  <a:close/>
                  <a:moveTo>
                    <a:pt x="568786" y="3189991"/>
                  </a:moveTo>
                  <a:cubicBezTo>
                    <a:pt x="567444" y="3104136"/>
                    <a:pt x="498681" y="3118822"/>
                    <a:pt x="940501" y="3122352"/>
                  </a:cubicBezTo>
                  <a:cubicBezTo>
                    <a:pt x="948222" y="3581419"/>
                    <a:pt x="947445" y="3550235"/>
                    <a:pt x="945327" y="3550188"/>
                  </a:cubicBezTo>
                  <a:cubicBezTo>
                    <a:pt x="519326" y="3541598"/>
                    <a:pt x="572200" y="3576264"/>
                    <a:pt x="571164" y="3511097"/>
                  </a:cubicBezTo>
                  <a:cubicBezTo>
                    <a:pt x="568692" y="3347884"/>
                    <a:pt x="571329" y="3348802"/>
                    <a:pt x="568786" y="3189991"/>
                  </a:cubicBezTo>
                  <a:close/>
                  <a:moveTo>
                    <a:pt x="927529" y="2221776"/>
                  </a:moveTo>
                  <a:cubicBezTo>
                    <a:pt x="928024" y="2252488"/>
                    <a:pt x="933462" y="2648506"/>
                    <a:pt x="933462" y="2650177"/>
                  </a:cubicBezTo>
                  <a:cubicBezTo>
                    <a:pt x="487663" y="2642104"/>
                    <a:pt x="561841" y="2685855"/>
                    <a:pt x="559699" y="2547754"/>
                  </a:cubicBezTo>
                  <a:cubicBezTo>
                    <a:pt x="557180" y="2386777"/>
                    <a:pt x="554685" y="2387201"/>
                    <a:pt x="552166" y="2226883"/>
                  </a:cubicBezTo>
                  <a:cubicBezTo>
                    <a:pt x="551954" y="2213868"/>
                    <a:pt x="532627" y="2224600"/>
                    <a:pt x="927529" y="2221776"/>
                  </a:cubicBezTo>
                  <a:close/>
                  <a:moveTo>
                    <a:pt x="551719" y="2198806"/>
                  </a:moveTo>
                  <a:cubicBezTo>
                    <a:pt x="548399" y="1990760"/>
                    <a:pt x="545527" y="1883536"/>
                    <a:pt x="545692" y="1773464"/>
                  </a:cubicBezTo>
                  <a:cubicBezTo>
                    <a:pt x="686044" y="1773582"/>
                    <a:pt x="678676" y="1774782"/>
                    <a:pt x="918678" y="1774335"/>
                  </a:cubicBezTo>
                  <a:cubicBezTo>
                    <a:pt x="919031" y="1986006"/>
                    <a:pt x="924399" y="2044819"/>
                    <a:pt x="927176" y="2199888"/>
                  </a:cubicBezTo>
                  <a:cubicBezTo>
                    <a:pt x="725829" y="2201395"/>
                    <a:pt x="678229" y="2199041"/>
                    <a:pt x="551719" y="2198806"/>
                  </a:cubicBezTo>
                  <a:close/>
                  <a:moveTo>
                    <a:pt x="933697" y="2672040"/>
                  </a:moveTo>
                  <a:cubicBezTo>
                    <a:pt x="936004" y="2893266"/>
                    <a:pt x="937417" y="2943912"/>
                    <a:pt x="940124" y="3100512"/>
                  </a:cubicBezTo>
                  <a:cubicBezTo>
                    <a:pt x="847160" y="3099782"/>
                    <a:pt x="754973" y="3099876"/>
                    <a:pt x="662833" y="3100371"/>
                  </a:cubicBezTo>
                  <a:cubicBezTo>
                    <a:pt x="541973" y="3101030"/>
                    <a:pt x="567232" y="3175587"/>
                    <a:pt x="561865" y="2708354"/>
                  </a:cubicBezTo>
                  <a:cubicBezTo>
                    <a:pt x="561300" y="2658696"/>
                    <a:pt x="501670" y="2664509"/>
                    <a:pt x="933697" y="2672040"/>
                  </a:cubicBezTo>
                  <a:close/>
                  <a:moveTo>
                    <a:pt x="4068223" y="2548154"/>
                  </a:moveTo>
                  <a:cubicBezTo>
                    <a:pt x="4070319" y="2682019"/>
                    <a:pt x="4132773" y="2644340"/>
                    <a:pt x="3768497" y="2648718"/>
                  </a:cubicBezTo>
                  <a:cubicBezTo>
                    <a:pt x="3681113" y="2649777"/>
                    <a:pt x="3700016" y="2669428"/>
                    <a:pt x="3698110" y="2547730"/>
                  </a:cubicBezTo>
                  <a:cubicBezTo>
                    <a:pt x="3695590" y="2387036"/>
                    <a:pt x="3692742" y="2386918"/>
                    <a:pt x="3690247" y="2226859"/>
                  </a:cubicBezTo>
                  <a:cubicBezTo>
                    <a:pt x="3690059" y="2214903"/>
                    <a:pt x="3667153" y="2226341"/>
                    <a:pt x="4051038" y="2222199"/>
                  </a:cubicBezTo>
                  <a:cubicBezTo>
                    <a:pt x="4078063" y="2221917"/>
                    <a:pt x="4062550" y="2185697"/>
                    <a:pt x="4068223" y="2548154"/>
                  </a:cubicBezTo>
                  <a:close/>
                  <a:moveTo>
                    <a:pt x="4462137" y="2648906"/>
                  </a:moveTo>
                  <a:cubicBezTo>
                    <a:pt x="4347115" y="2648859"/>
                    <a:pt x="4489586" y="2648741"/>
                    <a:pt x="4089481" y="2648106"/>
                  </a:cubicBezTo>
                  <a:cubicBezTo>
                    <a:pt x="4083831" y="2424244"/>
                    <a:pt x="4088657" y="2406287"/>
                    <a:pt x="4085738" y="2221846"/>
                  </a:cubicBezTo>
                  <a:cubicBezTo>
                    <a:pt x="4308390" y="2219752"/>
                    <a:pt x="4458865" y="2225071"/>
                    <a:pt x="4458889" y="2227142"/>
                  </a:cubicBezTo>
                  <a:cubicBezTo>
                    <a:pt x="4461666" y="2404098"/>
                    <a:pt x="4456040" y="2431375"/>
                    <a:pt x="4462137" y="2648906"/>
                  </a:cubicBezTo>
                  <a:close/>
                  <a:moveTo>
                    <a:pt x="6024610" y="2200265"/>
                  </a:moveTo>
                  <a:cubicBezTo>
                    <a:pt x="5575303" y="2200430"/>
                    <a:pt x="5653177" y="2225471"/>
                    <a:pt x="5651836" y="2066400"/>
                  </a:cubicBezTo>
                  <a:cubicBezTo>
                    <a:pt x="5651129" y="1970308"/>
                    <a:pt x="5649434" y="1862166"/>
                    <a:pt x="5647480" y="1772735"/>
                  </a:cubicBezTo>
                  <a:cubicBezTo>
                    <a:pt x="5749272" y="1772217"/>
                    <a:pt x="5862953" y="1767157"/>
                    <a:pt x="6019854" y="1771817"/>
                  </a:cubicBezTo>
                  <a:cubicBezTo>
                    <a:pt x="6026517" y="1945785"/>
                    <a:pt x="6023080" y="2081556"/>
                    <a:pt x="6024610" y="2200265"/>
                  </a:cubicBezTo>
                  <a:close/>
                  <a:moveTo>
                    <a:pt x="6035721" y="2869260"/>
                  </a:moveTo>
                  <a:cubicBezTo>
                    <a:pt x="6039770" y="3131719"/>
                    <a:pt x="6044101" y="3099547"/>
                    <a:pt x="6027599" y="3099923"/>
                  </a:cubicBezTo>
                  <a:cubicBezTo>
                    <a:pt x="5929174" y="3102042"/>
                    <a:pt x="5844849" y="3102065"/>
                    <a:pt x="5745435" y="3099923"/>
                  </a:cubicBezTo>
                  <a:cubicBezTo>
                    <a:pt x="5637005" y="3097593"/>
                    <a:pt x="5674247" y="3167680"/>
                    <a:pt x="5660805" y="2708143"/>
                  </a:cubicBezTo>
                  <a:cubicBezTo>
                    <a:pt x="5659604" y="2667051"/>
                    <a:pt x="5599504" y="2666415"/>
                    <a:pt x="6027670" y="2671617"/>
                  </a:cubicBezTo>
                  <a:cubicBezTo>
                    <a:pt x="6039488" y="2671758"/>
                    <a:pt x="6032260" y="2648106"/>
                    <a:pt x="6035721" y="2869260"/>
                  </a:cubicBezTo>
                  <a:close/>
                  <a:moveTo>
                    <a:pt x="6451410" y="7596310"/>
                  </a:moveTo>
                  <a:cubicBezTo>
                    <a:pt x="6066748" y="7596310"/>
                    <a:pt x="6128332" y="7613867"/>
                    <a:pt x="6127602" y="7526341"/>
                  </a:cubicBezTo>
                  <a:cubicBezTo>
                    <a:pt x="6124165" y="7113991"/>
                    <a:pt x="6107286" y="7170851"/>
                    <a:pt x="6168988" y="7170851"/>
                  </a:cubicBezTo>
                  <a:cubicBezTo>
                    <a:pt x="6543621" y="7170851"/>
                    <a:pt x="6496774" y="7148281"/>
                    <a:pt x="6497151" y="7205188"/>
                  </a:cubicBezTo>
                  <a:cubicBezTo>
                    <a:pt x="6499482" y="7655265"/>
                    <a:pt x="6527142" y="7596310"/>
                    <a:pt x="6451410" y="7596310"/>
                  </a:cubicBezTo>
                  <a:close/>
                  <a:moveTo>
                    <a:pt x="6502777" y="7618079"/>
                  </a:moveTo>
                  <a:cubicBezTo>
                    <a:pt x="6506308" y="7844765"/>
                    <a:pt x="6508450" y="7933985"/>
                    <a:pt x="6509957" y="8045939"/>
                  </a:cubicBezTo>
                  <a:cubicBezTo>
                    <a:pt x="6274428" y="8046198"/>
                    <a:pt x="6289424" y="8047798"/>
                    <a:pt x="6136665" y="8047446"/>
                  </a:cubicBezTo>
                  <a:cubicBezTo>
                    <a:pt x="6131534" y="7760982"/>
                    <a:pt x="6130898" y="7804215"/>
                    <a:pt x="6128520" y="7617868"/>
                  </a:cubicBezTo>
                  <a:cubicBezTo>
                    <a:pt x="6244507" y="7617609"/>
                    <a:pt x="6394064" y="7618456"/>
                    <a:pt x="6502777" y="7618079"/>
                  </a:cubicBezTo>
                  <a:close/>
                  <a:moveTo>
                    <a:pt x="6451410" y="7145904"/>
                  </a:moveTo>
                  <a:cubicBezTo>
                    <a:pt x="6056673" y="7145904"/>
                    <a:pt x="6124660" y="7183136"/>
                    <a:pt x="6122494" y="7044258"/>
                  </a:cubicBezTo>
                  <a:cubicBezTo>
                    <a:pt x="6116396" y="6654760"/>
                    <a:pt x="6097022" y="6719974"/>
                    <a:pt x="6168988" y="6719974"/>
                  </a:cubicBezTo>
                  <a:cubicBezTo>
                    <a:pt x="6515819" y="6719974"/>
                    <a:pt x="6489312" y="6714420"/>
                    <a:pt x="6489429" y="6723339"/>
                  </a:cubicBezTo>
                  <a:cubicBezTo>
                    <a:pt x="6497010" y="7211895"/>
                    <a:pt x="6514854" y="7145904"/>
                    <a:pt x="6451410" y="7145904"/>
                  </a:cubicBezTo>
                  <a:close/>
                  <a:moveTo>
                    <a:pt x="6114184" y="6562245"/>
                  </a:moveTo>
                  <a:cubicBezTo>
                    <a:pt x="6111829" y="6449537"/>
                    <a:pt x="6110253" y="6344503"/>
                    <a:pt x="6109523" y="6269051"/>
                  </a:cubicBezTo>
                  <a:cubicBezTo>
                    <a:pt x="6188832" y="6269004"/>
                    <a:pt x="6126778" y="6269004"/>
                    <a:pt x="6451410" y="6269121"/>
                  </a:cubicBezTo>
                  <a:cubicBezTo>
                    <a:pt x="6493573" y="6269121"/>
                    <a:pt x="6480766" y="6202919"/>
                    <a:pt x="6489029" y="6696699"/>
                  </a:cubicBezTo>
                  <a:cubicBezTo>
                    <a:pt x="6042524" y="6695333"/>
                    <a:pt x="6117950" y="6741956"/>
                    <a:pt x="6114184" y="6562245"/>
                  </a:cubicBezTo>
                  <a:close/>
                  <a:moveTo>
                    <a:pt x="6451410" y="6247257"/>
                  </a:moveTo>
                  <a:cubicBezTo>
                    <a:pt x="6124306" y="6247140"/>
                    <a:pt x="6188008" y="6247163"/>
                    <a:pt x="6109311" y="6247187"/>
                  </a:cubicBezTo>
                  <a:cubicBezTo>
                    <a:pt x="6107521" y="6032198"/>
                    <a:pt x="6103378" y="5903581"/>
                    <a:pt x="6101801" y="5821022"/>
                  </a:cubicBezTo>
                  <a:cubicBezTo>
                    <a:pt x="6378103" y="5820175"/>
                    <a:pt x="6319227" y="5817233"/>
                    <a:pt x="6474222" y="5817703"/>
                  </a:cubicBezTo>
                  <a:cubicBezTo>
                    <a:pt x="6484015" y="6298398"/>
                    <a:pt x="6496068" y="6247257"/>
                    <a:pt x="6451410" y="6247257"/>
                  </a:cubicBezTo>
                  <a:close/>
                  <a:moveTo>
                    <a:pt x="4947532" y="7169627"/>
                  </a:moveTo>
                  <a:cubicBezTo>
                    <a:pt x="5371979" y="7172733"/>
                    <a:pt x="5317434" y="7147457"/>
                    <a:pt x="5319058" y="7204882"/>
                  </a:cubicBezTo>
                  <a:cubicBezTo>
                    <a:pt x="5323554" y="7364776"/>
                    <a:pt x="5326215" y="7596616"/>
                    <a:pt x="5321577" y="7596616"/>
                  </a:cubicBezTo>
                  <a:cubicBezTo>
                    <a:pt x="5181272" y="7596616"/>
                    <a:pt x="5177623" y="7598616"/>
                    <a:pt x="5039130" y="7598616"/>
                  </a:cubicBezTo>
                  <a:cubicBezTo>
                    <a:pt x="4917329" y="7598640"/>
                    <a:pt x="4958173" y="7675880"/>
                    <a:pt x="4947532" y="7169627"/>
                  </a:cubicBezTo>
                  <a:close/>
                  <a:moveTo>
                    <a:pt x="3377832" y="7167627"/>
                  </a:moveTo>
                  <a:cubicBezTo>
                    <a:pt x="3809624" y="7169439"/>
                    <a:pt x="3748864" y="7159224"/>
                    <a:pt x="3750347" y="7205517"/>
                  </a:cubicBezTo>
                  <a:cubicBezTo>
                    <a:pt x="3752819" y="7284099"/>
                    <a:pt x="3754891" y="7368142"/>
                    <a:pt x="3755879" y="7526483"/>
                  </a:cubicBezTo>
                  <a:cubicBezTo>
                    <a:pt x="3756515" y="7627164"/>
                    <a:pt x="3814332" y="7597675"/>
                    <a:pt x="3383200" y="7595227"/>
                  </a:cubicBezTo>
                  <a:cubicBezTo>
                    <a:pt x="3382494" y="7469858"/>
                    <a:pt x="3385177" y="7486779"/>
                    <a:pt x="3377832" y="7167627"/>
                  </a:cubicBezTo>
                  <a:close/>
                  <a:moveTo>
                    <a:pt x="1017480" y="6722893"/>
                  </a:moveTo>
                  <a:cubicBezTo>
                    <a:pt x="1017433" y="6720327"/>
                    <a:pt x="987912" y="6717668"/>
                    <a:pt x="1368549" y="6717668"/>
                  </a:cubicBezTo>
                  <a:cubicBezTo>
                    <a:pt x="1393903" y="6717668"/>
                    <a:pt x="1387194" y="6667516"/>
                    <a:pt x="1393103" y="7044658"/>
                  </a:cubicBezTo>
                  <a:cubicBezTo>
                    <a:pt x="1395174" y="7178853"/>
                    <a:pt x="1459253" y="7147504"/>
                    <a:pt x="1086338" y="7147504"/>
                  </a:cubicBezTo>
                  <a:cubicBezTo>
                    <a:pt x="990478" y="7147504"/>
                    <a:pt x="1025131" y="7212131"/>
                    <a:pt x="1017480" y="6722893"/>
                  </a:cubicBezTo>
                  <a:close/>
                  <a:moveTo>
                    <a:pt x="1341218" y="3570946"/>
                  </a:moveTo>
                  <a:cubicBezTo>
                    <a:pt x="1342207" y="3687725"/>
                    <a:pt x="1344467" y="3993792"/>
                    <a:pt x="1344537" y="3999111"/>
                  </a:cubicBezTo>
                  <a:cubicBezTo>
                    <a:pt x="1039515" y="3999370"/>
                    <a:pt x="1023436" y="3999300"/>
                    <a:pt x="971857" y="4000006"/>
                  </a:cubicBezTo>
                  <a:cubicBezTo>
                    <a:pt x="965525" y="3675134"/>
                    <a:pt x="968420" y="3726557"/>
                    <a:pt x="966608" y="3572476"/>
                  </a:cubicBezTo>
                  <a:cubicBezTo>
                    <a:pt x="1127747" y="3575464"/>
                    <a:pt x="1237143" y="3571228"/>
                    <a:pt x="1341218" y="3570946"/>
                  </a:cubicBezTo>
                  <a:close/>
                  <a:moveTo>
                    <a:pt x="966349" y="3550612"/>
                  </a:moveTo>
                  <a:cubicBezTo>
                    <a:pt x="959498" y="3034050"/>
                    <a:pt x="923198" y="3122988"/>
                    <a:pt x="1086361" y="3122988"/>
                  </a:cubicBezTo>
                  <a:cubicBezTo>
                    <a:pt x="1219157" y="3122988"/>
                    <a:pt x="1223724" y="3121575"/>
                    <a:pt x="1332084" y="3121293"/>
                  </a:cubicBezTo>
                  <a:cubicBezTo>
                    <a:pt x="1340253" y="3517734"/>
                    <a:pt x="1339641" y="3431291"/>
                    <a:pt x="1340982" y="3549129"/>
                  </a:cubicBezTo>
                  <a:cubicBezTo>
                    <a:pt x="1226573" y="3549388"/>
                    <a:pt x="1126193" y="3553601"/>
                    <a:pt x="966349" y="3550612"/>
                  </a:cubicBezTo>
                  <a:close/>
                  <a:moveTo>
                    <a:pt x="1344843" y="4020952"/>
                  </a:moveTo>
                  <a:cubicBezTo>
                    <a:pt x="1349457" y="4347683"/>
                    <a:pt x="1350022" y="4268983"/>
                    <a:pt x="1353153" y="4446928"/>
                  </a:cubicBezTo>
                  <a:cubicBezTo>
                    <a:pt x="1351482" y="4446928"/>
                    <a:pt x="1005498" y="4448741"/>
                    <a:pt x="980944" y="4449094"/>
                  </a:cubicBezTo>
                  <a:cubicBezTo>
                    <a:pt x="978920" y="4328738"/>
                    <a:pt x="981509" y="4500776"/>
                    <a:pt x="972305" y="4021846"/>
                  </a:cubicBezTo>
                  <a:cubicBezTo>
                    <a:pt x="1032288" y="4021069"/>
                    <a:pt x="1043375" y="4021210"/>
                    <a:pt x="1344843" y="4020952"/>
                  </a:cubicBezTo>
                  <a:close/>
                  <a:moveTo>
                    <a:pt x="2121230" y="3511474"/>
                  </a:moveTo>
                  <a:cubicBezTo>
                    <a:pt x="2121889" y="3554024"/>
                    <a:pt x="2175233" y="3559814"/>
                    <a:pt x="1792266" y="3549341"/>
                  </a:cubicBezTo>
                  <a:cubicBezTo>
                    <a:pt x="1737439" y="3547764"/>
                    <a:pt x="1750787" y="3609590"/>
                    <a:pt x="1744219" y="3190038"/>
                  </a:cubicBezTo>
                  <a:cubicBezTo>
                    <a:pt x="1742806" y="3099123"/>
                    <a:pt x="1684377" y="3123670"/>
                    <a:pt x="2074359" y="3122117"/>
                  </a:cubicBezTo>
                  <a:cubicBezTo>
                    <a:pt x="2139992" y="3121929"/>
                    <a:pt x="2114262" y="3065610"/>
                    <a:pt x="2121230" y="3511474"/>
                  </a:cubicBezTo>
                  <a:close/>
                  <a:moveTo>
                    <a:pt x="2915649" y="3999959"/>
                  </a:moveTo>
                  <a:cubicBezTo>
                    <a:pt x="2544217" y="3992969"/>
                    <a:pt x="2543346" y="4011561"/>
                    <a:pt x="2542663" y="3992804"/>
                  </a:cubicBezTo>
                  <a:cubicBezTo>
                    <a:pt x="2538638" y="3884427"/>
                    <a:pt x="2537296" y="3780757"/>
                    <a:pt x="2536708" y="3671745"/>
                  </a:cubicBezTo>
                  <a:cubicBezTo>
                    <a:pt x="2536048" y="3541998"/>
                    <a:pt x="2462082" y="3569793"/>
                    <a:pt x="2909905" y="3569416"/>
                  </a:cubicBezTo>
                  <a:cubicBezTo>
                    <a:pt x="2910965" y="3688595"/>
                    <a:pt x="2906939" y="3791442"/>
                    <a:pt x="2915649" y="3999959"/>
                  </a:cubicBezTo>
                  <a:close/>
                  <a:moveTo>
                    <a:pt x="3306455" y="4001371"/>
                  </a:moveTo>
                  <a:cubicBezTo>
                    <a:pt x="3050587" y="4001465"/>
                    <a:pt x="3015205" y="4001818"/>
                    <a:pt x="2934976" y="4000335"/>
                  </a:cubicBezTo>
                  <a:cubicBezTo>
                    <a:pt x="2926219" y="3791253"/>
                    <a:pt x="2930198" y="3682429"/>
                    <a:pt x="2929185" y="3569416"/>
                  </a:cubicBezTo>
                  <a:cubicBezTo>
                    <a:pt x="3380139" y="3569040"/>
                    <a:pt x="3303442" y="3547788"/>
                    <a:pt x="3302783" y="3671721"/>
                  </a:cubicBezTo>
                  <a:cubicBezTo>
                    <a:pt x="3302359" y="3753151"/>
                    <a:pt x="3302595" y="3778545"/>
                    <a:pt x="3306455" y="4001371"/>
                  </a:cubicBezTo>
                  <a:close/>
                  <a:moveTo>
                    <a:pt x="6027717" y="5799558"/>
                  </a:moveTo>
                  <a:cubicBezTo>
                    <a:pt x="5657768" y="5802053"/>
                    <a:pt x="5708193" y="5810266"/>
                    <a:pt x="5707393" y="5759220"/>
                  </a:cubicBezTo>
                  <a:cubicBezTo>
                    <a:pt x="5700354" y="5309991"/>
                    <a:pt x="5687665" y="5371345"/>
                    <a:pt x="5745482" y="5369745"/>
                  </a:cubicBezTo>
                  <a:cubicBezTo>
                    <a:pt x="5832467" y="5367486"/>
                    <a:pt x="5915473" y="5366945"/>
                    <a:pt x="6027552" y="5369510"/>
                  </a:cubicBezTo>
                  <a:cubicBezTo>
                    <a:pt x="6087841" y="5370898"/>
                    <a:pt x="6075882" y="5356707"/>
                    <a:pt x="6077154" y="5438349"/>
                  </a:cubicBezTo>
                  <a:cubicBezTo>
                    <a:pt x="6083769" y="5861784"/>
                    <a:pt x="6099635" y="5799087"/>
                    <a:pt x="6027717" y="5799558"/>
                  </a:cubicBezTo>
                  <a:close/>
                  <a:moveTo>
                    <a:pt x="6082521" y="5821116"/>
                  </a:moveTo>
                  <a:cubicBezTo>
                    <a:pt x="6084946" y="5952062"/>
                    <a:pt x="6087394" y="5981928"/>
                    <a:pt x="6090030" y="6247234"/>
                  </a:cubicBezTo>
                  <a:cubicBezTo>
                    <a:pt x="5674176" y="6247446"/>
                    <a:pt x="5716551" y="6251423"/>
                    <a:pt x="5716433" y="6241162"/>
                  </a:cubicBezTo>
                  <a:cubicBezTo>
                    <a:pt x="5711394" y="5758561"/>
                    <a:pt x="5689807" y="5820951"/>
                    <a:pt x="5745176" y="5821398"/>
                  </a:cubicBezTo>
                  <a:cubicBezTo>
                    <a:pt x="5898900" y="5822599"/>
                    <a:pt x="6025833" y="5821351"/>
                    <a:pt x="6082521" y="5821116"/>
                  </a:cubicBezTo>
                  <a:close/>
                  <a:moveTo>
                    <a:pt x="4925756" y="5820033"/>
                  </a:moveTo>
                  <a:cubicBezTo>
                    <a:pt x="5369530" y="5819657"/>
                    <a:pt x="5297447" y="5793792"/>
                    <a:pt x="5300743" y="5920314"/>
                  </a:cubicBezTo>
                  <a:cubicBezTo>
                    <a:pt x="5303615" y="6034222"/>
                    <a:pt x="5305522" y="6134550"/>
                    <a:pt x="5304721" y="6241515"/>
                  </a:cubicBezTo>
                  <a:cubicBezTo>
                    <a:pt x="5304627" y="6252529"/>
                    <a:pt x="5345118" y="6249187"/>
                    <a:pt x="4929923" y="6249423"/>
                  </a:cubicBezTo>
                  <a:cubicBezTo>
                    <a:pt x="4923026" y="5799676"/>
                    <a:pt x="4927781" y="6014218"/>
                    <a:pt x="4925756" y="5820033"/>
                  </a:cubicBezTo>
                  <a:close/>
                  <a:moveTo>
                    <a:pt x="3748676" y="5819892"/>
                  </a:moveTo>
                  <a:cubicBezTo>
                    <a:pt x="3947151" y="5822693"/>
                    <a:pt x="4027403" y="5820363"/>
                    <a:pt x="4122085" y="5819845"/>
                  </a:cubicBezTo>
                  <a:cubicBezTo>
                    <a:pt x="4127947" y="6223228"/>
                    <a:pt x="4128135" y="6246951"/>
                    <a:pt x="4128159" y="6249823"/>
                  </a:cubicBezTo>
                  <a:cubicBezTo>
                    <a:pt x="3710633" y="6249752"/>
                    <a:pt x="3753549" y="6254130"/>
                    <a:pt x="3753219" y="6240997"/>
                  </a:cubicBezTo>
                  <a:cubicBezTo>
                    <a:pt x="3746745" y="5971479"/>
                    <a:pt x="3749876" y="5944084"/>
                    <a:pt x="3748676" y="5819892"/>
                  </a:cubicBezTo>
                  <a:close/>
                  <a:moveTo>
                    <a:pt x="1794644" y="6270722"/>
                  </a:moveTo>
                  <a:cubicBezTo>
                    <a:pt x="2033045" y="6273287"/>
                    <a:pt x="2045074" y="6269333"/>
                    <a:pt x="2164687" y="6268486"/>
                  </a:cubicBezTo>
                  <a:cubicBezTo>
                    <a:pt x="2172173" y="6671116"/>
                    <a:pt x="2172008" y="6546195"/>
                    <a:pt x="2174739" y="6699005"/>
                  </a:cubicBezTo>
                  <a:cubicBezTo>
                    <a:pt x="2001782" y="6698558"/>
                    <a:pt x="2156377" y="6697475"/>
                    <a:pt x="1798198" y="6697734"/>
                  </a:cubicBezTo>
                  <a:cubicBezTo>
                    <a:pt x="1795986" y="6525131"/>
                    <a:pt x="1801424" y="6552879"/>
                    <a:pt x="1794644" y="6270722"/>
                  </a:cubicBezTo>
                  <a:close/>
                  <a:moveTo>
                    <a:pt x="2141381" y="4796112"/>
                  </a:moveTo>
                  <a:cubicBezTo>
                    <a:pt x="2143335" y="4920728"/>
                    <a:pt x="2161815" y="4899594"/>
                    <a:pt x="2074218" y="4900276"/>
                  </a:cubicBezTo>
                  <a:cubicBezTo>
                    <a:pt x="1948956" y="4901288"/>
                    <a:pt x="1868139" y="4900959"/>
                    <a:pt x="1792101" y="4900135"/>
                  </a:cubicBezTo>
                  <a:cubicBezTo>
                    <a:pt x="1763569" y="4899829"/>
                    <a:pt x="1774210" y="4951135"/>
                    <a:pt x="1766512" y="4474440"/>
                  </a:cubicBezTo>
                  <a:cubicBezTo>
                    <a:pt x="1766489" y="4472770"/>
                    <a:pt x="1736003" y="4462979"/>
                    <a:pt x="2074101" y="4471169"/>
                  </a:cubicBezTo>
                  <a:cubicBezTo>
                    <a:pt x="2167394" y="4473405"/>
                    <a:pt x="2135308" y="4406896"/>
                    <a:pt x="2141381" y="4796112"/>
                  </a:cubicBezTo>
                  <a:close/>
                  <a:moveTo>
                    <a:pt x="1791937" y="4921975"/>
                  </a:moveTo>
                  <a:cubicBezTo>
                    <a:pt x="2198515" y="4926352"/>
                    <a:pt x="2143594" y="4904630"/>
                    <a:pt x="2145289" y="4956406"/>
                  </a:cubicBezTo>
                  <a:cubicBezTo>
                    <a:pt x="2148632" y="5056429"/>
                    <a:pt x="2148467" y="5069914"/>
                    <a:pt x="2152940" y="5350000"/>
                  </a:cubicBezTo>
                  <a:cubicBezTo>
                    <a:pt x="1831180" y="5349482"/>
                    <a:pt x="1853803" y="5349223"/>
                    <a:pt x="1779248" y="5348093"/>
                  </a:cubicBezTo>
                  <a:cubicBezTo>
                    <a:pt x="1773786" y="4868505"/>
                    <a:pt x="1764370" y="4921693"/>
                    <a:pt x="1791937" y="4921975"/>
                  </a:cubicBezTo>
                  <a:close/>
                  <a:moveTo>
                    <a:pt x="1791889" y="5370216"/>
                  </a:moveTo>
                  <a:cubicBezTo>
                    <a:pt x="2216807" y="5377064"/>
                    <a:pt x="2152799" y="5342657"/>
                    <a:pt x="2154329" y="5438372"/>
                  </a:cubicBezTo>
                  <a:cubicBezTo>
                    <a:pt x="2161085" y="5869997"/>
                    <a:pt x="2179353" y="5796757"/>
                    <a:pt x="2074312" y="5796617"/>
                  </a:cubicBezTo>
                  <a:cubicBezTo>
                    <a:pt x="1726421" y="5795651"/>
                    <a:pt x="1784568" y="5816456"/>
                    <a:pt x="1783650" y="5759243"/>
                  </a:cubicBezTo>
                  <a:cubicBezTo>
                    <a:pt x="1776799" y="5321711"/>
                    <a:pt x="1776258" y="5369957"/>
                    <a:pt x="1791889" y="5370216"/>
                  </a:cubicBezTo>
                  <a:close/>
                  <a:moveTo>
                    <a:pt x="1792243" y="5820127"/>
                  </a:moveTo>
                  <a:cubicBezTo>
                    <a:pt x="1877556" y="5817939"/>
                    <a:pt x="1903663" y="5818245"/>
                    <a:pt x="2074312" y="5818456"/>
                  </a:cubicBezTo>
                  <a:cubicBezTo>
                    <a:pt x="2185568" y="5818762"/>
                    <a:pt x="2154705" y="5737450"/>
                    <a:pt x="2164169" y="6241491"/>
                  </a:cubicBezTo>
                  <a:cubicBezTo>
                    <a:pt x="2164193" y="6243233"/>
                    <a:pt x="2207108" y="6253306"/>
                    <a:pt x="1794102" y="6248834"/>
                  </a:cubicBezTo>
                  <a:cubicBezTo>
                    <a:pt x="1794079" y="6247187"/>
                    <a:pt x="1782661" y="5820363"/>
                    <a:pt x="1792243" y="5820127"/>
                  </a:cubicBezTo>
                  <a:close/>
                  <a:moveTo>
                    <a:pt x="2497794" y="4898229"/>
                  </a:moveTo>
                  <a:cubicBezTo>
                    <a:pt x="2094911" y="4898229"/>
                    <a:pt x="2162874" y="4931389"/>
                    <a:pt x="2160661" y="4795712"/>
                  </a:cubicBezTo>
                  <a:cubicBezTo>
                    <a:pt x="2158213" y="4639230"/>
                    <a:pt x="2161532" y="4634217"/>
                    <a:pt x="2159037" y="4474417"/>
                  </a:cubicBezTo>
                  <a:cubicBezTo>
                    <a:pt x="2159013" y="4472746"/>
                    <a:pt x="2532635" y="4468016"/>
                    <a:pt x="2532729" y="4474746"/>
                  </a:cubicBezTo>
                  <a:cubicBezTo>
                    <a:pt x="2540427" y="4966008"/>
                    <a:pt x="2549820" y="4898229"/>
                    <a:pt x="2497794" y="4898229"/>
                  </a:cubicBezTo>
                  <a:close/>
                  <a:moveTo>
                    <a:pt x="2537743" y="4920140"/>
                  </a:moveTo>
                  <a:cubicBezTo>
                    <a:pt x="2545535" y="5414108"/>
                    <a:pt x="2560201" y="5347411"/>
                    <a:pt x="2497794" y="5347411"/>
                  </a:cubicBezTo>
                  <a:cubicBezTo>
                    <a:pt x="2356335" y="5347411"/>
                    <a:pt x="2356712" y="5350070"/>
                    <a:pt x="2215512" y="5350070"/>
                  </a:cubicBezTo>
                  <a:cubicBezTo>
                    <a:pt x="2149785" y="5350070"/>
                    <a:pt x="2178670" y="5415120"/>
                    <a:pt x="2163510" y="4921646"/>
                  </a:cubicBezTo>
                  <a:cubicBezTo>
                    <a:pt x="2468085" y="4920751"/>
                    <a:pt x="2376722" y="4919763"/>
                    <a:pt x="2537743" y="4920140"/>
                  </a:cubicBezTo>
                  <a:close/>
                  <a:moveTo>
                    <a:pt x="2215512" y="5371910"/>
                  </a:moveTo>
                  <a:cubicBezTo>
                    <a:pt x="2356947" y="5371910"/>
                    <a:pt x="2356594" y="5369251"/>
                    <a:pt x="2497794" y="5369251"/>
                  </a:cubicBezTo>
                  <a:cubicBezTo>
                    <a:pt x="2558295" y="5369251"/>
                    <a:pt x="2542310" y="5301118"/>
                    <a:pt x="2550785" y="5800076"/>
                  </a:cubicBezTo>
                  <a:cubicBezTo>
                    <a:pt x="2391176" y="5801653"/>
                    <a:pt x="2388422" y="5796875"/>
                    <a:pt x="2178270" y="5796757"/>
                  </a:cubicBezTo>
                  <a:cubicBezTo>
                    <a:pt x="2171655" y="5304060"/>
                    <a:pt x="2159414" y="5371910"/>
                    <a:pt x="2215512" y="5371910"/>
                  </a:cubicBezTo>
                  <a:close/>
                  <a:moveTo>
                    <a:pt x="2215512" y="5818621"/>
                  </a:moveTo>
                  <a:cubicBezTo>
                    <a:pt x="2355723" y="5818621"/>
                    <a:pt x="2354405" y="5822175"/>
                    <a:pt x="2497794" y="5822175"/>
                  </a:cubicBezTo>
                  <a:cubicBezTo>
                    <a:pt x="2567523" y="5822175"/>
                    <a:pt x="2552927" y="5754348"/>
                    <a:pt x="2558507" y="6241374"/>
                  </a:cubicBezTo>
                  <a:cubicBezTo>
                    <a:pt x="2558601" y="6249446"/>
                    <a:pt x="2183614" y="6249164"/>
                    <a:pt x="2183473" y="6241045"/>
                  </a:cubicBezTo>
                  <a:cubicBezTo>
                    <a:pt x="2174221" y="5751100"/>
                    <a:pt x="2168124" y="5818621"/>
                    <a:pt x="2215512" y="5818621"/>
                  </a:cubicBezTo>
                  <a:close/>
                  <a:moveTo>
                    <a:pt x="2551915" y="4469569"/>
                  </a:moveTo>
                  <a:cubicBezTo>
                    <a:pt x="2626635" y="4470204"/>
                    <a:pt x="2758065" y="4475805"/>
                    <a:pt x="2921911" y="4470910"/>
                  </a:cubicBezTo>
                  <a:cubicBezTo>
                    <a:pt x="2924571" y="4636688"/>
                    <a:pt x="2929091" y="4745207"/>
                    <a:pt x="2929821" y="4899359"/>
                  </a:cubicBezTo>
                  <a:cubicBezTo>
                    <a:pt x="2618937" y="4900041"/>
                    <a:pt x="2697799" y="4898770"/>
                    <a:pt x="2556670" y="4898323"/>
                  </a:cubicBezTo>
                  <a:cubicBezTo>
                    <a:pt x="2552527" y="4635064"/>
                    <a:pt x="2554363" y="4620567"/>
                    <a:pt x="2551915" y="4469569"/>
                  </a:cubicBezTo>
                  <a:close/>
                  <a:moveTo>
                    <a:pt x="2557024" y="4920187"/>
                  </a:moveTo>
                  <a:cubicBezTo>
                    <a:pt x="2693774" y="4920681"/>
                    <a:pt x="2632850" y="4921857"/>
                    <a:pt x="2929915" y="4921222"/>
                  </a:cubicBezTo>
                  <a:cubicBezTo>
                    <a:pt x="2930503" y="5216582"/>
                    <a:pt x="2934506" y="5229879"/>
                    <a:pt x="2937778" y="5348799"/>
                  </a:cubicBezTo>
                  <a:cubicBezTo>
                    <a:pt x="2620773" y="5349529"/>
                    <a:pt x="2693162" y="5348188"/>
                    <a:pt x="2562885" y="5347552"/>
                  </a:cubicBezTo>
                  <a:cubicBezTo>
                    <a:pt x="2560696" y="5168971"/>
                    <a:pt x="2563756" y="5346540"/>
                    <a:pt x="2557024" y="4920187"/>
                  </a:cubicBezTo>
                  <a:close/>
                  <a:moveTo>
                    <a:pt x="2939661" y="5438372"/>
                  </a:moveTo>
                  <a:cubicBezTo>
                    <a:pt x="2945994" y="5852841"/>
                    <a:pt x="2955081" y="5797793"/>
                    <a:pt x="2921487" y="5797299"/>
                  </a:cubicBezTo>
                  <a:cubicBezTo>
                    <a:pt x="2518628" y="5790803"/>
                    <a:pt x="2570395" y="5822834"/>
                    <a:pt x="2569406" y="5759197"/>
                  </a:cubicBezTo>
                  <a:cubicBezTo>
                    <a:pt x="2564651" y="5467249"/>
                    <a:pt x="2563945" y="5427993"/>
                    <a:pt x="2563168" y="5369416"/>
                  </a:cubicBezTo>
                  <a:cubicBezTo>
                    <a:pt x="3004587" y="5371628"/>
                    <a:pt x="2938202" y="5346211"/>
                    <a:pt x="2939661" y="5438372"/>
                  </a:cubicBezTo>
                  <a:close/>
                  <a:moveTo>
                    <a:pt x="2941191" y="4470369"/>
                  </a:moveTo>
                  <a:cubicBezTo>
                    <a:pt x="3093008" y="4466321"/>
                    <a:pt x="3313989" y="4471828"/>
                    <a:pt x="3314036" y="4474864"/>
                  </a:cubicBezTo>
                  <a:cubicBezTo>
                    <a:pt x="3315330" y="4558247"/>
                    <a:pt x="3317332" y="4665918"/>
                    <a:pt x="3321122" y="4900276"/>
                  </a:cubicBezTo>
                  <a:cubicBezTo>
                    <a:pt x="3174578" y="4900135"/>
                    <a:pt x="3201721" y="4898841"/>
                    <a:pt x="2949148" y="4899311"/>
                  </a:cubicBezTo>
                  <a:cubicBezTo>
                    <a:pt x="2948207" y="4718565"/>
                    <a:pt x="2943192" y="4618661"/>
                    <a:pt x="2941191" y="4470369"/>
                  </a:cubicBezTo>
                  <a:close/>
                  <a:moveTo>
                    <a:pt x="2639276" y="5820127"/>
                  </a:moveTo>
                  <a:cubicBezTo>
                    <a:pt x="2735301" y="5817233"/>
                    <a:pt x="2825251" y="5817703"/>
                    <a:pt x="2921228" y="5819139"/>
                  </a:cubicBezTo>
                  <a:cubicBezTo>
                    <a:pt x="2953291" y="5819657"/>
                    <a:pt x="2946747" y="5801370"/>
                    <a:pt x="2945617" y="5919891"/>
                  </a:cubicBezTo>
                  <a:cubicBezTo>
                    <a:pt x="2941615" y="6296962"/>
                    <a:pt x="2969770" y="6247446"/>
                    <a:pt x="2921440" y="6246975"/>
                  </a:cubicBezTo>
                  <a:cubicBezTo>
                    <a:pt x="2548407" y="6243492"/>
                    <a:pt x="2577881" y="6250552"/>
                    <a:pt x="2577763" y="6241091"/>
                  </a:cubicBezTo>
                  <a:cubicBezTo>
                    <a:pt x="2572113" y="5747664"/>
                    <a:pt x="2545394" y="5822834"/>
                    <a:pt x="2639276" y="5820127"/>
                  </a:cubicBezTo>
                  <a:close/>
                  <a:moveTo>
                    <a:pt x="2949242" y="4956430"/>
                  </a:moveTo>
                  <a:cubicBezTo>
                    <a:pt x="2949242" y="4905713"/>
                    <a:pt x="2892344" y="4921763"/>
                    <a:pt x="3321475" y="4922116"/>
                  </a:cubicBezTo>
                  <a:cubicBezTo>
                    <a:pt x="3325759" y="5187846"/>
                    <a:pt x="3325759" y="5191517"/>
                    <a:pt x="3327643" y="5277866"/>
                  </a:cubicBezTo>
                  <a:cubicBezTo>
                    <a:pt x="3329573" y="5365650"/>
                    <a:pt x="3399561" y="5347787"/>
                    <a:pt x="2957058" y="5348752"/>
                  </a:cubicBezTo>
                  <a:cubicBezTo>
                    <a:pt x="2954845" y="5268005"/>
                    <a:pt x="2949242" y="5175843"/>
                    <a:pt x="2949242" y="4956430"/>
                  </a:cubicBezTo>
                  <a:close/>
                  <a:moveTo>
                    <a:pt x="3062522" y="5370498"/>
                  </a:moveTo>
                  <a:cubicBezTo>
                    <a:pt x="3205205" y="5370498"/>
                    <a:pt x="3200238" y="5368380"/>
                    <a:pt x="3329502" y="5368192"/>
                  </a:cubicBezTo>
                  <a:cubicBezTo>
                    <a:pt x="3330467" y="5420133"/>
                    <a:pt x="3330656" y="5436631"/>
                    <a:pt x="3335670" y="5759573"/>
                  </a:cubicBezTo>
                  <a:cubicBezTo>
                    <a:pt x="3336518" y="5813584"/>
                    <a:pt x="3377832" y="5798123"/>
                    <a:pt x="3062522" y="5798381"/>
                  </a:cubicBezTo>
                  <a:cubicBezTo>
                    <a:pt x="2945146" y="5798381"/>
                    <a:pt x="2965156" y="5807324"/>
                    <a:pt x="2964403" y="5759149"/>
                  </a:cubicBezTo>
                  <a:cubicBezTo>
                    <a:pt x="2957152" y="5291304"/>
                    <a:pt x="2928715" y="5370498"/>
                    <a:pt x="3062522" y="5370498"/>
                  </a:cubicBezTo>
                  <a:close/>
                  <a:moveTo>
                    <a:pt x="3333245" y="4471993"/>
                  </a:moveTo>
                  <a:cubicBezTo>
                    <a:pt x="3736905" y="4472652"/>
                    <a:pt x="3706255" y="4469075"/>
                    <a:pt x="3706349" y="4474864"/>
                  </a:cubicBezTo>
                  <a:cubicBezTo>
                    <a:pt x="3714047" y="4966785"/>
                    <a:pt x="3750583" y="4897617"/>
                    <a:pt x="3627345" y="4897617"/>
                  </a:cubicBezTo>
                  <a:cubicBezTo>
                    <a:pt x="3486145" y="4897617"/>
                    <a:pt x="3485933" y="4900276"/>
                    <a:pt x="3344898" y="4900276"/>
                  </a:cubicBezTo>
                  <a:cubicBezTo>
                    <a:pt x="3338801" y="4900276"/>
                    <a:pt x="3340684" y="4948004"/>
                    <a:pt x="3333245" y="4471993"/>
                  </a:cubicBezTo>
                  <a:close/>
                  <a:moveTo>
                    <a:pt x="2964874" y="5920173"/>
                  </a:moveTo>
                  <a:cubicBezTo>
                    <a:pt x="2966263" y="5788944"/>
                    <a:pt x="2886058" y="5820386"/>
                    <a:pt x="3336730" y="5820010"/>
                  </a:cubicBezTo>
                  <a:cubicBezTo>
                    <a:pt x="3338848" y="5931164"/>
                    <a:pt x="3344121" y="6064770"/>
                    <a:pt x="3343391" y="6241185"/>
                  </a:cubicBezTo>
                  <a:cubicBezTo>
                    <a:pt x="3343391" y="6242857"/>
                    <a:pt x="3387555" y="6250176"/>
                    <a:pt x="2969088" y="6247375"/>
                  </a:cubicBezTo>
                  <a:cubicBezTo>
                    <a:pt x="2965886" y="6137869"/>
                    <a:pt x="2963814" y="6030197"/>
                    <a:pt x="2964874" y="5920173"/>
                  </a:cubicBezTo>
                  <a:close/>
                  <a:moveTo>
                    <a:pt x="3340755" y="4922116"/>
                  </a:moveTo>
                  <a:cubicBezTo>
                    <a:pt x="3437627" y="4922116"/>
                    <a:pt x="3474963" y="4919716"/>
                    <a:pt x="3715530" y="4919410"/>
                  </a:cubicBezTo>
                  <a:cubicBezTo>
                    <a:pt x="3714824" y="5199331"/>
                    <a:pt x="3719249" y="5227149"/>
                    <a:pt x="3722404" y="5348941"/>
                  </a:cubicBezTo>
                  <a:cubicBezTo>
                    <a:pt x="3277477" y="5347670"/>
                    <a:pt x="3348900" y="5365744"/>
                    <a:pt x="3346946" y="5277325"/>
                  </a:cubicBezTo>
                  <a:cubicBezTo>
                    <a:pt x="3344663" y="5172619"/>
                    <a:pt x="3344898" y="5179303"/>
                    <a:pt x="3340755" y="4922116"/>
                  </a:cubicBezTo>
                  <a:close/>
                  <a:moveTo>
                    <a:pt x="3722945" y="5370804"/>
                  </a:moveTo>
                  <a:cubicBezTo>
                    <a:pt x="3724405" y="5434654"/>
                    <a:pt x="3729137" y="5795933"/>
                    <a:pt x="3729160" y="5797746"/>
                  </a:cubicBezTo>
                  <a:cubicBezTo>
                    <a:pt x="3300923" y="5792898"/>
                    <a:pt x="3355939" y="5820222"/>
                    <a:pt x="3354974" y="5759197"/>
                  </a:cubicBezTo>
                  <a:cubicBezTo>
                    <a:pt x="3350454" y="5467861"/>
                    <a:pt x="3349818" y="5424110"/>
                    <a:pt x="3348806" y="5368168"/>
                  </a:cubicBezTo>
                  <a:cubicBezTo>
                    <a:pt x="3481460" y="5368215"/>
                    <a:pt x="3402856" y="5369933"/>
                    <a:pt x="3722945" y="5370804"/>
                  </a:cubicBezTo>
                  <a:close/>
                  <a:moveTo>
                    <a:pt x="3729372" y="5819633"/>
                  </a:moveTo>
                  <a:cubicBezTo>
                    <a:pt x="3730526" y="5941025"/>
                    <a:pt x="3727395" y="5978398"/>
                    <a:pt x="3734127" y="6249964"/>
                  </a:cubicBezTo>
                  <a:cubicBezTo>
                    <a:pt x="3565573" y="6250223"/>
                    <a:pt x="3362625" y="6247328"/>
                    <a:pt x="3362648" y="6241303"/>
                  </a:cubicBezTo>
                  <a:cubicBezTo>
                    <a:pt x="3363378" y="6066041"/>
                    <a:pt x="3358270" y="5936859"/>
                    <a:pt x="3356010" y="5819963"/>
                  </a:cubicBezTo>
                  <a:cubicBezTo>
                    <a:pt x="3492760" y="5819939"/>
                    <a:pt x="3611290" y="5818198"/>
                    <a:pt x="3729372" y="5819633"/>
                  </a:cubicBezTo>
                  <a:close/>
                  <a:moveTo>
                    <a:pt x="3362578" y="6267262"/>
                  </a:moveTo>
                  <a:cubicBezTo>
                    <a:pt x="3509145" y="6267756"/>
                    <a:pt x="3440852" y="6272345"/>
                    <a:pt x="3734669" y="6271851"/>
                  </a:cubicBezTo>
                  <a:cubicBezTo>
                    <a:pt x="3734904" y="6282418"/>
                    <a:pt x="3742743" y="6696016"/>
                    <a:pt x="3742790" y="6698817"/>
                  </a:cubicBezTo>
                  <a:cubicBezTo>
                    <a:pt x="3479695" y="6700064"/>
                    <a:pt x="3518773" y="6696675"/>
                    <a:pt x="3370652" y="6696299"/>
                  </a:cubicBezTo>
                  <a:cubicBezTo>
                    <a:pt x="3368251" y="6559633"/>
                    <a:pt x="3362130" y="6444478"/>
                    <a:pt x="3362578" y="6267262"/>
                  </a:cubicBezTo>
                  <a:close/>
                  <a:moveTo>
                    <a:pt x="3742225" y="5370875"/>
                  </a:moveTo>
                  <a:cubicBezTo>
                    <a:pt x="4043599" y="5371910"/>
                    <a:pt x="3995104" y="5370522"/>
                    <a:pt x="4112975" y="5369627"/>
                  </a:cubicBezTo>
                  <a:cubicBezTo>
                    <a:pt x="4114976" y="5565224"/>
                    <a:pt x="4118672" y="5590382"/>
                    <a:pt x="4121756" y="5797981"/>
                  </a:cubicBezTo>
                  <a:cubicBezTo>
                    <a:pt x="4010995" y="5798546"/>
                    <a:pt x="3956356" y="5800853"/>
                    <a:pt x="3748417" y="5798005"/>
                  </a:cubicBezTo>
                  <a:cubicBezTo>
                    <a:pt x="3748393" y="5796145"/>
                    <a:pt x="3743826" y="5442138"/>
                    <a:pt x="3742225" y="5370875"/>
                  </a:cubicBezTo>
                  <a:close/>
                  <a:moveTo>
                    <a:pt x="4126487" y="4956053"/>
                  </a:moveTo>
                  <a:cubicBezTo>
                    <a:pt x="4124722" y="4903053"/>
                    <a:pt x="4071872" y="4920657"/>
                    <a:pt x="4474590" y="4920657"/>
                  </a:cubicBezTo>
                  <a:cubicBezTo>
                    <a:pt x="4514963" y="4920657"/>
                    <a:pt x="4491611" y="4868763"/>
                    <a:pt x="4503993" y="5277960"/>
                  </a:cubicBezTo>
                  <a:cubicBezTo>
                    <a:pt x="4506489" y="5360590"/>
                    <a:pt x="4570120" y="5347505"/>
                    <a:pt x="4192167" y="5347505"/>
                  </a:cubicBezTo>
                  <a:cubicBezTo>
                    <a:pt x="4104783" y="5347505"/>
                    <a:pt x="4141766" y="5413755"/>
                    <a:pt x="4126487" y="4956053"/>
                  </a:cubicBezTo>
                  <a:close/>
                  <a:moveTo>
                    <a:pt x="4192191" y="5369345"/>
                  </a:moveTo>
                  <a:cubicBezTo>
                    <a:pt x="4562587" y="5369345"/>
                    <a:pt x="4506277" y="5347011"/>
                    <a:pt x="4507713" y="5438372"/>
                  </a:cubicBezTo>
                  <a:cubicBezTo>
                    <a:pt x="4514210" y="5852558"/>
                    <a:pt x="4522991" y="5796239"/>
                    <a:pt x="4474614" y="5796239"/>
                  </a:cubicBezTo>
                  <a:cubicBezTo>
                    <a:pt x="4088916" y="5796239"/>
                    <a:pt x="4141318" y="5812502"/>
                    <a:pt x="4140471" y="5759197"/>
                  </a:cubicBezTo>
                  <a:cubicBezTo>
                    <a:pt x="4133291" y="5304742"/>
                    <a:pt x="4108808" y="5369345"/>
                    <a:pt x="4192191" y="5369345"/>
                  </a:cubicBezTo>
                  <a:close/>
                  <a:moveTo>
                    <a:pt x="4192191" y="5819657"/>
                  </a:moveTo>
                  <a:cubicBezTo>
                    <a:pt x="4332378" y="5819657"/>
                    <a:pt x="4339841" y="5818080"/>
                    <a:pt x="4474614" y="5818080"/>
                  </a:cubicBezTo>
                  <a:cubicBezTo>
                    <a:pt x="4527134" y="5818080"/>
                    <a:pt x="4511338" y="5757549"/>
                    <a:pt x="4518542" y="6246199"/>
                  </a:cubicBezTo>
                  <a:cubicBezTo>
                    <a:pt x="4363665" y="6245233"/>
                    <a:pt x="4338028" y="6249846"/>
                    <a:pt x="4147486" y="6249823"/>
                  </a:cubicBezTo>
                  <a:cubicBezTo>
                    <a:pt x="4140753" y="5759667"/>
                    <a:pt x="4120908" y="5819657"/>
                    <a:pt x="4192191" y="5819657"/>
                  </a:cubicBezTo>
                  <a:close/>
                  <a:moveTo>
                    <a:pt x="4510797" y="4474417"/>
                  </a:moveTo>
                  <a:cubicBezTo>
                    <a:pt x="4510726" y="4469310"/>
                    <a:pt x="4885713" y="4468581"/>
                    <a:pt x="4885807" y="4474793"/>
                  </a:cubicBezTo>
                  <a:cubicBezTo>
                    <a:pt x="4888608" y="4653869"/>
                    <a:pt x="4885501" y="4590184"/>
                    <a:pt x="4890586" y="4897852"/>
                  </a:cubicBezTo>
                  <a:cubicBezTo>
                    <a:pt x="4717653" y="4895099"/>
                    <a:pt x="4619651" y="4898299"/>
                    <a:pt x="4519130" y="4898700"/>
                  </a:cubicBezTo>
                  <a:cubicBezTo>
                    <a:pt x="4518966" y="4739487"/>
                    <a:pt x="4513174" y="4626333"/>
                    <a:pt x="4510797" y="4474417"/>
                  </a:cubicBezTo>
                  <a:close/>
                  <a:moveTo>
                    <a:pt x="4518871" y="4956524"/>
                  </a:moveTo>
                  <a:cubicBezTo>
                    <a:pt x="4519177" y="4915903"/>
                    <a:pt x="4462961" y="4912844"/>
                    <a:pt x="4890915" y="4919787"/>
                  </a:cubicBezTo>
                  <a:cubicBezTo>
                    <a:pt x="4897648" y="5315969"/>
                    <a:pt x="4894894" y="5185045"/>
                    <a:pt x="4896824" y="5348635"/>
                  </a:cubicBezTo>
                  <a:cubicBezTo>
                    <a:pt x="4465127" y="5341033"/>
                    <a:pt x="4526240" y="5376005"/>
                    <a:pt x="4523250" y="5277254"/>
                  </a:cubicBezTo>
                  <a:cubicBezTo>
                    <a:pt x="4519083" y="5139082"/>
                    <a:pt x="4518330" y="5043390"/>
                    <a:pt x="4518871" y="4956524"/>
                  </a:cubicBezTo>
                  <a:close/>
                  <a:moveTo>
                    <a:pt x="4897107" y="5370475"/>
                  </a:moveTo>
                  <a:cubicBezTo>
                    <a:pt x="4899979" y="5589935"/>
                    <a:pt x="4904004" y="5618365"/>
                    <a:pt x="4906217" y="5798217"/>
                  </a:cubicBezTo>
                  <a:cubicBezTo>
                    <a:pt x="4757837" y="5798335"/>
                    <a:pt x="4710755" y="5798711"/>
                    <a:pt x="4615814" y="5797299"/>
                  </a:cubicBezTo>
                  <a:cubicBezTo>
                    <a:pt x="4506418" y="5795675"/>
                    <a:pt x="4533584" y="5862537"/>
                    <a:pt x="4526946" y="5437996"/>
                  </a:cubicBezTo>
                  <a:cubicBezTo>
                    <a:pt x="4525580" y="5349835"/>
                    <a:pt x="4455075" y="5363320"/>
                    <a:pt x="4897107" y="5370475"/>
                  </a:cubicBezTo>
                  <a:close/>
                  <a:moveTo>
                    <a:pt x="4906476" y="5820057"/>
                  </a:moveTo>
                  <a:cubicBezTo>
                    <a:pt x="4908972" y="6066488"/>
                    <a:pt x="4903322" y="5773011"/>
                    <a:pt x="4910666" y="6249423"/>
                  </a:cubicBezTo>
                  <a:cubicBezTo>
                    <a:pt x="4507218" y="6249635"/>
                    <a:pt x="4726292" y="6248246"/>
                    <a:pt x="4537845" y="6246363"/>
                  </a:cubicBezTo>
                  <a:cubicBezTo>
                    <a:pt x="4536692" y="6153872"/>
                    <a:pt x="4537281" y="6198470"/>
                    <a:pt x="4531442" y="5818221"/>
                  </a:cubicBezTo>
                  <a:cubicBezTo>
                    <a:pt x="4689756" y="5819068"/>
                    <a:pt x="4543472" y="5820363"/>
                    <a:pt x="4906476" y="5820057"/>
                  </a:cubicBezTo>
                  <a:close/>
                  <a:moveTo>
                    <a:pt x="4910243" y="4920092"/>
                  </a:moveTo>
                  <a:cubicBezTo>
                    <a:pt x="5335207" y="4926823"/>
                    <a:pt x="5282522" y="4896934"/>
                    <a:pt x="5283652" y="4956665"/>
                  </a:cubicBezTo>
                  <a:cubicBezTo>
                    <a:pt x="5285865" y="5073821"/>
                    <a:pt x="5287419" y="5164476"/>
                    <a:pt x="5288478" y="5277772"/>
                  </a:cubicBezTo>
                  <a:cubicBezTo>
                    <a:pt x="5289208" y="5356848"/>
                    <a:pt x="5365222" y="5355954"/>
                    <a:pt x="4916152" y="5348941"/>
                  </a:cubicBezTo>
                  <a:cubicBezTo>
                    <a:pt x="4914645" y="5219900"/>
                    <a:pt x="4916269" y="5266358"/>
                    <a:pt x="4910243" y="4920092"/>
                  </a:cubicBezTo>
                  <a:close/>
                  <a:moveTo>
                    <a:pt x="4911020" y="6271263"/>
                  </a:moveTo>
                  <a:cubicBezTo>
                    <a:pt x="4913327" y="6420849"/>
                    <a:pt x="4913986" y="6471213"/>
                    <a:pt x="4916081" y="6562810"/>
                  </a:cubicBezTo>
                  <a:cubicBezTo>
                    <a:pt x="4920059" y="6743650"/>
                    <a:pt x="4985033" y="6690015"/>
                    <a:pt x="4615531" y="6697946"/>
                  </a:cubicBezTo>
                  <a:cubicBezTo>
                    <a:pt x="4527464" y="6699734"/>
                    <a:pt x="4544767" y="6780764"/>
                    <a:pt x="4538128" y="6268203"/>
                  </a:cubicBezTo>
                  <a:cubicBezTo>
                    <a:pt x="4683424" y="6269686"/>
                    <a:pt x="4544461" y="6271451"/>
                    <a:pt x="4911020" y="6271263"/>
                  </a:cubicBezTo>
                  <a:close/>
                  <a:moveTo>
                    <a:pt x="4917376" y="5438043"/>
                  </a:moveTo>
                  <a:cubicBezTo>
                    <a:pt x="4916034" y="5352094"/>
                    <a:pt x="4844022" y="5370498"/>
                    <a:pt x="5289514" y="5368663"/>
                  </a:cubicBezTo>
                  <a:cubicBezTo>
                    <a:pt x="5292504" y="5589441"/>
                    <a:pt x="5293563" y="5539430"/>
                    <a:pt x="5298130" y="5799888"/>
                  </a:cubicBezTo>
                  <a:cubicBezTo>
                    <a:pt x="4865985" y="5799158"/>
                    <a:pt x="4925804" y="5812526"/>
                    <a:pt x="4924979" y="5759197"/>
                  </a:cubicBezTo>
                  <a:cubicBezTo>
                    <a:pt x="4922461" y="5598572"/>
                    <a:pt x="4919847" y="5594642"/>
                    <a:pt x="4917376" y="5438043"/>
                  </a:cubicBezTo>
                  <a:close/>
                  <a:moveTo>
                    <a:pt x="5321577" y="4897664"/>
                  </a:moveTo>
                  <a:cubicBezTo>
                    <a:pt x="5295423" y="4897664"/>
                    <a:pt x="5302014" y="4913197"/>
                    <a:pt x="5300178" y="4795688"/>
                  </a:cubicBezTo>
                  <a:cubicBezTo>
                    <a:pt x="5294246" y="4422429"/>
                    <a:pt x="5284406" y="4471546"/>
                    <a:pt x="5321577" y="4471546"/>
                  </a:cubicBezTo>
                  <a:cubicBezTo>
                    <a:pt x="5463059" y="4471546"/>
                    <a:pt x="5462235" y="4470793"/>
                    <a:pt x="5604024" y="4470793"/>
                  </a:cubicBezTo>
                  <a:cubicBezTo>
                    <a:pt x="5698094" y="4470793"/>
                    <a:pt x="5669444" y="4406731"/>
                    <a:pt x="5675541" y="4796041"/>
                  </a:cubicBezTo>
                  <a:cubicBezTo>
                    <a:pt x="5677684" y="4932966"/>
                    <a:pt x="5748190" y="4897664"/>
                    <a:pt x="5321577" y="4897664"/>
                  </a:cubicBezTo>
                  <a:close/>
                  <a:moveTo>
                    <a:pt x="5676789" y="4921340"/>
                  </a:moveTo>
                  <a:cubicBezTo>
                    <a:pt x="5677307" y="5148731"/>
                    <a:pt x="5679802" y="5201355"/>
                    <a:pt x="5682722" y="5349294"/>
                  </a:cubicBezTo>
                  <a:cubicBezTo>
                    <a:pt x="5531282" y="5351576"/>
                    <a:pt x="5464942" y="5346634"/>
                    <a:pt x="5308535" y="5346752"/>
                  </a:cubicBezTo>
                  <a:cubicBezTo>
                    <a:pt x="5307311" y="5245341"/>
                    <a:pt x="5307805" y="5213522"/>
                    <a:pt x="5302297" y="4919528"/>
                  </a:cubicBezTo>
                  <a:cubicBezTo>
                    <a:pt x="5467673" y="4919363"/>
                    <a:pt x="5420638" y="4921457"/>
                    <a:pt x="5676789" y="4921340"/>
                  </a:cubicBezTo>
                  <a:close/>
                  <a:moveTo>
                    <a:pt x="5304557" y="6271075"/>
                  </a:moveTo>
                  <a:cubicBezTo>
                    <a:pt x="5303662" y="6458575"/>
                    <a:pt x="5310630" y="6554385"/>
                    <a:pt x="5313220" y="6695075"/>
                  </a:cubicBezTo>
                  <a:cubicBezTo>
                    <a:pt x="5146337" y="6695216"/>
                    <a:pt x="5162086" y="6699640"/>
                    <a:pt x="4937998" y="6697663"/>
                  </a:cubicBezTo>
                  <a:cubicBezTo>
                    <a:pt x="4935338" y="6535392"/>
                    <a:pt x="4935550" y="6613292"/>
                    <a:pt x="4930276" y="6271263"/>
                  </a:cubicBezTo>
                  <a:lnTo>
                    <a:pt x="5304557" y="6271075"/>
                  </a:lnTo>
                  <a:close/>
                  <a:moveTo>
                    <a:pt x="5309806" y="5438043"/>
                  </a:moveTo>
                  <a:cubicBezTo>
                    <a:pt x="5308276" y="5340468"/>
                    <a:pt x="5250012" y="5371675"/>
                    <a:pt x="5604024" y="5371675"/>
                  </a:cubicBezTo>
                  <a:cubicBezTo>
                    <a:pt x="5707369" y="5371675"/>
                    <a:pt x="5680909" y="5299353"/>
                    <a:pt x="5688113" y="5759620"/>
                  </a:cubicBezTo>
                  <a:cubicBezTo>
                    <a:pt x="5688936" y="5812149"/>
                    <a:pt x="5747342" y="5799911"/>
                    <a:pt x="5321577" y="5799911"/>
                  </a:cubicBezTo>
                  <a:cubicBezTo>
                    <a:pt x="5318046" y="5799911"/>
                    <a:pt x="5316116" y="5841780"/>
                    <a:pt x="5309806" y="5438043"/>
                  </a:cubicBezTo>
                  <a:close/>
                  <a:moveTo>
                    <a:pt x="5321577" y="5821751"/>
                  </a:moveTo>
                  <a:cubicBezTo>
                    <a:pt x="5761302" y="5821751"/>
                    <a:pt x="5687924" y="5790168"/>
                    <a:pt x="5691597" y="5920362"/>
                  </a:cubicBezTo>
                  <a:cubicBezTo>
                    <a:pt x="5694751" y="6036435"/>
                    <a:pt x="5695905" y="6124572"/>
                    <a:pt x="5697129" y="6241374"/>
                  </a:cubicBezTo>
                  <a:cubicBezTo>
                    <a:pt x="5697247" y="6251917"/>
                    <a:pt x="5732887" y="6249211"/>
                    <a:pt x="5324002" y="6249211"/>
                  </a:cubicBezTo>
                  <a:cubicBezTo>
                    <a:pt x="5326473" y="5930435"/>
                    <a:pt x="5311407" y="5821751"/>
                    <a:pt x="5321577" y="5821751"/>
                  </a:cubicBezTo>
                  <a:close/>
                  <a:moveTo>
                    <a:pt x="5323861" y="6271075"/>
                  </a:moveTo>
                  <a:cubicBezTo>
                    <a:pt x="5336926" y="6271075"/>
                    <a:pt x="5646233" y="6270769"/>
                    <a:pt x="5697435" y="6270392"/>
                  </a:cubicBezTo>
                  <a:cubicBezTo>
                    <a:pt x="5699907" y="6497642"/>
                    <a:pt x="5702638" y="6550383"/>
                    <a:pt x="5705085" y="6697240"/>
                  </a:cubicBezTo>
                  <a:cubicBezTo>
                    <a:pt x="5486859" y="6698934"/>
                    <a:pt x="5489331" y="6695239"/>
                    <a:pt x="5332500" y="6695098"/>
                  </a:cubicBezTo>
                  <a:cubicBezTo>
                    <a:pt x="5329769" y="6545771"/>
                    <a:pt x="5322966" y="6455469"/>
                    <a:pt x="5323861" y="6271075"/>
                  </a:cubicBezTo>
                  <a:close/>
                  <a:moveTo>
                    <a:pt x="6027976" y="5347646"/>
                  </a:moveTo>
                  <a:cubicBezTo>
                    <a:pt x="5648304" y="5338985"/>
                    <a:pt x="5702850" y="5380265"/>
                    <a:pt x="5700495" y="5277301"/>
                  </a:cubicBezTo>
                  <a:cubicBezTo>
                    <a:pt x="5698023" y="5169936"/>
                    <a:pt x="5696140" y="5062948"/>
                    <a:pt x="5696140" y="4956430"/>
                  </a:cubicBezTo>
                  <a:cubicBezTo>
                    <a:pt x="5696140" y="4903759"/>
                    <a:pt x="5640960" y="4924987"/>
                    <a:pt x="6068796" y="4919339"/>
                  </a:cubicBezTo>
                  <a:cubicBezTo>
                    <a:pt x="6074988" y="5416014"/>
                    <a:pt x="6095068" y="5349176"/>
                    <a:pt x="6027976" y="5347646"/>
                  </a:cubicBezTo>
                  <a:close/>
                  <a:moveTo>
                    <a:pt x="6027647" y="4898135"/>
                  </a:moveTo>
                  <a:cubicBezTo>
                    <a:pt x="5942310" y="4899641"/>
                    <a:pt x="5932917" y="4899359"/>
                    <a:pt x="5695999" y="4899476"/>
                  </a:cubicBezTo>
                  <a:cubicBezTo>
                    <a:pt x="5695811" y="4865257"/>
                    <a:pt x="5691267" y="4516662"/>
                    <a:pt x="5690584" y="4470699"/>
                  </a:cubicBezTo>
                  <a:cubicBezTo>
                    <a:pt x="5692985" y="4470699"/>
                    <a:pt x="5959966" y="4470157"/>
                    <a:pt x="6061781" y="4469687"/>
                  </a:cubicBezTo>
                  <a:cubicBezTo>
                    <a:pt x="6069526" y="4963984"/>
                    <a:pt x="6084522" y="4897146"/>
                    <a:pt x="6027647" y="4898135"/>
                  </a:cubicBezTo>
                  <a:close/>
                  <a:moveTo>
                    <a:pt x="6027717" y="4448011"/>
                  </a:moveTo>
                  <a:cubicBezTo>
                    <a:pt x="5897981" y="4448717"/>
                    <a:pt x="5871875" y="4448129"/>
                    <a:pt x="5745223" y="4448623"/>
                  </a:cubicBezTo>
                  <a:cubicBezTo>
                    <a:pt x="5669892" y="4448929"/>
                    <a:pt x="5691055" y="4517226"/>
                    <a:pt x="5682345" y="4020952"/>
                  </a:cubicBezTo>
                  <a:cubicBezTo>
                    <a:pt x="5796708" y="4021399"/>
                    <a:pt x="5775874" y="4022152"/>
                    <a:pt x="6053259" y="4021563"/>
                  </a:cubicBezTo>
                  <a:cubicBezTo>
                    <a:pt x="6055801" y="4506518"/>
                    <a:pt x="6082261" y="4447705"/>
                    <a:pt x="6027717" y="4448011"/>
                  </a:cubicBezTo>
                  <a:close/>
                  <a:moveTo>
                    <a:pt x="6027764" y="3999747"/>
                  </a:moveTo>
                  <a:cubicBezTo>
                    <a:pt x="5641242" y="4000806"/>
                    <a:pt x="5681968" y="4000524"/>
                    <a:pt x="5681827" y="3992663"/>
                  </a:cubicBezTo>
                  <a:cubicBezTo>
                    <a:pt x="5672952" y="3493116"/>
                    <a:pt x="5651365" y="3568404"/>
                    <a:pt x="5745082" y="3570052"/>
                  </a:cubicBezTo>
                  <a:cubicBezTo>
                    <a:pt x="6099847" y="3576241"/>
                    <a:pt x="6049398" y="3536515"/>
                    <a:pt x="6049940" y="3672474"/>
                  </a:cubicBezTo>
                  <a:cubicBezTo>
                    <a:pt x="6051140" y="4049711"/>
                    <a:pt x="6067525" y="3999629"/>
                    <a:pt x="6027764" y="3999747"/>
                  </a:cubicBezTo>
                  <a:close/>
                  <a:moveTo>
                    <a:pt x="6027835" y="3550141"/>
                  </a:moveTo>
                  <a:cubicBezTo>
                    <a:pt x="5619208" y="3545740"/>
                    <a:pt x="5674035" y="3562426"/>
                    <a:pt x="5673235" y="3511050"/>
                  </a:cubicBezTo>
                  <a:cubicBezTo>
                    <a:pt x="5666054" y="3049677"/>
                    <a:pt x="5643243" y="3119622"/>
                    <a:pt x="5745082" y="3121834"/>
                  </a:cubicBezTo>
                  <a:cubicBezTo>
                    <a:pt x="6099141" y="3129436"/>
                    <a:pt x="6039111" y="3090110"/>
                    <a:pt x="6040641" y="3190414"/>
                  </a:cubicBezTo>
                  <a:cubicBezTo>
                    <a:pt x="6046950" y="3592574"/>
                    <a:pt x="6061687" y="3550471"/>
                    <a:pt x="6027835" y="3550141"/>
                  </a:cubicBezTo>
                  <a:close/>
                  <a:moveTo>
                    <a:pt x="5604047" y="4448929"/>
                  </a:moveTo>
                  <a:cubicBezTo>
                    <a:pt x="5462565" y="4448929"/>
                    <a:pt x="5463389" y="4449682"/>
                    <a:pt x="5321601" y="4449682"/>
                  </a:cubicBezTo>
                  <a:cubicBezTo>
                    <a:pt x="5283888" y="4449682"/>
                    <a:pt x="5295399" y="4494492"/>
                    <a:pt x="5289961" y="4153357"/>
                  </a:cubicBezTo>
                  <a:cubicBezTo>
                    <a:pt x="5287513" y="3997064"/>
                    <a:pt x="5277484" y="4020975"/>
                    <a:pt x="5321601" y="4020975"/>
                  </a:cubicBezTo>
                  <a:cubicBezTo>
                    <a:pt x="5609532" y="4020834"/>
                    <a:pt x="5616948" y="4020787"/>
                    <a:pt x="5663041" y="4020904"/>
                  </a:cubicBezTo>
                  <a:cubicBezTo>
                    <a:pt x="5671987" y="4522969"/>
                    <a:pt x="5693503" y="4448929"/>
                    <a:pt x="5604047" y="4448929"/>
                  </a:cubicBezTo>
                  <a:close/>
                  <a:moveTo>
                    <a:pt x="5604047" y="3998994"/>
                  </a:moveTo>
                  <a:cubicBezTo>
                    <a:pt x="5286571" y="3999159"/>
                    <a:pt x="5320824" y="3999159"/>
                    <a:pt x="5288007" y="3999111"/>
                  </a:cubicBezTo>
                  <a:cubicBezTo>
                    <a:pt x="5287207" y="3923659"/>
                    <a:pt x="5282357" y="3571158"/>
                    <a:pt x="5282334" y="3569463"/>
                  </a:cubicBezTo>
                  <a:cubicBezTo>
                    <a:pt x="5284053" y="3569463"/>
                    <a:pt x="5600116" y="3568663"/>
                    <a:pt x="5654920" y="3568945"/>
                  </a:cubicBezTo>
                  <a:cubicBezTo>
                    <a:pt x="5663559" y="4067903"/>
                    <a:pt x="5687830" y="3998994"/>
                    <a:pt x="5604047" y="3998994"/>
                  </a:cubicBezTo>
                  <a:close/>
                  <a:moveTo>
                    <a:pt x="5282593" y="4897711"/>
                  </a:moveTo>
                  <a:cubicBezTo>
                    <a:pt x="5180989" y="4897946"/>
                    <a:pt x="5062813" y="4900653"/>
                    <a:pt x="4909889" y="4898182"/>
                  </a:cubicBezTo>
                  <a:cubicBezTo>
                    <a:pt x="4904875" y="4603693"/>
                    <a:pt x="4908030" y="4662906"/>
                    <a:pt x="4905087" y="4474417"/>
                  </a:cubicBezTo>
                  <a:cubicBezTo>
                    <a:pt x="4904969" y="4467686"/>
                    <a:pt x="4877003" y="4470440"/>
                    <a:pt x="5275766" y="4471475"/>
                  </a:cubicBezTo>
                  <a:cubicBezTo>
                    <a:pt x="5281863" y="4856902"/>
                    <a:pt x="5281698" y="4848124"/>
                    <a:pt x="5282593" y="4897711"/>
                  </a:cubicBezTo>
                  <a:close/>
                  <a:moveTo>
                    <a:pt x="4904663" y="4448694"/>
                  </a:moveTo>
                  <a:cubicBezTo>
                    <a:pt x="4897531" y="3996264"/>
                    <a:pt x="4896236" y="4019516"/>
                    <a:pt x="4897907" y="4019516"/>
                  </a:cubicBezTo>
                  <a:cubicBezTo>
                    <a:pt x="5044851" y="4020128"/>
                    <a:pt x="5051160" y="4019375"/>
                    <a:pt x="5180283" y="4020410"/>
                  </a:cubicBezTo>
                  <a:cubicBezTo>
                    <a:pt x="5297589" y="4021352"/>
                    <a:pt x="5267338" y="3942840"/>
                    <a:pt x="5275389" y="4449612"/>
                  </a:cubicBezTo>
                  <a:cubicBezTo>
                    <a:pt x="5188193" y="4449353"/>
                    <a:pt x="5093157" y="4447446"/>
                    <a:pt x="4904663" y="4448694"/>
                  </a:cubicBezTo>
                  <a:close/>
                  <a:moveTo>
                    <a:pt x="4896612" y="3992616"/>
                  </a:moveTo>
                  <a:cubicBezTo>
                    <a:pt x="4886042" y="3533432"/>
                    <a:pt x="4893081" y="3571134"/>
                    <a:pt x="4897907" y="3571134"/>
                  </a:cubicBezTo>
                  <a:cubicBezTo>
                    <a:pt x="5337185" y="3572946"/>
                    <a:pt x="5262677" y="3534985"/>
                    <a:pt x="5264396" y="3671933"/>
                  </a:cubicBezTo>
                  <a:cubicBezTo>
                    <a:pt x="5266091" y="3819895"/>
                    <a:pt x="5267291" y="3850561"/>
                    <a:pt x="5268633" y="3993086"/>
                  </a:cubicBezTo>
                  <a:cubicBezTo>
                    <a:pt x="5268704" y="4001889"/>
                    <a:pt x="4896777" y="4000524"/>
                    <a:pt x="4896612" y="3992616"/>
                  </a:cubicBezTo>
                  <a:close/>
                  <a:moveTo>
                    <a:pt x="5180236" y="3548541"/>
                  </a:moveTo>
                  <a:cubicBezTo>
                    <a:pt x="4838207" y="3553601"/>
                    <a:pt x="4891480" y="3562214"/>
                    <a:pt x="4890657" y="3511026"/>
                  </a:cubicBezTo>
                  <a:cubicBezTo>
                    <a:pt x="4883971" y="3073635"/>
                    <a:pt x="4877709" y="3121293"/>
                    <a:pt x="4897907" y="3121411"/>
                  </a:cubicBezTo>
                  <a:cubicBezTo>
                    <a:pt x="5323460" y="3124258"/>
                    <a:pt x="5257286" y="3100065"/>
                    <a:pt x="5258699" y="3190391"/>
                  </a:cubicBezTo>
                  <a:cubicBezTo>
                    <a:pt x="5261100" y="3343813"/>
                    <a:pt x="5259664" y="3351109"/>
                    <a:pt x="5262183" y="3511450"/>
                  </a:cubicBezTo>
                  <a:cubicBezTo>
                    <a:pt x="5262889" y="3557531"/>
                    <a:pt x="5279203" y="3547058"/>
                    <a:pt x="5180236" y="3548541"/>
                  </a:cubicBezTo>
                  <a:close/>
                  <a:moveTo>
                    <a:pt x="4885383" y="4448811"/>
                  </a:moveTo>
                  <a:cubicBezTo>
                    <a:pt x="4810546" y="4449211"/>
                    <a:pt x="4816573" y="4449141"/>
                    <a:pt x="4510420" y="4449282"/>
                  </a:cubicBezTo>
                  <a:cubicBezTo>
                    <a:pt x="4507901" y="4273243"/>
                    <a:pt x="4510938" y="4331421"/>
                    <a:pt x="4505359" y="4022693"/>
                  </a:cubicBezTo>
                  <a:cubicBezTo>
                    <a:pt x="4657293" y="4022058"/>
                    <a:pt x="4589259" y="4018222"/>
                    <a:pt x="4877944" y="4019445"/>
                  </a:cubicBezTo>
                  <a:cubicBezTo>
                    <a:pt x="4879333" y="4080565"/>
                    <a:pt x="4885172" y="4435279"/>
                    <a:pt x="4885383" y="4448811"/>
                  </a:cubicBezTo>
                  <a:close/>
                  <a:moveTo>
                    <a:pt x="4504959" y="4000806"/>
                  </a:moveTo>
                  <a:cubicBezTo>
                    <a:pt x="4497425" y="3567369"/>
                    <a:pt x="4499026" y="3681958"/>
                    <a:pt x="4497072" y="3572123"/>
                  </a:cubicBezTo>
                  <a:cubicBezTo>
                    <a:pt x="4649477" y="3571958"/>
                    <a:pt x="4640179" y="3570075"/>
                    <a:pt x="4872200" y="3571040"/>
                  </a:cubicBezTo>
                  <a:cubicBezTo>
                    <a:pt x="4873354" y="3675228"/>
                    <a:pt x="4871730" y="3759270"/>
                    <a:pt x="4877356" y="3993204"/>
                  </a:cubicBezTo>
                  <a:cubicBezTo>
                    <a:pt x="4877426" y="3997605"/>
                    <a:pt x="4910196" y="3999064"/>
                    <a:pt x="4504959" y="4000806"/>
                  </a:cubicBezTo>
                  <a:close/>
                  <a:moveTo>
                    <a:pt x="4496672" y="3550282"/>
                  </a:moveTo>
                  <a:cubicBezTo>
                    <a:pt x="4493635" y="3369513"/>
                    <a:pt x="4495260" y="3372431"/>
                    <a:pt x="4491352" y="3121270"/>
                  </a:cubicBezTo>
                  <a:cubicBezTo>
                    <a:pt x="4931736" y="3121199"/>
                    <a:pt x="4864384" y="3097805"/>
                    <a:pt x="4865821" y="3190391"/>
                  </a:cubicBezTo>
                  <a:cubicBezTo>
                    <a:pt x="4868033" y="3332893"/>
                    <a:pt x="4868716" y="3345649"/>
                    <a:pt x="4871353" y="3511403"/>
                  </a:cubicBezTo>
                  <a:cubicBezTo>
                    <a:pt x="4872177" y="3562332"/>
                    <a:pt x="4931995" y="3549812"/>
                    <a:pt x="4496672" y="3550282"/>
                  </a:cubicBezTo>
                  <a:close/>
                  <a:moveTo>
                    <a:pt x="4491470" y="4471122"/>
                  </a:moveTo>
                  <a:cubicBezTo>
                    <a:pt x="4493847" y="4628945"/>
                    <a:pt x="4499709" y="4737228"/>
                    <a:pt x="4499827" y="4898770"/>
                  </a:cubicBezTo>
                  <a:cubicBezTo>
                    <a:pt x="4376071" y="4899005"/>
                    <a:pt x="4327082" y="4897311"/>
                    <a:pt x="4124675" y="4897311"/>
                  </a:cubicBezTo>
                  <a:cubicBezTo>
                    <a:pt x="4119873" y="4721578"/>
                    <a:pt x="4122321" y="4628992"/>
                    <a:pt x="4119731" y="4471028"/>
                  </a:cubicBezTo>
                  <a:cubicBezTo>
                    <a:pt x="4167967" y="4471334"/>
                    <a:pt x="4178160" y="4471263"/>
                    <a:pt x="4491470" y="4471122"/>
                  </a:cubicBezTo>
                  <a:close/>
                  <a:moveTo>
                    <a:pt x="4192191" y="4449400"/>
                  </a:moveTo>
                  <a:cubicBezTo>
                    <a:pt x="4099415" y="4449400"/>
                    <a:pt x="4121050" y="4475947"/>
                    <a:pt x="4116153" y="4313699"/>
                  </a:cubicBezTo>
                  <a:cubicBezTo>
                    <a:pt x="4113257" y="4218007"/>
                    <a:pt x="4111162" y="4110501"/>
                    <a:pt x="4111657" y="4022058"/>
                  </a:cubicBezTo>
                  <a:cubicBezTo>
                    <a:pt x="4124581" y="4022128"/>
                    <a:pt x="4438620" y="4022811"/>
                    <a:pt x="4486055" y="4022740"/>
                  </a:cubicBezTo>
                  <a:cubicBezTo>
                    <a:pt x="4491587" y="4329867"/>
                    <a:pt x="4488715" y="4280421"/>
                    <a:pt x="4491140" y="4449282"/>
                  </a:cubicBezTo>
                  <a:lnTo>
                    <a:pt x="4192191" y="4449400"/>
                  </a:lnTo>
                  <a:close/>
                  <a:moveTo>
                    <a:pt x="4112504" y="5277631"/>
                  </a:moveTo>
                  <a:cubicBezTo>
                    <a:pt x="4112598" y="5364050"/>
                    <a:pt x="4179879" y="5350776"/>
                    <a:pt x="3768639" y="5349129"/>
                  </a:cubicBezTo>
                  <a:cubicBezTo>
                    <a:pt x="3741166" y="5349011"/>
                    <a:pt x="3731750" y="5411495"/>
                    <a:pt x="3734669" y="4956853"/>
                  </a:cubicBezTo>
                  <a:cubicBezTo>
                    <a:pt x="3734975" y="4906748"/>
                    <a:pt x="3675534" y="4919175"/>
                    <a:pt x="4106030" y="4919175"/>
                  </a:cubicBezTo>
                  <a:cubicBezTo>
                    <a:pt x="4109279" y="5026987"/>
                    <a:pt x="4112316" y="5107216"/>
                    <a:pt x="4112504" y="5277631"/>
                  </a:cubicBezTo>
                  <a:close/>
                  <a:moveTo>
                    <a:pt x="3734834" y="4897523"/>
                  </a:moveTo>
                  <a:cubicBezTo>
                    <a:pt x="3734528" y="4697008"/>
                    <a:pt x="3727583" y="4629157"/>
                    <a:pt x="3725582" y="4471334"/>
                  </a:cubicBezTo>
                  <a:cubicBezTo>
                    <a:pt x="3901834" y="4469122"/>
                    <a:pt x="3828245" y="4468581"/>
                    <a:pt x="4100427" y="4470887"/>
                  </a:cubicBezTo>
                  <a:cubicBezTo>
                    <a:pt x="4103182" y="4639724"/>
                    <a:pt x="4100404" y="4714706"/>
                    <a:pt x="4105348" y="4897311"/>
                  </a:cubicBezTo>
                  <a:cubicBezTo>
                    <a:pt x="3771087" y="4897334"/>
                    <a:pt x="3871207" y="4897311"/>
                    <a:pt x="3734834" y="4897523"/>
                  </a:cubicBezTo>
                  <a:close/>
                  <a:moveTo>
                    <a:pt x="4051085" y="4448482"/>
                  </a:moveTo>
                  <a:cubicBezTo>
                    <a:pt x="3960593" y="4447258"/>
                    <a:pt x="3861179" y="4447140"/>
                    <a:pt x="3768474" y="4448764"/>
                  </a:cubicBezTo>
                  <a:cubicBezTo>
                    <a:pt x="3697238" y="4450012"/>
                    <a:pt x="3736552" y="4503882"/>
                    <a:pt x="3720615" y="4020975"/>
                  </a:cubicBezTo>
                  <a:cubicBezTo>
                    <a:pt x="4037549" y="4020246"/>
                    <a:pt x="3945692" y="4020646"/>
                    <a:pt x="4092377" y="4021893"/>
                  </a:cubicBezTo>
                  <a:cubicBezTo>
                    <a:pt x="4089740" y="4503482"/>
                    <a:pt x="4132561" y="4449470"/>
                    <a:pt x="4051085" y="4448482"/>
                  </a:cubicBezTo>
                  <a:close/>
                  <a:moveTo>
                    <a:pt x="4092565" y="3992804"/>
                  </a:moveTo>
                  <a:cubicBezTo>
                    <a:pt x="4092471" y="4004736"/>
                    <a:pt x="4130513" y="3997535"/>
                    <a:pt x="3768545" y="3998970"/>
                  </a:cubicBezTo>
                  <a:cubicBezTo>
                    <a:pt x="3701900" y="3999159"/>
                    <a:pt x="3718402" y="4065149"/>
                    <a:pt x="3713152" y="3668873"/>
                  </a:cubicBezTo>
                  <a:cubicBezTo>
                    <a:pt x="3711669" y="3551789"/>
                    <a:pt x="3697121" y="3570828"/>
                    <a:pt x="3768450" y="3571887"/>
                  </a:cubicBezTo>
                  <a:cubicBezTo>
                    <a:pt x="3856659" y="3573299"/>
                    <a:pt x="3889522" y="3572970"/>
                    <a:pt x="4087857" y="3573017"/>
                  </a:cubicBezTo>
                  <a:cubicBezTo>
                    <a:pt x="4092777" y="3884215"/>
                    <a:pt x="4093389" y="3894006"/>
                    <a:pt x="4092565" y="3992804"/>
                  </a:cubicBezTo>
                  <a:close/>
                  <a:moveTo>
                    <a:pt x="3711481" y="3549294"/>
                  </a:moveTo>
                  <a:cubicBezTo>
                    <a:pt x="3708703" y="3368642"/>
                    <a:pt x="3707973" y="3344872"/>
                    <a:pt x="3704536" y="3120564"/>
                  </a:cubicBezTo>
                  <a:cubicBezTo>
                    <a:pt x="3808871" y="3119881"/>
                    <a:pt x="3842111" y="3117786"/>
                    <a:pt x="4079358" y="3120258"/>
                  </a:cubicBezTo>
                  <a:cubicBezTo>
                    <a:pt x="4084396" y="3449413"/>
                    <a:pt x="4082772" y="3252616"/>
                    <a:pt x="4087503" y="3551177"/>
                  </a:cubicBezTo>
                  <a:cubicBezTo>
                    <a:pt x="3703759" y="3551106"/>
                    <a:pt x="3868547" y="3550753"/>
                    <a:pt x="3711481" y="3549294"/>
                  </a:cubicBezTo>
                  <a:close/>
                  <a:moveTo>
                    <a:pt x="3705360" y="4314052"/>
                  </a:moveTo>
                  <a:cubicBezTo>
                    <a:pt x="3704795" y="4488208"/>
                    <a:pt x="3784600" y="4450835"/>
                    <a:pt x="3332916" y="4450129"/>
                  </a:cubicBezTo>
                  <a:cubicBezTo>
                    <a:pt x="3328325" y="4157570"/>
                    <a:pt x="3327243" y="4086519"/>
                    <a:pt x="3326159" y="4023211"/>
                  </a:cubicBezTo>
                  <a:cubicBezTo>
                    <a:pt x="3499964" y="4023164"/>
                    <a:pt x="3420112" y="4021493"/>
                    <a:pt x="3701264" y="4021022"/>
                  </a:cubicBezTo>
                  <a:cubicBezTo>
                    <a:pt x="3703854" y="4098474"/>
                    <a:pt x="3705713" y="4200686"/>
                    <a:pt x="3705360" y="4314052"/>
                  </a:cubicBezTo>
                  <a:close/>
                  <a:moveTo>
                    <a:pt x="3627345" y="3999229"/>
                  </a:moveTo>
                  <a:cubicBezTo>
                    <a:pt x="3292401" y="3999229"/>
                    <a:pt x="3325901" y="4008243"/>
                    <a:pt x="3325618" y="3992733"/>
                  </a:cubicBezTo>
                  <a:cubicBezTo>
                    <a:pt x="3317167" y="3515734"/>
                    <a:pt x="3316955" y="3572452"/>
                    <a:pt x="3344898" y="3572452"/>
                  </a:cubicBezTo>
                  <a:cubicBezTo>
                    <a:pt x="3763248" y="3572452"/>
                    <a:pt x="3692177" y="3540021"/>
                    <a:pt x="3693849" y="3669250"/>
                  </a:cubicBezTo>
                  <a:cubicBezTo>
                    <a:pt x="3695896" y="3823849"/>
                    <a:pt x="3696932" y="3898195"/>
                    <a:pt x="3700299" y="3993392"/>
                  </a:cubicBezTo>
                  <a:cubicBezTo>
                    <a:pt x="3700581" y="4001088"/>
                    <a:pt x="3711552" y="3999229"/>
                    <a:pt x="3627345" y="3999229"/>
                  </a:cubicBezTo>
                  <a:close/>
                  <a:moveTo>
                    <a:pt x="3627345" y="3548964"/>
                  </a:moveTo>
                  <a:cubicBezTo>
                    <a:pt x="3272604" y="3548964"/>
                    <a:pt x="3322110" y="3565956"/>
                    <a:pt x="3321216" y="3511003"/>
                  </a:cubicBezTo>
                  <a:cubicBezTo>
                    <a:pt x="3314201" y="3062880"/>
                    <a:pt x="3296098" y="3120634"/>
                    <a:pt x="3344875" y="3120634"/>
                  </a:cubicBezTo>
                  <a:cubicBezTo>
                    <a:pt x="3596365" y="3120752"/>
                    <a:pt x="3638197" y="3120869"/>
                    <a:pt x="3685256" y="3120658"/>
                  </a:cubicBezTo>
                  <a:cubicBezTo>
                    <a:pt x="3692883" y="3619992"/>
                    <a:pt x="3719202" y="3548964"/>
                    <a:pt x="3627345" y="3548964"/>
                  </a:cubicBezTo>
                  <a:close/>
                  <a:moveTo>
                    <a:pt x="3313636" y="4450082"/>
                  </a:moveTo>
                  <a:cubicBezTo>
                    <a:pt x="3206806" y="4449659"/>
                    <a:pt x="3093526" y="4444575"/>
                    <a:pt x="2940862" y="4448482"/>
                  </a:cubicBezTo>
                  <a:cubicBezTo>
                    <a:pt x="2939026" y="4309604"/>
                    <a:pt x="2942627" y="4196732"/>
                    <a:pt x="2935847" y="4022246"/>
                  </a:cubicBezTo>
                  <a:cubicBezTo>
                    <a:pt x="3017394" y="4023729"/>
                    <a:pt x="3061981" y="4023305"/>
                    <a:pt x="3306832" y="4023211"/>
                  </a:cubicBezTo>
                  <a:cubicBezTo>
                    <a:pt x="3308315" y="4107535"/>
                    <a:pt x="3309022" y="4155123"/>
                    <a:pt x="3313636" y="4450082"/>
                  </a:cubicBezTo>
                  <a:close/>
                  <a:moveTo>
                    <a:pt x="2928974" y="3547552"/>
                  </a:moveTo>
                  <a:cubicBezTo>
                    <a:pt x="2927090" y="3387964"/>
                    <a:pt x="2923418" y="3336894"/>
                    <a:pt x="2920616" y="3121246"/>
                  </a:cubicBezTo>
                  <a:cubicBezTo>
                    <a:pt x="2946724" y="3121246"/>
                    <a:pt x="3187149" y="3120964"/>
                    <a:pt x="3293296" y="3120681"/>
                  </a:cubicBezTo>
                  <a:cubicBezTo>
                    <a:pt x="3296898" y="3373160"/>
                    <a:pt x="3300359" y="3365441"/>
                    <a:pt x="3302501" y="3550424"/>
                  </a:cubicBezTo>
                  <a:cubicBezTo>
                    <a:pt x="3127166" y="3549459"/>
                    <a:pt x="3295980" y="3547246"/>
                    <a:pt x="2928974" y="3547552"/>
                  </a:cubicBezTo>
                  <a:close/>
                  <a:moveTo>
                    <a:pt x="2921087" y="4449023"/>
                  </a:moveTo>
                  <a:cubicBezTo>
                    <a:pt x="2745282" y="4454083"/>
                    <a:pt x="2651259" y="4448529"/>
                    <a:pt x="2551562" y="4447705"/>
                  </a:cubicBezTo>
                  <a:cubicBezTo>
                    <a:pt x="2543582" y="3942063"/>
                    <a:pt x="2513378" y="4023776"/>
                    <a:pt x="2639135" y="4021752"/>
                  </a:cubicBezTo>
                  <a:cubicBezTo>
                    <a:pt x="2732028" y="4020246"/>
                    <a:pt x="2820637" y="4020104"/>
                    <a:pt x="2916520" y="4021916"/>
                  </a:cubicBezTo>
                  <a:cubicBezTo>
                    <a:pt x="2920899" y="4134153"/>
                    <a:pt x="2922759" y="4448953"/>
                    <a:pt x="2921087" y="4449023"/>
                  </a:cubicBezTo>
                  <a:close/>
                  <a:moveTo>
                    <a:pt x="2780193" y="3547670"/>
                  </a:moveTo>
                  <a:cubicBezTo>
                    <a:pt x="2648975" y="3547670"/>
                    <a:pt x="2644973" y="3549200"/>
                    <a:pt x="2535554" y="3549506"/>
                  </a:cubicBezTo>
                  <a:cubicBezTo>
                    <a:pt x="2531411" y="3250263"/>
                    <a:pt x="2530634" y="3197569"/>
                    <a:pt x="2529316" y="3123246"/>
                  </a:cubicBezTo>
                  <a:cubicBezTo>
                    <a:pt x="2961978" y="3121929"/>
                    <a:pt x="2900795" y="3093687"/>
                    <a:pt x="2902325" y="3190414"/>
                  </a:cubicBezTo>
                  <a:cubicBezTo>
                    <a:pt x="2909105" y="3623193"/>
                    <a:pt x="2945240" y="3547529"/>
                    <a:pt x="2780193" y="3547670"/>
                  </a:cubicBezTo>
                  <a:close/>
                  <a:moveTo>
                    <a:pt x="2532305" y="4447587"/>
                  </a:moveTo>
                  <a:cubicBezTo>
                    <a:pt x="2352616" y="4446693"/>
                    <a:pt x="2341481" y="4452412"/>
                    <a:pt x="2158637" y="4450788"/>
                  </a:cubicBezTo>
                  <a:cubicBezTo>
                    <a:pt x="2149762" y="3953901"/>
                    <a:pt x="2120288" y="4019940"/>
                    <a:pt x="2215512" y="4019940"/>
                  </a:cubicBezTo>
                  <a:cubicBezTo>
                    <a:pt x="2354452" y="4019940"/>
                    <a:pt x="2357324" y="4022881"/>
                    <a:pt x="2497794" y="4022881"/>
                  </a:cubicBezTo>
                  <a:cubicBezTo>
                    <a:pt x="2535366" y="4022881"/>
                    <a:pt x="2524678" y="3964633"/>
                    <a:pt x="2532305" y="4447587"/>
                  </a:cubicBezTo>
                  <a:close/>
                  <a:moveTo>
                    <a:pt x="2497794" y="4001041"/>
                  </a:moveTo>
                  <a:cubicBezTo>
                    <a:pt x="2495699" y="4001041"/>
                    <a:pt x="2149291" y="3999935"/>
                    <a:pt x="2149268" y="3992969"/>
                  </a:cubicBezTo>
                  <a:cubicBezTo>
                    <a:pt x="2148255" y="3507214"/>
                    <a:pt x="2107247" y="3572687"/>
                    <a:pt x="2215512" y="3572687"/>
                  </a:cubicBezTo>
                  <a:cubicBezTo>
                    <a:pt x="2576869" y="3572687"/>
                    <a:pt x="2516721" y="3538774"/>
                    <a:pt x="2517404" y="3671862"/>
                  </a:cubicBezTo>
                  <a:cubicBezTo>
                    <a:pt x="2519381" y="4051123"/>
                    <a:pt x="2538332" y="4001041"/>
                    <a:pt x="2497794" y="4001041"/>
                  </a:cubicBezTo>
                  <a:close/>
                  <a:moveTo>
                    <a:pt x="2497794" y="3549576"/>
                  </a:moveTo>
                  <a:cubicBezTo>
                    <a:pt x="2086295" y="3549576"/>
                    <a:pt x="2141405" y="3567745"/>
                    <a:pt x="2140510" y="3511097"/>
                  </a:cubicBezTo>
                  <a:cubicBezTo>
                    <a:pt x="2137991" y="3350779"/>
                    <a:pt x="2141193" y="3350685"/>
                    <a:pt x="2138674" y="3189991"/>
                  </a:cubicBezTo>
                  <a:cubicBezTo>
                    <a:pt x="2137332" y="3104395"/>
                    <a:pt x="2121819" y="3121881"/>
                    <a:pt x="2215512" y="3121881"/>
                  </a:cubicBezTo>
                  <a:cubicBezTo>
                    <a:pt x="2569547" y="3121881"/>
                    <a:pt x="2509776" y="3101547"/>
                    <a:pt x="2511165" y="3190367"/>
                  </a:cubicBezTo>
                  <a:cubicBezTo>
                    <a:pt x="2517733" y="3605000"/>
                    <a:pt x="2522183" y="3549576"/>
                    <a:pt x="2497794" y="3549576"/>
                  </a:cubicBezTo>
                  <a:close/>
                  <a:moveTo>
                    <a:pt x="2139333" y="4450577"/>
                  </a:moveTo>
                  <a:cubicBezTo>
                    <a:pt x="1999546" y="4448788"/>
                    <a:pt x="2095923" y="4446764"/>
                    <a:pt x="1766088" y="4448035"/>
                  </a:cubicBezTo>
                  <a:cubicBezTo>
                    <a:pt x="1757755" y="3957267"/>
                    <a:pt x="1740899" y="4019940"/>
                    <a:pt x="1792125" y="4019516"/>
                  </a:cubicBezTo>
                  <a:cubicBezTo>
                    <a:pt x="1877414" y="4018833"/>
                    <a:pt x="1947167" y="4018575"/>
                    <a:pt x="2074242" y="4019422"/>
                  </a:cubicBezTo>
                  <a:cubicBezTo>
                    <a:pt x="2143759" y="4019963"/>
                    <a:pt x="2130223" y="3947618"/>
                    <a:pt x="2139333" y="4450577"/>
                  </a:cubicBezTo>
                  <a:close/>
                  <a:moveTo>
                    <a:pt x="1753847" y="4921599"/>
                  </a:moveTo>
                  <a:cubicBezTo>
                    <a:pt x="1760062" y="5252284"/>
                    <a:pt x="1758508" y="5221571"/>
                    <a:pt x="1759921" y="5347811"/>
                  </a:cubicBezTo>
                  <a:cubicBezTo>
                    <a:pt x="1699702" y="5346987"/>
                    <a:pt x="1682682" y="5347176"/>
                    <a:pt x="1386417" y="5347105"/>
                  </a:cubicBezTo>
                  <a:cubicBezTo>
                    <a:pt x="1383804" y="5229267"/>
                    <a:pt x="1381308" y="5197330"/>
                    <a:pt x="1379331" y="4919787"/>
                  </a:cubicBezTo>
                  <a:cubicBezTo>
                    <a:pt x="1381944" y="4919810"/>
                    <a:pt x="1751893" y="4921599"/>
                    <a:pt x="1753847" y="4921599"/>
                  </a:cubicBezTo>
                  <a:close/>
                  <a:moveTo>
                    <a:pt x="1379166" y="4897946"/>
                  </a:moveTo>
                  <a:cubicBezTo>
                    <a:pt x="1378625" y="4838874"/>
                    <a:pt x="1378036" y="4808091"/>
                    <a:pt x="1372904" y="4474417"/>
                  </a:cubicBezTo>
                  <a:cubicBezTo>
                    <a:pt x="1372740" y="4463426"/>
                    <a:pt x="1353318" y="4471263"/>
                    <a:pt x="1747161" y="4469969"/>
                  </a:cubicBezTo>
                  <a:cubicBezTo>
                    <a:pt x="1749586" y="4616354"/>
                    <a:pt x="1749704" y="4692324"/>
                    <a:pt x="1753447" y="4899759"/>
                  </a:cubicBezTo>
                  <a:cubicBezTo>
                    <a:pt x="1751516" y="4899735"/>
                    <a:pt x="1380955" y="4897946"/>
                    <a:pt x="1379166" y="4897946"/>
                  </a:cubicBezTo>
                  <a:close/>
                  <a:moveTo>
                    <a:pt x="1650878" y="5369016"/>
                  </a:moveTo>
                  <a:cubicBezTo>
                    <a:pt x="1794055" y="5369016"/>
                    <a:pt x="1757049" y="5291233"/>
                    <a:pt x="1764370" y="5759620"/>
                  </a:cubicBezTo>
                  <a:cubicBezTo>
                    <a:pt x="1765311" y="5819492"/>
                    <a:pt x="1814771" y="5797534"/>
                    <a:pt x="1392655" y="5796005"/>
                  </a:cubicBezTo>
                  <a:cubicBezTo>
                    <a:pt x="1389877" y="5651384"/>
                    <a:pt x="1390348" y="5540654"/>
                    <a:pt x="1386888" y="5368969"/>
                  </a:cubicBezTo>
                  <a:lnTo>
                    <a:pt x="1650878" y="5369016"/>
                  </a:lnTo>
                  <a:close/>
                  <a:moveTo>
                    <a:pt x="2074359" y="3997558"/>
                  </a:moveTo>
                  <a:cubicBezTo>
                    <a:pt x="1987940" y="3996876"/>
                    <a:pt x="1890527" y="3996805"/>
                    <a:pt x="1791937" y="3997605"/>
                  </a:cubicBezTo>
                  <a:cubicBezTo>
                    <a:pt x="1742312" y="3998005"/>
                    <a:pt x="1758155" y="4062984"/>
                    <a:pt x="1750951" y="3570146"/>
                  </a:cubicBezTo>
                  <a:cubicBezTo>
                    <a:pt x="1897566" y="3573299"/>
                    <a:pt x="1810581" y="3573652"/>
                    <a:pt x="2122336" y="3572781"/>
                  </a:cubicBezTo>
                  <a:cubicBezTo>
                    <a:pt x="2132271" y="4064820"/>
                    <a:pt x="2151292" y="3998076"/>
                    <a:pt x="2074359" y="3997558"/>
                  </a:cubicBezTo>
                  <a:close/>
                  <a:moveTo>
                    <a:pt x="1746808" y="4448105"/>
                  </a:moveTo>
                  <a:cubicBezTo>
                    <a:pt x="1520248" y="4448929"/>
                    <a:pt x="1537645" y="4446952"/>
                    <a:pt x="1372457" y="4446928"/>
                  </a:cubicBezTo>
                  <a:cubicBezTo>
                    <a:pt x="1364641" y="3989980"/>
                    <a:pt x="1360192" y="4020952"/>
                    <a:pt x="1368549" y="4020928"/>
                  </a:cubicBezTo>
                  <a:cubicBezTo>
                    <a:pt x="1371327" y="4020928"/>
                    <a:pt x="1736285" y="4019893"/>
                    <a:pt x="1738333" y="4019869"/>
                  </a:cubicBezTo>
                  <a:cubicBezTo>
                    <a:pt x="1742006" y="4246602"/>
                    <a:pt x="1745796" y="4389716"/>
                    <a:pt x="1746808" y="4448105"/>
                  </a:cubicBezTo>
                  <a:close/>
                  <a:moveTo>
                    <a:pt x="1363747" y="3992851"/>
                  </a:moveTo>
                  <a:cubicBezTo>
                    <a:pt x="1362452" y="3898077"/>
                    <a:pt x="1354895" y="3570899"/>
                    <a:pt x="1368573" y="3570899"/>
                  </a:cubicBezTo>
                  <a:cubicBezTo>
                    <a:pt x="1804578" y="3570899"/>
                    <a:pt x="1731365" y="3536373"/>
                    <a:pt x="1733060" y="3671933"/>
                  </a:cubicBezTo>
                  <a:cubicBezTo>
                    <a:pt x="1734520" y="3788829"/>
                    <a:pt x="1735414" y="3837781"/>
                    <a:pt x="1738004" y="3998005"/>
                  </a:cubicBezTo>
                  <a:cubicBezTo>
                    <a:pt x="1317324" y="4000406"/>
                    <a:pt x="1363864" y="4001583"/>
                    <a:pt x="1363747" y="3992851"/>
                  </a:cubicBezTo>
                  <a:close/>
                  <a:moveTo>
                    <a:pt x="1650878" y="3547340"/>
                  </a:moveTo>
                  <a:cubicBezTo>
                    <a:pt x="1305930" y="3547340"/>
                    <a:pt x="1360616" y="3566380"/>
                    <a:pt x="1359745" y="3511003"/>
                  </a:cubicBezTo>
                  <a:cubicBezTo>
                    <a:pt x="1352918" y="3074177"/>
                    <a:pt x="1340747" y="3121199"/>
                    <a:pt x="1368549" y="3121199"/>
                  </a:cubicBezTo>
                  <a:cubicBezTo>
                    <a:pt x="1789677" y="3121199"/>
                    <a:pt x="1723526" y="3100065"/>
                    <a:pt x="1724938" y="3190414"/>
                  </a:cubicBezTo>
                  <a:cubicBezTo>
                    <a:pt x="1731601" y="3614861"/>
                    <a:pt x="1753659" y="3547340"/>
                    <a:pt x="1650878" y="3547340"/>
                  </a:cubicBezTo>
                  <a:close/>
                  <a:moveTo>
                    <a:pt x="1353530" y="4468792"/>
                  </a:moveTo>
                  <a:cubicBezTo>
                    <a:pt x="1353553" y="4470863"/>
                    <a:pt x="1359250" y="4830143"/>
                    <a:pt x="1359862" y="4897946"/>
                  </a:cubicBezTo>
                  <a:cubicBezTo>
                    <a:pt x="1242981" y="4897899"/>
                    <a:pt x="1382368" y="4897687"/>
                    <a:pt x="987842" y="4896652"/>
                  </a:cubicBezTo>
                  <a:cubicBezTo>
                    <a:pt x="986994" y="4830943"/>
                    <a:pt x="986029" y="4772907"/>
                    <a:pt x="981344" y="4474440"/>
                  </a:cubicBezTo>
                  <a:cubicBezTo>
                    <a:pt x="981297" y="4470087"/>
                    <a:pt x="948999" y="4469145"/>
                    <a:pt x="1353530" y="4468792"/>
                  </a:cubicBezTo>
                  <a:close/>
                  <a:moveTo>
                    <a:pt x="1360051" y="4919787"/>
                  </a:moveTo>
                  <a:cubicBezTo>
                    <a:pt x="1362169" y="5209404"/>
                    <a:pt x="1364547" y="5230891"/>
                    <a:pt x="1367113" y="5347105"/>
                  </a:cubicBezTo>
                  <a:cubicBezTo>
                    <a:pt x="1365089" y="5347105"/>
                    <a:pt x="997023" y="5347811"/>
                    <a:pt x="994245" y="5347835"/>
                  </a:cubicBezTo>
                  <a:cubicBezTo>
                    <a:pt x="988077" y="4947440"/>
                    <a:pt x="990196" y="5086906"/>
                    <a:pt x="988101" y="4918492"/>
                  </a:cubicBezTo>
                  <a:cubicBezTo>
                    <a:pt x="1343031" y="4919316"/>
                    <a:pt x="1228715" y="4919739"/>
                    <a:pt x="1360051" y="4919787"/>
                  </a:cubicBezTo>
                  <a:close/>
                  <a:moveTo>
                    <a:pt x="1367584" y="5368969"/>
                  </a:moveTo>
                  <a:cubicBezTo>
                    <a:pt x="1371256" y="5550868"/>
                    <a:pt x="1370197" y="5629285"/>
                    <a:pt x="1373375" y="5795957"/>
                  </a:cubicBezTo>
                  <a:cubicBezTo>
                    <a:pt x="1371021" y="5795957"/>
                    <a:pt x="1330389" y="5795793"/>
                    <a:pt x="999518" y="5796757"/>
                  </a:cubicBezTo>
                  <a:cubicBezTo>
                    <a:pt x="996293" y="5598502"/>
                    <a:pt x="998553" y="5627614"/>
                    <a:pt x="994598" y="5369698"/>
                  </a:cubicBezTo>
                  <a:cubicBezTo>
                    <a:pt x="999236" y="5369698"/>
                    <a:pt x="1344890" y="5368969"/>
                    <a:pt x="1367584" y="5368969"/>
                  </a:cubicBezTo>
                  <a:close/>
                  <a:moveTo>
                    <a:pt x="1368549" y="5817798"/>
                  </a:moveTo>
                  <a:cubicBezTo>
                    <a:pt x="1376482" y="5817798"/>
                    <a:pt x="1372834" y="5806454"/>
                    <a:pt x="1376765" y="5920408"/>
                  </a:cubicBezTo>
                  <a:cubicBezTo>
                    <a:pt x="1389359" y="6286207"/>
                    <a:pt x="1386558" y="6249305"/>
                    <a:pt x="1368549" y="6249305"/>
                  </a:cubicBezTo>
                  <a:cubicBezTo>
                    <a:pt x="1366219" y="6249305"/>
                    <a:pt x="1007946" y="6249376"/>
                    <a:pt x="1007711" y="6240903"/>
                  </a:cubicBezTo>
                  <a:cubicBezTo>
                    <a:pt x="1004768" y="6136833"/>
                    <a:pt x="1005003" y="6132526"/>
                    <a:pt x="999895" y="5818645"/>
                  </a:cubicBezTo>
                  <a:cubicBezTo>
                    <a:pt x="1002508" y="5818645"/>
                    <a:pt x="1366454" y="5817798"/>
                    <a:pt x="1368549" y="5817798"/>
                  </a:cubicBezTo>
                  <a:close/>
                  <a:moveTo>
                    <a:pt x="1086361" y="6268509"/>
                  </a:moveTo>
                  <a:cubicBezTo>
                    <a:pt x="1226878" y="6268509"/>
                    <a:pt x="1227373" y="6271169"/>
                    <a:pt x="1368573" y="6271169"/>
                  </a:cubicBezTo>
                  <a:cubicBezTo>
                    <a:pt x="1391313" y="6271169"/>
                    <a:pt x="1380037" y="6224029"/>
                    <a:pt x="1386676" y="6695851"/>
                  </a:cubicBezTo>
                  <a:cubicBezTo>
                    <a:pt x="1377495" y="6695828"/>
                    <a:pt x="1018822" y="6697852"/>
                    <a:pt x="1017080" y="6697875"/>
                  </a:cubicBezTo>
                  <a:cubicBezTo>
                    <a:pt x="1008676" y="6192116"/>
                    <a:pt x="981862" y="6268509"/>
                    <a:pt x="1086361" y="6268509"/>
                  </a:cubicBezTo>
                  <a:close/>
                  <a:moveTo>
                    <a:pt x="1393103" y="5817844"/>
                  </a:moveTo>
                  <a:cubicBezTo>
                    <a:pt x="1518530" y="5818339"/>
                    <a:pt x="1510996" y="5821893"/>
                    <a:pt x="1650878" y="5821893"/>
                  </a:cubicBezTo>
                  <a:cubicBezTo>
                    <a:pt x="1801306" y="5821893"/>
                    <a:pt x="1761874" y="5732720"/>
                    <a:pt x="1774587" y="6241562"/>
                  </a:cubicBezTo>
                  <a:cubicBezTo>
                    <a:pt x="1774822" y="6251047"/>
                    <a:pt x="1821834" y="6248552"/>
                    <a:pt x="1401766" y="6249281"/>
                  </a:cubicBezTo>
                  <a:cubicBezTo>
                    <a:pt x="1400777" y="6004592"/>
                    <a:pt x="1395174" y="5914196"/>
                    <a:pt x="1393103" y="5817844"/>
                  </a:cubicBezTo>
                  <a:close/>
                  <a:moveTo>
                    <a:pt x="1775316" y="6270510"/>
                  </a:moveTo>
                  <a:cubicBezTo>
                    <a:pt x="1781555" y="6526025"/>
                    <a:pt x="1776917" y="6543276"/>
                    <a:pt x="1778918" y="6697734"/>
                  </a:cubicBezTo>
                  <a:cubicBezTo>
                    <a:pt x="1432746" y="6697969"/>
                    <a:pt x="1566836" y="6696345"/>
                    <a:pt x="1405932" y="6695875"/>
                  </a:cubicBezTo>
                  <a:cubicBezTo>
                    <a:pt x="1405909" y="6694015"/>
                    <a:pt x="1401907" y="6272957"/>
                    <a:pt x="1401883" y="6271122"/>
                  </a:cubicBezTo>
                  <a:cubicBezTo>
                    <a:pt x="1507748" y="6270957"/>
                    <a:pt x="1619003" y="6268909"/>
                    <a:pt x="1775316" y="6270510"/>
                  </a:cubicBezTo>
                  <a:close/>
                  <a:moveTo>
                    <a:pt x="1779248" y="6719574"/>
                  </a:moveTo>
                  <a:cubicBezTo>
                    <a:pt x="1779271" y="6721316"/>
                    <a:pt x="1784898" y="7080902"/>
                    <a:pt x="1786569" y="7147716"/>
                  </a:cubicBezTo>
                  <a:cubicBezTo>
                    <a:pt x="1584421" y="7146398"/>
                    <a:pt x="1501933" y="7148469"/>
                    <a:pt x="1414219" y="7148728"/>
                  </a:cubicBezTo>
                  <a:cubicBezTo>
                    <a:pt x="1414195" y="7147057"/>
                    <a:pt x="1406403" y="6725317"/>
                    <a:pt x="1406286" y="6717739"/>
                  </a:cubicBezTo>
                  <a:cubicBezTo>
                    <a:pt x="1583339" y="6718303"/>
                    <a:pt x="1421281" y="6719833"/>
                    <a:pt x="1779248" y="6719574"/>
                  </a:cubicBezTo>
                  <a:close/>
                  <a:moveTo>
                    <a:pt x="1787111" y="7169603"/>
                  </a:moveTo>
                  <a:cubicBezTo>
                    <a:pt x="1794526" y="7442205"/>
                    <a:pt x="1792572" y="7470918"/>
                    <a:pt x="1793796" y="7597157"/>
                  </a:cubicBezTo>
                  <a:cubicBezTo>
                    <a:pt x="1649960" y="7595533"/>
                    <a:pt x="1473496" y="7597275"/>
                    <a:pt x="1420434" y="7597416"/>
                  </a:cubicBezTo>
                  <a:cubicBezTo>
                    <a:pt x="1419233" y="7477225"/>
                    <a:pt x="1420928" y="7482426"/>
                    <a:pt x="1414619" y="7170569"/>
                  </a:cubicBezTo>
                  <a:cubicBezTo>
                    <a:pt x="1530559" y="7170286"/>
                    <a:pt x="1573616" y="7168215"/>
                    <a:pt x="1787111" y="7169603"/>
                  </a:cubicBezTo>
                  <a:close/>
                  <a:moveTo>
                    <a:pt x="1791937" y="7619068"/>
                  </a:moveTo>
                  <a:cubicBezTo>
                    <a:pt x="1796715" y="7619091"/>
                    <a:pt x="1791630" y="7594239"/>
                    <a:pt x="1800505" y="8045539"/>
                  </a:cubicBezTo>
                  <a:cubicBezTo>
                    <a:pt x="1586469" y="8044339"/>
                    <a:pt x="1526440" y="8045633"/>
                    <a:pt x="1429733" y="8045892"/>
                  </a:cubicBezTo>
                  <a:cubicBezTo>
                    <a:pt x="1426390" y="7823278"/>
                    <a:pt x="1423118" y="7834057"/>
                    <a:pt x="1420646" y="7619303"/>
                  </a:cubicBezTo>
                  <a:cubicBezTo>
                    <a:pt x="1538069" y="7619045"/>
                    <a:pt x="1616414" y="7617397"/>
                    <a:pt x="1791937" y="7619068"/>
                  </a:cubicBezTo>
                  <a:close/>
                  <a:moveTo>
                    <a:pt x="1798552" y="6722987"/>
                  </a:moveTo>
                  <a:cubicBezTo>
                    <a:pt x="1798457" y="6716844"/>
                    <a:pt x="1768772" y="6719951"/>
                    <a:pt x="2175092" y="6720845"/>
                  </a:cubicBezTo>
                  <a:cubicBezTo>
                    <a:pt x="2175657" y="6755747"/>
                    <a:pt x="2180177" y="7137149"/>
                    <a:pt x="2180248" y="7147693"/>
                  </a:cubicBezTo>
                  <a:cubicBezTo>
                    <a:pt x="2068262" y="7147763"/>
                    <a:pt x="1947379" y="7148752"/>
                    <a:pt x="1805802" y="7147834"/>
                  </a:cubicBezTo>
                  <a:cubicBezTo>
                    <a:pt x="1804343" y="7087726"/>
                    <a:pt x="1804013" y="7057343"/>
                    <a:pt x="1798552" y="6722987"/>
                  </a:cubicBezTo>
                  <a:close/>
                  <a:moveTo>
                    <a:pt x="2180389" y="7169557"/>
                  </a:moveTo>
                  <a:cubicBezTo>
                    <a:pt x="2181260" y="7411139"/>
                    <a:pt x="2183849" y="7463528"/>
                    <a:pt x="2186509" y="7598075"/>
                  </a:cubicBezTo>
                  <a:cubicBezTo>
                    <a:pt x="1894694" y="7597840"/>
                    <a:pt x="1877367" y="7597934"/>
                    <a:pt x="1813100" y="7597346"/>
                  </a:cubicBezTo>
                  <a:cubicBezTo>
                    <a:pt x="1811994" y="7478778"/>
                    <a:pt x="1813665" y="7438652"/>
                    <a:pt x="1806414" y="7169721"/>
                  </a:cubicBezTo>
                  <a:cubicBezTo>
                    <a:pt x="1943118" y="7170569"/>
                    <a:pt x="2093922" y="7169627"/>
                    <a:pt x="2180389" y="7169557"/>
                  </a:cubicBezTo>
                  <a:close/>
                  <a:moveTo>
                    <a:pt x="1933160" y="7619727"/>
                  </a:moveTo>
                  <a:cubicBezTo>
                    <a:pt x="2235687" y="7619986"/>
                    <a:pt x="2186651" y="7597557"/>
                    <a:pt x="2188040" y="7687271"/>
                  </a:cubicBezTo>
                  <a:cubicBezTo>
                    <a:pt x="2190253" y="7828761"/>
                    <a:pt x="2190041" y="7849896"/>
                    <a:pt x="2192513" y="8008613"/>
                  </a:cubicBezTo>
                  <a:cubicBezTo>
                    <a:pt x="2193289" y="8058601"/>
                    <a:pt x="2253413" y="8047869"/>
                    <a:pt x="1819762" y="8045633"/>
                  </a:cubicBezTo>
                  <a:cubicBezTo>
                    <a:pt x="1819197" y="8017133"/>
                    <a:pt x="1819574" y="8040479"/>
                    <a:pt x="1814183" y="7686895"/>
                  </a:cubicBezTo>
                  <a:cubicBezTo>
                    <a:pt x="1812888" y="7601134"/>
                    <a:pt x="1789323" y="7619727"/>
                    <a:pt x="1933160" y="7619727"/>
                  </a:cubicBezTo>
                  <a:close/>
                  <a:moveTo>
                    <a:pt x="2183967" y="6268368"/>
                  </a:moveTo>
                  <a:cubicBezTo>
                    <a:pt x="2185639" y="6268368"/>
                    <a:pt x="2481268" y="6267709"/>
                    <a:pt x="2558813" y="6267827"/>
                  </a:cubicBezTo>
                  <a:cubicBezTo>
                    <a:pt x="2564792" y="6774504"/>
                    <a:pt x="2584990" y="6696863"/>
                    <a:pt x="2497794" y="6696863"/>
                  </a:cubicBezTo>
                  <a:cubicBezTo>
                    <a:pt x="2357253" y="6696863"/>
                    <a:pt x="2354169" y="6699052"/>
                    <a:pt x="2215512" y="6699052"/>
                  </a:cubicBezTo>
                  <a:cubicBezTo>
                    <a:pt x="2187428" y="6699052"/>
                    <a:pt x="2192983" y="6756194"/>
                    <a:pt x="2183967" y="6268368"/>
                  </a:cubicBezTo>
                  <a:close/>
                  <a:moveTo>
                    <a:pt x="2215512" y="6720892"/>
                  </a:moveTo>
                  <a:cubicBezTo>
                    <a:pt x="2592476" y="6720892"/>
                    <a:pt x="2564086" y="6713690"/>
                    <a:pt x="2564251" y="6723363"/>
                  </a:cubicBezTo>
                  <a:cubicBezTo>
                    <a:pt x="2572066" y="7220721"/>
                    <a:pt x="2601398" y="7149081"/>
                    <a:pt x="2497794" y="7149152"/>
                  </a:cubicBezTo>
                  <a:cubicBezTo>
                    <a:pt x="2360008" y="7149152"/>
                    <a:pt x="2360102" y="7147693"/>
                    <a:pt x="2215512" y="7147693"/>
                  </a:cubicBezTo>
                  <a:cubicBezTo>
                    <a:pt x="2193878" y="7147693"/>
                    <a:pt x="2200234" y="7163367"/>
                    <a:pt x="2198374" y="7044282"/>
                  </a:cubicBezTo>
                  <a:cubicBezTo>
                    <a:pt x="2192536" y="6671164"/>
                    <a:pt x="2186251" y="6720892"/>
                    <a:pt x="2215512" y="6720892"/>
                  </a:cubicBezTo>
                  <a:close/>
                  <a:moveTo>
                    <a:pt x="2215512" y="7169557"/>
                  </a:moveTo>
                  <a:cubicBezTo>
                    <a:pt x="2629883" y="7169557"/>
                    <a:pt x="2572914" y="7159930"/>
                    <a:pt x="2574044" y="7205423"/>
                  </a:cubicBezTo>
                  <a:cubicBezTo>
                    <a:pt x="2585249" y="7672374"/>
                    <a:pt x="2596949" y="7595651"/>
                    <a:pt x="2497794" y="7595651"/>
                  </a:cubicBezTo>
                  <a:cubicBezTo>
                    <a:pt x="2146490" y="7595651"/>
                    <a:pt x="2206567" y="7627893"/>
                    <a:pt x="2204236" y="7526153"/>
                  </a:cubicBezTo>
                  <a:cubicBezTo>
                    <a:pt x="2195032" y="7125688"/>
                    <a:pt x="2197315" y="7169557"/>
                    <a:pt x="2215512" y="7169557"/>
                  </a:cubicBezTo>
                  <a:close/>
                  <a:moveTo>
                    <a:pt x="2578069" y="6267874"/>
                  </a:moveTo>
                  <a:cubicBezTo>
                    <a:pt x="2957388" y="6268627"/>
                    <a:pt x="2786055" y="6267921"/>
                    <a:pt x="2950396" y="6269145"/>
                  </a:cubicBezTo>
                  <a:cubicBezTo>
                    <a:pt x="2963932" y="6766785"/>
                    <a:pt x="2962849" y="6698111"/>
                    <a:pt x="2921534" y="6697122"/>
                  </a:cubicBezTo>
                  <a:cubicBezTo>
                    <a:pt x="2511824" y="6687191"/>
                    <a:pt x="2582872" y="6744120"/>
                    <a:pt x="2581718" y="6562457"/>
                  </a:cubicBezTo>
                  <a:cubicBezTo>
                    <a:pt x="2580965" y="6439018"/>
                    <a:pt x="2579717" y="6405599"/>
                    <a:pt x="2578069" y="6267874"/>
                  </a:cubicBezTo>
                  <a:close/>
                  <a:moveTo>
                    <a:pt x="2639088" y="6717997"/>
                  </a:moveTo>
                  <a:cubicBezTo>
                    <a:pt x="2990039" y="6714679"/>
                    <a:pt x="2956069" y="6721645"/>
                    <a:pt x="2956117" y="6723363"/>
                  </a:cubicBezTo>
                  <a:cubicBezTo>
                    <a:pt x="2963744" y="7210836"/>
                    <a:pt x="2988956" y="7147669"/>
                    <a:pt x="2921252" y="7148305"/>
                  </a:cubicBezTo>
                  <a:cubicBezTo>
                    <a:pt x="2827370" y="7149058"/>
                    <a:pt x="2840365" y="7148870"/>
                    <a:pt x="2592006" y="7149081"/>
                  </a:cubicBezTo>
                  <a:cubicBezTo>
                    <a:pt x="2581177" y="6649606"/>
                    <a:pt x="2562885" y="6718821"/>
                    <a:pt x="2639088" y="6717997"/>
                  </a:cubicBezTo>
                  <a:close/>
                  <a:moveTo>
                    <a:pt x="2966898" y="7169815"/>
                  </a:moveTo>
                  <a:cubicBezTo>
                    <a:pt x="2973066" y="7497747"/>
                    <a:pt x="2971442" y="7468517"/>
                    <a:pt x="2972972" y="7598287"/>
                  </a:cubicBezTo>
                  <a:cubicBezTo>
                    <a:pt x="2573361" y="7595816"/>
                    <a:pt x="2895686" y="7598499"/>
                    <a:pt x="2598668" y="7596004"/>
                  </a:cubicBezTo>
                  <a:cubicBezTo>
                    <a:pt x="2597585" y="7481085"/>
                    <a:pt x="2598950" y="7448465"/>
                    <a:pt x="2592500" y="7170945"/>
                  </a:cubicBezTo>
                  <a:cubicBezTo>
                    <a:pt x="2951926" y="7170639"/>
                    <a:pt x="2808466" y="7170851"/>
                    <a:pt x="2966898" y="7169815"/>
                  </a:cubicBezTo>
                  <a:close/>
                  <a:moveTo>
                    <a:pt x="2969723" y="6269263"/>
                  </a:moveTo>
                  <a:cubicBezTo>
                    <a:pt x="3191175" y="6270581"/>
                    <a:pt x="3179804" y="6267262"/>
                    <a:pt x="3343321" y="6267215"/>
                  </a:cubicBezTo>
                  <a:cubicBezTo>
                    <a:pt x="3342473" y="6599948"/>
                    <a:pt x="3360577" y="6696251"/>
                    <a:pt x="3344922" y="6696251"/>
                  </a:cubicBezTo>
                  <a:cubicBezTo>
                    <a:pt x="3206665" y="6696251"/>
                    <a:pt x="3123235" y="6700511"/>
                    <a:pt x="2975044" y="6698228"/>
                  </a:cubicBezTo>
                  <a:cubicBezTo>
                    <a:pt x="2973137" y="6564552"/>
                    <a:pt x="2974832" y="6455986"/>
                    <a:pt x="2969723" y="6269263"/>
                  </a:cubicBezTo>
                  <a:close/>
                  <a:moveTo>
                    <a:pt x="3062522" y="6720657"/>
                  </a:moveTo>
                  <a:cubicBezTo>
                    <a:pt x="3374442" y="6720657"/>
                    <a:pt x="3351631" y="6712232"/>
                    <a:pt x="3351796" y="6723317"/>
                  </a:cubicBezTo>
                  <a:cubicBezTo>
                    <a:pt x="3359188" y="7196598"/>
                    <a:pt x="3362601" y="7145692"/>
                    <a:pt x="3344875" y="7145692"/>
                  </a:cubicBezTo>
                  <a:cubicBezTo>
                    <a:pt x="2912871" y="7145692"/>
                    <a:pt x="2986178" y="7181559"/>
                    <a:pt x="2984036" y="7044234"/>
                  </a:cubicBezTo>
                  <a:cubicBezTo>
                    <a:pt x="2977963" y="6654031"/>
                    <a:pt x="2940697" y="6720657"/>
                    <a:pt x="3062522" y="6720657"/>
                  </a:cubicBezTo>
                  <a:close/>
                  <a:moveTo>
                    <a:pt x="3062522" y="7169557"/>
                  </a:moveTo>
                  <a:cubicBezTo>
                    <a:pt x="3408907" y="7169557"/>
                    <a:pt x="3358105" y="7150823"/>
                    <a:pt x="3359423" y="7206317"/>
                  </a:cubicBezTo>
                  <a:cubicBezTo>
                    <a:pt x="3370581" y="7648416"/>
                    <a:pt x="3365944" y="7595110"/>
                    <a:pt x="3344875" y="7595110"/>
                  </a:cubicBezTo>
                  <a:cubicBezTo>
                    <a:pt x="2933705" y="7595110"/>
                    <a:pt x="2992440" y="7629988"/>
                    <a:pt x="2991569" y="7526271"/>
                  </a:cubicBezTo>
                  <a:cubicBezTo>
                    <a:pt x="2988109" y="7105707"/>
                    <a:pt x="2962731" y="7169557"/>
                    <a:pt x="3062522" y="7169557"/>
                  </a:cubicBezTo>
                  <a:close/>
                  <a:moveTo>
                    <a:pt x="3062522" y="7620386"/>
                  </a:moveTo>
                  <a:cubicBezTo>
                    <a:pt x="3415569" y="7620386"/>
                    <a:pt x="3363425" y="7589249"/>
                    <a:pt x="3364955" y="7687271"/>
                  </a:cubicBezTo>
                  <a:cubicBezTo>
                    <a:pt x="3371382" y="8097668"/>
                    <a:pt x="3388496" y="8046810"/>
                    <a:pt x="3344898" y="8046810"/>
                  </a:cubicBezTo>
                  <a:cubicBezTo>
                    <a:pt x="2943028" y="8046810"/>
                    <a:pt x="2997572" y="8058977"/>
                    <a:pt x="2996748" y="8008237"/>
                  </a:cubicBezTo>
                  <a:cubicBezTo>
                    <a:pt x="2989498" y="7544793"/>
                    <a:pt x="2975914" y="7620386"/>
                    <a:pt x="3062522" y="7620386"/>
                  </a:cubicBezTo>
                  <a:close/>
                  <a:moveTo>
                    <a:pt x="3371076" y="6722939"/>
                  </a:moveTo>
                  <a:cubicBezTo>
                    <a:pt x="3370911" y="6711666"/>
                    <a:pt x="3363307" y="6722375"/>
                    <a:pt x="3743144" y="6720681"/>
                  </a:cubicBezTo>
                  <a:cubicBezTo>
                    <a:pt x="3745498" y="6877821"/>
                    <a:pt x="3744650" y="6996553"/>
                    <a:pt x="3748652" y="7148305"/>
                  </a:cubicBezTo>
                  <a:cubicBezTo>
                    <a:pt x="3538265" y="7150658"/>
                    <a:pt x="3498928" y="7146281"/>
                    <a:pt x="3377338" y="7145763"/>
                  </a:cubicBezTo>
                  <a:cubicBezTo>
                    <a:pt x="3374466" y="7011521"/>
                    <a:pt x="3373524" y="6879610"/>
                    <a:pt x="3371076" y="6722939"/>
                  </a:cubicBezTo>
                  <a:close/>
                  <a:moveTo>
                    <a:pt x="3768592" y="6271781"/>
                  </a:moveTo>
                  <a:cubicBezTo>
                    <a:pt x="3895149" y="6271616"/>
                    <a:pt x="3803951" y="6271616"/>
                    <a:pt x="4128465" y="6271663"/>
                  </a:cubicBezTo>
                  <a:cubicBezTo>
                    <a:pt x="4132608" y="6572459"/>
                    <a:pt x="4133974" y="6537416"/>
                    <a:pt x="4136704" y="6698181"/>
                  </a:cubicBezTo>
                  <a:cubicBezTo>
                    <a:pt x="3838038" y="6698369"/>
                    <a:pt x="3827350" y="6698322"/>
                    <a:pt x="3762094" y="6698699"/>
                  </a:cubicBezTo>
                  <a:cubicBezTo>
                    <a:pt x="3754373" y="6222640"/>
                    <a:pt x="3745945" y="6271828"/>
                    <a:pt x="3768592" y="6271781"/>
                  </a:cubicBezTo>
                  <a:close/>
                  <a:moveTo>
                    <a:pt x="3768615" y="6720563"/>
                  </a:moveTo>
                  <a:cubicBezTo>
                    <a:pt x="3849926" y="6720139"/>
                    <a:pt x="3848655" y="6720233"/>
                    <a:pt x="4137034" y="6720021"/>
                  </a:cubicBezTo>
                  <a:cubicBezTo>
                    <a:pt x="4137057" y="6721975"/>
                    <a:pt x="4142660" y="7090386"/>
                    <a:pt x="4143037" y="7145175"/>
                  </a:cubicBezTo>
                  <a:cubicBezTo>
                    <a:pt x="4141248" y="7145175"/>
                    <a:pt x="3769627" y="7148046"/>
                    <a:pt x="3767933" y="7148069"/>
                  </a:cubicBezTo>
                  <a:cubicBezTo>
                    <a:pt x="3767909" y="7146398"/>
                    <a:pt x="3757857" y="6720633"/>
                    <a:pt x="3768615" y="6720563"/>
                  </a:cubicBezTo>
                  <a:close/>
                  <a:moveTo>
                    <a:pt x="3768709" y="7169933"/>
                  </a:moveTo>
                  <a:cubicBezTo>
                    <a:pt x="4203091" y="7164661"/>
                    <a:pt x="4143178" y="7155436"/>
                    <a:pt x="4143296" y="7205141"/>
                  </a:cubicBezTo>
                  <a:cubicBezTo>
                    <a:pt x="4144261" y="7667950"/>
                    <a:pt x="4180420" y="7598687"/>
                    <a:pt x="4051085" y="7597134"/>
                  </a:cubicBezTo>
                  <a:cubicBezTo>
                    <a:pt x="3961629" y="7595933"/>
                    <a:pt x="3864145" y="7595816"/>
                    <a:pt x="3775748" y="7597346"/>
                  </a:cubicBezTo>
                  <a:cubicBezTo>
                    <a:pt x="3775136" y="7538156"/>
                    <a:pt x="3772099" y="7169886"/>
                    <a:pt x="3768709" y="7169933"/>
                  </a:cubicBezTo>
                  <a:close/>
                  <a:moveTo>
                    <a:pt x="4148075" y="7619797"/>
                  </a:moveTo>
                  <a:cubicBezTo>
                    <a:pt x="4150499" y="7793248"/>
                    <a:pt x="4151582" y="7812311"/>
                    <a:pt x="4155396" y="8045210"/>
                  </a:cubicBezTo>
                  <a:cubicBezTo>
                    <a:pt x="3890488" y="8045257"/>
                    <a:pt x="3857200" y="8044833"/>
                    <a:pt x="3781257" y="8046692"/>
                  </a:cubicBezTo>
                  <a:cubicBezTo>
                    <a:pt x="3780315" y="7996281"/>
                    <a:pt x="3776007" y="7620998"/>
                    <a:pt x="3775984" y="7619233"/>
                  </a:cubicBezTo>
                  <a:cubicBezTo>
                    <a:pt x="3939382" y="7616361"/>
                    <a:pt x="4046306" y="7619468"/>
                    <a:pt x="4148075" y="7619797"/>
                  </a:cubicBezTo>
                  <a:close/>
                  <a:moveTo>
                    <a:pt x="4147769" y="6271687"/>
                  </a:moveTo>
                  <a:cubicBezTo>
                    <a:pt x="4365454" y="6271710"/>
                    <a:pt x="4343984" y="6266956"/>
                    <a:pt x="4518824" y="6268086"/>
                  </a:cubicBezTo>
                  <a:cubicBezTo>
                    <a:pt x="4520048" y="6362154"/>
                    <a:pt x="4521649" y="6468836"/>
                    <a:pt x="4524003" y="6562834"/>
                  </a:cubicBezTo>
                  <a:cubicBezTo>
                    <a:pt x="4528264" y="6739508"/>
                    <a:pt x="4598087" y="6698158"/>
                    <a:pt x="4192191" y="6698158"/>
                  </a:cubicBezTo>
                  <a:cubicBezTo>
                    <a:pt x="4143367" y="6698181"/>
                    <a:pt x="4154572" y="6768008"/>
                    <a:pt x="4147769" y="6271687"/>
                  </a:cubicBezTo>
                  <a:close/>
                  <a:moveTo>
                    <a:pt x="4192191" y="6719998"/>
                  </a:moveTo>
                  <a:cubicBezTo>
                    <a:pt x="4194286" y="6719998"/>
                    <a:pt x="4527181" y="6720351"/>
                    <a:pt x="4527229" y="6723317"/>
                  </a:cubicBezTo>
                  <a:cubicBezTo>
                    <a:pt x="4534926" y="7213943"/>
                    <a:pt x="4554207" y="7147034"/>
                    <a:pt x="4474614" y="7147034"/>
                  </a:cubicBezTo>
                  <a:cubicBezTo>
                    <a:pt x="4340453" y="7147034"/>
                    <a:pt x="4331413" y="7145080"/>
                    <a:pt x="4192191" y="7145080"/>
                  </a:cubicBezTo>
                  <a:cubicBezTo>
                    <a:pt x="4154172" y="7145080"/>
                    <a:pt x="4163047" y="7165367"/>
                    <a:pt x="4161140" y="7044234"/>
                  </a:cubicBezTo>
                  <a:cubicBezTo>
                    <a:pt x="4155090" y="6657161"/>
                    <a:pt x="4141365" y="6720045"/>
                    <a:pt x="4192191" y="6719998"/>
                  </a:cubicBezTo>
                  <a:close/>
                  <a:moveTo>
                    <a:pt x="4192191" y="7166944"/>
                  </a:moveTo>
                  <a:cubicBezTo>
                    <a:pt x="4588459" y="7166944"/>
                    <a:pt x="4533490" y="7161696"/>
                    <a:pt x="4533843" y="7205282"/>
                  </a:cubicBezTo>
                  <a:cubicBezTo>
                    <a:pt x="4534714" y="7308623"/>
                    <a:pt x="4535115" y="7325144"/>
                    <a:pt x="4539540" y="7598475"/>
                  </a:cubicBezTo>
                  <a:cubicBezTo>
                    <a:pt x="4460819" y="7599440"/>
                    <a:pt x="4403897" y="7598381"/>
                    <a:pt x="4167072" y="7598004"/>
                  </a:cubicBezTo>
                  <a:cubicBezTo>
                    <a:pt x="4160763" y="7112673"/>
                    <a:pt x="4149934" y="7166944"/>
                    <a:pt x="4192191" y="7166944"/>
                  </a:cubicBezTo>
                  <a:close/>
                  <a:moveTo>
                    <a:pt x="4192191" y="7619868"/>
                  </a:moveTo>
                  <a:cubicBezTo>
                    <a:pt x="4304859" y="7619868"/>
                    <a:pt x="4453144" y="7621375"/>
                    <a:pt x="4539894" y="7620315"/>
                  </a:cubicBezTo>
                  <a:cubicBezTo>
                    <a:pt x="4548109" y="8126192"/>
                    <a:pt x="4566518" y="8047610"/>
                    <a:pt x="4474590" y="8047610"/>
                  </a:cubicBezTo>
                  <a:cubicBezTo>
                    <a:pt x="4123898" y="8047610"/>
                    <a:pt x="4174794" y="8054600"/>
                    <a:pt x="4174088" y="8008237"/>
                  </a:cubicBezTo>
                  <a:cubicBezTo>
                    <a:pt x="4167072" y="7559902"/>
                    <a:pt x="4156503" y="7619868"/>
                    <a:pt x="4192191" y="7619868"/>
                  </a:cubicBezTo>
                  <a:close/>
                  <a:moveTo>
                    <a:pt x="4546485" y="6722939"/>
                  </a:moveTo>
                  <a:cubicBezTo>
                    <a:pt x="4546415" y="6719057"/>
                    <a:pt x="4742606" y="6717456"/>
                    <a:pt x="4897860" y="6719151"/>
                  </a:cubicBezTo>
                  <a:cubicBezTo>
                    <a:pt x="4926392" y="6719457"/>
                    <a:pt x="4920154" y="6670504"/>
                    <a:pt x="4926015" y="7044682"/>
                  </a:cubicBezTo>
                  <a:cubicBezTo>
                    <a:pt x="4928087" y="7176358"/>
                    <a:pt x="4992966" y="7145245"/>
                    <a:pt x="4615649" y="7146751"/>
                  </a:cubicBezTo>
                  <a:cubicBezTo>
                    <a:pt x="4529888" y="7147081"/>
                    <a:pt x="4554230" y="7217191"/>
                    <a:pt x="4546485" y="6722939"/>
                  </a:cubicBezTo>
                  <a:close/>
                  <a:moveTo>
                    <a:pt x="4615743" y="7168639"/>
                  </a:moveTo>
                  <a:cubicBezTo>
                    <a:pt x="4976794" y="7167179"/>
                    <a:pt x="4928016" y="7158990"/>
                    <a:pt x="4929028" y="7205305"/>
                  </a:cubicBezTo>
                  <a:cubicBezTo>
                    <a:pt x="4938986" y="7659830"/>
                    <a:pt x="4941552" y="7597840"/>
                    <a:pt x="4898143" y="7596710"/>
                  </a:cubicBezTo>
                  <a:cubicBezTo>
                    <a:pt x="4805720" y="7594168"/>
                    <a:pt x="4711626" y="7594051"/>
                    <a:pt x="4615437" y="7596804"/>
                  </a:cubicBezTo>
                  <a:cubicBezTo>
                    <a:pt x="4539894" y="7598875"/>
                    <a:pt x="4559433" y="7637660"/>
                    <a:pt x="4555031" y="7365624"/>
                  </a:cubicBezTo>
                  <a:cubicBezTo>
                    <a:pt x="4551335" y="7128959"/>
                    <a:pt x="4538387" y="7168968"/>
                    <a:pt x="4615743" y="7168639"/>
                  </a:cubicBezTo>
                  <a:close/>
                  <a:moveTo>
                    <a:pt x="4615955" y="7618668"/>
                  </a:moveTo>
                  <a:cubicBezTo>
                    <a:pt x="4717041" y="7615891"/>
                    <a:pt x="4801695" y="7616055"/>
                    <a:pt x="4897695" y="7618574"/>
                  </a:cubicBezTo>
                  <a:cubicBezTo>
                    <a:pt x="4942588" y="7619797"/>
                    <a:pt x="4932701" y="7605771"/>
                    <a:pt x="4933972" y="7687248"/>
                  </a:cubicBezTo>
                  <a:cubicBezTo>
                    <a:pt x="4940517" y="8104611"/>
                    <a:pt x="4953606" y="8048669"/>
                    <a:pt x="4897978" y="8048458"/>
                  </a:cubicBezTo>
                  <a:cubicBezTo>
                    <a:pt x="4513104" y="8046904"/>
                    <a:pt x="4566283" y="8060907"/>
                    <a:pt x="4565459" y="8008213"/>
                  </a:cubicBezTo>
                  <a:cubicBezTo>
                    <a:pt x="4558209" y="7560702"/>
                    <a:pt x="4536504" y="7620951"/>
                    <a:pt x="4615955" y="7618668"/>
                  </a:cubicBezTo>
                  <a:close/>
                  <a:moveTo>
                    <a:pt x="4938421" y="6722939"/>
                  </a:moveTo>
                  <a:cubicBezTo>
                    <a:pt x="4938374" y="6719527"/>
                    <a:pt x="5311855" y="6716915"/>
                    <a:pt x="5313596" y="6716915"/>
                  </a:cubicBezTo>
                  <a:cubicBezTo>
                    <a:pt x="5316751" y="6909781"/>
                    <a:pt x="5311737" y="6904156"/>
                    <a:pt x="5317504" y="7146092"/>
                  </a:cubicBezTo>
                  <a:cubicBezTo>
                    <a:pt x="4872342" y="7146187"/>
                    <a:pt x="4947438" y="7182053"/>
                    <a:pt x="4945272" y="7044282"/>
                  </a:cubicBezTo>
                  <a:cubicBezTo>
                    <a:pt x="4942776" y="6883540"/>
                    <a:pt x="4940917" y="6882740"/>
                    <a:pt x="4938421" y="6722939"/>
                  </a:cubicBezTo>
                  <a:close/>
                  <a:moveTo>
                    <a:pt x="5039130" y="7620480"/>
                  </a:moveTo>
                  <a:cubicBezTo>
                    <a:pt x="5382078" y="7620480"/>
                    <a:pt x="5323790" y="7592097"/>
                    <a:pt x="5325273" y="7687319"/>
                  </a:cubicBezTo>
                  <a:cubicBezTo>
                    <a:pt x="5331511" y="8088114"/>
                    <a:pt x="5343871" y="8047657"/>
                    <a:pt x="5321577" y="8047657"/>
                  </a:cubicBezTo>
                  <a:cubicBezTo>
                    <a:pt x="4902427" y="8047657"/>
                    <a:pt x="4958879" y="8065379"/>
                    <a:pt x="4957961" y="8008237"/>
                  </a:cubicBezTo>
                  <a:cubicBezTo>
                    <a:pt x="4950757" y="7546723"/>
                    <a:pt x="4928558" y="7620480"/>
                    <a:pt x="5039130" y="7620480"/>
                  </a:cubicBezTo>
                  <a:close/>
                  <a:moveTo>
                    <a:pt x="5332877" y="6716915"/>
                  </a:moveTo>
                  <a:cubicBezTo>
                    <a:pt x="5334548" y="6716915"/>
                    <a:pt x="5705439" y="6718492"/>
                    <a:pt x="5705509" y="6723317"/>
                  </a:cubicBezTo>
                  <a:cubicBezTo>
                    <a:pt x="5709276" y="6974078"/>
                    <a:pt x="5710430" y="7055908"/>
                    <a:pt x="5712030" y="7149081"/>
                  </a:cubicBezTo>
                  <a:cubicBezTo>
                    <a:pt x="5444815" y="7151035"/>
                    <a:pt x="5507481" y="7146398"/>
                    <a:pt x="5336832" y="7146092"/>
                  </a:cubicBezTo>
                  <a:cubicBezTo>
                    <a:pt x="5330876" y="6899779"/>
                    <a:pt x="5336055" y="6914630"/>
                    <a:pt x="5332877" y="6716915"/>
                  </a:cubicBezTo>
                  <a:close/>
                  <a:moveTo>
                    <a:pt x="5712407" y="7170992"/>
                  </a:moveTo>
                  <a:cubicBezTo>
                    <a:pt x="5717492" y="7459221"/>
                    <a:pt x="5711112" y="7101447"/>
                    <a:pt x="5719704" y="7597346"/>
                  </a:cubicBezTo>
                  <a:cubicBezTo>
                    <a:pt x="5644326" y="7597628"/>
                    <a:pt x="5551621" y="7597651"/>
                    <a:pt x="5462871" y="7597063"/>
                  </a:cubicBezTo>
                  <a:cubicBezTo>
                    <a:pt x="5301426" y="7596004"/>
                    <a:pt x="5351663" y="7676563"/>
                    <a:pt x="5338409" y="7204176"/>
                  </a:cubicBezTo>
                  <a:cubicBezTo>
                    <a:pt x="5336737" y="7146187"/>
                    <a:pt x="5285206" y="7173887"/>
                    <a:pt x="5712407" y="7170992"/>
                  </a:cubicBezTo>
                  <a:close/>
                  <a:moveTo>
                    <a:pt x="5718504" y="6401692"/>
                  </a:moveTo>
                  <a:cubicBezTo>
                    <a:pt x="5716079" y="6246599"/>
                    <a:pt x="5707605" y="6270321"/>
                    <a:pt x="5745365" y="6269921"/>
                  </a:cubicBezTo>
                  <a:cubicBezTo>
                    <a:pt x="5828912" y="6269027"/>
                    <a:pt x="5834915" y="6269192"/>
                    <a:pt x="6090266" y="6269051"/>
                  </a:cubicBezTo>
                  <a:cubicBezTo>
                    <a:pt x="6095233" y="6769821"/>
                    <a:pt x="6124377" y="6698440"/>
                    <a:pt x="6027905" y="6697146"/>
                  </a:cubicBezTo>
                  <a:cubicBezTo>
                    <a:pt x="5952362" y="6696133"/>
                    <a:pt x="5865283" y="6695733"/>
                    <a:pt x="5745200" y="6696863"/>
                  </a:cubicBezTo>
                  <a:cubicBezTo>
                    <a:pt x="5717303" y="6697146"/>
                    <a:pt x="5723754" y="6737272"/>
                    <a:pt x="5718504" y="6401692"/>
                  </a:cubicBezTo>
                  <a:close/>
                  <a:moveTo>
                    <a:pt x="5745341" y="6718774"/>
                  </a:moveTo>
                  <a:cubicBezTo>
                    <a:pt x="6128449" y="6715150"/>
                    <a:pt x="6097775" y="6721363"/>
                    <a:pt x="6097799" y="6723339"/>
                  </a:cubicBezTo>
                  <a:cubicBezTo>
                    <a:pt x="6105568" y="7219991"/>
                    <a:pt x="6132192" y="7149175"/>
                    <a:pt x="6027787" y="7148611"/>
                  </a:cubicBezTo>
                  <a:cubicBezTo>
                    <a:pt x="5948784" y="7148187"/>
                    <a:pt x="5842731" y="7148069"/>
                    <a:pt x="5745176" y="7148846"/>
                  </a:cubicBezTo>
                  <a:cubicBezTo>
                    <a:pt x="5726743" y="7148987"/>
                    <a:pt x="5731475" y="7164850"/>
                    <a:pt x="5729592" y="7044305"/>
                  </a:cubicBezTo>
                  <a:cubicBezTo>
                    <a:pt x="5724059" y="6674717"/>
                    <a:pt x="5716645" y="6719033"/>
                    <a:pt x="5745341" y="6718774"/>
                  </a:cubicBezTo>
                  <a:close/>
                  <a:moveTo>
                    <a:pt x="6451410" y="5795816"/>
                  </a:moveTo>
                  <a:cubicBezTo>
                    <a:pt x="6049492" y="5795816"/>
                    <a:pt x="6101683" y="5819257"/>
                    <a:pt x="6100741" y="5759197"/>
                  </a:cubicBezTo>
                  <a:cubicBezTo>
                    <a:pt x="6093491" y="5296294"/>
                    <a:pt x="6076000" y="5371157"/>
                    <a:pt x="6168988" y="5371157"/>
                  </a:cubicBezTo>
                  <a:cubicBezTo>
                    <a:pt x="6518738" y="5371157"/>
                    <a:pt x="6469231" y="5346046"/>
                    <a:pt x="6470667" y="5438372"/>
                  </a:cubicBezTo>
                  <a:cubicBezTo>
                    <a:pt x="6477117" y="5851217"/>
                    <a:pt x="6478318" y="5795816"/>
                    <a:pt x="6451410" y="5795816"/>
                  </a:cubicBezTo>
                  <a:close/>
                  <a:moveTo>
                    <a:pt x="6451410" y="5348446"/>
                  </a:moveTo>
                  <a:cubicBezTo>
                    <a:pt x="6031836" y="5348446"/>
                    <a:pt x="6095492" y="5372146"/>
                    <a:pt x="6093632" y="5277395"/>
                  </a:cubicBezTo>
                  <a:cubicBezTo>
                    <a:pt x="6085157" y="4850854"/>
                    <a:pt x="6069173" y="4918751"/>
                    <a:pt x="6168988" y="4918751"/>
                  </a:cubicBezTo>
                  <a:cubicBezTo>
                    <a:pt x="6506756" y="4918751"/>
                    <a:pt x="6462262" y="4901806"/>
                    <a:pt x="6462498" y="4956477"/>
                  </a:cubicBezTo>
                  <a:cubicBezTo>
                    <a:pt x="6464358" y="5395210"/>
                    <a:pt x="6481214" y="5348446"/>
                    <a:pt x="6451410" y="5348446"/>
                  </a:cubicBezTo>
                  <a:close/>
                  <a:moveTo>
                    <a:pt x="6451410" y="4896417"/>
                  </a:moveTo>
                  <a:cubicBezTo>
                    <a:pt x="6012839" y="4896417"/>
                    <a:pt x="6088359" y="4927835"/>
                    <a:pt x="6086288" y="4795665"/>
                  </a:cubicBezTo>
                  <a:cubicBezTo>
                    <a:pt x="6079131" y="4349025"/>
                    <a:pt x="6081555" y="4502823"/>
                    <a:pt x="6081061" y="4469616"/>
                  </a:cubicBezTo>
                  <a:cubicBezTo>
                    <a:pt x="6138195" y="4469404"/>
                    <a:pt x="6182735" y="4469475"/>
                    <a:pt x="6451410" y="4469522"/>
                  </a:cubicBezTo>
                  <a:cubicBezTo>
                    <a:pt x="6453058" y="4469522"/>
                    <a:pt x="6471067" y="4896417"/>
                    <a:pt x="6451410" y="4896417"/>
                  </a:cubicBezTo>
                  <a:close/>
                  <a:moveTo>
                    <a:pt x="6451410" y="4447682"/>
                  </a:moveTo>
                  <a:cubicBezTo>
                    <a:pt x="6189680" y="4447635"/>
                    <a:pt x="6138549" y="4447564"/>
                    <a:pt x="6080708" y="4447776"/>
                  </a:cubicBezTo>
                  <a:cubicBezTo>
                    <a:pt x="6078284" y="4306756"/>
                    <a:pt x="6073599" y="4221372"/>
                    <a:pt x="6072515" y="4021540"/>
                  </a:cubicBezTo>
                  <a:cubicBezTo>
                    <a:pt x="6074988" y="4021540"/>
                    <a:pt x="6443524" y="4020928"/>
                    <a:pt x="6446443" y="4020928"/>
                  </a:cubicBezTo>
                  <a:cubicBezTo>
                    <a:pt x="6448656" y="4126622"/>
                    <a:pt x="6453412" y="4447682"/>
                    <a:pt x="6451410" y="4447682"/>
                  </a:cubicBezTo>
                  <a:close/>
                  <a:moveTo>
                    <a:pt x="6072398" y="3999653"/>
                  </a:moveTo>
                  <a:cubicBezTo>
                    <a:pt x="6072398" y="3997535"/>
                    <a:pt x="6068538" y="3574170"/>
                    <a:pt x="6068514" y="3572381"/>
                  </a:cubicBezTo>
                  <a:cubicBezTo>
                    <a:pt x="6300794" y="3574146"/>
                    <a:pt x="6285563" y="3569675"/>
                    <a:pt x="6437874" y="3569393"/>
                  </a:cubicBezTo>
                  <a:cubicBezTo>
                    <a:pt x="6437898" y="3571063"/>
                    <a:pt x="6445831" y="3990756"/>
                    <a:pt x="6445878" y="3993228"/>
                  </a:cubicBezTo>
                  <a:cubicBezTo>
                    <a:pt x="6446043" y="4002030"/>
                    <a:pt x="6485145" y="3999135"/>
                    <a:pt x="6072398" y="3999653"/>
                  </a:cubicBezTo>
                  <a:close/>
                  <a:moveTo>
                    <a:pt x="6068231" y="3550518"/>
                  </a:moveTo>
                  <a:cubicBezTo>
                    <a:pt x="6065642" y="3365065"/>
                    <a:pt x="6062652" y="3366289"/>
                    <a:pt x="6058886" y="3121152"/>
                  </a:cubicBezTo>
                  <a:cubicBezTo>
                    <a:pt x="6122846" y="3119952"/>
                    <a:pt x="6208843" y="3119740"/>
                    <a:pt x="6310022" y="3121505"/>
                  </a:cubicBezTo>
                  <a:cubicBezTo>
                    <a:pt x="6469372" y="3124282"/>
                    <a:pt x="6429352" y="3041487"/>
                    <a:pt x="6436932" y="3511497"/>
                  </a:cubicBezTo>
                  <a:cubicBezTo>
                    <a:pt x="6437521" y="3550941"/>
                    <a:pt x="6499670" y="3553883"/>
                    <a:pt x="6068231" y="3550518"/>
                  </a:cubicBezTo>
                  <a:close/>
                  <a:moveTo>
                    <a:pt x="6058532" y="3099264"/>
                  </a:moveTo>
                  <a:cubicBezTo>
                    <a:pt x="6054201" y="2818049"/>
                    <a:pt x="6053683" y="2806094"/>
                    <a:pt x="6053895" y="2708519"/>
                  </a:cubicBezTo>
                  <a:cubicBezTo>
                    <a:pt x="6053989" y="2661826"/>
                    <a:pt x="5992076" y="2671664"/>
                    <a:pt x="6425421" y="2671005"/>
                  </a:cubicBezTo>
                  <a:cubicBezTo>
                    <a:pt x="6427634" y="2929039"/>
                    <a:pt x="6429870" y="2983686"/>
                    <a:pt x="6432154" y="3100841"/>
                  </a:cubicBezTo>
                  <a:cubicBezTo>
                    <a:pt x="6306420" y="3100630"/>
                    <a:pt x="6214092" y="3096323"/>
                    <a:pt x="6058532" y="3099264"/>
                  </a:cubicBezTo>
                  <a:close/>
                  <a:moveTo>
                    <a:pt x="6053895" y="2650012"/>
                  </a:moveTo>
                  <a:cubicBezTo>
                    <a:pt x="6053071" y="2437447"/>
                    <a:pt x="6046950" y="2399627"/>
                    <a:pt x="6044196" y="2222199"/>
                  </a:cubicBezTo>
                  <a:cubicBezTo>
                    <a:pt x="6462451" y="2221964"/>
                    <a:pt x="6420642" y="2219775"/>
                    <a:pt x="6420783" y="2227142"/>
                  </a:cubicBezTo>
                  <a:cubicBezTo>
                    <a:pt x="6421160" y="2252394"/>
                    <a:pt x="6420053" y="2139687"/>
                    <a:pt x="6425232" y="2649165"/>
                  </a:cubicBezTo>
                  <a:cubicBezTo>
                    <a:pt x="6304066" y="2649329"/>
                    <a:pt x="6207548" y="2651683"/>
                    <a:pt x="6053895" y="2650012"/>
                  </a:cubicBezTo>
                  <a:close/>
                  <a:moveTo>
                    <a:pt x="6043890" y="2200242"/>
                  </a:moveTo>
                  <a:cubicBezTo>
                    <a:pt x="6042383" y="2084686"/>
                    <a:pt x="6045773" y="1946350"/>
                    <a:pt x="6039205" y="1772358"/>
                  </a:cubicBezTo>
                  <a:cubicBezTo>
                    <a:pt x="6213833" y="1777277"/>
                    <a:pt x="6313624" y="1770899"/>
                    <a:pt x="6411555" y="1770264"/>
                  </a:cubicBezTo>
                  <a:cubicBezTo>
                    <a:pt x="6416052" y="2052491"/>
                    <a:pt x="6418759" y="2108292"/>
                    <a:pt x="6420359" y="2200124"/>
                  </a:cubicBezTo>
                  <a:lnTo>
                    <a:pt x="6043890" y="2200242"/>
                  </a:lnTo>
                  <a:close/>
                  <a:moveTo>
                    <a:pt x="6027835" y="2649706"/>
                  </a:moveTo>
                  <a:cubicBezTo>
                    <a:pt x="5586556" y="2644363"/>
                    <a:pt x="5659369" y="2689715"/>
                    <a:pt x="5657156" y="2547777"/>
                  </a:cubicBezTo>
                  <a:cubicBezTo>
                    <a:pt x="5654684" y="2390896"/>
                    <a:pt x="5656214" y="2386141"/>
                    <a:pt x="5653719" y="2226812"/>
                  </a:cubicBezTo>
                  <a:cubicBezTo>
                    <a:pt x="5653554" y="2215821"/>
                    <a:pt x="5616783" y="2222058"/>
                    <a:pt x="6024916" y="2222199"/>
                  </a:cubicBezTo>
                  <a:cubicBezTo>
                    <a:pt x="6027246" y="2384518"/>
                    <a:pt x="6042006" y="2649894"/>
                    <a:pt x="6027835" y="2649706"/>
                  </a:cubicBezTo>
                  <a:close/>
                  <a:moveTo>
                    <a:pt x="5647551" y="3120375"/>
                  </a:moveTo>
                  <a:cubicBezTo>
                    <a:pt x="5648705" y="3218091"/>
                    <a:pt x="5650258" y="3288812"/>
                    <a:pt x="5654543" y="3547081"/>
                  </a:cubicBezTo>
                  <a:cubicBezTo>
                    <a:pt x="5600445" y="3546776"/>
                    <a:pt x="5283747" y="3547576"/>
                    <a:pt x="5282004" y="3547576"/>
                  </a:cubicBezTo>
                  <a:cubicBezTo>
                    <a:pt x="5278473" y="3311123"/>
                    <a:pt x="5280827" y="3348002"/>
                    <a:pt x="5276849" y="3122635"/>
                  </a:cubicBezTo>
                  <a:cubicBezTo>
                    <a:pt x="5477513" y="3122893"/>
                    <a:pt x="5488484" y="3119504"/>
                    <a:pt x="5647551" y="3120375"/>
                  </a:cubicBezTo>
                  <a:close/>
                  <a:moveTo>
                    <a:pt x="5604047" y="3098417"/>
                  </a:moveTo>
                  <a:cubicBezTo>
                    <a:pt x="5217878" y="3098417"/>
                    <a:pt x="5277037" y="3124706"/>
                    <a:pt x="5275036" y="3029343"/>
                  </a:cubicBezTo>
                  <a:cubicBezTo>
                    <a:pt x="5266350" y="2613204"/>
                    <a:pt x="5253661" y="2673264"/>
                    <a:pt x="5321577" y="2673264"/>
                  </a:cubicBezTo>
                  <a:cubicBezTo>
                    <a:pt x="5690043" y="2673264"/>
                    <a:pt x="5640065" y="2660061"/>
                    <a:pt x="5641478" y="2708849"/>
                  </a:cubicBezTo>
                  <a:cubicBezTo>
                    <a:pt x="5654755" y="3161514"/>
                    <a:pt x="5652636" y="3098417"/>
                    <a:pt x="5604047" y="3098417"/>
                  </a:cubicBezTo>
                  <a:close/>
                  <a:moveTo>
                    <a:pt x="5604047" y="2651142"/>
                  </a:moveTo>
                  <a:cubicBezTo>
                    <a:pt x="5200576" y="2651142"/>
                    <a:pt x="5269928" y="2680819"/>
                    <a:pt x="5267832" y="2547730"/>
                  </a:cubicBezTo>
                  <a:cubicBezTo>
                    <a:pt x="5261735" y="2157903"/>
                    <a:pt x="5234687" y="2223117"/>
                    <a:pt x="5321577" y="2223117"/>
                  </a:cubicBezTo>
                  <a:cubicBezTo>
                    <a:pt x="5661181" y="2223117"/>
                    <a:pt x="5634227" y="2213609"/>
                    <a:pt x="5634439" y="2227212"/>
                  </a:cubicBezTo>
                  <a:cubicBezTo>
                    <a:pt x="5642160" y="2718851"/>
                    <a:pt x="5651294" y="2651142"/>
                    <a:pt x="5604047" y="2651142"/>
                  </a:cubicBezTo>
                  <a:close/>
                  <a:moveTo>
                    <a:pt x="5604047" y="2198500"/>
                  </a:moveTo>
                  <a:cubicBezTo>
                    <a:pt x="5461929" y="2198500"/>
                    <a:pt x="5461835" y="2201253"/>
                    <a:pt x="5321601" y="2201253"/>
                  </a:cubicBezTo>
                  <a:cubicBezTo>
                    <a:pt x="5235793" y="2201253"/>
                    <a:pt x="5261335" y="2266703"/>
                    <a:pt x="5253331" y="1770475"/>
                  </a:cubicBezTo>
                  <a:cubicBezTo>
                    <a:pt x="5390411" y="1768499"/>
                    <a:pt x="5480174" y="1773229"/>
                    <a:pt x="5628200" y="1772805"/>
                  </a:cubicBezTo>
                  <a:cubicBezTo>
                    <a:pt x="5639123" y="2267809"/>
                    <a:pt x="5641713" y="2198500"/>
                    <a:pt x="5604047" y="2198500"/>
                  </a:cubicBezTo>
                  <a:close/>
                  <a:moveTo>
                    <a:pt x="5255733" y="3029861"/>
                  </a:moveTo>
                  <a:cubicBezTo>
                    <a:pt x="5257592" y="3119410"/>
                    <a:pt x="5325885" y="3102418"/>
                    <a:pt x="4898001" y="3099547"/>
                  </a:cubicBezTo>
                  <a:cubicBezTo>
                    <a:pt x="4877144" y="3099406"/>
                    <a:pt x="4884913" y="3147793"/>
                    <a:pt x="4876226" y="2708237"/>
                  </a:cubicBezTo>
                  <a:cubicBezTo>
                    <a:pt x="4875261" y="2660108"/>
                    <a:pt x="4822364" y="2672182"/>
                    <a:pt x="5180377" y="2673123"/>
                  </a:cubicBezTo>
                  <a:cubicBezTo>
                    <a:pt x="5271246" y="2673382"/>
                    <a:pt x="5246928" y="2608403"/>
                    <a:pt x="5255733" y="3029861"/>
                  </a:cubicBezTo>
                  <a:close/>
                  <a:moveTo>
                    <a:pt x="5180354" y="2651236"/>
                  </a:moveTo>
                  <a:cubicBezTo>
                    <a:pt x="4811723" y="2650247"/>
                    <a:pt x="4875378" y="2678183"/>
                    <a:pt x="4873354" y="2547777"/>
                  </a:cubicBezTo>
                  <a:cubicBezTo>
                    <a:pt x="4867492" y="2174377"/>
                    <a:pt x="4853509" y="2224058"/>
                    <a:pt x="4898025" y="2223588"/>
                  </a:cubicBezTo>
                  <a:cubicBezTo>
                    <a:pt x="5272611" y="2219540"/>
                    <a:pt x="5241349" y="2223847"/>
                    <a:pt x="5241396" y="2227189"/>
                  </a:cubicBezTo>
                  <a:cubicBezTo>
                    <a:pt x="5249094" y="2720781"/>
                    <a:pt x="5277531" y="2651495"/>
                    <a:pt x="5180354" y="2651236"/>
                  </a:cubicBezTo>
                  <a:close/>
                  <a:moveTo>
                    <a:pt x="5180354" y="2201112"/>
                  </a:moveTo>
                  <a:cubicBezTo>
                    <a:pt x="5091180" y="2200877"/>
                    <a:pt x="4987010" y="2200759"/>
                    <a:pt x="4897860" y="2201724"/>
                  </a:cubicBezTo>
                  <a:cubicBezTo>
                    <a:pt x="4855863" y="2202171"/>
                    <a:pt x="4866127" y="2268751"/>
                    <a:pt x="4860218" y="1773135"/>
                  </a:cubicBezTo>
                  <a:cubicBezTo>
                    <a:pt x="5163098" y="1775983"/>
                    <a:pt x="5113709" y="1773205"/>
                    <a:pt x="5234028" y="1770805"/>
                  </a:cubicBezTo>
                  <a:cubicBezTo>
                    <a:pt x="5242032" y="2266350"/>
                    <a:pt x="5265220" y="2201206"/>
                    <a:pt x="5180354" y="2201112"/>
                  </a:cubicBezTo>
                  <a:close/>
                  <a:moveTo>
                    <a:pt x="4862784" y="3029861"/>
                  </a:moveTo>
                  <a:cubicBezTo>
                    <a:pt x="4864785" y="3121458"/>
                    <a:pt x="4931571" y="3099264"/>
                    <a:pt x="4491022" y="3099406"/>
                  </a:cubicBezTo>
                  <a:cubicBezTo>
                    <a:pt x="4486550" y="2811107"/>
                    <a:pt x="4486761" y="2803740"/>
                    <a:pt x="4483371" y="2708048"/>
                  </a:cubicBezTo>
                  <a:cubicBezTo>
                    <a:pt x="4481512" y="2655684"/>
                    <a:pt x="4440385" y="2670746"/>
                    <a:pt x="4756778" y="2670958"/>
                  </a:cubicBezTo>
                  <a:cubicBezTo>
                    <a:pt x="4883688" y="2670958"/>
                    <a:pt x="4853344" y="2599012"/>
                    <a:pt x="4862784" y="3029861"/>
                  </a:cubicBezTo>
                  <a:close/>
                  <a:moveTo>
                    <a:pt x="4481441" y="2648906"/>
                  </a:moveTo>
                  <a:cubicBezTo>
                    <a:pt x="4475391" y="2438294"/>
                    <a:pt x="4480876" y="2400686"/>
                    <a:pt x="4478145" y="2226765"/>
                  </a:cubicBezTo>
                  <a:cubicBezTo>
                    <a:pt x="4478051" y="2219963"/>
                    <a:pt x="4476898" y="2226765"/>
                    <a:pt x="4848165" y="2224058"/>
                  </a:cubicBezTo>
                  <a:cubicBezTo>
                    <a:pt x="4848212" y="2226436"/>
                    <a:pt x="4848259" y="2242039"/>
                    <a:pt x="4855792" y="2649565"/>
                  </a:cubicBezTo>
                  <a:cubicBezTo>
                    <a:pt x="4801859" y="2648976"/>
                    <a:pt x="4780013" y="2649118"/>
                    <a:pt x="4481441" y="2648906"/>
                  </a:cubicBezTo>
                  <a:close/>
                  <a:moveTo>
                    <a:pt x="4474590" y="4000877"/>
                  </a:moveTo>
                  <a:cubicBezTo>
                    <a:pt x="4068882" y="4000877"/>
                    <a:pt x="4111774" y="4002642"/>
                    <a:pt x="4111869" y="3993039"/>
                  </a:cubicBezTo>
                  <a:cubicBezTo>
                    <a:pt x="4112716" y="3893888"/>
                    <a:pt x="4111939" y="3876802"/>
                    <a:pt x="4107160" y="3573017"/>
                  </a:cubicBezTo>
                  <a:cubicBezTo>
                    <a:pt x="4329224" y="3573064"/>
                    <a:pt x="4360745" y="3572123"/>
                    <a:pt x="4477792" y="3572123"/>
                  </a:cubicBezTo>
                  <a:cubicBezTo>
                    <a:pt x="4486291" y="4052323"/>
                    <a:pt x="4492223" y="4000877"/>
                    <a:pt x="4474590" y="4000877"/>
                  </a:cubicBezTo>
                  <a:close/>
                  <a:moveTo>
                    <a:pt x="4474590" y="3550282"/>
                  </a:moveTo>
                  <a:cubicBezTo>
                    <a:pt x="4042681" y="3550282"/>
                    <a:pt x="4107066" y="3568145"/>
                    <a:pt x="4106172" y="3511003"/>
                  </a:cubicBezTo>
                  <a:cubicBezTo>
                    <a:pt x="4098921" y="3048430"/>
                    <a:pt x="4069801" y="3120775"/>
                    <a:pt x="4192191" y="3120775"/>
                  </a:cubicBezTo>
                  <a:cubicBezTo>
                    <a:pt x="4324421" y="3120775"/>
                    <a:pt x="4336733" y="3121246"/>
                    <a:pt x="4472095" y="3121246"/>
                  </a:cubicBezTo>
                  <a:cubicBezTo>
                    <a:pt x="4479322" y="3586267"/>
                    <a:pt x="4477463" y="3550282"/>
                    <a:pt x="4474590" y="3550282"/>
                  </a:cubicBezTo>
                  <a:close/>
                  <a:moveTo>
                    <a:pt x="4098332" y="3098582"/>
                  </a:moveTo>
                  <a:cubicBezTo>
                    <a:pt x="4094307" y="2834782"/>
                    <a:pt x="4094189" y="2807247"/>
                    <a:pt x="4091176" y="2708143"/>
                  </a:cubicBezTo>
                  <a:cubicBezTo>
                    <a:pt x="4089551" y="2654225"/>
                    <a:pt x="4031876" y="2670628"/>
                    <a:pt x="4462796" y="2670770"/>
                  </a:cubicBezTo>
                  <a:cubicBezTo>
                    <a:pt x="4467858" y="2830640"/>
                    <a:pt x="4465974" y="2726123"/>
                    <a:pt x="4471766" y="3099429"/>
                  </a:cubicBezTo>
                  <a:cubicBezTo>
                    <a:pt x="4442527" y="3099406"/>
                    <a:pt x="4128277" y="3098841"/>
                    <a:pt x="4098332" y="3098582"/>
                  </a:cubicBezTo>
                  <a:close/>
                  <a:moveTo>
                    <a:pt x="4085385" y="2199959"/>
                  </a:moveTo>
                  <a:cubicBezTo>
                    <a:pt x="4080512" y="1891420"/>
                    <a:pt x="4080017" y="1850281"/>
                    <a:pt x="4078181" y="1772311"/>
                  </a:cubicBezTo>
                  <a:cubicBezTo>
                    <a:pt x="4220158" y="1774923"/>
                    <a:pt x="4342195" y="1771511"/>
                    <a:pt x="4450696" y="1771299"/>
                  </a:cubicBezTo>
                  <a:cubicBezTo>
                    <a:pt x="4452391" y="1842962"/>
                    <a:pt x="4458441" y="2200053"/>
                    <a:pt x="4458488" y="2202195"/>
                  </a:cubicBezTo>
                  <a:cubicBezTo>
                    <a:pt x="4302199" y="2201936"/>
                    <a:pt x="4300786" y="2198053"/>
                    <a:pt x="4085385" y="2199959"/>
                  </a:cubicBezTo>
                  <a:close/>
                  <a:moveTo>
                    <a:pt x="4079052" y="3098394"/>
                  </a:moveTo>
                  <a:cubicBezTo>
                    <a:pt x="3843335" y="3095875"/>
                    <a:pt x="3805810" y="3098041"/>
                    <a:pt x="3704230" y="3098700"/>
                  </a:cubicBezTo>
                  <a:cubicBezTo>
                    <a:pt x="3696532" y="2594352"/>
                    <a:pt x="3680925" y="2671664"/>
                    <a:pt x="3768686" y="2670605"/>
                  </a:cubicBezTo>
                  <a:cubicBezTo>
                    <a:pt x="4119166" y="2666392"/>
                    <a:pt x="4070413" y="2660226"/>
                    <a:pt x="4071872" y="2708849"/>
                  </a:cubicBezTo>
                  <a:cubicBezTo>
                    <a:pt x="4075168" y="2818143"/>
                    <a:pt x="4075215" y="2847115"/>
                    <a:pt x="4079052" y="3098394"/>
                  </a:cubicBezTo>
                  <a:close/>
                  <a:moveTo>
                    <a:pt x="4050873" y="2200312"/>
                  </a:moveTo>
                  <a:cubicBezTo>
                    <a:pt x="3950612" y="2201395"/>
                    <a:pt x="3871749" y="2201418"/>
                    <a:pt x="3768662" y="2200312"/>
                  </a:cubicBezTo>
                  <a:cubicBezTo>
                    <a:pt x="3667506" y="2199088"/>
                    <a:pt x="3688575" y="2280447"/>
                    <a:pt x="3682737" y="1770875"/>
                  </a:cubicBezTo>
                  <a:cubicBezTo>
                    <a:pt x="3871419" y="1770617"/>
                    <a:pt x="3927871" y="1769181"/>
                    <a:pt x="4058854" y="1771934"/>
                  </a:cubicBezTo>
                  <a:cubicBezTo>
                    <a:pt x="4070036" y="2247687"/>
                    <a:pt x="4070295" y="2200100"/>
                    <a:pt x="4050873" y="2200312"/>
                  </a:cubicBezTo>
                  <a:close/>
                  <a:moveTo>
                    <a:pt x="3684950" y="3098817"/>
                  </a:moveTo>
                  <a:cubicBezTo>
                    <a:pt x="3245978" y="3100841"/>
                    <a:pt x="3312459" y="3118163"/>
                    <a:pt x="3311352" y="3029484"/>
                  </a:cubicBezTo>
                  <a:cubicBezTo>
                    <a:pt x="3306126" y="2610850"/>
                    <a:pt x="3288658" y="2669334"/>
                    <a:pt x="3344898" y="2669334"/>
                  </a:cubicBezTo>
                  <a:cubicBezTo>
                    <a:pt x="3733327" y="2669334"/>
                    <a:pt x="3680101" y="2663544"/>
                    <a:pt x="3680101" y="2708001"/>
                  </a:cubicBezTo>
                  <a:cubicBezTo>
                    <a:pt x="3680195" y="2806564"/>
                    <a:pt x="3680360" y="2798845"/>
                    <a:pt x="3684950" y="3098817"/>
                  </a:cubicBezTo>
                  <a:close/>
                  <a:moveTo>
                    <a:pt x="3627345" y="2649565"/>
                  </a:moveTo>
                  <a:cubicBezTo>
                    <a:pt x="3486310" y="2649565"/>
                    <a:pt x="3486239" y="2647470"/>
                    <a:pt x="3344898" y="2647470"/>
                  </a:cubicBezTo>
                  <a:cubicBezTo>
                    <a:pt x="3294002" y="2647470"/>
                    <a:pt x="3304172" y="2667780"/>
                    <a:pt x="3302289" y="2547824"/>
                  </a:cubicBezTo>
                  <a:cubicBezTo>
                    <a:pt x="3296145" y="2156114"/>
                    <a:pt x="3282632" y="2219869"/>
                    <a:pt x="3344898" y="2219869"/>
                  </a:cubicBezTo>
                  <a:cubicBezTo>
                    <a:pt x="3708891" y="2219869"/>
                    <a:pt x="3670849" y="2220058"/>
                    <a:pt x="3670967" y="2227236"/>
                  </a:cubicBezTo>
                  <a:cubicBezTo>
                    <a:pt x="3678570" y="2712896"/>
                    <a:pt x="3704466" y="2649565"/>
                    <a:pt x="3627345" y="2649565"/>
                  </a:cubicBezTo>
                  <a:close/>
                  <a:moveTo>
                    <a:pt x="3344898" y="2198029"/>
                  </a:moveTo>
                  <a:cubicBezTo>
                    <a:pt x="3277029" y="2198029"/>
                    <a:pt x="3303537" y="2263832"/>
                    <a:pt x="3291272" y="1771064"/>
                  </a:cubicBezTo>
                  <a:cubicBezTo>
                    <a:pt x="3329361" y="1770899"/>
                    <a:pt x="3353255" y="1770946"/>
                    <a:pt x="3627368" y="1770899"/>
                  </a:cubicBezTo>
                  <a:cubicBezTo>
                    <a:pt x="3675416" y="1770899"/>
                    <a:pt x="3662515" y="1702884"/>
                    <a:pt x="3670543" y="2199559"/>
                  </a:cubicBezTo>
                  <a:cubicBezTo>
                    <a:pt x="3436002" y="2198876"/>
                    <a:pt x="3465217" y="2198029"/>
                    <a:pt x="3344898" y="2198029"/>
                  </a:cubicBezTo>
                  <a:close/>
                  <a:moveTo>
                    <a:pt x="3292072" y="3029767"/>
                  </a:moveTo>
                  <a:cubicBezTo>
                    <a:pt x="3293155" y="3116774"/>
                    <a:pt x="3364343" y="3101783"/>
                    <a:pt x="2921393" y="3099406"/>
                  </a:cubicBezTo>
                  <a:cubicBezTo>
                    <a:pt x="2918192" y="3099382"/>
                    <a:pt x="2921393" y="2953915"/>
                    <a:pt x="2913978" y="2707578"/>
                  </a:cubicBezTo>
                  <a:cubicBezTo>
                    <a:pt x="2912259" y="2649447"/>
                    <a:pt x="2868426" y="2681007"/>
                    <a:pt x="3203981" y="2671381"/>
                  </a:cubicBezTo>
                  <a:cubicBezTo>
                    <a:pt x="3304078" y="2668487"/>
                    <a:pt x="3286705" y="2601201"/>
                    <a:pt x="3292072" y="3029767"/>
                  </a:cubicBezTo>
                  <a:close/>
                  <a:moveTo>
                    <a:pt x="3203463" y="2649471"/>
                  </a:moveTo>
                  <a:cubicBezTo>
                    <a:pt x="3131921" y="2651542"/>
                    <a:pt x="3051741" y="2652601"/>
                    <a:pt x="2921511" y="2650130"/>
                  </a:cubicBezTo>
                  <a:cubicBezTo>
                    <a:pt x="2909670" y="2649918"/>
                    <a:pt x="2912212" y="2664180"/>
                    <a:pt x="2910329" y="2547801"/>
                  </a:cubicBezTo>
                  <a:cubicBezTo>
                    <a:pt x="2904444" y="2172494"/>
                    <a:pt x="2900818" y="2222999"/>
                    <a:pt x="2921558" y="2222505"/>
                  </a:cubicBezTo>
                  <a:cubicBezTo>
                    <a:pt x="3323288" y="2213280"/>
                    <a:pt x="3280372" y="2222905"/>
                    <a:pt x="3280419" y="2227165"/>
                  </a:cubicBezTo>
                  <a:cubicBezTo>
                    <a:pt x="3282914" y="2385765"/>
                    <a:pt x="3280513" y="2387789"/>
                    <a:pt x="3283009" y="2548177"/>
                  </a:cubicBezTo>
                  <a:cubicBezTo>
                    <a:pt x="3284915" y="2668722"/>
                    <a:pt x="3305655" y="2646552"/>
                    <a:pt x="3203463" y="2649471"/>
                  </a:cubicBezTo>
                  <a:close/>
                  <a:moveTo>
                    <a:pt x="3203628" y="2198547"/>
                  </a:moveTo>
                  <a:cubicBezTo>
                    <a:pt x="3035991" y="2199677"/>
                    <a:pt x="3027069" y="2198217"/>
                    <a:pt x="2921134" y="2200642"/>
                  </a:cubicBezTo>
                  <a:cubicBezTo>
                    <a:pt x="2901054" y="2201112"/>
                    <a:pt x="2904773" y="2253383"/>
                    <a:pt x="2900701" y="1773653"/>
                  </a:cubicBezTo>
                  <a:cubicBezTo>
                    <a:pt x="3017770" y="1772617"/>
                    <a:pt x="2812256" y="1774147"/>
                    <a:pt x="3271968" y="1771158"/>
                  </a:cubicBezTo>
                  <a:cubicBezTo>
                    <a:pt x="3284445" y="2278329"/>
                    <a:pt x="3301112" y="2197770"/>
                    <a:pt x="3203628" y="2198547"/>
                  </a:cubicBezTo>
                  <a:close/>
                  <a:moveTo>
                    <a:pt x="2901030" y="3099288"/>
                  </a:moveTo>
                  <a:cubicBezTo>
                    <a:pt x="2467803" y="3096746"/>
                    <a:pt x="2529598" y="3131224"/>
                    <a:pt x="2527479" y="3029390"/>
                  </a:cubicBezTo>
                  <a:cubicBezTo>
                    <a:pt x="2524654" y="2894254"/>
                    <a:pt x="2523336" y="2794256"/>
                    <a:pt x="2522606" y="2708378"/>
                  </a:cubicBezTo>
                  <a:cubicBezTo>
                    <a:pt x="2522253" y="2665803"/>
                    <a:pt x="2462788" y="2664156"/>
                    <a:pt x="2893591" y="2671546"/>
                  </a:cubicBezTo>
                  <a:cubicBezTo>
                    <a:pt x="2900159" y="2907057"/>
                    <a:pt x="2899147" y="2943065"/>
                    <a:pt x="2901030" y="3099288"/>
                  </a:cubicBezTo>
                  <a:close/>
                  <a:moveTo>
                    <a:pt x="2522088" y="2650694"/>
                  </a:moveTo>
                  <a:cubicBezTo>
                    <a:pt x="2519734" y="2433470"/>
                    <a:pt x="2516909" y="2403604"/>
                    <a:pt x="2514037" y="2221893"/>
                  </a:cubicBezTo>
                  <a:cubicBezTo>
                    <a:pt x="2516180" y="2221893"/>
                    <a:pt x="2887047" y="2223917"/>
                    <a:pt x="2887117" y="2227236"/>
                  </a:cubicBezTo>
                  <a:cubicBezTo>
                    <a:pt x="2889259" y="2363219"/>
                    <a:pt x="2889730" y="2516806"/>
                    <a:pt x="2893050" y="2649635"/>
                  </a:cubicBezTo>
                  <a:cubicBezTo>
                    <a:pt x="2747400" y="2647258"/>
                    <a:pt x="2626917" y="2650506"/>
                    <a:pt x="2522088" y="2650694"/>
                  </a:cubicBezTo>
                  <a:close/>
                  <a:moveTo>
                    <a:pt x="2513708" y="2200030"/>
                  </a:moveTo>
                  <a:cubicBezTo>
                    <a:pt x="2508905" y="1896127"/>
                    <a:pt x="2508034" y="1855741"/>
                    <a:pt x="2507587" y="1772264"/>
                  </a:cubicBezTo>
                  <a:cubicBezTo>
                    <a:pt x="2657474" y="1772358"/>
                    <a:pt x="2680968" y="1775253"/>
                    <a:pt x="2881397" y="1773794"/>
                  </a:cubicBezTo>
                  <a:cubicBezTo>
                    <a:pt x="2881420" y="1775582"/>
                    <a:pt x="2886670" y="2199488"/>
                    <a:pt x="2886694" y="2201371"/>
                  </a:cubicBezTo>
                  <a:cubicBezTo>
                    <a:pt x="2747047" y="2204007"/>
                    <a:pt x="2628612" y="2200171"/>
                    <a:pt x="2513708" y="2200030"/>
                  </a:cubicBezTo>
                  <a:close/>
                  <a:moveTo>
                    <a:pt x="2508223" y="3029908"/>
                  </a:moveTo>
                  <a:cubicBezTo>
                    <a:pt x="2510294" y="3128636"/>
                    <a:pt x="2568771" y="3100018"/>
                    <a:pt x="2215512" y="3100018"/>
                  </a:cubicBezTo>
                  <a:cubicBezTo>
                    <a:pt x="2119512" y="3100018"/>
                    <a:pt x="2134531" y="3176176"/>
                    <a:pt x="2130623" y="2707319"/>
                  </a:cubicBezTo>
                  <a:cubicBezTo>
                    <a:pt x="2130223" y="2659379"/>
                    <a:pt x="2071864" y="2672535"/>
                    <a:pt x="2503044" y="2672535"/>
                  </a:cubicBezTo>
                  <a:cubicBezTo>
                    <a:pt x="2503962" y="2768344"/>
                    <a:pt x="2504456" y="2849068"/>
                    <a:pt x="2508223" y="3029908"/>
                  </a:cubicBezTo>
                  <a:close/>
                  <a:moveTo>
                    <a:pt x="2497794" y="2650718"/>
                  </a:moveTo>
                  <a:cubicBezTo>
                    <a:pt x="2253319" y="2650789"/>
                    <a:pt x="2195549" y="2650883"/>
                    <a:pt x="2130105" y="2650694"/>
                  </a:cubicBezTo>
                  <a:cubicBezTo>
                    <a:pt x="2130081" y="2649447"/>
                    <a:pt x="2125044" y="2262349"/>
                    <a:pt x="2124384" y="2220693"/>
                  </a:cubicBezTo>
                  <a:cubicBezTo>
                    <a:pt x="2126056" y="2220669"/>
                    <a:pt x="2494734" y="2217916"/>
                    <a:pt x="2494875" y="2227212"/>
                  </a:cubicBezTo>
                  <a:cubicBezTo>
                    <a:pt x="2501890" y="2680936"/>
                    <a:pt x="2507305" y="2650718"/>
                    <a:pt x="2497794" y="2650718"/>
                  </a:cubicBezTo>
                  <a:close/>
                  <a:moveTo>
                    <a:pt x="2124008" y="2198806"/>
                  </a:moveTo>
                  <a:cubicBezTo>
                    <a:pt x="2122784" y="2123401"/>
                    <a:pt x="2127304" y="2394190"/>
                    <a:pt x="2116616" y="1773252"/>
                  </a:cubicBezTo>
                  <a:cubicBezTo>
                    <a:pt x="2251059" y="1775088"/>
                    <a:pt x="2372484" y="1772335"/>
                    <a:pt x="2488283" y="1772264"/>
                  </a:cubicBezTo>
                  <a:cubicBezTo>
                    <a:pt x="2488754" y="1855812"/>
                    <a:pt x="2489931" y="1915190"/>
                    <a:pt x="2494428" y="2200006"/>
                  </a:cubicBezTo>
                  <a:cubicBezTo>
                    <a:pt x="2353299" y="2199983"/>
                    <a:pt x="2275118" y="2197276"/>
                    <a:pt x="2124008" y="2198806"/>
                  </a:cubicBezTo>
                  <a:close/>
                  <a:moveTo>
                    <a:pt x="2117816" y="3100135"/>
                  </a:moveTo>
                  <a:cubicBezTo>
                    <a:pt x="1799729" y="3100888"/>
                    <a:pt x="1891986" y="3100347"/>
                    <a:pt x="1743065" y="3099241"/>
                  </a:cubicBezTo>
                  <a:cubicBezTo>
                    <a:pt x="1742029" y="2985875"/>
                    <a:pt x="1743630" y="2964929"/>
                    <a:pt x="1737133" y="2672558"/>
                  </a:cubicBezTo>
                  <a:cubicBezTo>
                    <a:pt x="1848223" y="2672229"/>
                    <a:pt x="1857499" y="2671523"/>
                    <a:pt x="2111013" y="2672488"/>
                  </a:cubicBezTo>
                  <a:cubicBezTo>
                    <a:pt x="2113438" y="2935087"/>
                    <a:pt x="2115627" y="2987122"/>
                    <a:pt x="2117816" y="3100135"/>
                  </a:cubicBezTo>
                  <a:close/>
                  <a:moveTo>
                    <a:pt x="2074359" y="2650483"/>
                  </a:moveTo>
                  <a:cubicBezTo>
                    <a:pt x="1668157" y="2648270"/>
                    <a:pt x="1736897" y="2681736"/>
                    <a:pt x="1734802" y="2547777"/>
                  </a:cubicBezTo>
                  <a:cubicBezTo>
                    <a:pt x="1732283" y="2387577"/>
                    <a:pt x="1734143" y="2387342"/>
                    <a:pt x="1731624" y="2226812"/>
                  </a:cubicBezTo>
                  <a:cubicBezTo>
                    <a:pt x="1731483" y="2217751"/>
                    <a:pt x="1709613" y="2226035"/>
                    <a:pt x="2105104" y="2220905"/>
                  </a:cubicBezTo>
                  <a:cubicBezTo>
                    <a:pt x="2112685" y="2710684"/>
                    <a:pt x="2124055" y="2650671"/>
                    <a:pt x="2074359" y="2650483"/>
                  </a:cubicBezTo>
                  <a:close/>
                  <a:moveTo>
                    <a:pt x="1731200" y="2200736"/>
                  </a:moveTo>
                  <a:cubicBezTo>
                    <a:pt x="1723173" y="1703778"/>
                    <a:pt x="1697395" y="1771746"/>
                    <a:pt x="1792078" y="1771464"/>
                  </a:cubicBezTo>
                  <a:cubicBezTo>
                    <a:pt x="1911667" y="1771134"/>
                    <a:pt x="1981702" y="1770946"/>
                    <a:pt x="2074148" y="1772546"/>
                  </a:cubicBezTo>
                  <a:cubicBezTo>
                    <a:pt x="2106517" y="1773158"/>
                    <a:pt x="2097006" y="1721100"/>
                    <a:pt x="2104751" y="2199041"/>
                  </a:cubicBezTo>
                  <a:cubicBezTo>
                    <a:pt x="1966918" y="2200877"/>
                    <a:pt x="2039683" y="2200524"/>
                    <a:pt x="1731200" y="2200736"/>
                  </a:cubicBezTo>
                  <a:close/>
                  <a:moveTo>
                    <a:pt x="1723785" y="3099100"/>
                  </a:moveTo>
                  <a:cubicBezTo>
                    <a:pt x="1627549" y="3098605"/>
                    <a:pt x="1506547" y="3099288"/>
                    <a:pt x="1350917" y="3099359"/>
                  </a:cubicBezTo>
                  <a:cubicBezTo>
                    <a:pt x="1347998" y="2966694"/>
                    <a:pt x="1345926" y="2965564"/>
                    <a:pt x="1343737" y="2671334"/>
                  </a:cubicBezTo>
                  <a:cubicBezTo>
                    <a:pt x="1495318" y="2670958"/>
                    <a:pt x="1509914" y="2673005"/>
                    <a:pt x="1717805" y="2672582"/>
                  </a:cubicBezTo>
                  <a:cubicBezTo>
                    <a:pt x="1724679" y="2989475"/>
                    <a:pt x="1722655" y="2974484"/>
                    <a:pt x="1723785" y="3099100"/>
                  </a:cubicBezTo>
                  <a:close/>
                  <a:moveTo>
                    <a:pt x="1650878" y="2650812"/>
                  </a:moveTo>
                  <a:cubicBezTo>
                    <a:pt x="1509561" y="2650812"/>
                    <a:pt x="1510031" y="2649494"/>
                    <a:pt x="1368549" y="2649494"/>
                  </a:cubicBezTo>
                  <a:cubicBezTo>
                    <a:pt x="1335921" y="2649494"/>
                    <a:pt x="1344137" y="2669452"/>
                    <a:pt x="1342230" y="2547801"/>
                  </a:cubicBezTo>
                  <a:cubicBezTo>
                    <a:pt x="1336368" y="2173765"/>
                    <a:pt x="1325516" y="2223564"/>
                    <a:pt x="1368549" y="2223564"/>
                  </a:cubicBezTo>
                  <a:cubicBezTo>
                    <a:pt x="1742783" y="2223564"/>
                    <a:pt x="1712203" y="2218881"/>
                    <a:pt x="1712344" y="2227212"/>
                  </a:cubicBezTo>
                  <a:cubicBezTo>
                    <a:pt x="1720089" y="2720451"/>
                    <a:pt x="1738168" y="2650812"/>
                    <a:pt x="1650878" y="2650812"/>
                  </a:cubicBezTo>
                  <a:close/>
                  <a:moveTo>
                    <a:pt x="1650878" y="2200783"/>
                  </a:moveTo>
                  <a:cubicBezTo>
                    <a:pt x="1505323" y="2200783"/>
                    <a:pt x="1505723" y="2201677"/>
                    <a:pt x="1368549" y="2201677"/>
                  </a:cubicBezTo>
                  <a:cubicBezTo>
                    <a:pt x="1314616" y="2201677"/>
                    <a:pt x="1347598" y="2253689"/>
                    <a:pt x="1331025" y="1770287"/>
                  </a:cubicBezTo>
                  <a:cubicBezTo>
                    <a:pt x="1429050" y="1769722"/>
                    <a:pt x="1509137" y="1771746"/>
                    <a:pt x="1704434" y="1771629"/>
                  </a:cubicBezTo>
                  <a:cubicBezTo>
                    <a:pt x="1712909" y="2270092"/>
                    <a:pt x="1732731" y="2200736"/>
                    <a:pt x="1650878" y="2200783"/>
                  </a:cubicBezTo>
                  <a:close/>
                  <a:moveTo>
                    <a:pt x="1331613" y="3099406"/>
                  </a:moveTo>
                  <a:cubicBezTo>
                    <a:pt x="896596" y="3100512"/>
                    <a:pt x="959969" y="3125623"/>
                    <a:pt x="958156" y="3029390"/>
                  </a:cubicBezTo>
                  <a:cubicBezTo>
                    <a:pt x="956038" y="2916047"/>
                    <a:pt x="954390" y="2814472"/>
                    <a:pt x="953378" y="2708378"/>
                  </a:cubicBezTo>
                  <a:cubicBezTo>
                    <a:pt x="952930" y="2659120"/>
                    <a:pt x="893254" y="2673217"/>
                    <a:pt x="1324457" y="2671405"/>
                  </a:cubicBezTo>
                  <a:cubicBezTo>
                    <a:pt x="1326599" y="2962717"/>
                    <a:pt x="1328953" y="2981591"/>
                    <a:pt x="1331613" y="3099406"/>
                  </a:cubicBezTo>
                  <a:close/>
                  <a:moveTo>
                    <a:pt x="1227326" y="2650577"/>
                  </a:moveTo>
                  <a:cubicBezTo>
                    <a:pt x="1116918" y="2652224"/>
                    <a:pt x="1033182" y="2651918"/>
                    <a:pt x="952766" y="2650506"/>
                  </a:cubicBezTo>
                  <a:cubicBezTo>
                    <a:pt x="952742" y="2648670"/>
                    <a:pt x="947139" y="2241733"/>
                    <a:pt x="946786" y="2221611"/>
                  </a:cubicBezTo>
                  <a:cubicBezTo>
                    <a:pt x="1358544" y="2218293"/>
                    <a:pt x="1318665" y="2225518"/>
                    <a:pt x="1318689" y="2227189"/>
                  </a:cubicBezTo>
                  <a:cubicBezTo>
                    <a:pt x="1326552" y="2727747"/>
                    <a:pt x="1353106" y="2648529"/>
                    <a:pt x="1227326" y="2650577"/>
                  </a:cubicBezTo>
                  <a:close/>
                  <a:moveTo>
                    <a:pt x="946433" y="2199724"/>
                  </a:moveTo>
                  <a:cubicBezTo>
                    <a:pt x="938476" y="1750118"/>
                    <a:pt x="931908" y="1774312"/>
                    <a:pt x="945162" y="1774264"/>
                  </a:cubicBezTo>
                  <a:cubicBezTo>
                    <a:pt x="1122238" y="1773794"/>
                    <a:pt x="1137493" y="1774712"/>
                    <a:pt x="1227703" y="1772123"/>
                  </a:cubicBezTo>
                  <a:cubicBezTo>
                    <a:pt x="1335450" y="1769157"/>
                    <a:pt x="1310897" y="1695494"/>
                    <a:pt x="1318312" y="2201559"/>
                  </a:cubicBezTo>
                  <a:cubicBezTo>
                    <a:pt x="1212260" y="2200995"/>
                    <a:pt x="1169038" y="2197911"/>
                    <a:pt x="946433" y="2199724"/>
                  </a:cubicBezTo>
                  <a:close/>
                  <a:moveTo>
                    <a:pt x="663045" y="3571958"/>
                  </a:moveTo>
                  <a:cubicBezTo>
                    <a:pt x="757586" y="3570169"/>
                    <a:pt x="847419" y="3570075"/>
                    <a:pt x="944997" y="3572052"/>
                  </a:cubicBezTo>
                  <a:cubicBezTo>
                    <a:pt x="947280" y="3572099"/>
                    <a:pt x="955261" y="4000241"/>
                    <a:pt x="945044" y="4000429"/>
                  </a:cubicBezTo>
                  <a:cubicBezTo>
                    <a:pt x="930590" y="4000641"/>
                    <a:pt x="581804" y="4006478"/>
                    <a:pt x="581640" y="3991651"/>
                  </a:cubicBezTo>
                  <a:cubicBezTo>
                    <a:pt x="576955" y="3493752"/>
                    <a:pt x="536393" y="3574335"/>
                    <a:pt x="663045" y="3571958"/>
                  </a:cubicBezTo>
                  <a:close/>
                  <a:moveTo>
                    <a:pt x="662786" y="4022505"/>
                  </a:moveTo>
                  <a:cubicBezTo>
                    <a:pt x="756432" y="4023634"/>
                    <a:pt x="852009" y="4023776"/>
                    <a:pt x="945279" y="4022269"/>
                  </a:cubicBezTo>
                  <a:cubicBezTo>
                    <a:pt x="954696" y="4022128"/>
                    <a:pt x="953542" y="3972611"/>
                    <a:pt x="961664" y="4449423"/>
                  </a:cubicBezTo>
                  <a:cubicBezTo>
                    <a:pt x="783434" y="4452506"/>
                    <a:pt x="700287" y="4450412"/>
                    <a:pt x="588820" y="4450035"/>
                  </a:cubicBezTo>
                  <a:cubicBezTo>
                    <a:pt x="580792" y="3946865"/>
                    <a:pt x="554873" y="4021187"/>
                    <a:pt x="662786" y="4022505"/>
                  </a:cubicBezTo>
                  <a:close/>
                  <a:moveTo>
                    <a:pt x="962088" y="4474817"/>
                  </a:moveTo>
                  <a:cubicBezTo>
                    <a:pt x="967314" y="4808868"/>
                    <a:pt x="967761" y="4834615"/>
                    <a:pt x="968538" y="4896605"/>
                  </a:cubicBezTo>
                  <a:cubicBezTo>
                    <a:pt x="676863" y="4895805"/>
                    <a:pt x="710716" y="4896864"/>
                    <a:pt x="595835" y="4897381"/>
                  </a:cubicBezTo>
                  <a:cubicBezTo>
                    <a:pt x="587054" y="4335939"/>
                    <a:pt x="589691" y="4504424"/>
                    <a:pt x="589173" y="4471899"/>
                  </a:cubicBezTo>
                  <a:cubicBezTo>
                    <a:pt x="994998" y="4473358"/>
                    <a:pt x="961994" y="4469263"/>
                    <a:pt x="962088" y="4474817"/>
                  </a:cubicBezTo>
                  <a:close/>
                  <a:moveTo>
                    <a:pt x="662951" y="4918751"/>
                  </a:moveTo>
                  <a:cubicBezTo>
                    <a:pt x="1024966" y="4915809"/>
                    <a:pt x="968703" y="4909596"/>
                    <a:pt x="969244" y="4956524"/>
                  </a:cubicBezTo>
                  <a:cubicBezTo>
                    <a:pt x="970374" y="5055723"/>
                    <a:pt x="970633" y="5066384"/>
                    <a:pt x="974965" y="5347952"/>
                  </a:cubicBezTo>
                  <a:cubicBezTo>
                    <a:pt x="724369" y="5349317"/>
                    <a:pt x="714176" y="5348188"/>
                    <a:pt x="603792" y="5347764"/>
                  </a:cubicBezTo>
                  <a:cubicBezTo>
                    <a:pt x="594446" y="4853419"/>
                    <a:pt x="569257" y="4919645"/>
                    <a:pt x="662951" y="4918751"/>
                  </a:cubicBezTo>
                  <a:close/>
                  <a:moveTo>
                    <a:pt x="662786" y="5818480"/>
                  </a:moveTo>
                  <a:cubicBezTo>
                    <a:pt x="752760" y="5819445"/>
                    <a:pt x="855211" y="5819398"/>
                    <a:pt x="945209" y="5818904"/>
                  </a:cubicBezTo>
                  <a:cubicBezTo>
                    <a:pt x="1001590" y="5818598"/>
                    <a:pt x="974729" y="5764539"/>
                    <a:pt x="988548" y="6246857"/>
                  </a:cubicBezTo>
                  <a:cubicBezTo>
                    <a:pt x="704760" y="6248269"/>
                    <a:pt x="764860" y="6247517"/>
                    <a:pt x="615256" y="6246528"/>
                  </a:cubicBezTo>
                  <a:cubicBezTo>
                    <a:pt x="602473" y="5747429"/>
                    <a:pt x="591998" y="5817727"/>
                    <a:pt x="662786" y="5818480"/>
                  </a:cubicBezTo>
                  <a:close/>
                  <a:moveTo>
                    <a:pt x="662786" y="6268839"/>
                  </a:moveTo>
                  <a:cubicBezTo>
                    <a:pt x="757209" y="6269733"/>
                    <a:pt x="849373" y="6269686"/>
                    <a:pt x="945209" y="6269027"/>
                  </a:cubicBezTo>
                  <a:cubicBezTo>
                    <a:pt x="1002720" y="6268627"/>
                    <a:pt x="989231" y="6198917"/>
                    <a:pt x="997776" y="6697993"/>
                  </a:cubicBezTo>
                  <a:cubicBezTo>
                    <a:pt x="870772" y="6699028"/>
                    <a:pt x="914535" y="6700276"/>
                    <a:pt x="625096" y="6698723"/>
                  </a:cubicBezTo>
                  <a:cubicBezTo>
                    <a:pt x="616669" y="6202730"/>
                    <a:pt x="595482" y="6268203"/>
                    <a:pt x="662786" y="6268839"/>
                  </a:cubicBezTo>
                  <a:close/>
                  <a:moveTo>
                    <a:pt x="662833" y="6720845"/>
                  </a:moveTo>
                  <a:cubicBezTo>
                    <a:pt x="1019669" y="6723222"/>
                    <a:pt x="998082" y="6715738"/>
                    <a:pt x="998200" y="6723269"/>
                  </a:cubicBezTo>
                  <a:cubicBezTo>
                    <a:pt x="1000695" y="6882928"/>
                    <a:pt x="997211" y="6881704"/>
                    <a:pt x="999754" y="7044705"/>
                  </a:cubicBezTo>
                  <a:cubicBezTo>
                    <a:pt x="1001684" y="7168285"/>
                    <a:pt x="1016091" y="7147457"/>
                    <a:pt x="945115" y="7147834"/>
                  </a:cubicBezTo>
                  <a:cubicBezTo>
                    <a:pt x="850315" y="7148352"/>
                    <a:pt x="757256" y="7148634"/>
                    <a:pt x="663045" y="7146987"/>
                  </a:cubicBezTo>
                  <a:cubicBezTo>
                    <a:pt x="622013" y="7146281"/>
                    <a:pt x="631594" y="7165673"/>
                    <a:pt x="629687" y="7044234"/>
                  </a:cubicBezTo>
                  <a:cubicBezTo>
                    <a:pt x="623849" y="6670716"/>
                    <a:pt x="610195" y="6720492"/>
                    <a:pt x="662833" y="6720845"/>
                  </a:cubicBezTo>
                  <a:close/>
                  <a:moveTo>
                    <a:pt x="662833" y="7619821"/>
                  </a:moveTo>
                  <a:cubicBezTo>
                    <a:pt x="1071884" y="7622010"/>
                    <a:pt x="1011454" y="7591321"/>
                    <a:pt x="1012937" y="7687225"/>
                  </a:cubicBezTo>
                  <a:cubicBezTo>
                    <a:pt x="1015408" y="7845612"/>
                    <a:pt x="1013360" y="7848436"/>
                    <a:pt x="1015879" y="8008613"/>
                  </a:cubicBezTo>
                  <a:cubicBezTo>
                    <a:pt x="1016680" y="8059118"/>
                    <a:pt x="1030922" y="8048975"/>
                    <a:pt x="945209" y="8048504"/>
                  </a:cubicBezTo>
                  <a:cubicBezTo>
                    <a:pt x="598895" y="8046645"/>
                    <a:pt x="646589" y="8059401"/>
                    <a:pt x="645789" y="8008119"/>
                  </a:cubicBezTo>
                  <a:cubicBezTo>
                    <a:pt x="639009" y="7573811"/>
                    <a:pt x="619188" y="7619586"/>
                    <a:pt x="662833" y="7619821"/>
                  </a:cubicBezTo>
                  <a:close/>
                  <a:moveTo>
                    <a:pt x="646519" y="8068062"/>
                  </a:moveTo>
                  <a:cubicBezTo>
                    <a:pt x="735622" y="8070015"/>
                    <a:pt x="713423" y="8069945"/>
                    <a:pt x="1016939" y="8070674"/>
                  </a:cubicBezTo>
                  <a:cubicBezTo>
                    <a:pt x="1019081" y="8181381"/>
                    <a:pt x="1023671" y="8298678"/>
                    <a:pt x="1024001" y="8495098"/>
                  </a:cubicBezTo>
                  <a:cubicBezTo>
                    <a:pt x="617916" y="8497945"/>
                    <a:pt x="651557" y="8501970"/>
                    <a:pt x="651156" y="8489661"/>
                  </a:cubicBezTo>
                  <a:cubicBezTo>
                    <a:pt x="644000" y="8267494"/>
                    <a:pt x="647508" y="8179004"/>
                    <a:pt x="646519" y="8068062"/>
                  </a:cubicBezTo>
                  <a:close/>
                  <a:moveTo>
                    <a:pt x="1028615" y="7526059"/>
                  </a:moveTo>
                  <a:cubicBezTo>
                    <a:pt x="1016374" y="7107849"/>
                    <a:pt x="1002390" y="7169368"/>
                    <a:pt x="1086338" y="7169368"/>
                  </a:cubicBezTo>
                  <a:cubicBezTo>
                    <a:pt x="1444587" y="7169368"/>
                    <a:pt x="1395056" y="7160072"/>
                    <a:pt x="1396022" y="7207000"/>
                  </a:cubicBezTo>
                  <a:cubicBezTo>
                    <a:pt x="1405603" y="7659524"/>
                    <a:pt x="1410405" y="7597510"/>
                    <a:pt x="1368549" y="7597510"/>
                  </a:cubicBezTo>
                  <a:cubicBezTo>
                    <a:pt x="1228691" y="7597510"/>
                    <a:pt x="1227891" y="7594757"/>
                    <a:pt x="1086338" y="7594757"/>
                  </a:cubicBezTo>
                  <a:cubicBezTo>
                    <a:pt x="1015809" y="7594733"/>
                    <a:pt x="1031040" y="7609160"/>
                    <a:pt x="1028615" y="7526059"/>
                  </a:cubicBezTo>
                  <a:close/>
                  <a:moveTo>
                    <a:pt x="1086361" y="7616597"/>
                  </a:moveTo>
                  <a:cubicBezTo>
                    <a:pt x="1225207" y="7616597"/>
                    <a:pt x="1227820" y="7619351"/>
                    <a:pt x="1368573" y="7619351"/>
                  </a:cubicBezTo>
                  <a:cubicBezTo>
                    <a:pt x="1410076" y="7619351"/>
                    <a:pt x="1401059" y="7605700"/>
                    <a:pt x="1402331" y="7687271"/>
                  </a:cubicBezTo>
                  <a:cubicBezTo>
                    <a:pt x="1408828" y="8102846"/>
                    <a:pt x="1428461" y="8045963"/>
                    <a:pt x="1368573" y="8045963"/>
                  </a:cubicBezTo>
                  <a:cubicBezTo>
                    <a:pt x="985935" y="8045963"/>
                    <a:pt x="1036125" y="8068485"/>
                    <a:pt x="1035183" y="8008237"/>
                  </a:cubicBezTo>
                  <a:cubicBezTo>
                    <a:pt x="1028027" y="7553053"/>
                    <a:pt x="1019057" y="7616597"/>
                    <a:pt x="1086361" y="7616597"/>
                  </a:cubicBezTo>
                  <a:close/>
                  <a:moveTo>
                    <a:pt x="1086361" y="8070745"/>
                  </a:moveTo>
                  <a:cubicBezTo>
                    <a:pt x="1476697" y="8070745"/>
                    <a:pt x="1410546" y="8035067"/>
                    <a:pt x="1412100" y="8169073"/>
                  </a:cubicBezTo>
                  <a:cubicBezTo>
                    <a:pt x="1416620" y="8562501"/>
                    <a:pt x="1435524" y="8497734"/>
                    <a:pt x="1368573" y="8497686"/>
                  </a:cubicBezTo>
                  <a:cubicBezTo>
                    <a:pt x="1349293" y="8497686"/>
                    <a:pt x="1043352" y="8496698"/>
                    <a:pt x="1043352" y="8490038"/>
                  </a:cubicBezTo>
                  <a:cubicBezTo>
                    <a:pt x="1042316" y="8007578"/>
                    <a:pt x="1010488" y="8070745"/>
                    <a:pt x="1086361" y="8070745"/>
                  </a:cubicBezTo>
                  <a:close/>
                  <a:moveTo>
                    <a:pt x="1086361" y="8516725"/>
                  </a:moveTo>
                  <a:cubicBezTo>
                    <a:pt x="1225961" y="8516725"/>
                    <a:pt x="1225278" y="8519527"/>
                    <a:pt x="1368573" y="8519527"/>
                  </a:cubicBezTo>
                  <a:cubicBezTo>
                    <a:pt x="1429168" y="8519573"/>
                    <a:pt x="1415090" y="8447840"/>
                    <a:pt x="1423494" y="8945856"/>
                  </a:cubicBezTo>
                  <a:cubicBezTo>
                    <a:pt x="1283260" y="8945338"/>
                    <a:pt x="1167437" y="8947339"/>
                    <a:pt x="1048790" y="8946822"/>
                  </a:cubicBezTo>
                  <a:cubicBezTo>
                    <a:pt x="1041186" y="8447063"/>
                    <a:pt x="1028333" y="8516725"/>
                    <a:pt x="1086361" y="8516725"/>
                  </a:cubicBezTo>
                  <a:close/>
                  <a:moveTo>
                    <a:pt x="1086361" y="8968755"/>
                  </a:moveTo>
                  <a:cubicBezTo>
                    <a:pt x="1451743" y="8968755"/>
                    <a:pt x="1423800" y="8964025"/>
                    <a:pt x="1423918" y="8972168"/>
                  </a:cubicBezTo>
                  <a:cubicBezTo>
                    <a:pt x="1431710" y="9469714"/>
                    <a:pt x="1454827" y="9397698"/>
                    <a:pt x="1368573" y="9397698"/>
                  </a:cubicBezTo>
                  <a:cubicBezTo>
                    <a:pt x="1229256" y="9397698"/>
                    <a:pt x="1231398" y="9395838"/>
                    <a:pt x="1086361" y="9395838"/>
                  </a:cubicBezTo>
                  <a:cubicBezTo>
                    <a:pt x="1050320" y="9395838"/>
                    <a:pt x="1060043" y="9415890"/>
                    <a:pt x="1058136" y="9293086"/>
                  </a:cubicBezTo>
                  <a:cubicBezTo>
                    <a:pt x="1052274" y="8919121"/>
                    <a:pt x="1025602" y="8968755"/>
                    <a:pt x="1086361" y="8968755"/>
                  </a:cubicBezTo>
                  <a:close/>
                  <a:moveTo>
                    <a:pt x="1431404" y="8168743"/>
                  </a:moveTo>
                  <a:cubicBezTo>
                    <a:pt x="1429968" y="8043139"/>
                    <a:pt x="1354189" y="8064979"/>
                    <a:pt x="1791984" y="8067332"/>
                  </a:cubicBezTo>
                  <a:cubicBezTo>
                    <a:pt x="1802530" y="8067403"/>
                    <a:pt x="1803613" y="8015132"/>
                    <a:pt x="1811099" y="8497451"/>
                  </a:cubicBezTo>
                  <a:cubicBezTo>
                    <a:pt x="1393315" y="8499475"/>
                    <a:pt x="1435076" y="8500464"/>
                    <a:pt x="1435053" y="8490038"/>
                  </a:cubicBezTo>
                  <a:cubicBezTo>
                    <a:pt x="1434794" y="8365916"/>
                    <a:pt x="1433523" y="8354973"/>
                    <a:pt x="1431404" y="8168743"/>
                  </a:cubicBezTo>
                  <a:close/>
                  <a:moveTo>
                    <a:pt x="1811428" y="8519338"/>
                  </a:moveTo>
                  <a:cubicBezTo>
                    <a:pt x="1818938" y="9003328"/>
                    <a:pt x="1828002" y="8946916"/>
                    <a:pt x="1791984" y="8947033"/>
                  </a:cubicBezTo>
                  <a:cubicBezTo>
                    <a:pt x="1693464" y="8947433"/>
                    <a:pt x="1608033" y="8947574"/>
                    <a:pt x="1509772" y="8946516"/>
                  </a:cubicBezTo>
                  <a:cubicBezTo>
                    <a:pt x="1429968" y="8945644"/>
                    <a:pt x="1437195" y="9018978"/>
                    <a:pt x="1435123" y="8519573"/>
                  </a:cubicBezTo>
                  <a:cubicBezTo>
                    <a:pt x="1675808" y="8519785"/>
                    <a:pt x="1695630" y="8519950"/>
                    <a:pt x="1811428" y="8519338"/>
                  </a:cubicBezTo>
                  <a:close/>
                  <a:moveTo>
                    <a:pt x="1509608" y="8968426"/>
                  </a:moveTo>
                  <a:cubicBezTo>
                    <a:pt x="1841137" y="8972003"/>
                    <a:pt x="1817879" y="8964801"/>
                    <a:pt x="1817996" y="8972121"/>
                  </a:cubicBezTo>
                  <a:cubicBezTo>
                    <a:pt x="1825694" y="9464254"/>
                    <a:pt x="1835464" y="9397486"/>
                    <a:pt x="1792148" y="9396827"/>
                  </a:cubicBezTo>
                  <a:cubicBezTo>
                    <a:pt x="1381214" y="9390755"/>
                    <a:pt x="1451932" y="9433588"/>
                    <a:pt x="1449743" y="9293086"/>
                  </a:cubicBezTo>
                  <a:cubicBezTo>
                    <a:pt x="1443645" y="8902717"/>
                    <a:pt x="1417067" y="8967437"/>
                    <a:pt x="1509608" y="8968426"/>
                  </a:cubicBezTo>
                  <a:close/>
                  <a:moveTo>
                    <a:pt x="1820256" y="8067497"/>
                  </a:moveTo>
                  <a:cubicBezTo>
                    <a:pt x="1874095" y="8067779"/>
                    <a:pt x="2190417" y="8068039"/>
                    <a:pt x="2193478" y="8068039"/>
                  </a:cubicBezTo>
                  <a:cubicBezTo>
                    <a:pt x="2193501" y="8069874"/>
                    <a:pt x="2199787" y="8440591"/>
                    <a:pt x="2200799" y="8495333"/>
                  </a:cubicBezTo>
                  <a:cubicBezTo>
                    <a:pt x="2075254" y="8495474"/>
                    <a:pt x="2199457" y="8496016"/>
                    <a:pt x="1830379" y="8497380"/>
                  </a:cubicBezTo>
                  <a:cubicBezTo>
                    <a:pt x="1823976" y="8085101"/>
                    <a:pt x="1824164" y="8236899"/>
                    <a:pt x="1820256" y="8067497"/>
                  </a:cubicBezTo>
                  <a:close/>
                  <a:moveTo>
                    <a:pt x="2201223" y="8517173"/>
                  </a:moveTo>
                  <a:cubicBezTo>
                    <a:pt x="2209344" y="8946516"/>
                    <a:pt x="2207979" y="8818981"/>
                    <a:pt x="2210168" y="8946044"/>
                  </a:cubicBezTo>
                  <a:cubicBezTo>
                    <a:pt x="2194349" y="8946044"/>
                    <a:pt x="2277331" y="8945810"/>
                    <a:pt x="1836900" y="8946892"/>
                  </a:cubicBezTo>
                  <a:cubicBezTo>
                    <a:pt x="1835017" y="8823947"/>
                    <a:pt x="1836147" y="8868827"/>
                    <a:pt x="1830732" y="8519244"/>
                  </a:cubicBezTo>
                  <a:cubicBezTo>
                    <a:pt x="2229284" y="8517549"/>
                    <a:pt x="2085024" y="8517291"/>
                    <a:pt x="2201223" y="8517173"/>
                  </a:cubicBezTo>
                  <a:close/>
                  <a:moveTo>
                    <a:pt x="2206190" y="7619939"/>
                  </a:moveTo>
                  <a:cubicBezTo>
                    <a:pt x="2374697" y="7620103"/>
                    <a:pt x="2374038" y="7616315"/>
                    <a:pt x="2579623" y="7617727"/>
                  </a:cubicBezTo>
                  <a:cubicBezTo>
                    <a:pt x="2582260" y="7847778"/>
                    <a:pt x="2585179" y="7814735"/>
                    <a:pt x="2588639" y="8044833"/>
                  </a:cubicBezTo>
                  <a:cubicBezTo>
                    <a:pt x="2336867" y="8044292"/>
                    <a:pt x="2388163" y="8046175"/>
                    <a:pt x="2212428" y="8046175"/>
                  </a:cubicBezTo>
                  <a:cubicBezTo>
                    <a:pt x="2209721" y="7881597"/>
                    <a:pt x="2208944" y="7769548"/>
                    <a:pt x="2206190" y="7619939"/>
                  </a:cubicBezTo>
                  <a:close/>
                  <a:moveTo>
                    <a:pt x="2215512" y="8068039"/>
                  </a:moveTo>
                  <a:cubicBezTo>
                    <a:pt x="2660652" y="8068039"/>
                    <a:pt x="2588545" y="8032030"/>
                    <a:pt x="2590381" y="8168978"/>
                  </a:cubicBezTo>
                  <a:cubicBezTo>
                    <a:pt x="2592241" y="8318141"/>
                    <a:pt x="2593583" y="8360598"/>
                    <a:pt x="2594524" y="8490085"/>
                  </a:cubicBezTo>
                  <a:cubicBezTo>
                    <a:pt x="2594595" y="8500369"/>
                    <a:pt x="2624657" y="8495380"/>
                    <a:pt x="2220126" y="8495310"/>
                  </a:cubicBezTo>
                  <a:cubicBezTo>
                    <a:pt x="2220056" y="8491450"/>
                    <a:pt x="2211628" y="8068039"/>
                    <a:pt x="2215512" y="8068039"/>
                  </a:cubicBezTo>
                  <a:close/>
                  <a:moveTo>
                    <a:pt x="2594736" y="8517855"/>
                  </a:moveTo>
                  <a:cubicBezTo>
                    <a:pt x="2594760" y="8519927"/>
                    <a:pt x="2599680" y="8942138"/>
                    <a:pt x="2599704" y="8944538"/>
                  </a:cubicBezTo>
                  <a:cubicBezTo>
                    <a:pt x="2447440" y="8942397"/>
                    <a:pt x="2344165" y="8945904"/>
                    <a:pt x="2229425" y="8946044"/>
                  </a:cubicBezTo>
                  <a:cubicBezTo>
                    <a:pt x="2226977" y="8802930"/>
                    <a:pt x="2228460" y="8944962"/>
                    <a:pt x="2220527" y="8517173"/>
                  </a:cubicBezTo>
                  <a:cubicBezTo>
                    <a:pt x="2352592" y="8517197"/>
                    <a:pt x="2446451" y="8518915"/>
                    <a:pt x="2594736" y="8517855"/>
                  </a:cubicBezTo>
                  <a:close/>
                  <a:moveTo>
                    <a:pt x="2600057" y="8966425"/>
                  </a:moveTo>
                  <a:cubicBezTo>
                    <a:pt x="2602858" y="9149102"/>
                    <a:pt x="2601045" y="9104739"/>
                    <a:pt x="2605777" y="9395109"/>
                  </a:cubicBezTo>
                  <a:cubicBezTo>
                    <a:pt x="2517168" y="9396310"/>
                    <a:pt x="2411610" y="9395509"/>
                    <a:pt x="2234416" y="9395462"/>
                  </a:cubicBezTo>
                  <a:cubicBezTo>
                    <a:pt x="2234392" y="9392779"/>
                    <a:pt x="2229896" y="8973980"/>
                    <a:pt x="2229872" y="8971744"/>
                  </a:cubicBezTo>
                  <a:cubicBezTo>
                    <a:pt x="2229755" y="8963907"/>
                    <a:pt x="2592100" y="8966308"/>
                    <a:pt x="2600057" y="8966425"/>
                  </a:cubicBezTo>
                  <a:close/>
                  <a:moveTo>
                    <a:pt x="2598903" y="7617891"/>
                  </a:moveTo>
                  <a:cubicBezTo>
                    <a:pt x="2815905" y="7619821"/>
                    <a:pt x="2648104" y="7618103"/>
                    <a:pt x="2973254" y="7620151"/>
                  </a:cubicBezTo>
                  <a:cubicBezTo>
                    <a:pt x="2976338" y="7858345"/>
                    <a:pt x="2975703" y="7906779"/>
                    <a:pt x="2978080" y="8045727"/>
                  </a:cubicBezTo>
                  <a:cubicBezTo>
                    <a:pt x="2673952" y="8044974"/>
                    <a:pt x="2849310" y="8045610"/>
                    <a:pt x="2607896" y="8044904"/>
                  </a:cubicBezTo>
                  <a:cubicBezTo>
                    <a:pt x="2604412" y="7816994"/>
                    <a:pt x="2601351" y="7833869"/>
                    <a:pt x="2598903" y="7617891"/>
                  </a:cubicBezTo>
                  <a:close/>
                  <a:moveTo>
                    <a:pt x="2638970" y="8066909"/>
                  </a:moveTo>
                  <a:cubicBezTo>
                    <a:pt x="3048233" y="8068556"/>
                    <a:pt x="2977539" y="8038691"/>
                    <a:pt x="2980670" y="8170131"/>
                  </a:cubicBezTo>
                  <a:cubicBezTo>
                    <a:pt x="2983330" y="8279921"/>
                    <a:pt x="2984554" y="8365446"/>
                    <a:pt x="2986249" y="8490249"/>
                  </a:cubicBezTo>
                  <a:cubicBezTo>
                    <a:pt x="2986343" y="8498534"/>
                    <a:pt x="2613899" y="8498228"/>
                    <a:pt x="2613852" y="8489967"/>
                  </a:cubicBezTo>
                  <a:cubicBezTo>
                    <a:pt x="2610297" y="8005883"/>
                    <a:pt x="2592735" y="8066697"/>
                    <a:pt x="2638970" y="8066909"/>
                  </a:cubicBezTo>
                  <a:close/>
                  <a:moveTo>
                    <a:pt x="2639088" y="8517455"/>
                  </a:moveTo>
                  <a:cubicBezTo>
                    <a:pt x="2737961" y="8516514"/>
                    <a:pt x="2822403" y="8516655"/>
                    <a:pt x="2921299" y="8516937"/>
                  </a:cubicBezTo>
                  <a:cubicBezTo>
                    <a:pt x="3005788" y="8517173"/>
                    <a:pt x="2986202" y="8440779"/>
                    <a:pt x="2994747" y="8944398"/>
                  </a:cubicBezTo>
                  <a:cubicBezTo>
                    <a:pt x="2891567" y="8945150"/>
                    <a:pt x="2833726" y="8948610"/>
                    <a:pt x="2619007" y="8944844"/>
                  </a:cubicBezTo>
                  <a:cubicBezTo>
                    <a:pt x="2611827" y="8453653"/>
                    <a:pt x="2605353" y="8517809"/>
                    <a:pt x="2639088" y="8517455"/>
                  </a:cubicBezTo>
                  <a:close/>
                  <a:moveTo>
                    <a:pt x="2638852" y="8967085"/>
                  </a:moveTo>
                  <a:cubicBezTo>
                    <a:pt x="2986531" y="8973627"/>
                    <a:pt x="2994983" y="8957388"/>
                    <a:pt x="2995218" y="8972121"/>
                  </a:cubicBezTo>
                  <a:cubicBezTo>
                    <a:pt x="2997667" y="9128109"/>
                    <a:pt x="2994253" y="9135945"/>
                    <a:pt x="2996725" y="9293557"/>
                  </a:cubicBezTo>
                  <a:cubicBezTo>
                    <a:pt x="2998655" y="9417585"/>
                    <a:pt x="3018147" y="9398968"/>
                    <a:pt x="2921652" y="9395768"/>
                  </a:cubicBezTo>
                  <a:cubicBezTo>
                    <a:pt x="2564839" y="9384071"/>
                    <a:pt x="2625787" y="9438883"/>
                    <a:pt x="2623410" y="9293157"/>
                  </a:cubicBezTo>
                  <a:cubicBezTo>
                    <a:pt x="2617501" y="8917756"/>
                    <a:pt x="2609732" y="8966543"/>
                    <a:pt x="2638852" y="8967085"/>
                  </a:cubicBezTo>
                  <a:close/>
                  <a:moveTo>
                    <a:pt x="2997784" y="8067615"/>
                  </a:moveTo>
                  <a:cubicBezTo>
                    <a:pt x="3304031" y="8067991"/>
                    <a:pt x="3063652" y="8068015"/>
                    <a:pt x="3373477" y="8068673"/>
                  </a:cubicBezTo>
                  <a:cubicBezTo>
                    <a:pt x="3381175" y="8564384"/>
                    <a:pt x="3391957" y="8498086"/>
                    <a:pt x="3344898" y="8498086"/>
                  </a:cubicBezTo>
                  <a:cubicBezTo>
                    <a:pt x="3343062" y="8498086"/>
                    <a:pt x="3005647" y="8496745"/>
                    <a:pt x="3005553" y="8489826"/>
                  </a:cubicBezTo>
                  <a:cubicBezTo>
                    <a:pt x="3001527" y="8192724"/>
                    <a:pt x="3000232" y="8200185"/>
                    <a:pt x="2997784" y="8067615"/>
                  </a:cubicBezTo>
                  <a:close/>
                  <a:moveTo>
                    <a:pt x="3344898" y="8519973"/>
                  </a:moveTo>
                  <a:cubicBezTo>
                    <a:pt x="3389744" y="8519973"/>
                    <a:pt x="3377809" y="8451488"/>
                    <a:pt x="3386543" y="8944232"/>
                  </a:cubicBezTo>
                  <a:cubicBezTo>
                    <a:pt x="3359282" y="8944068"/>
                    <a:pt x="3338001" y="8944115"/>
                    <a:pt x="3062546" y="8944162"/>
                  </a:cubicBezTo>
                  <a:cubicBezTo>
                    <a:pt x="3001739" y="8944162"/>
                    <a:pt x="3012756" y="9014884"/>
                    <a:pt x="3005929" y="8517055"/>
                  </a:cubicBezTo>
                  <a:cubicBezTo>
                    <a:pt x="3208219" y="8517173"/>
                    <a:pt x="3212950" y="8519973"/>
                    <a:pt x="3344898" y="8519973"/>
                  </a:cubicBezTo>
                  <a:close/>
                  <a:moveTo>
                    <a:pt x="3391816" y="8008189"/>
                  </a:moveTo>
                  <a:cubicBezTo>
                    <a:pt x="3384659" y="7548629"/>
                    <a:pt x="3349724" y="7615302"/>
                    <a:pt x="3485910" y="7618785"/>
                  </a:cubicBezTo>
                  <a:cubicBezTo>
                    <a:pt x="3579086" y="7621163"/>
                    <a:pt x="3674404" y="7620975"/>
                    <a:pt x="3756703" y="7619563"/>
                  </a:cubicBezTo>
                  <a:cubicBezTo>
                    <a:pt x="3761576" y="8022428"/>
                    <a:pt x="3760117" y="7944105"/>
                    <a:pt x="3762000" y="8047163"/>
                  </a:cubicBezTo>
                  <a:cubicBezTo>
                    <a:pt x="3331927" y="8058106"/>
                    <a:pt x="3392451" y="8048246"/>
                    <a:pt x="3391816" y="8008189"/>
                  </a:cubicBezTo>
                  <a:close/>
                  <a:moveTo>
                    <a:pt x="3762400" y="8069051"/>
                  </a:moveTo>
                  <a:cubicBezTo>
                    <a:pt x="3765272" y="8211929"/>
                    <a:pt x="3767886" y="8201362"/>
                    <a:pt x="3770546" y="8496580"/>
                  </a:cubicBezTo>
                  <a:cubicBezTo>
                    <a:pt x="3719273" y="8497051"/>
                    <a:pt x="3399443" y="8498063"/>
                    <a:pt x="3397772" y="8498063"/>
                  </a:cubicBezTo>
                  <a:cubicBezTo>
                    <a:pt x="3398007" y="8380319"/>
                    <a:pt x="3397960" y="8403995"/>
                    <a:pt x="3392734" y="8068745"/>
                  </a:cubicBezTo>
                  <a:cubicBezTo>
                    <a:pt x="3496692" y="8069191"/>
                    <a:pt x="3614209" y="8072792"/>
                    <a:pt x="3762400" y="8069051"/>
                  </a:cubicBezTo>
                  <a:close/>
                  <a:moveTo>
                    <a:pt x="3768662" y="8518443"/>
                  </a:moveTo>
                  <a:cubicBezTo>
                    <a:pt x="3771040" y="8518443"/>
                    <a:pt x="3777796" y="8944115"/>
                    <a:pt x="3777820" y="8945974"/>
                  </a:cubicBezTo>
                  <a:cubicBezTo>
                    <a:pt x="3558534" y="8949716"/>
                    <a:pt x="3506885" y="8945244"/>
                    <a:pt x="3405799" y="8944350"/>
                  </a:cubicBezTo>
                  <a:cubicBezTo>
                    <a:pt x="3403586" y="8817757"/>
                    <a:pt x="3397536" y="8695213"/>
                    <a:pt x="3397724" y="8519903"/>
                  </a:cubicBezTo>
                  <a:cubicBezTo>
                    <a:pt x="3399396" y="8519927"/>
                    <a:pt x="3733892" y="8518773"/>
                    <a:pt x="3768662" y="8518443"/>
                  </a:cubicBezTo>
                  <a:close/>
                  <a:moveTo>
                    <a:pt x="3778267" y="8972168"/>
                  </a:moveTo>
                  <a:cubicBezTo>
                    <a:pt x="3785777" y="9451121"/>
                    <a:pt x="3789708" y="9396592"/>
                    <a:pt x="3768662" y="9396356"/>
                  </a:cubicBezTo>
                  <a:cubicBezTo>
                    <a:pt x="3340002" y="9391767"/>
                    <a:pt x="3411472" y="9430788"/>
                    <a:pt x="3409330" y="9293134"/>
                  </a:cubicBezTo>
                  <a:cubicBezTo>
                    <a:pt x="3406835" y="9133475"/>
                    <a:pt x="3408860" y="9136628"/>
                    <a:pt x="3406270" y="8971744"/>
                  </a:cubicBezTo>
                  <a:cubicBezTo>
                    <a:pt x="3406152" y="8963201"/>
                    <a:pt x="3778243" y="8970332"/>
                    <a:pt x="3778267" y="8972168"/>
                  </a:cubicBezTo>
                  <a:close/>
                  <a:moveTo>
                    <a:pt x="3781681" y="8068556"/>
                  </a:moveTo>
                  <a:cubicBezTo>
                    <a:pt x="3853387" y="8066767"/>
                    <a:pt x="3865981" y="8067073"/>
                    <a:pt x="4155749" y="8067026"/>
                  </a:cubicBezTo>
                  <a:cubicBezTo>
                    <a:pt x="4159092" y="8262764"/>
                    <a:pt x="4156879" y="8087854"/>
                    <a:pt x="4163023" y="8497592"/>
                  </a:cubicBezTo>
                  <a:cubicBezTo>
                    <a:pt x="3746769" y="8496768"/>
                    <a:pt x="3789896" y="8498180"/>
                    <a:pt x="3789826" y="8489920"/>
                  </a:cubicBezTo>
                  <a:cubicBezTo>
                    <a:pt x="3787707" y="8235864"/>
                    <a:pt x="3784105" y="8186559"/>
                    <a:pt x="3781681" y="8068556"/>
                  </a:cubicBezTo>
                  <a:close/>
                  <a:moveTo>
                    <a:pt x="4163353" y="8519456"/>
                  </a:moveTo>
                  <a:cubicBezTo>
                    <a:pt x="4169403" y="8922745"/>
                    <a:pt x="4166508" y="8711357"/>
                    <a:pt x="4170251" y="8946868"/>
                  </a:cubicBezTo>
                  <a:cubicBezTo>
                    <a:pt x="4044258" y="8946656"/>
                    <a:pt x="3954826" y="8943268"/>
                    <a:pt x="3797123" y="8945644"/>
                  </a:cubicBezTo>
                  <a:cubicBezTo>
                    <a:pt x="3795076" y="8820393"/>
                    <a:pt x="3791450" y="8676620"/>
                    <a:pt x="3790085" y="8518232"/>
                  </a:cubicBezTo>
                  <a:cubicBezTo>
                    <a:pt x="3981898" y="8516561"/>
                    <a:pt x="4043717" y="8519244"/>
                    <a:pt x="4163353" y="8519456"/>
                  </a:cubicBezTo>
                  <a:close/>
                  <a:moveTo>
                    <a:pt x="4170604" y="8968732"/>
                  </a:moveTo>
                  <a:cubicBezTo>
                    <a:pt x="4173358" y="9167741"/>
                    <a:pt x="4170180" y="9077815"/>
                    <a:pt x="4175124" y="9394992"/>
                  </a:cubicBezTo>
                  <a:cubicBezTo>
                    <a:pt x="4033830" y="9395180"/>
                    <a:pt x="3997623" y="9398380"/>
                    <a:pt x="3803762" y="9396710"/>
                  </a:cubicBezTo>
                  <a:cubicBezTo>
                    <a:pt x="3800490" y="9270775"/>
                    <a:pt x="3799996" y="9129850"/>
                    <a:pt x="3797524" y="8971791"/>
                  </a:cubicBezTo>
                  <a:cubicBezTo>
                    <a:pt x="3797406" y="8962731"/>
                    <a:pt x="3781563" y="8968143"/>
                    <a:pt x="4170604" y="8968732"/>
                  </a:cubicBezTo>
                  <a:close/>
                  <a:moveTo>
                    <a:pt x="4175029" y="8067050"/>
                  </a:moveTo>
                  <a:cubicBezTo>
                    <a:pt x="4295372" y="8067026"/>
                    <a:pt x="4304953" y="8068933"/>
                    <a:pt x="4547168" y="8069545"/>
                  </a:cubicBezTo>
                  <a:cubicBezTo>
                    <a:pt x="4547191" y="8071427"/>
                    <a:pt x="4554630" y="8480106"/>
                    <a:pt x="4554984" y="8497310"/>
                  </a:cubicBezTo>
                  <a:cubicBezTo>
                    <a:pt x="4371669" y="8497262"/>
                    <a:pt x="4247701" y="8497686"/>
                    <a:pt x="4182280" y="8497616"/>
                  </a:cubicBezTo>
                  <a:cubicBezTo>
                    <a:pt x="4176418" y="8105835"/>
                    <a:pt x="4177878" y="8235040"/>
                    <a:pt x="4175029" y="8067050"/>
                  </a:cubicBezTo>
                  <a:close/>
                  <a:moveTo>
                    <a:pt x="4192191" y="8519479"/>
                  </a:moveTo>
                  <a:cubicBezTo>
                    <a:pt x="4631539" y="8519479"/>
                    <a:pt x="4555195" y="8487049"/>
                    <a:pt x="4557761" y="8650826"/>
                  </a:cubicBezTo>
                  <a:cubicBezTo>
                    <a:pt x="4560280" y="8812132"/>
                    <a:pt x="4560775" y="8801001"/>
                    <a:pt x="4563152" y="8948139"/>
                  </a:cubicBezTo>
                  <a:cubicBezTo>
                    <a:pt x="4383321" y="8949198"/>
                    <a:pt x="4347162" y="8946892"/>
                    <a:pt x="4189531" y="8946892"/>
                  </a:cubicBezTo>
                  <a:cubicBezTo>
                    <a:pt x="4182021" y="8469115"/>
                    <a:pt x="4177854" y="8519479"/>
                    <a:pt x="4192191" y="8519479"/>
                  </a:cubicBezTo>
                  <a:close/>
                  <a:moveTo>
                    <a:pt x="4192191" y="8968755"/>
                  </a:moveTo>
                  <a:cubicBezTo>
                    <a:pt x="4193862" y="8968755"/>
                    <a:pt x="4563505" y="8969650"/>
                    <a:pt x="4563552" y="8972168"/>
                  </a:cubicBezTo>
                  <a:cubicBezTo>
                    <a:pt x="4563600" y="8974992"/>
                    <a:pt x="4568708" y="9394968"/>
                    <a:pt x="4568732" y="9397792"/>
                  </a:cubicBezTo>
                  <a:cubicBezTo>
                    <a:pt x="4309708" y="9399134"/>
                    <a:pt x="4372822" y="9395015"/>
                    <a:pt x="4194404" y="9394992"/>
                  </a:cubicBezTo>
                  <a:cubicBezTo>
                    <a:pt x="4186988" y="8921333"/>
                    <a:pt x="4190519" y="8968755"/>
                    <a:pt x="4192191" y="8968755"/>
                  </a:cubicBezTo>
                  <a:close/>
                  <a:moveTo>
                    <a:pt x="4615649" y="8069803"/>
                  </a:moveTo>
                  <a:cubicBezTo>
                    <a:pt x="4755012" y="8070368"/>
                    <a:pt x="4759579" y="8069827"/>
                    <a:pt x="4897884" y="8070368"/>
                  </a:cubicBezTo>
                  <a:cubicBezTo>
                    <a:pt x="4954759" y="8070603"/>
                    <a:pt x="4940187" y="8003177"/>
                    <a:pt x="4946002" y="8496604"/>
                  </a:cubicBezTo>
                  <a:cubicBezTo>
                    <a:pt x="4535915" y="8498486"/>
                    <a:pt x="4574334" y="8500675"/>
                    <a:pt x="4574122" y="8489802"/>
                  </a:cubicBezTo>
                  <a:cubicBezTo>
                    <a:pt x="4564471" y="8002941"/>
                    <a:pt x="4549404" y="8069521"/>
                    <a:pt x="4615649" y="8069803"/>
                  </a:cubicBezTo>
                  <a:close/>
                  <a:moveTo>
                    <a:pt x="4946284" y="8518443"/>
                  </a:moveTo>
                  <a:cubicBezTo>
                    <a:pt x="4947579" y="8627056"/>
                    <a:pt x="4948944" y="8718183"/>
                    <a:pt x="4951769" y="8811662"/>
                  </a:cubicBezTo>
                  <a:cubicBezTo>
                    <a:pt x="4957019" y="8984476"/>
                    <a:pt x="5023264" y="8944444"/>
                    <a:pt x="4615602" y="8947762"/>
                  </a:cubicBezTo>
                  <a:cubicBezTo>
                    <a:pt x="4567860" y="8948139"/>
                    <a:pt x="4584622" y="9013542"/>
                    <a:pt x="4574734" y="8519173"/>
                  </a:cubicBezTo>
                  <a:cubicBezTo>
                    <a:pt x="4917541" y="8519221"/>
                    <a:pt x="4783874" y="8519221"/>
                    <a:pt x="4946284" y="8518443"/>
                  </a:cubicBezTo>
                  <a:close/>
                  <a:moveTo>
                    <a:pt x="4615790" y="8969650"/>
                  </a:moveTo>
                  <a:cubicBezTo>
                    <a:pt x="4617462" y="8969626"/>
                    <a:pt x="4955371" y="8966308"/>
                    <a:pt x="4955465" y="8972168"/>
                  </a:cubicBezTo>
                  <a:cubicBezTo>
                    <a:pt x="4963163" y="9465478"/>
                    <a:pt x="4989435" y="9395650"/>
                    <a:pt x="4897860" y="9396404"/>
                  </a:cubicBezTo>
                  <a:cubicBezTo>
                    <a:pt x="4757014" y="9397556"/>
                    <a:pt x="4748445" y="9396427"/>
                    <a:pt x="4615649" y="9397486"/>
                  </a:cubicBezTo>
                  <a:cubicBezTo>
                    <a:pt x="4579301" y="9397722"/>
                    <a:pt x="4588553" y="9416973"/>
                    <a:pt x="4586623" y="9293134"/>
                  </a:cubicBezTo>
                  <a:cubicBezTo>
                    <a:pt x="4580949" y="8920486"/>
                    <a:pt x="4569673" y="8970027"/>
                    <a:pt x="4615790" y="8969650"/>
                  </a:cubicBezTo>
                  <a:close/>
                  <a:moveTo>
                    <a:pt x="4958973" y="8070533"/>
                  </a:moveTo>
                  <a:cubicBezTo>
                    <a:pt x="5193207" y="8070957"/>
                    <a:pt x="5159543" y="8069497"/>
                    <a:pt x="5321601" y="8069497"/>
                  </a:cubicBezTo>
                  <a:cubicBezTo>
                    <a:pt x="5340810" y="8069497"/>
                    <a:pt x="5331982" y="8018733"/>
                    <a:pt x="5339633" y="8498722"/>
                  </a:cubicBezTo>
                  <a:cubicBezTo>
                    <a:pt x="5194125" y="8499122"/>
                    <a:pt x="5170843" y="8495780"/>
                    <a:pt x="4965329" y="8496486"/>
                  </a:cubicBezTo>
                  <a:cubicBezTo>
                    <a:pt x="4963728" y="8372318"/>
                    <a:pt x="4965494" y="8484460"/>
                    <a:pt x="4958973" y="8070533"/>
                  </a:cubicBezTo>
                  <a:close/>
                  <a:moveTo>
                    <a:pt x="5039130" y="8518255"/>
                  </a:moveTo>
                  <a:cubicBezTo>
                    <a:pt x="5178800" y="8518255"/>
                    <a:pt x="5180259" y="8520633"/>
                    <a:pt x="5321577" y="8520633"/>
                  </a:cubicBezTo>
                  <a:cubicBezTo>
                    <a:pt x="5349144" y="8520633"/>
                    <a:pt x="5339563" y="8467656"/>
                    <a:pt x="5347378" y="8947645"/>
                  </a:cubicBezTo>
                  <a:cubicBezTo>
                    <a:pt x="5206885" y="8948022"/>
                    <a:pt x="5154200" y="8945527"/>
                    <a:pt x="4974322" y="8946162"/>
                  </a:cubicBezTo>
                  <a:cubicBezTo>
                    <a:pt x="4965753" y="8449629"/>
                    <a:pt x="4935761" y="8518255"/>
                    <a:pt x="5039130" y="8518255"/>
                  </a:cubicBezTo>
                  <a:close/>
                  <a:moveTo>
                    <a:pt x="5344530" y="7686942"/>
                  </a:moveTo>
                  <a:cubicBezTo>
                    <a:pt x="5343070" y="7593133"/>
                    <a:pt x="5279556" y="7620809"/>
                    <a:pt x="5720058" y="7619209"/>
                  </a:cubicBezTo>
                  <a:cubicBezTo>
                    <a:pt x="5724013" y="7854108"/>
                    <a:pt x="5721564" y="7858251"/>
                    <a:pt x="5724907" y="8046951"/>
                  </a:cubicBezTo>
                  <a:cubicBezTo>
                    <a:pt x="5646704" y="8047869"/>
                    <a:pt x="5614499" y="8047610"/>
                    <a:pt x="5353122" y="8047657"/>
                  </a:cubicBezTo>
                  <a:cubicBezTo>
                    <a:pt x="5350368" y="7850508"/>
                    <a:pt x="5347049" y="7847448"/>
                    <a:pt x="5344530" y="7686942"/>
                  </a:cubicBezTo>
                  <a:close/>
                  <a:moveTo>
                    <a:pt x="5725307" y="8068815"/>
                  </a:moveTo>
                  <a:cubicBezTo>
                    <a:pt x="5727544" y="8186488"/>
                    <a:pt x="5731052" y="8251844"/>
                    <a:pt x="5733029" y="8490132"/>
                  </a:cubicBezTo>
                  <a:cubicBezTo>
                    <a:pt x="5733076" y="8496580"/>
                    <a:pt x="5776392" y="8496156"/>
                    <a:pt x="5358890" y="8498651"/>
                  </a:cubicBezTo>
                  <a:cubicBezTo>
                    <a:pt x="5352440" y="8093903"/>
                    <a:pt x="5355594" y="8239088"/>
                    <a:pt x="5353428" y="8069497"/>
                  </a:cubicBezTo>
                  <a:cubicBezTo>
                    <a:pt x="5614829" y="8069451"/>
                    <a:pt x="5656826" y="8069662"/>
                    <a:pt x="5725307" y="8068815"/>
                  </a:cubicBezTo>
                  <a:close/>
                  <a:moveTo>
                    <a:pt x="5733288" y="8518138"/>
                  </a:moveTo>
                  <a:cubicBezTo>
                    <a:pt x="5733311" y="8519997"/>
                    <a:pt x="5738020" y="8944303"/>
                    <a:pt x="5738043" y="8945998"/>
                  </a:cubicBezTo>
                  <a:cubicBezTo>
                    <a:pt x="5541592" y="8943386"/>
                    <a:pt x="5461082" y="8947080"/>
                    <a:pt x="5366658" y="8947551"/>
                  </a:cubicBezTo>
                  <a:cubicBezTo>
                    <a:pt x="5364728" y="8828136"/>
                    <a:pt x="5364563" y="8854730"/>
                    <a:pt x="5359243" y="8520515"/>
                  </a:cubicBezTo>
                  <a:cubicBezTo>
                    <a:pt x="5467509" y="8519879"/>
                    <a:pt x="5548725" y="8514207"/>
                    <a:pt x="5733288" y="8518138"/>
                  </a:cubicBezTo>
                  <a:close/>
                  <a:moveTo>
                    <a:pt x="5737714" y="7526153"/>
                  </a:moveTo>
                  <a:cubicBezTo>
                    <a:pt x="5730251" y="7128159"/>
                    <a:pt x="5726767" y="7170898"/>
                    <a:pt x="5745341" y="7170757"/>
                  </a:cubicBezTo>
                  <a:cubicBezTo>
                    <a:pt x="6162019" y="7167368"/>
                    <a:pt x="6104602" y="7161296"/>
                    <a:pt x="6104790" y="7205188"/>
                  </a:cubicBezTo>
                  <a:cubicBezTo>
                    <a:pt x="6106744" y="7666184"/>
                    <a:pt x="6135700" y="7595722"/>
                    <a:pt x="6027693" y="7596451"/>
                  </a:cubicBezTo>
                  <a:cubicBezTo>
                    <a:pt x="5892591" y="7597369"/>
                    <a:pt x="5896758" y="7596663"/>
                    <a:pt x="5745200" y="7597251"/>
                  </a:cubicBezTo>
                  <a:cubicBezTo>
                    <a:pt x="5736796" y="7597298"/>
                    <a:pt x="5739268" y="7607960"/>
                    <a:pt x="5737714" y="7526153"/>
                  </a:cubicBezTo>
                  <a:close/>
                  <a:moveTo>
                    <a:pt x="5745317" y="7619115"/>
                  </a:moveTo>
                  <a:cubicBezTo>
                    <a:pt x="6176850" y="7617350"/>
                    <a:pt x="6108863" y="7598287"/>
                    <a:pt x="6110275" y="7687271"/>
                  </a:cubicBezTo>
                  <a:cubicBezTo>
                    <a:pt x="6117032" y="8120168"/>
                    <a:pt x="6143516" y="8048034"/>
                    <a:pt x="6027859" y="8046622"/>
                  </a:cubicBezTo>
                  <a:cubicBezTo>
                    <a:pt x="5696446" y="8042597"/>
                    <a:pt x="5744470" y="8066203"/>
                    <a:pt x="5743552" y="8008237"/>
                  </a:cubicBezTo>
                  <a:cubicBezTo>
                    <a:pt x="5736725" y="7572822"/>
                    <a:pt x="5738914" y="7619115"/>
                    <a:pt x="5745317" y="7619115"/>
                  </a:cubicBezTo>
                  <a:close/>
                  <a:moveTo>
                    <a:pt x="5745388" y="8068556"/>
                  </a:moveTo>
                  <a:cubicBezTo>
                    <a:pt x="6196366" y="8063072"/>
                    <a:pt x="6116867" y="8047422"/>
                    <a:pt x="6120187" y="8169261"/>
                  </a:cubicBezTo>
                  <a:cubicBezTo>
                    <a:pt x="6123224" y="8281027"/>
                    <a:pt x="6125012" y="8380413"/>
                    <a:pt x="6124660" y="8489990"/>
                  </a:cubicBezTo>
                  <a:cubicBezTo>
                    <a:pt x="6124612" y="8504723"/>
                    <a:pt x="5754098" y="8496674"/>
                    <a:pt x="5752403" y="8496651"/>
                  </a:cubicBezTo>
                  <a:cubicBezTo>
                    <a:pt x="5749626" y="8176697"/>
                    <a:pt x="5742681" y="8068603"/>
                    <a:pt x="5745388" y="8068556"/>
                  </a:cubicBezTo>
                  <a:close/>
                  <a:moveTo>
                    <a:pt x="6124589" y="8520562"/>
                  </a:moveTo>
                  <a:cubicBezTo>
                    <a:pt x="6124494" y="8675961"/>
                    <a:pt x="6129721" y="8812909"/>
                    <a:pt x="6131934" y="8943856"/>
                  </a:cubicBezTo>
                  <a:cubicBezTo>
                    <a:pt x="6021337" y="8944398"/>
                    <a:pt x="5960460" y="8948916"/>
                    <a:pt x="5757300" y="8946256"/>
                  </a:cubicBezTo>
                  <a:cubicBezTo>
                    <a:pt x="5757276" y="8944162"/>
                    <a:pt x="5752591" y="8520233"/>
                    <a:pt x="5752568" y="8518561"/>
                  </a:cubicBezTo>
                  <a:cubicBezTo>
                    <a:pt x="5830984" y="8520233"/>
                    <a:pt x="6121858" y="8520562"/>
                    <a:pt x="6124589" y="8520562"/>
                  </a:cubicBezTo>
                  <a:close/>
                  <a:moveTo>
                    <a:pt x="6132310" y="8965719"/>
                  </a:moveTo>
                  <a:cubicBezTo>
                    <a:pt x="6134876" y="9123708"/>
                    <a:pt x="6134758" y="9219658"/>
                    <a:pt x="6138384" y="9395250"/>
                  </a:cubicBezTo>
                  <a:lnTo>
                    <a:pt x="5764833" y="9395415"/>
                  </a:lnTo>
                  <a:cubicBezTo>
                    <a:pt x="5763633" y="9338532"/>
                    <a:pt x="5757818" y="8978522"/>
                    <a:pt x="5757700" y="8971862"/>
                  </a:cubicBezTo>
                  <a:cubicBezTo>
                    <a:pt x="5757653" y="8967932"/>
                    <a:pt x="5724931" y="8967791"/>
                    <a:pt x="6132310" y="8965719"/>
                  </a:cubicBezTo>
                  <a:close/>
                  <a:moveTo>
                    <a:pt x="6137089" y="8069285"/>
                  </a:moveTo>
                  <a:cubicBezTo>
                    <a:pt x="6299264" y="8069591"/>
                    <a:pt x="6270332" y="8067873"/>
                    <a:pt x="6510240" y="8067779"/>
                  </a:cubicBezTo>
                  <a:cubicBezTo>
                    <a:pt x="6511581" y="8183170"/>
                    <a:pt x="6510240" y="8321930"/>
                    <a:pt x="6517114" y="8494298"/>
                  </a:cubicBezTo>
                  <a:cubicBezTo>
                    <a:pt x="6274169" y="8494180"/>
                    <a:pt x="6331091" y="8498863"/>
                    <a:pt x="6143940" y="8498722"/>
                  </a:cubicBezTo>
                  <a:cubicBezTo>
                    <a:pt x="6144528" y="8303173"/>
                    <a:pt x="6139302" y="8180063"/>
                    <a:pt x="6137089" y="8069285"/>
                  </a:cubicBezTo>
                  <a:close/>
                  <a:moveTo>
                    <a:pt x="6168988" y="8520585"/>
                  </a:moveTo>
                  <a:cubicBezTo>
                    <a:pt x="6586159" y="8520585"/>
                    <a:pt x="6518573" y="8469256"/>
                    <a:pt x="6521398" y="8650779"/>
                  </a:cubicBezTo>
                  <a:cubicBezTo>
                    <a:pt x="6523799" y="8804625"/>
                    <a:pt x="6522057" y="8803778"/>
                    <a:pt x="6524058" y="8945504"/>
                  </a:cubicBezTo>
                  <a:cubicBezTo>
                    <a:pt x="6522387" y="8945480"/>
                    <a:pt x="6197096" y="8943691"/>
                    <a:pt x="6151214" y="8943809"/>
                  </a:cubicBezTo>
                  <a:cubicBezTo>
                    <a:pt x="6143210" y="8471892"/>
                    <a:pt x="6131251" y="8520585"/>
                    <a:pt x="6168988" y="8520585"/>
                  </a:cubicBezTo>
                  <a:close/>
                  <a:moveTo>
                    <a:pt x="6168988" y="8965625"/>
                  </a:moveTo>
                  <a:cubicBezTo>
                    <a:pt x="6564220" y="8965625"/>
                    <a:pt x="6524388" y="8966473"/>
                    <a:pt x="6524458" y="8972192"/>
                  </a:cubicBezTo>
                  <a:cubicBezTo>
                    <a:pt x="6532227" y="9468631"/>
                    <a:pt x="6556216" y="9393626"/>
                    <a:pt x="6451387" y="9393626"/>
                  </a:cubicBezTo>
                  <a:cubicBezTo>
                    <a:pt x="6310611" y="9393626"/>
                    <a:pt x="6307456" y="9395250"/>
                    <a:pt x="6168964" y="9395250"/>
                  </a:cubicBezTo>
                  <a:cubicBezTo>
                    <a:pt x="6153662" y="9395250"/>
                    <a:pt x="6157664" y="9410995"/>
                    <a:pt x="6155805" y="9293180"/>
                  </a:cubicBezTo>
                  <a:cubicBezTo>
                    <a:pt x="6150084" y="8925358"/>
                    <a:pt x="6142527" y="8965625"/>
                    <a:pt x="6168988" y="8965625"/>
                  </a:cubicBezTo>
                  <a:close/>
                  <a:moveTo>
                    <a:pt x="6898409" y="7687225"/>
                  </a:moveTo>
                  <a:cubicBezTo>
                    <a:pt x="6904930" y="8101528"/>
                    <a:pt x="6915477" y="8047351"/>
                    <a:pt x="6875528" y="8046716"/>
                  </a:cubicBezTo>
                  <a:cubicBezTo>
                    <a:pt x="6794099" y="8045398"/>
                    <a:pt x="6723193" y="8045421"/>
                    <a:pt x="6592610" y="8045774"/>
                  </a:cubicBezTo>
                  <a:cubicBezTo>
                    <a:pt x="6507932" y="8045986"/>
                    <a:pt x="6529661" y="8106776"/>
                    <a:pt x="6523117" y="7686895"/>
                  </a:cubicBezTo>
                  <a:cubicBezTo>
                    <a:pt x="6521775" y="7599840"/>
                    <a:pt x="6503719" y="7618433"/>
                    <a:pt x="6592751" y="7617350"/>
                  </a:cubicBezTo>
                  <a:cubicBezTo>
                    <a:pt x="6951377" y="7613020"/>
                    <a:pt x="6897138" y="7604688"/>
                    <a:pt x="6898409" y="7687225"/>
                  </a:cubicBezTo>
                  <a:close/>
                  <a:moveTo>
                    <a:pt x="6889087" y="7205659"/>
                  </a:moveTo>
                  <a:cubicBezTo>
                    <a:pt x="6892995" y="7299985"/>
                    <a:pt x="6893136" y="7326956"/>
                    <a:pt x="6896032" y="7526577"/>
                  </a:cubicBezTo>
                  <a:cubicBezTo>
                    <a:pt x="6897185" y="7611113"/>
                    <a:pt x="6903306" y="7597793"/>
                    <a:pt x="6875716" y="7596922"/>
                  </a:cubicBezTo>
                  <a:cubicBezTo>
                    <a:pt x="6425232" y="7582189"/>
                    <a:pt x="6520292" y="7718502"/>
                    <a:pt x="6516196" y="7167862"/>
                  </a:cubicBezTo>
                  <a:cubicBezTo>
                    <a:pt x="6944974" y="7169533"/>
                    <a:pt x="6886874" y="7152400"/>
                    <a:pt x="6889087" y="7205659"/>
                  </a:cubicBezTo>
                  <a:close/>
                  <a:moveTo>
                    <a:pt x="6880447" y="6723363"/>
                  </a:moveTo>
                  <a:cubicBezTo>
                    <a:pt x="6887863" y="7198716"/>
                    <a:pt x="6890076" y="7146539"/>
                    <a:pt x="6875386" y="7146657"/>
                  </a:cubicBezTo>
                  <a:cubicBezTo>
                    <a:pt x="6441170" y="7149552"/>
                    <a:pt x="6516690" y="7170898"/>
                    <a:pt x="6514713" y="7044234"/>
                  </a:cubicBezTo>
                  <a:cubicBezTo>
                    <a:pt x="6512147" y="6882058"/>
                    <a:pt x="6511464" y="6893660"/>
                    <a:pt x="6508710" y="6722939"/>
                  </a:cubicBezTo>
                  <a:cubicBezTo>
                    <a:pt x="6508639" y="6717127"/>
                    <a:pt x="6880377" y="6719339"/>
                    <a:pt x="6880447" y="6723363"/>
                  </a:cubicBezTo>
                  <a:close/>
                  <a:moveTo>
                    <a:pt x="6880024" y="6697193"/>
                  </a:moveTo>
                  <a:cubicBezTo>
                    <a:pt x="6688540" y="6700982"/>
                    <a:pt x="6613844" y="6697334"/>
                    <a:pt x="6508286" y="6696769"/>
                  </a:cubicBezTo>
                  <a:cubicBezTo>
                    <a:pt x="6506096" y="6565116"/>
                    <a:pt x="6501482" y="6415742"/>
                    <a:pt x="6501223" y="6269215"/>
                  </a:cubicBezTo>
                  <a:cubicBezTo>
                    <a:pt x="6634349" y="6269757"/>
                    <a:pt x="6583641" y="6271545"/>
                    <a:pt x="6872608" y="6270839"/>
                  </a:cubicBezTo>
                  <a:cubicBezTo>
                    <a:pt x="6877740" y="6587145"/>
                    <a:pt x="6878258" y="6588109"/>
                    <a:pt x="6880024" y="6697193"/>
                  </a:cubicBezTo>
                  <a:close/>
                  <a:moveTo>
                    <a:pt x="6872279" y="6248929"/>
                  </a:moveTo>
                  <a:cubicBezTo>
                    <a:pt x="6452964" y="6250035"/>
                    <a:pt x="6501223" y="6248105"/>
                    <a:pt x="6501223" y="6241751"/>
                  </a:cubicBezTo>
                  <a:cubicBezTo>
                    <a:pt x="6501012" y="6034316"/>
                    <a:pt x="6495762" y="5924127"/>
                    <a:pt x="6493549" y="5817798"/>
                  </a:cubicBezTo>
                  <a:cubicBezTo>
                    <a:pt x="6616363" y="5818645"/>
                    <a:pt x="6627568" y="5823352"/>
                    <a:pt x="6866134" y="5820881"/>
                  </a:cubicBezTo>
                  <a:cubicBezTo>
                    <a:pt x="6868536" y="5991389"/>
                    <a:pt x="6865876" y="5853923"/>
                    <a:pt x="6872279" y="6248929"/>
                  </a:cubicBezTo>
                  <a:close/>
                  <a:moveTo>
                    <a:pt x="6863263" y="5438372"/>
                  </a:moveTo>
                  <a:cubicBezTo>
                    <a:pt x="6865758" y="5597372"/>
                    <a:pt x="6862674" y="5598808"/>
                    <a:pt x="6865193" y="5759620"/>
                  </a:cubicBezTo>
                  <a:cubicBezTo>
                    <a:pt x="6866134" y="5818104"/>
                    <a:pt x="6920444" y="5798735"/>
                    <a:pt x="6493102" y="5795957"/>
                  </a:cubicBezTo>
                  <a:cubicBezTo>
                    <a:pt x="6489641" y="5614270"/>
                    <a:pt x="6493078" y="5594807"/>
                    <a:pt x="6488770" y="5370334"/>
                  </a:cubicBezTo>
                  <a:cubicBezTo>
                    <a:pt x="6931908" y="5370992"/>
                    <a:pt x="6861873" y="5350047"/>
                    <a:pt x="6863263" y="5438372"/>
                  </a:cubicBezTo>
                  <a:close/>
                  <a:moveTo>
                    <a:pt x="6851775" y="4919716"/>
                  </a:moveTo>
                  <a:cubicBezTo>
                    <a:pt x="6859543" y="5374240"/>
                    <a:pt x="6856718" y="5172242"/>
                    <a:pt x="6861450" y="5349341"/>
                  </a:cubicBezTo>
                  <a:cubicBezTo>
                    <a:pt x="6419489" y="5349482"/>
                    <a:pt x="6489006" y="5369886"/>
                    <a:pt x="6486699" y="5277231"/>
                  </a:cubicBezTo>
                  <a:cubicBezTo>
                    <a:pt x="6483944" y="5167088"/>
                    <a:pt x="6482273" y="5068784"/>
                    <a:pt x="6481802" y="4956312"/>
                  </a:cubicBezTo>
                  <a:cubicBezTo>
                    <a:pt x="6481543" y="4904771"/>
                    <a:pt x="6423585" y="4916045"/>
                    <a:pt x="6851775" y="4919716"/>
                  </a:cubicBezTo>
                  <a:close/>
                  <a:moveTo>
                    <a:pt x="6847890" y="4474770"/>
                  </a:moveTo>
                  <a:cubicBezTo>
                    <a:pt x="6850786" y="4658882"/>
                    <a:pt x="6846172" y="4581382"/>
                    <a:pt x="6851397" y="4897876"/>
                  </a:cubicBezTo>
                  <a:cubicBezTo>
                    <a:pt x="6849020" y="4897852"/>
                    <a:pt x="6484274" y="4896464"/>
                    <a:pt x="6481426" y="4896440"/>
                  </a:cubicBezTo>
                  <a:cubicBezTo>
                    <a:pt x="6479401" y="4651562"/>
                    <a:pt x="6474857" y="4652268"/>
                    <a:pt x="6472174" y="4469569"/>
                  </a:cubicBezTo>
                  <a:cubicBezTo>
                    <a:pt x="6473892" y="4469569"/>
                    <a:pt x="6847866" y="4473099"/>
                    <a:pt x="6847890" y="4474770"/>
                  </a:cubicBezTo>
                  <a:close/>
                  <a:moveTo>
                    <a:pt x="6838238" y="4021093"/>
                  </a:moveTo>
                  <a:cubicBezTo>
                    <a:pt x="6850574" y="4598374"/>
                    <a:pt x="6846266" y="4379266"/>
                    <a:pt x="6847490" y="4449612"/>
                  </a:cubicBezTo>
                  <a:cubicBezTo>
                    <a:pt x="6692990" y="4453401"/>
                    <a:pt x="6587384" y="4447988"/>
                    <a:pt x="6471868" y="4447729"/>
                  </a:cubicBezTo>
                  <a:cubicBezTo>
                    <a:pt x="6469843" y="4311910"/>
                    <a:pt x="6469749" y="4215677"/>
                    <a:pt x="6465771" y="4020952"/>
                  </a:cubicBezTo>
                  <a:cubicBezTo>
                    <a:pt x="6579050" y="4020999"/>
                    <a:pt x="6731220" y="4022622"/>
                    <a:pt x="6838238" y="4021093"/>
                  </a:cubicBezTo>
                  <a:close/>
                  <a:moveTo>
                    <a:pt x="6837626" y="3993228"/>
                  </a:moveTo>
                  <a:cubicBezTo>
                    <a:pt x="6837862" y="4003442"/>
                    <a:pt x="6867712" y="3999229"/>
                    <a:pt x="6465323" y="3999088"/>
                  </a:cubicBezTo>
                  <a:cubicBezTo>
                    <a:pt x="6465276" y="3996923"/>
                    <a:pt x="6457178" y="3571134"/>
                    <a:pt x="6457155" y="3569393"/>
                  </a:cubicBezTo>
                  <a:cubicBezTo>
                    <a:pt x="6458849" y="3569393"/>
                    <a:pt x="6829340" y="3571487"/>
                    <a:pt x="6831129" y="3571511"/>
                  </a:cubicBezTo>
                  <a:cubicBezTo>
                    <a:pt x="6832494" y="3666896"/>
                    <a:pt x="6833671" y="3812576"/>
                    <a:pt x="6837626" y="3993228"/>
                  </a:cubicBezTo>
                  <a:close/>
                  <a:moveTo>
                    <a:pt x="6826021" y="3190414"/>
                  </a:moveTo>
                  <a:cubicBezTo>
                    <a:pt x="6828540" y="3350873"/>
                    <a:pt x="6827692" y="3350567"/>
                    <a:pt x="6830211" y="3511426"/>
                  </a:cubicBezTo>
                  <a:cubicBezTo>
                    <a:pt x="6831082" y="3566733"/>
                    <a:pt x="6888287" y="3547693"/>
                    <a:pt x="6456777" y="3547529"/>
                  </a:cubicBezTo>
                  <a:cubicBezTo>
                    <a:pt x="6452917" y="3316889"/>
                    <a:pt x="6456330" y="3370007"/>
                    <a:pt x="6451881" y="3122729"/>
                  </a:cubicBezTo>
                  <a:cubicBezTo>
                    <a:pt x="6889111" y="3122729"/>
                    <a:pt x="6824561" y="3096393"/>
                    <a:pt x="6826021" y="3190414"/>
                  </a:cubicBezTo>
                  <a:close/>
                  <a:moveTo>
                    <a:pt x="6819829" y="2708707"/>
                  </a:moveTo>
                  <a:cubicBezTo>
                    <a:pt x="6829575" y="3175564"/>
                    <a:pt x="6846172" y="3099923"/>
                    <a:pt x="6733975" y="3099923"/>
                  </a:cubicBezTo>
                  <a:cubicBezTo>
                    <a:pt x="6592445" y="3099923"/>
                    <a:pt x="6593057" y="3100865"/>
                    <a:pt x="6451457" y="3100865"/>
                  </a:cubicBezTo>
                  <a:cubicBezTo>
                    <a:pt x="6447715" y="2905410"/>
                    <a:pt x="6447079" y="2938052"/>
                    <a:pt x="6444724" y="2670981"/>
                  </a:cubicBezTo>
                  <a:cubicBezTo>
                    <a:pt x="6870301" y="2671005"/>
                    <a:pt x="6818722" y="2655307"/>
                    <a:pt x="6819829" y="2708707"/>
                  </a:cubicBezTo>
                  <a:close/>
                  <a:moveTo>
                    <a:pt x="6810813" y="2227189"/>
                  </a:moveTo>
                  <a:cubicBezTo>
                    <a:pt x="6818676" y="2728570"/>
                    <a:pt x="6846666" y="2648765"/>
                    <a:pt x="6733975" y="2648765"/>
                  </a:cubicBezTo>
                  <a:cubicBezTo>
                    <a:pt x="6594211" y="2648765"/>
                    <a:pt x="6592610" y="2649141"/>
                    <a:pt x="6451387" y="2649141"/>
                  </a:cubicBezTo>
                  <a:cubicBezTo>
                    <a:pt x="6442017" y="2649141"/>
                    <a:pt x="6444913" y="2662085"/>
                    <a:pt x="6443124" y="2547777"/>
                  </a:cubicBezTo>
                  <a:cubicBezTo>
                    <a:pt x="6437286" y="2173082"/>
                    <a:pt x="6435167" y="2221964"/>
                    <a:pt x="6451387" y="2221964"/>
                  </a:cubicBezTo>
                  <a:cubicBezTo>
                    <a:pt x="6836708" y="2221964"/>
                    <a:pt x="6810624" y="2214621"/>
                    <a:pt x="6810813" y="2227189"/>
                  </a:cubicBezTo>
                  <a:close/>
                  <a:moveTo>
                    <a:pt x="6810389" y="2198594"/>
                  </a:moveTo>
                  <a:cubicBezTo>
                    <a:pt x="6677429" y="2197064"/>
                    <a:pt x="6590044" y="2200077"/>
                    <a:pt x="6439616" y="2200100"/>
                  </a:cubicBezTo>
                  <a:cubicBezTo>
                    <a:pt x="6431307" y="1717381"/>
                    <a:pt x="6419253" y="1770122"/>
                    <a:pt x="6451410" y="1770122"/>
                  </a:cubicBezTo>
                  <a:cubicBezTo>
                    <a:pt x="6570199" y="1770122"/>
                    <a:pt x="6601980" y="1770405"/>
                    <a:pt x="6733998" y="1770405"/>
                  </a:cubicBezTo>
                  <a:cubicBezTo>
                    <a:pt x="6828328" y="1770428"/>
                    <a:pt x="6802738" y="1692905"/>
                    <a:pt x="6810389" y="2198594"/>
                  </a:cubicBezTo>
                  <a:close/>
                  <a:moveTo>
                    <a:pt x="6797653" y="1424657"/>
                  </a:moveTo>
                  <a:cubicBezTo>
                    <a:pt x="6800620" y="1522397"/>
                    <a:pt x="6800666" y="1544002"/>
                    <a:pt x="6804009" y="1748988"/>
                  </a:cubicBezTo>
                  <a:cubicBezTo>
                    <a:pt x="6762318" y="1748447"/>
                    <a:pt x="6459532" y="1748235"/>
                    <a:pt x="6430459" y="1748329"/>
                  </a:cubicBezTo>
                  <a:cubicBezTo>
                    <a:pt x="6422667" y="1258150"/>
                    <a:pt x="6410213" y="1323859"/>
                    <a:pt x="6451410" y="1323859"/>
                  </a:cubicBezTo>
                  <a:cubicBezTo>
                    <a:pt x="6865476" y="1323859"/>
                    <a:pt x="6793463" y="1285662"/>
                    <a:pt x="6797653" y="1424657"/>
                  </a:cubicBezTo>
                  <a:close/>
                  <a:moveTo>
                    <a:pt x="6790920" y="942762"/>
                  </a:moveTo>
                  <a:cubicBezTo>
                    <a:pt x="6797324" y="1363303"/>
                    <a:pt x="6811472" y="1298888"/>
                    <a:pt x="6733975" y="1298888"/>
                  </a:cubicBezTo>
                  <a:cubicBezTo>
                    <a:pt x="6376220" y="1298888"/>
                    <a:pt x="6422573" y="1320423"/>
                    <a:pt x="6421701" y="1263633"/>
                  </a:cubicBezTo>
                  <a:cubicBezTo>
                    <a:pt x="6414639" y="813063"/>
                    <a:pt x="6406729" y="872982"/>
                    <a:pt x="6451410" y="872982"/>
                  </a:cubicBezTo>
                  <a:cubicBezTo>
                    <a:pt x="6851869" y="872982"/>
                    <a:pt x="6789485" y="851118"/>
                    <a:pt x="6790920" y="942762"/>
                  </a:cubicBezTo>
                  <a:close/>
                  <a:moveTo>
                    <a:pt x="6451410" y="421705"/>
                  </a:moveTo>
                  <a:cubicBezTo>
                    <a:pt x="6835531" y="421705"/>
                    <a:pt x="6783246" y="412550"/>
                    <a:pt x="6783294" y="460843"/>
                  </a:cubicBezTo>
                  <a:cubicBezTo>
                    <a:pt x="6783294" y="916639"/>
                    <a:pt x="6813285" y="850318"/>
                    <a:pt x="6733975" y="850318"/>
                  </a:cubicBezTo>
                  <a:cubicBezTo>
                    <a:pt x="6358399" y="850318"/>
                    <a:pt x="6417534" y="870652"/>
                    <a:pt x="6415486" y="781738"/>
                  </a:cubicBezTo>
                  <a:cubicBezTo>
                    <a:pt x="6406329" y="363998"/>
                    <a:pt x="6393805" y="421705"/>
                    <a:pt x="6451410" y="421705"/>
                  </a:cubicBezTo>
                  <a:close/>
                  <a:moveTo>
                    <a:pt x="6411179" y="1748423"/>
                  </a:moveTo>
                  <a:cubicBezTo>
                    <a:pt x="6311788" y="1749059"/>
                    <a:pt x="6038687" y="1759650"/>
                    <a:pt x="6038099" y="1744870"/>
                  </a:cubicBezTo>
                  <a:cubicBezTo>
                    <a:pt x="6032025" y="1594578"/>
                    <a:pt x="6032331" y="1450216"/>
                    <a:pt x="6030636" y="1323341"/>
                  </a:cubicBezTo>
                  <a:cubicBezTo>
                    <a:pt x="6433448" y="1323482"/>
                    <a:pt x="6237303" y="1323717"/>
                    <a:pt x="6403410" y="1323859"/>
                  </a:cubicBezTo>
                  <a:cubicBezTo>
                    <a:pt x="6406988" y="1524115"/>
                    <a:pt x="6404045" y="1299406"/>
                    <a:pt x="6411179" y="1748423"/>
                  </a:cubicBezTo>
                  <a:close/>
                  <a:moveTo>
                    <a:pt x="6402421" y="1264010"/>
                  </a:moveTo>
                  <a:cubicBezTo>
                    <a:pt x="6403245" y="1317104"/>
                    <a:pt x="6461745" y="1301642"/>
                    <a:pt x="6030330" y="1301501"/>
                  </a:cubicBezTo>
                  <a:cubicBezTo>
                    <a:pt x="6025716" y="978605"/>
                    <a:pt x="6030283" y="1219059"/>
                    <a:pt x="6025104" y="871593"/>
                  </a:cubicBezTo>
                  <a:cubicBezTo>
                    <a:pt x="6545952" y="873500"/>
                    <a:pt x="6354115" y="872817"/>
                    <a:pt x="6398090" y="872935"/>
                  </a:cubicBezTo>
                  <a:cubicBezTo>
                    <a:pt x="6402327" y="1102539"/>
                    <a:pt x="6399502" y="1077710"/>
                    <a:pt x="6402421" y="1264010"/>
                  </a:cubicBezTo>
                  <a:close/>
                  <a:moveTo>
                    <a:pt x="6027811" y="423847"/>
                  </a:moveTo>
                  <a:cubicBezTo>
                    <a:pt x="6445808" y="423023"/>
                    <a:pt x="6388367" y="405725"/>
                    <a:pt x="6389826" y="461173"/>
                  </a:cubicBezTo>
                  <a:cubicBezTo>
                    <a:pt x="6401974" y="926100"/>
                    <a:pt x="6418759" y="851424"/>
                    <a:pt x="6310281" y="850530"/>
                  </a:cubicBezTo>
                  <a:cubicBezTo>
                    <a:pt x="5967122" y="847753"/>
                    <a:pt x="6025175" y="873547"/>
                    <a:pt x="6023880" y="786869"/>
                  </a:cubicBezTo>
                  <a:cubicBezTo>
                    <a:pt x="6018159" y="380567"/>
                    <a:pt x="6013122" y="423894"/>
                    <a:pt x="6027811" y="423847"/>
                  </a:cubicBezTo>
                  <a:close/>
                  <a:moveTo>
                    <a:pt x="6018842" y="1745858"/>
                  </a:moveTo>
                  <a:cubicBezTo>
                    <a:pt x="6019031" y="1750542"/>
                    <a:pt x="6063264" y="1748588"/>
                    <a:pt x="5647010" y="1750871"/>
                  </a:cubicBezTo>
                  <a:cubicBezTo>
                    <a:pt x="5641266" y="1503075"/>
                    <a:pt x="5642702" y="1442685"/>
                    <a:pt x="5641148" y="1321034"/>
                  </a:cubicBezTo>
                  <a:cubicBezTo>
                    <a:pt x="5825923" y="1321693"/>
                    <a:pt x="5643620" y="1323223"/>
                    <a:pt x="6011379" y="1323341"/>
                  </a:cubicBezTo>
                  <a:cubicBezTo>
                    <a:pt x="6013074" y="1451769"/>
                    <a:pt x="6012792" y="1595684"/>
                    <a:pt x="6018842" y="1745858"/>
                  </a:cubicBezTo>
                  <a:close/>
                  <a:moveTo>
                    <a:pt x="6006907" y="942762"/>
                  </a:moveTo>
                  <a:cubicBezTo>
                    <a:pt x="6009379" y="1100421"/>
                    <a:pt x="6008013" y="1103974"/>
                    <a:pt x="6010509" y="1264010"/>
                  </a:cubicBezTo>
                  <a:cubicBezTo>
                    <a:pt x="6011379" y="1319293"/>
                    <a:pt x="6067596" y="1300630"/>
                    <a:pt x="5640842" y="1299171"/>
                  </a:cubicBezTo>
                  <a:cubicBezTo>
                    <a:pt x="5638794" y="1151514"/>
                    <a:pt x="5637782" y="1149326"/>
                    <a:pt x="5633309" y="871923"/>
                  </a:cubicBezTo>
                  <a:cubicBezTo>
                    <a:pt x="6071739" y="871641"/>
                    <a:pt x="6005470" y="847376"/>
                    <a:pt x="6006907" y="942762"/>
                  </a:cubicBezTo>
                  <a:close/>
                  <a:moveTo>
                    <a:pt x="5886494" y="424035"/>
                  </a:moveTo>
                  <a:cubicBezTo>
                    <a:pt x="6018771" y="424035"/>
                    <a:pt x="5998126" y="413657"/>
                    <a:pt x="5999115" y="461055"/>
                  </a:cubicBezTo>
                  <a:cubicBezTo>
                    <a:pt x="6001445" y="572609"/>
                    <a:pt x="6002904" y="669525"/>
                    <a:pt x="6004552" y="787222"/>
                  </a:cubicBezTo>
                  <a:cubicBezTo>
                    <a:pt x="6005777" y="869122"/>
                    <a:pt x="6073763" y="849706"/>
                    <a:pt x="5632979" y="850059"/>
                  </a:cubicBezTo>
                  <a:cubicBezTo>
                    <a:pt x="5628342" y="561125"/>
                    <a:pt x="5628365" y="553758"/>
                    <a:pt x="5626035" y="460490"/>
                  </a:cubicBezTo>
                  <a:cubicBezTo>
                    <a:pt x="5624810" y="411609"/>
                    <a:pt x="5578976" y="423800"/>
                    <a:pt x="5886494" y="424035"/>
                  </a:cubicBezTo>
                  <a:close/>
                  <a:moveTo>
                    <a:pt x="5604047" y="1750989"/>
                  </a:moveTo>
                  <a:cubicBezTo>
                    <a:pt x="5464283" y="1750989"/>
                    <a:pt x="5465060" y="1748188"/>
                    <a:pt x="5321601" y="1748188"/>
                  </a:cubicBezTo>
                  <a:cubicBezTo>
                    <a:pt x="5227813" y="1748188"/>
                    <a:pt x="5254249" y="1828818"/>
                    <a:pt x="5245680" y="1322870"/>
                  </a:cubicBezTo>
                  <a:cubicBezTo>
                    <a:pt x="5405266" y="1324565"/>
                    <a:pt x="5462400" y="1320705"/>
                    <a:pt x="5621868" y="1320964"/>
                  </a:cubicBezTo>
                  <a:cubicBezTo>
                    <a:pt x="5628012" y="1814603"/>
                    <a:pt x="5638135" y="1750989"/>
                    <a:pt x="5604047" y="1750989"/>
                  </a:cubicBezTo>
                  <a:close/>
                  <a:moveTo>
                    <a:pt x="5615182" y="942715"/>
                  </a:moveTo>
                  <a:cubicBezTo>
                    <a:pt x="5621679" y="1353771"/>
                    <a:pt x="5628789" y="1299124"/>
                    <a:pt x="5604047" y="1299124"/>
                  </a:cubicBezTo>
                  <a:cubicBezTo>
                    <a:pt x="5192007" y="1299124"/>
                    <a:pt x="5245586" y="1318799"/>
                    <a:pt x="5244715" y="1263633"/>
                  </a:cubicBezTo>
                  <a:cubicBezTo>
                    <a:pt x="5242149" y="1099197"/>
                    <a:pt x="5244079" y="1102280"/>
                    <a:pt x="5241561" y="942386"/>
                  </a:cubicBezTo>
                  <a:cubicBezTo>
                    <a:pt x="5240195" y="857661"/>
                    <a:pt x="5219385" y="872323"/>
                    <a:pt x="5321577" y="872323"/>
                  </a:cubicBezTo>
                  <a:cubicBezTo>
                    <a:pt x="5673258" y="872323"/>
                    <a:pt x="5613605" y="845235"/>
                    <a:pt x="5615182" y="942715"/>
                  </a:cubicBezTo>
                  <a:close/>
                  <a:moveTo>
                    <a:pt x="5606754" y="461126"/>
                  </a:moveTo>
                  <a:cubicBezTo>
                    <a:pt x="5609179" y="557524"/>
                    <a:pt x="5609250" y="572939"/>
                    <a:pt x="5613699" y="850083"/>
                  </a:cubicBezTo>
                  <a:cubicBezTo>
                    <a:pt x="5572455" y="850083"/>
                    <a:pt x="5281675" y="850412"/>
                    <a:pt x="5240077" y="850859"/>
                  </a:cubicBezTo>
                  <a:lnTo>
                    <a:pt x="5233133" y="422341"/>
                  </a:lnTo>
                  <a:cubicBezTo>
                    <a:pt x="5677095" y="415280"/>
                    <a:pt x="5605601" y="415398"/>
                    <a:pt x="5606754" y="461126"/>
                  </a:cubicBezTo>
                  <a:close/>
                  <a:moveTo>
                    <a:pt x="5228236" y="1424469"/>
                  </a:moveTo>
                  <a:cubicBezTo>
                    <a:pt x="5230143" y="1525809"/>
                    <a:pt x="5229484" y="1487824"/>
                    <a:pt x="5233675" y="1748941"/>
                  </a:cubicBezTo>
                  <a:cubicBezTo>
                    <a:pt x="5112178" y="1751318"/>
                    <a:pt x="5161262" y="1754142"/>
                    <a:pt x="4859959" y="1751271"/>
                  </a:cubicBezTo>
                  <a:cubicBezTo>
                    <a:pt x="4854497" y="1312021"/>
                    <a:pt x="4857676" y="1456947"/>
                    <a:pt x="4856286" y="1320470"/>
                  </a:cubicBezTo>
                  <a:cubicBezTo>
                    <a:pt x="5302980" y="1320258"/>
                    <a:pt x="5225812" y="1302089"/>
                    <a:pt x="5228236" y="1424469"/>
                  </a:cubicBezTo>
                  <a:close/>
                  <a:moveTo>
                    <a:pt x="5222280" y="942762"/>
                  </a:moveTo>
                  <a:cubicBezTo>
                    <a:pt x="5228613" y="1358596"/>
                    <a:pt x="5239513" y="1301171"/>
                    <a:pt x="5180518" y="1299971"/>
                  </a:cubicBezTo>
                  <a:cubicBezTo>
                    <a:pt x="5092239" y="1298182"/>
                    <a:pt x="5075949" y="1298535"/>
                    <a:pt x="4856027" y="1298629"/>
                  </a:cubicBezTo>
                  <a:cubicBezTo>
                    <a:pt x="4853391" y="1091689"/>
                    <a:pt x="4849177" y="1092843"/>
                    <a:pt x="4846870" y="873264"/>
                  </a:cubicBezTo>
                  <a:cubicBezTo>
                    <a:pt x="5287678" y="877571"/>
                    <a:pt x="5220727" y="845823"/>
                    <a:pt x="5222280" y="942762"/>
                  </a:cubicBezTo>
                  <a:close/>
                  <a:moveTo>
                    <a:pt x="4897813" y="424271"/>
                  </a:moveTo>
                  <a:cubicBezTo>
                    <a:pt x="4993578" y="425541"/>
                    <a:pt x="5085930" y="425753"/>
                    <a:pt x="5180565" y="423470"/>
                  </a:cubicBezTo>
                  <a:cubicBezTo>
                    <a:pt x="5227318" y="422294"/>
                    <a:pt x="5212840" y="358633"/>
                    <a:pt x="5220797" y="851118"/>
                  </a:cubicBezTo>
                  <a:cubicBezTo>
                    <a:pt x="5053020" y="853519"/>
                    <a:pt x="5118864" y="854107"/>
                    <a:pt x="4846658" y="851448"/>
                  </a:cubicBezTo>
                  <a:cubicBezTo>
                    <a:pt x="4842609" y="352043"/>
                    <a:pt x="4819915" y="423259"/>
                    <a:pt x="4897813" y="424271"/>
                  </a:cubicBezTo>
                  <a:close/>
                  <a:moveTo>
                    <a:pt x="4847812" y="2202195"/>
                  </a:moveTo>
                  <a:cubicBezTo>
                    <a:pt x="4755554" y="2202854"/>
                    <a:pt x="4635894" y="2202195"/>
                    <a:pt x="4477769" y="2202195"/>
                  </a:cubicBezTo>
                  <a:cubicBezTo>
                    <a:pt x="4477510" y="2186568"/>
                    <a:pt x="4471177" y="1820557"/>
                    <a:pt x="4470000" y="1771276"/>
                  </a:cubicBezTo>
                  <a:cubicBezTo>
                    <a:pt x="4471718" y="1771276"/>
                    <a:pt x="4838325" y="1772946"/>
                    <a:pt x="4840914" y="1772970"/>
                  </a:cubicBezTo>
                  <a:cubicBezTo>
                    <a:pt x="4842844" y="1929687"/>
                    <a:pt x="4846164" y="2098948"/>
                    <a:pt x="4847812" y="2202195"/>
                  </a:cubicBezTo>
                  <a:close/>
                  <a:moveTo>
                    <a:pt x="4837312" y="1424234"/>
                  </a:moveTo>
                  <a:cubicBezTo>
                    <a:pt x="4836488" y="1816886"/>
                    <a:pt x="4879168" y="1750848"/>
                    <a:pt x="4756802" y="1750848"/>
                  </a:cubicBezTo>
                  <a:cubicBezTo>
                    <a:pt x="4436878" y="1750848"/>
                    <a:pt x="4469505" y="1750824"/>
                    <a:pt x="4469364" y="1745105"/>
                  </a:cubicBezTo>
                  <a:cubicBezTo>
                    <a:pt x="4467481" y="1667041"/>
                    <a:pt x="4455404" y="1321482"/>
                    <a:pt x="4474590" y="1321482"/>
                  </a:cubicBezTo>
                  <a:cubicBezTo>
                    <a:pt x="4910878" y="1321482"/>
                    <a:pt x="4837595" y="1289357"/>
                    <a:pt x="4837312" y="1424234"/>
                  </a:cubicBezTo>
                  <a:close/>
                  <a:moveTo>
                    <a:pt x="4828531" y="942762"/>
                  </a:moveTo>
                  <a:cubicBezTo>
                    <a:pt x="4835100" y="1361679"/>
                    <a:pt x="4863137" y="1298629"/>
                    <a:pt x="4756802" y="1298676"/>
                  </a:cubicBezTo>
                  <a:cubicBezTo>
                    <a:pt x="4420210" y="1298676"/>
                    <a:pt x="4462891" y="1315551"/>
                    <a:pt x="4462067" y="1263586"/>
                  </a:cubicBezTo>
                  <a:cubicBezTo>
                    <a:pt x="4461878" y="1251019"/>
                    <a:pt x="4456322" y="890421"/>
                    <a:pt x="4456016" y="870440"/>
                  </a:cubicBezTo>
                  <a:cubicBezTo>
                    <a:pt x="4903133" y="869499"/>
                    <a:pt x="4827142" y="855119"/>
                    <a:pt x="4828531" y="942762"/>
                  </a:cubicBezTo>
                  <a:close/>
                  <a:moveTo>
                    <a:pt x="4474590" y="424529"/>
                  </a:moveTo>
                  <a:cubicBezTo>
                    <a:pt x="4875072" y="424529"/>
                    <a:pt x="4821328" y="407867"/>
                    <a:pt x="4822481" y="459996"/>
                  </a:cubicBezTo>
                  <a:cubicBezTo>
                    <a:pt x="4833122" y="927935"/>
                    <a:pt x="4841973" y="851048"/>
                    <a:pt x="4756802" y="851048"/>
                  </a:cubicBezTo>
                  <a:cubicBezTo>
                    <a:pt x="4616073" y="851048"/>
                    <a:pt x="4615931" y="848577"/>
                    <a:pt x="4474590" y="848577"/>
                  </a:cubicBezTo>
                  <a:cubicBezTo>
                    <a:pt x="4449425" y="848577"/>
                    <a:pt x="4455852" y="860862"/>
                    <a:pt x="4454769" y="781785"/>
                  </a:cubicBezTo>
                  <a:cubicBezTo>
                    <a:pt x="4449190" y="369529"/>
                    <a:pt x="4438455" y="424529"/>
                    <a:pt x="4474590" y="424529"/>
                  </a:cubicBezTo>
                  <a:close/>
                  <a:moveTo>
                    <a:pt x="4443634" y="1321529"/>
                  </a:moveTo>
                  <a:cubicBezTo>
                    <a:pt x="4445258" y="1439578"/>
                    <a:pt x="4445282" y="1549414"/>
                    <a:pt x="4450178" y="1749459"/>
                  </a:cubicBezTo>
                  <a:cubicBezTo>
                    <a:pt x="4056829" y="1750165"/>
                    <a:pt x="4077781" y="1754801"/>
                    <a:pt x="4077545" y="1746023"/>
                  </a:cubicBezTo>
                  <a:cubicBezTo>
                    <a:pt x="4076651" y="1708062"/>
                    <a:pt x="4069495" y="1324588"/>
                    <a:pt x="4069471" y="1322870"/>
                  </a:cubicBezTo>
                  <a:cubicBezTo>
                    <a:pt x="4266699" y="1324541"/>
                    <a:pt x="4324045" y="1321788"/>
                    <a:pt x="4443634" y="1321529"/>
                  </a:cubicBezTo>
                  <a:close/>
                  <a:moveTo>
                    <a:pt x="4443328" y="1299665"/>
                  </a:moveTo>
                  <a:cubicBezTo>
                    <a:pt x="4012054" y="1300583"/>
                    <a:pt x="4069353" y="1316963"/>
                    <a:pt x="4068506" y="1263586"/>
                  </a:cubicBezTo>
                  <a:cubicBezTo>
                    <a:pt x="4065987" y="1102821"/>
                    <a:pt x="4066669" y="1102727"/>
                    <a:pt x="4064151" y="942386"/>
                  </a:cubicBezTo>
                  <a:cubicBezTo>
                    <a:pt x="4062738" y="852907"/>
                    <a:pt x="3989596" y="873029"/>
                    <a:pt x="4436713" y="870534"/>
                  </a:cubicBezTo>
                  <a:cubicBezTo>
                    <a:pt x="4436736" y="872323"/>
                    <a:pt x="4442739" y="1258809"/>
                    <a:pt x="4443328" y="1299665"/>
                  </a:cubicBezTo>
                  <a:close/>
                  <a:moveTo>
                    <a:pt x="4429438" y="424412"/>
                  </a:moveTo>
                  <a:cubicBezTo>
                    <a:pt x="4434194" y="664277"/>
                    <a:pt x="4433817" y="671949"/>
                    <a:pt x="4436407" y="848671"/>
                  </a:cubicBezTo>
                  <a:cubicBezTo>
                    <a:pt x="4003815" y="850954"/>
                    <a:pt x="4063303" y="879407"/>
                    <a:pt x="4061067" y="781691"/>
                  </a:cubicBezTo>
                  <a:cubicBezTo>
                    <a:pt x="4057559" y="628692"/>
                    <a:pt x="4056665" y="540955"/>
                    <a:pt x="4056335" y="460773"/>
                  </a:cubicBezTo>
                  <a:cubicBezTo>
                    <a:pt x="4056100" y="406149"/>
                    <a:pt x="4001155" y="422294"/>
                    <a:pt x="4429438" y="424412"/>
                  </a:cubicBezTo>
                  <a:close/>
                  <a:moveTo>
                    <a:pt x="4051132" y="1749906"/>
                  </a:moveTo>
                  <a:cubicBezTo>
                    <a:pt x="3820994" y="1744940"/>
                    <a:pt x="3682549" y="1753554"/>
                    <a:pt x="3682454" y="1745293"/>
                  </a:cubicBezTo>
                  <a:cubicBezTo>
                    <a:pt x="3677228" y="1244547"/>
                    <a:pt x="3646036" y="1319458"/>
                    <a:pt x="3768474" y="1321105"/>
                  </a:cubicBezTo>
                  <a:cubicBezTo>
                    <a:pt x="3884626" y="1322658"/>
                    <a:pt x="3915324" y="1321411"/>
                    <a:pt x="4050214" y="1322658"/>
                  </a:cubicBezTo>
                  <a:cubicBezTo>
                    <a:pt x="4058383" y="1805354"/>
                    <a:pt x="4062667" y="1750118"/>
                    <a:pt x="4051132" y="1749906"/>
                  </a:cubicBezTo>
                  <a:close/>
                  <a:moveTo>
                    <a:pt x="4044870" y="942762"/>
                  </a:moveTo>
                  <a:cubicBezTo>
                    <a:pt x="4047389" y="1103174"/>
                    <a:pt x="4046707" y="1103010"/>
                    <a:pt x="4049225" y="1263963"/>
                  </a:cubicBezTo>
                  <a:cubicBezTo>
                    <a:pt x="4050073" y="1317222"/>
                    <a:pt x="4108172" y="1299947"/>
                    <a:pt x="3676287" y="1298394"/>
                  </a:cubicBezTo>
                  <a:cubicBezTo>
                    <a:pt x="3672826" y="1070673"/>
                    <a:pt x="3676099" y="1073026"/>
                    <a:pt x="3671955" y="873994"/>
                  </a:cubicBezTo>
                  <a:cubicBezTo>
                    <a:pt x="4101675" y="871429"/>
                    <a:pt x="4043340" y="843940"/>
                    <a:pt x="4044870" y="942762"/>
                  </a:cubicBezTo>
                  <a:close/>
                  <a:moveTo>
                    <a:pt x="4036819" y="423729"/>
                  </a:moveTo>
                  <a:cubicBezTo>
                    <a:pt x="4038303" y="665995"/>
                    <a:pt x="4040186" y="700332"/>
                    <a:pt x="4043246" y="850389"/>
                  </a:cubicBezTo>
                  <a:cubicBezTo>
                    <a:pt x="3955814" y="848530"/>
                    <a:pt x="3862238" y="848506"/>
                    <a:pt x="3768380" y="850648"/>
                  </a:cubicBezTo>
                  <a:cubicBezTo>
                    <a:pt x="3641752" y="853542"/>
                    <a:pt x="3674804" y="922970"/>
                    <a:pt x="3662727" y="460538"/>
                  </a:cubicBezTo>
                  <a:cubicBezTo>
                    <a:pt x="3661032" y="396217"/>
                    <a:pt x="3614232" y="432484"/>
                    <a:pt x="4036819" y="423729"/>
                  </a:cubicBezTo>
                  <a:close/>
                  <a:moveTo>
                    <a:pt x="3627345" y="1749035"/>
                  </a:moveTo>
                  <a:cubicBezTo>
                    <a:pt x="3350854" y="1749082"/>
                    <a:pt x="3325853" y="1749035"/>
                    <a:pt x="3290707" y="1749200"/>
                  </a:cubicBezTo>
                  <a:cubicBezTo>
                    <a:pt x="3284162" y="1517808"/>
                    <a:pt x="3287128" y="1429835"/>
                    <a:pt x="3286069" y="1322329"/>
                  </a:cubicBezTo>
                  <a:cubicBezTo>
                    <a:pt x="3489582" y="1321717"/>
                    <a:pt x="3541396" y="1319928"/>
                    <a:pt x="3657313" y="1320187"/>
                  </a:cubicBezTo>
                  <a:cubicBezTo>
                    <a:pt x="3664705" y="1825758"/>
                    <a:pt x="3678994" y="1749035"/>
                    <a:pt x="3627345" y="1749035"/>
                  </a:cubicBezTo>
                  <a:close/>
                  <a:moveTo>
                    <a:pt x="3653923" y="942715"/>
                  </a:moveTo>
                  <a:cubicBezTo>
                    <a:pt x="3660349" y="1354148"/>
                    <a:pt x="3664045" y="1298300"/>
                    <a:pt x="3627368" y="1298300"/>
                  </a:cubicBezTo>
                  <a:cubicBezTo>
                    <a:pt x="3233478" y="1298300"/>
                    <a:pt x="3286163" y="1317363"/>
                    <a:pt x="3285339" y="1263586"/>
                  </a:cubicBezTo>
                  <a:cubicBezTo>
                    <a:pt x="3278112" y="802119"/>
                    <a:pt x="3255913" y="872229"/>
                    <a:pt x="3344922" y="872229"/>
                  </a:cubicBezTo>
                  <a:cubicBezTo>
                    <a:pt x="3485980" y="872229"/>
                    <a:pt x="3486027" y="874135"/>
                    <a:pt x="3627368" y="874135"/>
                  </a:cubicBezTo>
                  <a:cubicBezTo>
                    <a:pt x="3659078" y="874112"/>
                    <a:pt x="3652581" y="860320"/>
                    <a:pt x="3653923" y="942715"/>
                  </a:cubicBezTo>
                  <a:close/>
                  <a:moveTo>
                    <a:pt x="3344898" y="422364"/>
                  </a:moveTo>
                  <a:cubicBezTo>
                    <a:pt x="3356151" y="422364"/>
                    <a:pt x="3625085" y="422529"/>
                    <a:pt x="3642458" y="422553"/>
                  </a:cubicBezTo>
                  <a:cubicBezTo>
                    <a:pt x="3643918" y="483201"/>
                    <a:pt x="3638150" y="245078"/>
                    <a:pt x="3652157" y="852248"/>
                  </a:cubicBezTo>
                  <a:cubicBezTo>
                    <a:pt x="3495067" y="852695"/>
                    <a:pt x="3429999" y="849259"/>
                    <a:pt x="3277665" y="850648"/>
                  </a:cubicBezTo>
                  <a:cubicBezTo>
                    <a:pt x="3271780" y="344747"/>
                    <a:pt x="3244425" y="422364"/>
                    <a:pt x="3344898" y="422364"/>
                  </a:cubicBezTo>
                  <a:close/>
                  <a:moveTo>
                    <a:pt x="3266789" y="1322399"/>
                  </a:moveTo>
                  <a:cubicBezTo>
                    <a:pt x="3268201" y="1472009"/>
                    <a:pt x="3264152" y="1439084"/>
                    <a:pt x="3271403" y="1749294"/>
                  </a:cubicBezTo>
                  <a:cubicBezTo>
                    <a:pt x="2836622" y="1752024"/>
                    <a:pt x="2945782" y="1751318"/>
                    <a:pt x="2900512" y="1751742"/>
                  </a:cubicBezTo>
                  <a:cubicBezTo>
                    <a:pt x="2899123" y="1574714"/>
                    <a:pt x="2896134" y="1455041"/>
                    <a:pt x="2893897" y="1321246"/>
                  </a:cubicBezTo>
                  <a:cubicBezTo>
                    <a:pt x="3076365" y="1324706"/>
                    <a:pt x="3122576" y="1323035"/>
                    <a:pt x="3266789" y="1322399"/>
                  </a:cubicBezTo>
                  <a:close/>
                  <a:moveTo>
                    <a:pt x="3259679" y="942762"/>
                  </a:moveTo>
                  <a:cubicBezTo>
                    <a:pt x="3266247" y="1362291"/>
                    <a:pt x="3287552" y="1300230"/>
                    <a:pt x="3203628" y="1300912"/>
                  </a:cubicBezTo>
                  <a:cubicBezTo>
                    <a:pt x="2843919" y="1303831"/>
                    <a:pt x="2893685" y="1307761"/>
                    <a:pt x="2892979" y="1263586"/>
                  </a:cubicBezTo>
                  <a:cubicBezTo>
                    <a:pt x="2886858" y="882513"/>
                    <a:pt x="2887282" y="906542"/>
                    <a:pt x="2886599" y="873406"/>
                  </a:cubicBezTo>
                  <a:cubicBezTo>
                    <a:pt x="3324559" y="879736"/>
                    <a:pt x="3258102" y="841634"/>
                    <a:pt x="3259679" y="942762"/>
                  </a:cubicBezTo>
                  <a:close/>
                  <a:moveTo>
                    <a:pt x="2921440" y="424506"/>
                  </a:moveTo>
                  <a:cubicBezTo>
                    <a:pt x="3303631" y="421164"/>
                    <a:pt x="3250734" y="412127"/>
                    <a:pt x="3252146" y="461197"/>
                  </a:cubicBezTo>
                  <a:cubicBezTo>
                    <a:pt x="3265376" y="913179"/>
                    <a:pt x="3267213" y="850483"/>
                    <a:pt x="3203557" y="851848"/>
                  </a:cubicBezTo>
                  <a:cubicBezTo>
                    <a:pt x="3107486" y="853919"/>
                    <a:pt x="3016664" y="853801"/>
                    <a:pt x="2921487" y="852130"/>
                  </a:cubicBezTo>
                  <a:cubicBezTo>
                    <a:pt x="2876830" y="851354"/>
                    <a:pt x="2886694" y="865616"/>
                    <a:pt x="2884410" y="781644"/>
                  </a:cubicBezTo>
                  <a:cubicBezTo>
                    <a:pt x="2873205" y="369341"/>
                    <a:pt x="2867978" y="425000"/>
                    <a:pt x="2921440" y="424506"/>
                  </a:cubicBezTo>
                  <a:close/>
                  <a:moveTo>
                    <a:pt x="2881161" y="1744493"/>
                  </a:moveTo>
                  <a:cubicBezTo>
                    <a:pt x="2881279" y="1757743"/>
                    <a:pt x="2910588" y="1750683"/>
                    <a:pt x="2507493" y="1750447"/>
                  </a:cubicBezTo>
                  <a:cubicBezTo>
                    <a:pt x="2507116" y="1672666"/>
                    <a:pt x="2502502" y="1323341"/>
                    <a:pt x="2502455" y="1320658"/>
                  </a:cubicBezTo>
                  <a:cubicBezTo>
                    <a:pt x="2699871" y="1320658"/>
                    <a:pt x="2791705" y="1319693"/>
                    <a:pt x="2874617" y="1320964"/>
                  </a:cubicBezTo>
                  <a:cubicBezTo>
                    <a:pt x="2876971" y="1462313"/>
                    <a:pt x="2879984" y="1582763"/>
                    <a:pt x="2881161" y="1744493"/>
                  </a:cubicBezTo>
                  <a:close/>
                  <a:moveTo>
                    <a:pt x="2874264" y="1299077"/>
                  </a:moveTo>
                  <a:cubicBezTo>
                    <a:pt x="2449276" y="1292628"/>
                    <a:pt x="2502502" y="1320070"/>
                    <a:pt x="2501608" y="1263539"/>
                  </a:cubicBezTo>
                  <a:cubicBezTo>
                    <a:pt x="2496240" y="923346"/>
                    <a:pt x="2496146" y="913532"/>
                    <a:pt x="2495205" y="870370"/>
                  </a:cubicBezTo>
                  <a:cubicBezTo>
                    <a:pt x="2497841" y="870370"/>
                    <a:pt x="2865483" y="873147"/>
                    <a:pt x="2867319" y="873170"/>
                  </a:cubicBezTo>
                  <a:cubicBezTo>
                    <a:pt x="2868284" y="920263"/>
                    <a:pt x="2868402" y="934101"/>
                    <a:pt x="2874264" y="1299077"/>
                  </a:cubicBezTo>
                  <a:close/>
                  <a:moveTo>
                    <a:pt x="2497794" y="425471"/>
                  </a:moveTo>
                  <a:cubicBezTo>
                    <a:pt x="2916073" y="425471"/>
                    <a:pt x="2859339" y="411115"/>
                    <a:pt x="2859763" y="460938"/>
                  </a:cubicBezTo>
                  <a:cubicBezTo>
                    <a:pt x="2863105" y="920993"/>
                    <a:pt x="2896699" y="850907"/>
                    <a:pt x="2780193" y="850907"/>
                  </a:cubicBezTo>
                  <a:cubicBezTo>
                    <a:pt x="2641701" y="850907"/>
                    <a:pt x="2638146" y="848530"/>
                    <a:pt x="2497770" y="848530"/>
                  </a:cubicBezTo>
                  <a:cubicBezTo>
                    <a:pt x="2493509" y="848506"/>
                    <a:pt x="2475430" y="425471"/>
                    <a:pt x="2497794" y="425471"/>
                  </a:cubicBezTo>
                  <a:close/>
                  <a:moveTo>
                    <a:pt x="2488142" y="1745434"/>
                  </a:moveTo>
                  <a:cubicBezTo>
                    <a:pt x="2488189" y="1752919"/>
                    <a:pt x="2188181" y="1752377"/>
                    <a:pt x="2116239" y="1751389"/>
                  </a:cubicBezTo>
                  <a:cubicBezTo>
                    <a:pt x="2108918" y="1331178"/>
                    <a:pt x="2110119" y="1444709"/>
                    <a:pt x="2107812" y="1322564"/>
                  </a:cubicBezTo>
                  <a:cubicBezTo>
                    <a:pt x="2281781" y="1325271"/>
                    <a:pt x="2344023" y="1320846"/>
                    <a:pt x="2483199" y="1320658"/>
                  </a:cubicBezTo>
                  <a:cubicBezTo>
                    <a:pt x="2483199" y="1322352"/>
                    <a:pt x="2487907" y="1685986"/>
                    <a:pt x="2488142" y="1745434"/>
                  </a:cubicBezTo>
                  <a:close/>
                  <a:moveTo>
                    <a:pt x="2482869" y="1298794"/>
                  </a:moveTo>
                  <a:cubicBezTo>
                    <a:pt x="2053337" y="1299430"/>
                    <a:pt x="2107647" y="1318493"/>
                    <a:pt x="2106799" y="1263586"/>
                  </a:cubicBezTo>
                  <a:cubicBezTo>
                    <a:pt x="2104704" y="1128827"/>
                    <a:pt x="2104633" y="1100421"/>
                    <a:pt x="2102138" y="942386"/>
                  </a:cubicBezTo>
                  <a:cubicBezTo>
                    <a:pt x="2100726" y="849377"/>
                    <a:pt x="2035540" y="870534"/>
                    <a:pt x="2475924" y="870370"/>
                  </a:cubicBezTo>
                  <a:cubicBezTo>
                    <a:pt x="2477101" y="923770"/>
                    <a:pt x="2482845" y="1297029"/>
                    <a:pt x="2482869" y="1298794"/>
                  </a:cubicBezTo>
                  <a:close/>
                  <a:moveTo>
                    <a:pt x="2468156" y="425400"/>
                  </a:moveTo>
                  <a:cubicBezTo>
                    <a:pt x="2469521" y="713676"/>
                    <a:pt x="2472605" y="737258"/>
                    <a:pt x="2475383" y="848530"/>
                  </a:cubicBezTo>
                  <a:cubicBezTo>
                    <a:pt x="2204966" y="848647"/>
                    <a:pt x="2151480" y="848906"/>
                    <a:pt x="2100702" y="850153"/>
                  </a:cubicBezTo>
                  <a:cubicBezTo>
                    <a:pt x="2095546" y="512808"/>
                    <a:pt x="2096771" y="581788"/>
                    <a:pt x="2093122" y="422600"/>
                  </a:cubicBezTo>
                  <a:cubicBezTo>
                    <a:pt x="2276460" y="417657"/>
                    <a:pt x="2348237" y="424788"/>
                    <a:pt x="2468156" y="425400"/>
                  </a:cubicBezTo>
                  <a:close/>
                  <a:moveTo>
                    <a:pt x="2090862" y="1424563"/>
                  </a:moveTo>
                  <a:cubicBezTo>
                    <a:pt x="2100726" y="1802294"/>
                    <a:pt x="2104445" y="1751224"/>
                    <a:pt x="2074477" y="1750706"/>
                  </a:cubicBezTo>
                  <a:cubicBezTo>
                    <a:pt x="1724444" y="1744140"/>
                    <a:pt x="1723455" y="1756449"/>
                    <a:pt x="1723267" y="1745246"/>
                  </a:cubicBezTo>
                  <a:cubicBezTo>
                    <a:pt x="1714933" y="1246335"/>
                    <a:pt x="1686260" y="1321340"/>
                    <a:pt x="1792054" y="1320917"/>
                  </a:cubicBezTo>
                  <a:cubicBezTo>
                    <a:pt x="1921695" y="1320399"/>
                    <a:pt x="1982408" y="1320234"/>
                    <a:pt x="2074124" y="1321952"/>
                  </a:cubicBezTo>
                  <a:cubicBezTo>
                    <a:pt x="2093569" y="1322329"/>
                    <a:pt x="2087778" y="1306231"/>
                    <a:pt x="2090862" y="1424563"/>
                  </a:cubicBezTo>
                  <a:close/>
                  <a:moveTo>
                    <a:pt x="2082858" y="942762"/>
                  </a:moveTo>
                  <a:cubicBezTo>
                    <a:pt x="2089120" y="1343133"/>
                    <a:pt x="2093051" y="1300418"/>
                    <a:pt x="2074477" y="1300065"/>
                  </a:cubicBezTo>
                  <a:cubicBezTo>
                    <a:pt x="1662507" y="1292322"/>
                    <a:pt x="1713709" y="1319693"/>
                    <a:pt x="1712838" y="1263633"/>
                  </a:cubicBezTo>
                  <a:cubicBezTo>
                    <a:pt x="1710343" y="1104351"/>
                    <a:pt x="1714157" y="1104822"/>
                    <a:pt x="1711614" y="942339"/>
                  </a:cubicBezTo>
                  <a:cubicBezTo>
                    <a:pt x="1710013" y="841022"/>
                    <a:pt x="1653538" y="884255"/>
                    <a:pt x="2074548" y="872747"/>
                  </a:cubicBezTo>
                  <a:cubicBezTo>
                    <a:pt x="2084741" y="872464"/>
                    <a:pt x="2081634" y="862015"/>
                    <a:pt x="2082858" y="942762"/>
                  </a:cubicBezTo>
                  <a:close/>
                  <a:moveTo>
                    <a:pt x="2073842" y="423141"/>
                  </a:moveTo>
                  <a:cubicBezTo>
                    <a:pt x="2084600" y="898258"/>
                    <a:pt x="2083658" y="850601"/>
                    <a:pt x="2074054" y="850836"/>
                  </a:cubicBezTo>
                  <a:cubicBezTo>
                    <a:pt x="1981160" y="853519"/>
                    <a:pt x="1964870" y="852554"/>
                    <a:pt x="1791984" y="853025"/>
                  </a:cubicBezTo>
                  <a:cubicBezTo>
                    <a:pt x="1683577" y="853307"/>
                    <a:pt x="1714157" y="924452"/>
                    <a:pt x="1702080" y="460490"/>
                  </a:cubicBezTo>
                  <a:cubicBezTo>
                    <a:pt x="1700456" y="396170"/>
                    <a:pt x="1656222" y="435120"/>
                    <a:pt x="2073842" y="423141"/>
                  </a:cubicBezTo>
                  <a:close/>
                  <a:moveTo>
                    <a:pt x="1704010" y="1745670"/>
                  </a:moveTo>
                  <a:cubicBezTo>
                    <a:pt x="1704152" y="1754472"/>
                    <a:pt x="1330248" y="1748165"/>
                    <a:pt x="1330130" y="1744964"/>
                  </a:cubicBezTo>
                  <a:cubicBezTo>
                    <a:pt x="1312262" y="1250360"/>
                    <a:pt x="1318265" y="1320117"/>
                    <a:pt x="1368549" y="1320117"/>
                  </a:cubicBezTo>
                  <a:cubicBezTo>
                    <a:pt x="1503275" y="1320117"/>
                    <a:pt x="1506924" y="1321199"/>
                    <a:pt x="1650878" y="1321199"/>
                  </a:cubicBezTo>
                  <a:cubicBezTo>
                    <a:pt x="1707871" y="1321199"/>
                    <a:pt x="1695253" y="1252455"/>
                    <a:pt x="1704010" y="1745670"/>
                  </a:cubicBezTo>
                  <a:close/>
                  <a:moveTo>
                    <a:pt x="1692357" y="942715"/>
                  </a:moveTo>
                  <a:cubicBezTo>
                    <a:pt x="1698878" y="1357819"/>
                    <a:pt x="1704010" y="1299359"/>
                    <a:pt x="1650878" y="1299359"/>
                  </a:cubicBezTo>
                  <a:cubicBezTo>
                    <a:pt x="1271513" y="1299359"/>
                    <a:pt x="1323327" y="1307902"/>
                    <a:pt x="1322644" y="1263586"/>
                  </a:cubicBezTo>
                  <a:cubicBezTo>
                    <a:pt x="1315511" y="808285"/>
                    <a:pt x="1296419" y="873500"/>
                    <a:pt x="1368549" y="873500"/>
                  </a:cubicBezTo>
                  <a:cubicBezTo>
                    <a:pt x="1753541" y="873500"/>
                    <a:pt x="1691063" y="859591"/>
                    <a:pt x="1692357" y="942715"/>
                  </a:cubicBezTo>
                  <a:close/>
                  <a:moveTo>
                    <a:pt x="1368549" y="423423"/>
                  </a:moveTo>
                  <a:cubicBezTo>
                    <a:pt x="1657281" y="423494"/>
                    <a:pt x="1658058" y="423494"/>
                    <a:pt x="1681858" y="423541"/>
                  </a:cubicBezTo>
                  <a:cubicBezTo>
                    <a:pt x="1684118" y="517421"/>
                    <a:pt x="1690733" y="851401"/>
                    <a:pt x="1690780" y="853260"/>
                  </a:cubicBezTo>
                  <a:cubicBezTo>
                    <a:pt x="1569214" y="853378"/>
                    <a:pt x="1679669" y="853378"/>
                    <a:pt x="1314546" y="851542"/>
                  </a:cubicBezTo>
                  <a:cubicBezTo>
                    <a:pt x="1306565" y="345783"/>
                    <a:pt x="1290652" y="423423"/>
                    <a:pt x="1368549" y="423423"/>
                  </a:cubicBezTo>
                  <a:close/>
                  <a:moveTo>
                    <a:pt x="1304988" y="1424375"/>
                  </a:moveTo>
                  <a:cubicBezTo>
                    <a:pt x="1305553" y="1533552"/>
                    <a:pt x="1306918" y="1638023"/>
                    <a:pt x="1310803" y="1745811"/>
                  </a:cubicBezTo>
                  <a:cubicBezTo>
                    <a:pt x="1310897" y="1748329"/>
                    <a:pt x="937935" y="1763038"/>
                    <a:pt x="937935" y="1745905"/>
                  </a:cubicBezTo>
                  <a:cubicBezTo>
                    <a:pt x="937935" y="1285285"/>
                    <a:pt x="916112" y="1322046"/>
                    <a:pt x="945091" y="1322235"/>
                  </a:cubicBezTo>
                  <a:cubicBezTo>
                    <a:pt x="1376388" y="1325176"/>
                    <a:pt x="1304258" y="1283920"/>
                    <a:pt x="1304988" y="1424375"/>
                  </a:cubicBezTo>
                  <a:close/>
                  <a:moveTo>
                    <a:pt x="1296702" y="942809"/>
                  </a:moveTo>
                  <a:cubicBezTo>
                    <a:pt x="1303270" y="1363985"/>
                    <a:pt x="1327799" y="1297641"/>
                    <a:pt x="1227279" y="1299547"/>
                  </a:cubicBezTo>
                  <a:cubicBezTo>
                    <a:pt x="876092" y="1305690"/>
                    <a:pt x="929931" y="1308020"/>
                    <a:pt x="929248" y="1263633"/>
                  </a:cubicBezTo>
                  <a:cubicBezTo>
                    <a:pt x="922374" y="824477"/>
                    <a:pt x="918443" y="873029"/>
                    <a:pt x="945303" y="872605"/>
                  </a:cubicBezTo>
                  <a:cubicBezTo>
                    <a:pt x="1367537" y="865780"/>
                    <a:pt x="1295430" y="862297"/>
                    <a:pt x="1296702" y="942809"/>
                  </a:cubicBezTo>
                  <a:close/>
                  <a:moveTo>
                    <a:pt x="945209" y="422435"/>
                  </a:moveTo>
                  <a:cubicBezTo>
                    <a:pt x="1342348" y="420034"/>
                    <a:pt x="1287991" y="411279"/>
                    <a:pt x="1288956" y="464444"/>
                  </a:cubicBezTo>
                  <a:cubicBezTo>
                    <a:pt x="1290957" y="573645"/>
                    <a:pt x="1292135" y="653286"/>
                    <a:pt x="1295266" y="851401"/>
                  </a:cubicBezTo>
                  <a:cubicBezTo>
                    <a:pt x="1205197" y="850718"/>
                    <a:pt x="1133161" y="847894"/>
                    <a:pt x="924399" y="851071"/>
                  </a:cubicBezTo>
                  <a:cubicBezTo>
                    <a:pt x="918560" y="363740"/>
                    <a:pt x="902623" y="422670"/>
                    <a:pt x="945209" y="422435"/>
                  </a:cubicBezTo>
                  <a:close/>
                  <a:moveTo>
                    <a:pt x="918654" y="1745905"/>
                  </a:moveTo>
                  <a:cubicBezTo>
                    <a:pt x="918654" y="1756566"/>
                    <a:pt x="951188" y="1752001"/>
                    <a:pt x="545739" y="1751624"/>
                  </a:cubicBezTo>
                  <a:cubicBezTo>
                    <a:pt x="546304" y="1558028"/>
                    <a:pt x="541078" y="1432236"/>
                    <a:pt x="538959" y="1322446"/>
                  </a:cubicBezTo>
                  <a:cubicBezTo>
                    <a:pt x="656453" y="1322399"/>
                    <a:pt x="768321" y="1321246"/>
                    <a:pt x="911027" y="1322046"/>
                  </a:cubicBezTo>
                  <a:cubicBezTo>
                    <a:pt x="913287" y="1435483"/>
                    <a:pt x="918654" y="1540730"/>
                    <a:pt x="918654" y="1745905"/>
                  </a:cubicBezTo>
                  <a:close/>
                  <a:moveTo>
                    <a:pt x="909968" y="1264010"/>
                  </a:moveTo>
                  <a:cubicBezTo>
                    <a:pt x="910721" y="1311503"/>
                    <a:pt x="971646" y="1300371"/>
                    <a:pt x="538512" y="1300583"/>
                  </a:cubicBezTo>
                  <a:cubicBezTo>
                    <a:pt x="533828" y="1036030"/>
                    <a:pt x="532062" y="1004823"/>
                    <a:pt x="530696" y="873570"/>
                  </a:cubicBezTo>
                  <a:cubicBezTo>
                    <a:pt x="796876" y="873759"/>
                    <a:pt x="840733" y="874017"/>
                    <a:pt x="905377" y="873194"/>
                  </a:cubicBezTo>
                  <a:cubicBezTo>
                    <a:pt x="908673" y="1118472"/>
                    <a:pt x="908273" y="1155374"/>
                    <a:pt x="909968" y="1264010"/>
                  </a:cubicBezTo>
                  <a:close/>
                  <a:moveTo>
                    <a:pt x="896879" y="422670"/>
                  </a:moveTo>
                  <a:cubicBezTo>
                    <a:pt x="903753" y="638530"/>
                    <a:pt x="901634" y="573057"/>
                    <a:pt x="905095" y="851354"/>
                  </a:cubicBezTo>
                  <a:cubicBezTo>
                    <a:pt x="847725" y="852060"/>
                    <a:pt x="826091" y="851918"/>
                    <a:pt x="530508" y="851730"/>
                  </a:cubicBezTo>
                  <a:cubicBezTo>
                    <a:pt x="529425" y="717465"/>
                    <a:pt x="531756" y="753191"/>
                    <a:pt x="525023" y="425000"/>
                  </a:cubicBezTo>
                  <a:cubicBezTo>
                    <a:pt x="645365" y="424930"/>
                    <a:pt x="548964" y="424082"/>
                    <a:pt x="896879" y="422670"/>
                  </a:cubicBezTo>
                  <a:close/>
                  <a:moveTo>
                    <a:pt x="239610" y="422882"/>
                  </a:moveTo>
                  <a:cubicBezTo>
                    <a:pt x="378032" y="422882"/>
                    <a:pt x="377232" y="424812"/>
                    <a:pt x="505719" y="424953"/>
                  </a:cubicBezTo>
                  <a:cubicBezTo>
                    <a:pt x="512640" y="764017"/>
                    <a:pt x="510122" y="721113"/>
                    <a:pt x="511228" y="851683"/>
                  </a:cubicBezTo>
                  <a:cubicBezTo>
                    <a:pt x="246037" y="851495"/>
                    <a:pt x="204252" y="851330"/>
                    <a:pt x="139254" y="851824"/>
                  </a:cubicBezTo>
                  <a:cubicBezTo>
                    <a:pt x="134099" y="334298"/>
                    <a:pt x="97634" y="422882"/>
                    <a:pt x="239610" y="422882"/>
                  </a:cubicBezTo>
                  <a:close/>
                  <a:moveTo>
                    <a:pt x="239610" y="873359"/>
                  </a:moveTo>
                  <a:cubicBezTo>
                    <a:pt x="563372" y="873570"/>
                    <a:pt x="510898" y="850436"/>
                    <a:pt x="512334" y="942809"/>
                  </a:cubicBezTo>
                  <a:cubicBezTo>
                    <a:pt x="514877" y="1106210"/>
                    <a:pt x="516101" y="1103457"/>
                    <a:pt x="518620" y="1263963"/>
                  </a:cubicBezTo>
                  <a:cubicBezTo>
                    <a:pt x="519444" y="1316610"/>
                    <a:pt x="577802" y="1300136"/>
                    <a:pt x="145187" y="1299924"/>
                  </a:cubicBezTo>
                  <a:cubicBezTo>
                    <a:pt x="136571" y="794800"/>
                    <a:pt x="111994" y="873359"/>
                    <a:pt x="239610" y="873359"/>
                  </a:cubicBezTo>
                  <a:close/>
                  <a:moveTo>
                    <a:pt x="152343" y="1744776"/>
                  </a:moveTo>
                  <a:cubicBezTo>
                    <a:pt x="150766" y="1242805"/>
                    <a:pt x="108486" y="1321764"/>
                    <a:pt x="239610" y="1321835"/>
                  </a:cubicBezTo>
                  <a:cubicBezTo>
                    <a:pt x="362283" y="1321835"/>
                    <a:pt x="382034" y="1322446"/>
                    <a:pt x="519632" y="1322446"/>
                  </a:cubicBezTo>
                  <a:cubicBezTo>
                    <a:pt x="522104" y="1452240"/>
                    <a:pt x="526977" y="1552239"/>
                    <a:pt x="526388" y="1751624"/>
                  </a:cubicBezTo>
                  <a:cubicBezTo>
                    <a:pt x="524034" y="1751624"/>
                    <a:pt x="152367" y="1751624"/>
                    <a:pt x="152343" y="1744776"/>
                  </a:cubicBezTo>
                  <a:close/>
                  <a:moveTo>
                    <a:pt x="156628" y="2066306"/>
                  </a:moveTo>
                  <a:cubicBezTo>
                    <a:pt x="154980" y="1978733"/>
                    <a:pt x="152838" y="1859930"/>
                    <a:pt x="152461" y="1772146"/>
                  </a:cubicBezTo>
                  <a:cubicBezTo>
                    <a:pt x="367180" y="1771276"/>
                    <a:pt x="348771" y="1773464"/>
                    <a:pt x="526365" y="1773464"/>
                  </a:cubicBezTo>
                  <a:cubicBezTo>
                    <a:pt x="525800" y="2223541"/>
                    <a:pt x="543715" y="2198782"/>
                    <a:pt x="521774" y="2198782"/>
                  </a:cubicBezTo>
                  <a:cubicBezTo>
                    <a:pt x="82544" y="2198782"/>
                    <a:pt x="159735" y="2233284"/>
                    <a:pt x="156628" y="2066306"/>
                  </a:cubicBezTo>
                  <a:close/>
                  <a:moveTo>
                    <a:pt x="159382" y="2226859"/>
                  </a:moveTo>
                  <a:cubicBezTo>
                    <a:pt x="159241" y="2218363"/>
                    <a:pt x="532721" y="2217916"/>
                    <a:pt x="532862" y="2227236"/>
                  </a:cubicBezTo>
                  <a:cubicBezTo>
                    <a:pt x="540254" y="2698658"/>
                    <a:pt x="554614" y="2647611"/>
                    <a:pt x="521751" y="2647611"/>
                  </a:cubicBezTo>
                  <a:cubicBezTo>
                    <a:pt x="263552" y="2647564"/>
                    <a:pt x="217694" y="2647400"/>
                    <a:pt x="167104" y="2647870"/>
                  </a:cubicBezTo>
                  <a:cubicBezTo>
                    <a:pt x="165809" y="2596306"/>
                    <a:pt x="159594" y="2240180"/>
                    <a:pt x="159382" y="2226859"/>
                  </a:cubicBezTo>
                  <a:close/>
                  <a:moveTo>
                    <a:pt x="174919" y="3029437"/>
                  </a:moveTo>
                  <a:cubicBezTo>
                    <a:pt x="169599" y="2604072"/>
                    <a:pt x="146152" y="2669428"/>
                    <a:pt x="239610" y="2669428"/>
                  </a:cubicBezTo>
                  <a:cubicBezTo>
                    <a:pt x="259173" y="2669428"/>
                    <a:pt x="525470" y="2669475"/>
                    <a:pt x="542090" y="2669499"/>
                  </a:cubicBezTo>
                  <a:cubicBezTo>
                    <a:pt x="543432" y="2782418"/>
                    <a:pt x="542538" y="2726758"/>
                    <a:pt x="548117" y="3100771"/>
                  </a:cubicBezTo>
                  <a:cubicBezTo>
                    <a:pt x="107097" y="3101100"/>
                    <a:pt x="176002" y="3114868"/>
                    <a:pt x="174919" y="3029437"/>
                  </a:cubicBezTo>
                  <a:close/>
                  <a:moveTo>
                    <a:pt x="182264" y="3511003"/>
                  </a:moveTo>
                  <a:cubicBezTo>
                    <a:pt x="177815" y="3231553"/>
                    <a:pt x="176920" y="3177964"/>
                    <a:pt x="176120" y="3120046"/>
                  </a:cubicBezTo>
                  <a:cubicBezTo>
                    <a:pt x="323440" y="3118492"/>
                    <a:pt x="380104" y="3122752"/>
                    <a:pt x="548470" y="3122635"/>
                  </a:cubicBezTo>
                  <a:cubicBezTo>
                    <a:pt x="552637" y="3395754"/>
                    <a:pt x="548894" y="3364523"/>
                    <a:pt x="552613" y="3551389"/>
                  </a:cubicBezTo>
                  <a:cubicBezTo>
                    <a:pt x="118656" y="3552801"/>
                    <a:pt x="182947" y="3555130"/>
                    <a:pt x="182264" y="3511003"/>
                  </a:cubicBezTo>
                  <a:close/>
                  <a:moveTo>
                    <a:pt x="188973" y="3992663"/>
                  </a:moveTo>
                  <a:cubicBezTo>
                    <a:pt x="178239" y="3501072"/>
                    <a:pt x="167057" y="3570334"/>
                    <a:pt x="239634" y="3570334"/>
                  </a:cubicBezTo>
                  <a:cubicBezTo>
                    <a:pt x="378480" y="3570334"/>
                    <a:pt x="381069" y="3573276"/>
                    <a:pt x="521798" y="3573276"/>
                  </a:cubicBezTo>
                  <a:cubicBezTo>
                    <a:pt x="558451" y="3573276"/>
                    <a:pt x="557722" y="3505049"/>
                    <a:pt x="562359" y="3991863"/>
                  </a:cubicBezTo>
                  <a:cubicBezTo>
                    <a:pt x="562454" y="4002571"/>
                    <a:pt x="569751" y="3999794"/>
                    <a:pt x="521798" y="3999794"/>
                  </a:cubicBezTo>
                  <a:cubicBezTo>
                    <a:pt x="149824" y="3999794"/>
                    <a:pt x="189162" y="4001018"/>
                    <a:pt x="188973" y="3992663"/>
                  </a:cubicBezTo>
                  <a:close/>
                  <a:moveTo>
                    <a:pt x="189609" y="4020999"/>
                  </a:moveTo>
                  <a:cubicBezTo>
                    <a:pt x="247379" y="4020952"/>
                    <a:pt x="560853" y="4021705"/>
                    <a:pt x="562618" y="4021705"/>
                  </a:cubicBezTo>
                  <a:cubicBezTo>
                    <a:pt x="567609" y="4517391"/>
                    <a:pt x="591338" y="4449918"/>
                    <a:pt x="521774" y="4449918"/>
                  </a:cubicBezTo>
                  <a:cubicBezTo>
                    <a:pt x="241140" y="4449870"/>
                    <a:pt x="225556" y="4449894"/>
                    <a:pt x="194011" y="4449823"/>
                  </a:cubicBezTo>
                  <a:cubicBezTo>
                    <a:pt x="191798" y="4289741"/>
                    <a:pt x="195353" y="4283480"/>
                    <a:pt x="189609" y="4020999"/>
                  </a:cubicBezTo>
                  <a:close/>
                  <a:moveTo>
                    <a:pt x="203804" y="4900229"/>
                  </a:moveTo>
                  <a:cubicBezTo>
                    <a:pt x="195282" y="4481948"/>
                    <a:pt x="196059" y="4594867"/>
                    <a:pt x="194317" y="4471663"/>
                  </a:cubicBezTo>
                  <a:cubicBezTo>
                    <a:pt x="598777" y="4472699"/>
                    <a:pt x="569869" y="4469357"/>
                    <a:pt x="569940" y="4474793"/>
                  </a:cubicBezTo>
                  <a:cubicBezTo>
                    <a:pt x="577543" y="4961301"/>
                    <a:pt x="598377" y="4897499"/>
                    <a:pt x="521751" y="4897499"/>
                  </a:cubicBezTo>
                  <a:cubicBezTo>
                    <a:pt x="368475" y="4897523"/>
                    <a:pt x="366874" y="4900982"/>
                    <a:pt x="203804" y="4900229"/>
                  </a:cubicBezTo>
                  <a:close/>
                  <a:moveTo>
                    <a:pt x="204275" y="4922093"/>
                  </a:moveTo>
                  <a:cubicBezTo>
                    <a:pt x="332833" y="4922658"/>
                    <a:pt x="351760" y="4919975"/>
                    <a:pt x="576908" y="4919292"/>
                  </a:cubicBezTo>
                  <a:cubicBezTo>
                    <a:pt x="584912" y="5429852"/>
                    <a:pt x="603580" y="5347599"/>
                    <a:pt x="521774" y="5347599"/>
                  </a:cubicBezTo>
                  <a:cubicBezTo>
                    <a:pt x="380645" y="5347599"/>
                    <a:pt x="380504" y="5350259"/>
                    <a:pt x="239610" y="5350259"/>
                  </a:cubicBezTo>
                  <a:cubicBezTo>
                    <a:pt x="197071" y="5350259"/>
                    <a:pt x="214539" y="5405235"/>
                    <a:pt x="204275" y="4922093"/>
                  </a:cubicBezTo>
                  <a:close/>
                  <a:moveTo>
                    <a:pt x="214021" y="5759243"/>
                  </a:moveTo>
                  <a:cubicBezTo>
                    <a:pt x="207006" y="5309708"/>
                    <a:pt x="206935" y="5372099"/>
                    <a:pt x="239610" y="5372099"/>
                  </a:cubicBezTo>
                  <a:cubicBezTo>
                    <a:pt x="643011" y="5372099"/>
                    <a:pt x="584559" y="5343363"/>
                    <a:pt x="586089" y="5438372"/>
                  </a:cubicBezTo>
                  <a:cubicBezTo>
                    <a:pt x="588537" y="5595089"/>
                    <a:pt x="585547" y="5599278"/>
                    <a:pt x="588066" y="5759573"/>
                  </a:cubicBezTo>
                  <a:cubicBezTo>
                    <a:pt x="588796" y="5805630"/>
                    <a:pt x="601979" y="5795863"/>
                    <a:pt x="521798" y="5795863"/>
                  </a:cubicBezTo>
                  <a:cubicBezTo>
                    <a:pt x="165197" y="5795863"/>
                    <a:pt x="214798" y="5809702"/>
                    <a:pt x="214021" y="5759243"/>
                  </a:cubicBezTo>
                  <a:close/>
                  <a:moveTo>
                    <a:pt x="222567" y="6240997"/>
                  </a:moveTo>
                  <a:cubicBezTo>
                    <a:pt x="210796" y="5750512"/>
                    <a:pt x="207265" y="5818292"/>
                    <a:pt x="239610" y="5818292"/>
                  </a:cubicBezTo>
                  <a:cubicBezTo>
                    <a:pt x="661303" y="5818292"/>
                    <a:pt x="588631" y="5790474"/>
                    <a:pt x="590279" y="5920173"/>
                  </a:cubicBezTo>
                  <a:cubicBezTo>
                    <a:pt x="591574" y="6023043"/>
                    <a:pt x="593175" y="6139233"/>
                    <a:pt x="595858" y="6241609"/>
                  </a:cubicBezTo>
                  <a:cubicBezTo>
                    <a:pt x="596023" y="6248199"/>
                    <a:pt x="607111" y="6246269"/>
                    <a:pt x="521798" y="6246269"/>
                  </a:cubicBezTo>
                  <a:cubicBezTo>
                    <a:pt x="197966" y="6246269"/>
                    <a:pt x="222990" y="6259331"/>
                    <a:pt x="222567" y="6240997"/>
                  </a:cubicBezTo>
                  <a:close/>
                  <a:moveTo>
                    <a:pt x="231677" y="6698299"/>
                  </a:moveTo>
                  <a:cubicBezTo>
                    <a:pt x="223838" y="6222428"/>
                    <a:pt x="214280" y="6272016"/>
                    <a:pt x="239610" y="6272016"/>
                  </a:cubicBezTo>
                  <a:cubicBezTo>
                    <a:pt x="667518" y="6272016"/>
                    <a:pt x="596329" y="6222122"/>
                    <a:pt x="599154" y="6402021"/>
                  </a:cubicBezTo>
                  <a:cubicBezTo>
                    <a:pt x="601649" y="6561680"/>
                    <a:pt x="603415" y="6559068"/>
                    <a:pt x="605816" y="6698628"/>
                  </a:cubicBezTo>
                  <a:cubicBezTo>
                    <a:pt x="560099" y="6698440"/>
                    <a:pt x="253688" y="6698299"/>
                    <a:pt x="231677" y="6698299"/>
                  </a:cubicBezTo>
                  <a:close/>
                  <a:moveTo>
                    <a:pt x="239610" y="6720139"/>
                  </a:moveTo>
                  <a:cubicBezTo>
                    <a:pt x="571258" y="6720351"/>
                    <a:pt x="566691" y="6720327"/>
                    <a:pt x="606193" y="6720515"/>
                  </a:cubicBezTo>
                  <a:cubicBezTo>
                    <a:pt x="609442" y="6947436"/>
                    <a:pt x="608406" y="6937175"/>
                    <a:pt x="612102" y="7146233"/>
                  </a:cubicBezTo>
                  <a:cubicBezTo>
                    <a:pt x="517796" y="7145127"/>
                    <a:pt x="380951" y="7146351"/>
                    <a:pt x="239328" y="7146351"/>
                  </a:cubicBezTo>
                  <a:cubicBezTo>
                    <a:pt x="237162" y="6687026"/>
                    <a:pt x="222402" y="6720139"/>
                    <a:pt x="239610" y="6720139"/>
                  </a:cubicBezTo>
                  <a:close/>
                  <a:moveTo>
                    <a:pt x="239610" y="7168168"/>
                  </a:moveTo>
                  <a:cubicBezTo>
                    <a:pt x="670625" y="7168168"/>
                    <a:pt x="612219" y="7153553"/>
                    <a:pt x="613185" y="7205305"/>
                  </a:cubicBezTo>
                  <a:cubicBezTo>
                    <a:pt x="622013" y="7673927"/>
                    <a:pt x="638868" y="7597534"/>
                    <a:pt x="521774" y="7597534"/>
                  </a:cubicBezTo>
                  <a:cubicBezTo>
                    <a:pt x="385942" y="7597534"/>
                    <a:pt x="381658" y="7594733"/>
                    <a:pt x="246061" y="7594639"/>
                  </a:cubicBezTo>
                  <a:cubicBezTo>
                    <a:pt x="235302" y="7135784"/>
                    <a:pt x="241282" y="7168168"/>
                    <a:pt x="239610" y="7168168"/>
                  </a:cubicBezTo>
                  <a:close/>
                  <a:moveTo>
                    <a:pt x="250133" y="8008237"/>
                  </a:moveTo>
                  <a:cubicBezTo>
                    <a:pt x="247685" y="7851943"/>
                    <a:pt x="250345" y="7847095"/>
                    <a:pt x="247826" y="7686848"/>
                  </a:cubicBezTo>
                  <a:cubicBezTo>
                    <a:pt x="246343" y="7590427"/>
                    <a:pt x="183794" y="7617679"/>
                    <a:pt x="617069" y="7619586"/>
                  </a:cubicBezTo>
                  <a:cubicBezTo>
                    <a:pt x="619023" y="7840411"/>
                    <a:pt x="624649" y="7841376"/>
                    <a:pt x="627027" y="8045774"/>
                  </a:cubicBezTo>
                  <a:cubicBezTo>
                    <a:pt x="202227" y="8038149"/>
                    <a:pt x="251145" y="8072957"/>
                    <a:pt x="250133" y="8008237"/>
                  </a:cubicBezTo>
                  <a:close/>
                  <a:moveTo>
                    <a:pt x="257384" y="8489802"/>
                  </a:moveTo>
                  <a:cubicBezTo>
                    <a:pt x="254983" y="8374977"/>
                    <a:pt x="253523" y="8289382"/>
                    <a:pt x="252275" y="8168837"/>
                  </a:cubicBezTo>
                  <a:cubicBezTo>
                    <a:pt x="250957" y="8042056"/>
                    <a:pt x="224826" y="8071027"/>
                    <a:pt x="380857" y="8068085"/>
                  </a:cubicBezTo>
                  <a:cubicBezTo>
                    <a:pt x="482319" y="8066297"/>
                    <a:pt x="567680" y="8066555"/>
                    <a:pt x="627262" y="8067661"/>
                  </a:cubicBezTo>
                  <a:cubicBezTo>
                    <a:pt x="628322" y="8189854"/>
                    <a:pt x="624367" y="8249608"/>
                    <a:pt x="632112" y="8497357"/>
                  </a:cubicBezTo>
                  <a:cubicBezTo>
                    <a:pt x="223955" y="8497357"/>
                    <a:pt x="257478" y="8493921"/>
                    <a:pt x="257384" y="8489802"/>
                  </a:cubicBezTo>
                  <a:close/>
                  <a:moveTo>
                    <a:pt x="257949" y="8516231"/>
                  </a:moveTo>
                  <a:cubicBezTo>
                    <a:pt x="383517" y="8516491"/>
                    <a:pt x="344816" y="8519197"/>
                    <a:pt x="632794" y="8519197"/>
                  </a:cubicBezTo>
                  <a:cubicBezTo>
                    <a:pt x="639103" y="8724772"/>
                    <a:pt x="635502" y="8804648"/>
                    <a:pt x="637338" y="8944632"/>
                  </a:cubicBezTo>
                  <a:cubicBezTo>
                    <a:pt x="261315" y="8946162"/>
                    <a:pt x="387943" y="8946939"/>
                    <a:pt x="266353" y="8947245"/>
                  </a:cubicBezTo>
                  <a:cubicBezTo>
                    <a:pt x="266330" y="8944844"/>
                    <a:pt x="257996" y="8518043"/>
                    <a:pt x="257949" y="8516231"/>
                  </a:cubicBezTo>
                  <a:close/>
                  <a:moveTo>
                    <a:pt x="266753" y="8971791"/>
                  </a:moveTo>
                  <a:cubicBezTo>
                    <a:pt x="266706" y="8968755"/>
                    <a:pt x="234643" y="8968285"/>
                    <a:pt x="637644" y="8966496"/>
                  </a:cubicBezTo>
                  <a:cubicBezTo>
                    <a:pt x="640186" y="9131357"/>
                    <a:pt x="644282" y="9138463"/>
                    <a:pt x="647390" y="9397156"/>
                  </a:cubicBezTo>
                  <a:cubicBezTo>
                    <a:pt x="482202" y="9396568"/>
                    <a:pt x="392110" y="9397344"/>
                    <a:pt x="273204" y="9397439"/>
                  </a:cubicBezTo>
                  <a:cubicBezTo>
                    <a:pt x="270237" y="9258020"/>
                    <a:pt x="268990" y="9111470"/>
                    <a:pt x="266753" y="8971791"/>
                  </a:cubicBezTo>
                  <a:close/>
                  <a:moveTo>
                    <a:pt x="279371" y="9775334"/>
                  </a:moveTo>
                  <a:cubicBezTo>
                    <a:pt x="277606" y="9346627"/>
                    <a:pt x="240576" y="9419632"/>
                    <a:pt x="380716" y="9419067"/>
                  </a:cubicBezTo>
                  <a:cubicBezTo>
                    <a:pt x="476481" y="9418808"/>
                    <a:pt x="540136" y="9418714"/>
                    <a:pt x="647649" y="9419020"/>
                  </a:cubicBezTo>
                  <a:cubicBezTo>
                    <a:pt x="652781" y="9882088"/>
                    <a:pt x="647719" y="9318104"/>
                    <a:pt x="651604" y="9847162"/>
                  </a:cubicBezTo>
                  <a:cubicBezTo>
                    <a:pt x="205546" y="9849492"/>
                    <a:pt x="279724" y="9858223"/>
                    <a:pt x="279371" y="9775334"/>
                  </a:cubicBezTo>
                  <a:close/>
                  <a:moveTo>
                    <a:pt x="286363" y="10257182"/>
                  </a:moveTo>
                  <a:cubicBezTo>
                    <a:pt x="278995" y="9787079"/>
                    <a:pt x="250557" y="9864083"/>
                    <a:pt x="380457" y="9867473"/>
                  </a:cubicBezTo>
                  <a:cubicBezTo>
                    <a:pt x="460567" y="9869661"/>
                    <a:pt x="528178" y="9869661"/>
                    <a:pt x="651792" y="9869049"/>
                  </a:cubicBezTo>
                  <a:cubicBezTo>
                    <a:pt x="654076" y="10100465"/>
                    <a:pt x="659584" y="10086862"/>
                    <a:pt x="662033" y="10293968"/>
                  </a:cubicBezTo>
                  <a:cubicBezTo>
                    <a:pt x="231418" y="10288743"/>
                    <a:pt x="287352" y="10317667"/>
                    <a:pt x="286363" y="10257182"/>
                  </a:cubicBezTo>
                  <a:close/>
                  <a:moveTo>
                    <a:pt x="293143" y="10747103"/>
                  </a:moveTo>
                  <a:cubicBezTo>
                    <a:pt x="292743" y="10629242"/>
                    <a:pt x="292907" y="10655389"/>
                    <a:pt x="287375" y="10317973"/>
                  </a:cubicBezTo>
                  <a:cubicBezTo>
                    <a:pt x="401503" y="10317267"/>
                    <a:pt x="432742" y="10313077"/>
                    <a:pt x="662268" y="10315878"/>
                  </a:cubicBezTo>
                  <a:cubicBezTo>
                    <a:pt x="663304" y="10433504"/>
                    <a:pt x="664952" y="10698528"/>
                    <a:pt x="665587" y="10747127"/>
                  </a:cubicBezTo>
                  <a:lnTo>
                    <a:pt x="293143" y="10747103"/>
                  </a:lnTo>
                  <a:close/>
                  <a:moveTo>
                    <a:pt x="662927" y="8966379"/>
                  </a:moveTo>
                  <a:cubicBezTo>
                    <a:pt x="1060466" y="8964755"/>
                    <a:pt x="1029839" y="8969579"/>
                    <a:pt x="1029886" y="8972215"/>
                  </a:cubicBezTo>
                  <a:cubicBezTo>
                    <a:pt x="1037561" y="9462700"/>
                    <a:pt x="1080617" y="9394992"/>
                    <a:pt x="945091" y="9396638"/>
                  </a:cubicBezTo>
                  <a:cubicBezTo>
                    <a:pt x="853422" y="9397627"/>
                    <a:pt x="798171" y="9397604"/>
                    <a:pt x="666717" y="9397227"/>
                  </a:cubicBezTo>
                  <a:cubicBezTo>
                    <a:pt x="660997" y="8932559"/>
                    <a:pt x="649203" y="8966449"/>
                    <a:pt x="662927" y="8966379"/>
                  </a:cubicBezTo>
                  <a:close/>
                  <a:moveTo>
                    <a:pt x="670719" y="9775382"/>
                  </a:moveTo>
                  <a:cubicBezTo>
                    <a:pt x="670719" y="9345098"/>
                    <a:pt x="625567" y="9419303"/>
                    <a:pt x="803986" y="9419303"/>
                  </a:cubicBezTo>
                  <a:cubicBezTo>
                    <a:pt x="936993" y="9419303"/>
                    <a:pt x="931720" y="9418126"/>
                    <a:pt x="1039821" y="9417749"/>
                  </a:cubicBezTo>
                  <a:cubicBezTo>
                    <a:pt x="1039350" y="9685762"/>
                    <a:pt x="1043422" y="9725300"/>
                    <a:pt x="1046506" y="9846103"/>
                  </a:cubicBezTo>
                  <a:cubicBezTo>
                    <a:pt x="604239" y="9846574"/>
                    <a:pt x="670719" y="9871074"/>
                    <a:pt x="670719" y="9775382"/>
                  </a:cubicBezTo>
                  <a:close/>
                  <a:moveTo>
                    <a:pt x="680818" y="10257136"/>
                  </a:moveTo>
                  <a:cubicBezTo>
                    <a:pt x="673544" y="9791150"/>
                    <a:pt x="627639" y="9868626"/>
                    <a:pt x="803986" y="9868626"/>
                  </a:cubicBezTo>
                  <a:cubicBezTo>
                    <a:pt x="944620" y="9868626"/>
                    <a:pt x="925246" y="9868132"/>
                    <a:pt x="1047024" y="9867991"/>
                  </a:cubicBezTo>
                  <a:cubicBezTo>
                    <a:pt x="1051356" y="10060127"/>
                    <a:pt x="1047495" y="10084250"/>
                    <a:pt x="1050909" y="10294132"/>
                  </a:cubicBezTo>
                  <a:cubicBezTo>
                    <a:pt x="622319" y="10294579"/>
                    <a:pt x="681595" y="10307735"/>
                    <a:pt x="680818" y="10257136"/>
                  </a:cubicBezTo>
                  <a:close/>
                  <a:moveTo>
                    <a:pt x="684891" y="10747150"/>
                  </a:moveTo>
                  <a:cubicBezTo>
                    <a:pt x="684185" y="10693609"/>
                    <a:pt x="682537" y="10427809"/>
                    <a:pt x="681548" y="10316113"/>
                  </a:cubicBezTo>
                  <a:cubicBezTo>
                    <a:pt x="810789" y="10317596"/>
                    <a:pt x="953542" y="10316090"/>
                    <a:pt x="1051285" y="10315972"/>
                  </a:cubicBezTo>
                  <a:cubicBezTo>
                    <a:pt x="1057123" y="10674546"/>
                    <a:pt x="1056417" y="10639597"/>
                    <a:pt x="1058865" y="10743832"/>
                  </a:cubicBezTo>
                  <a:cubicBezTo>
                    <a:pt x="926588" y="10744279"/>
                    <a:pt x="984664" y="10747174"/>
                    <a:pt x="684891" y="10747150"/>
                  </a:cubicBezTo>
                  <a:close/>
                  <a:moveTo>
                    <a:pt x="1063738" y="9774982"/>
                  </a:moveTo>
                  <a:cubicBezTo>
                    <a:pt x="1050344" y="9361690"/>
                    <a:pt x="1056629" y="9417679"/>
                    <a:pt x="1086361" y="9417679"/>
                  </a:cubicBezTo>
                  <a:cubicBezTo>
                    <a:pt x="1486325" y="9417679"/>
                    <a:pt x="1431851" y="9408547"/>
                    <a:pt x="1432040" y="9454016"/>
                  </a:cubicBezTo>
                  <a:cubicBezTo>
                    <a:pt x="1433994" y="9915836"/>
                    <a:pt x="1461136" y="9844385"/>
                    <a:pt x="1368573" y="9844385"/>
                  </a:cubicBezTo>
                  <a:cubicBezTo>
                    <a:pt x="1014985" y="9844385"/>
                    <a:pt x="1066846" y="9871474"/>
                    <a:pt x="1063738" y="9774982"/>
                  </a:cubicBezTo>
                  <a:close/>
                  <a:moveTo>
                    <a:pt x="1069600" y="10257230"/>
                  </a:moveTo>
                  <a:cubicBezTo>
                    <a:pt x="1062703" y="9816120"/>
                    <a:pt x="1062891" y="9867967"/>
                    <a:pt x="1086361" y="9867967"/>
                  </a:cubicBezTo>
                  <a:cubicBezTo>
                    <a:pt x="1500285" y="9867967"/>
                    <a:pt x="1436724" y="9843208"/>
                    <a:pt x="1438184" y="9936311"/>
                  </a:cubicBezTo>
                  <a:cubicBezTo>
                    <a:pt x="1444752" y="10357864"/>
                    <a:pt x="1473966" y="10296132"/>
                    <a:pt x="1368549" y="10296132"/>
                  </a:cubicBezTo>
                  <a:cubicBezTo>
                    <a:pt x="1020870" y="10296132"/>
                    <a:pt x="1070354" y="10304581"/>
                    <a:pt x="1069600" y="10257230"/>
                  </a:cubicBezTo>
                  <a:close/>
                  <a:moveTo>
                    <a:pt x="1451461" y="10739737"/>
                  </a:moveTo>
                  <a:cubicBezTo>
                    <a:pt x="1451437" y="10752422"/>
                    <a:pt x="1483571" y="10743762"/>
                    <a:pt x="1086338" y="10743762"/>
                  </a:cubicBezTo>
                  <a:cubicBezTo>
                    <a:pt x="1073908" y="10743762"/>
                    <a:pt x="1078287" y="10791819"/>
                    <a:pt x="1070542" y="10315925"/>
                  </a:cubicBezTo>
                  <a:cubicBezTo>
                    <a:pt x="1238249" y="10315831"/>
                    <a:pt x="1199689" y="10318279"/>
                    <a:pt x="1447176" y="10317902"/>
                  </a:cubicBezTo>
                  <a:cubicBezTo>
                    <a:pt x="1447224" y="10320656"/>
                    <a:pt x="1451555" y="10661319"/>
                    <a:pt x="1451461" y="10739737"/>
                  </a:cubicBezTo>
                  <a:close/>
                  <a:moveTo>
                    <a:pt x="1455204" y="9775240"/>
                  </a:moveTo>
                  <a:cubicBezTo>
                    <a:pt x="1449978" y="9359736"/>
                    <a:pt x="1431216" y="9419656"/>
                    <a:pt x="1509843" y="9418597"/>
                  </a:cubicBezTo>
                  <a:cubicBezTo>
                    <a:pt x="1873648" y="9413678"/>
                    <a:pt x="1824423" y="9411748"/>
                    <a:pt x="1825483" y="9454275"/>
                  </a:cubicBezTo>
                  <a:cubicBezTo>
                    <a:pt x="1836429" y="9909529"/>
                    <a:pt x="1836170" y="9846268"/>
                    <a:pt x="1792125" y="9845774"/>
                  </a:cubicBezTo>
                  <a:cubicBezTo>
                    <a:pt x="1395645" y="9841490"/>
                    <a:pt x="1456334" y="9867002"/>
                    <a:pt x="1455204" y="9775240"/>
                  </a:cubicBezTo>
                  <a:close/>
                  <a:moveTo>
                    <a:pt x="1465586" y="10257136"/>
                  </a:moveTo>
                  <a:cubicBezTo>
                    <a:pt x="1458547" y="9807412"/>
                    <a:pt x="1432016" y="9866273"/>
                    <a:pt x="1509655" y="9866578"/>
                  </a:cubicBezTo>
                  <a:cubicBezTo>
                    <a:pt x="1890668" y="9868108"/>
                    <a:pt x="1830309" y="9849728"/>
                    <a:pt x="1831650" y="9936311"/>
                  </a:cubicBezTo>
                  <a:cubicBezTo>
                    <a:pt x="1834146" y="10095170"/>
                    <a:pt x="1835511" y="10105643"/>
                    <a:pt x="1837889" y="10257512"/>
                  </a:cubicBezTo>
                  <a:cubicBezTo>
                    <a:pt x="1838666" y="10308253"/>
                    <a:pt x="1873200" y="10295544"/>
                    <a:pt x="1650878" y="10295709"/>
                  </a:cubicBezTo>
                  <a:cubicBezTo>
                    <a:pt x="1431216" y="10295709"/>
                    <a:pt x="1466410" y="10308865"/>
                    <a:pt x="1465586" y="10257136"/>
                  </a:cubicBezTo>
                  <a:close/>
                  <a:moveTo>
                    <a:pt x="1791937" y="10745644"/>
                  </a:moveTo>
                  <a:cubicBezTo>
                    <a:pt x="1703681" y="10746350"/>
                    <a:pt x="1689438" y="10746232"/>
                    <a:pt x="1470718" y="10746162"/>
                  </a:cubicBezTo>
                  <a:cubicBezTo>
                    <a:pt x="1470835" y="10664544"/>
                    <a:pt x="1466527" y="10320750"/>
                    <a:pt x="1466480" y="10317902"/>
                  </a:cubicBezTo>
                  <a:cubicBezTo>
                    <a:pt x="1643086" y="10317549"/>
                    <a:pt x="1435147" y="10317714"/>
                    <a:pt x="1838666" y="10317431"/>
                  </a:cubicBezTo>
                  <a:cubicBezTo>
                    <a:pt x="1843539" y="10825709"/>
                    <a:pt x="1863125" y="10745056"/>
                    <a:pt x="1791937" y="10745644"/>
                  </a:cubicBezTo>
                  <a:close/>
                  <a:moveTo>
                    <a:pt x="1841514" y="9293134"/>
                  </a:moveTo>
                  <a:cubicBezTo>
                    <a:pt x="1839066" y="9136723"/>
                    <a:pt x="1839913" y="9139452"/>
                    <a:pt x="1837277" y="8971744"/>
                  </a:cubicBezTo>
                  <a:cubicBezTo>
                    <a:pt x="1837230" y="8967908"/>
                    <a:pt x="1805920" y="8967979"/>
                    <a:pt x="2210522" y="8967908"/>
                  </a:cubicBezTo>
                  <a:cubicBezTo>
                    <a:pt x="2210545" y="8969650"/>
                    <a:pt x="2211863" y="9036888"/>
                    <a:pt x="2215112" y="9395462"/>
                  </a:cubicBezTo>
                  <a:cubicBezTo>
                    <a:pt x="1769502" y="9395462"/>
                    <a:pt x="1843703" y="9432976"/>
                    <a:pt x="1841514" y="9293134"/>
                  </a:cubicBezTo>
                  <a:close/>
                  <a:moveTo>
                    <a:pt x="1933160" y="9419773"/>
                  </a:moveTo>
                  <a:cubicBezTo>
                    <a:pt x="2074383" y="9419773"/>
                    <a:pt x="2074830" y="9417302"/>
                    <a:pt x="2215277" y="9417302"/>
                  </a:cubicBezTo>
                  <a:cubicBezTo>
                    <a:pt x="2217372" y="9696564"/>
                    <a:pt x="2219655" y="9725277"/>
                    <a:pt x="2222174" y="9845020"/>
                  </a:cubicBezTo>
                  <a:cubicBezTo>
                    <a:pt x="2068168" y="9845020"/>
                    <a:pt x="2015412" y="9847374"/>
                    <a:pt x="1849801" y="9846292"/>
                  </a:cubicBezTo>
                  <a:cubicBezTo>
                    <a:pt x="1845657" y="9345969"/>
                    <a:pt x="1814677" y="9419773"/>
                    <a:pt x="1933160" y="9419773"/>
                  </a:cubicBezTo>
                  <a:close/>
                  <a:moveTo>
                    <a:pt x="1857169" y="10257136"/>
                  </a:moveTo>
                  <a:cubicBezTo>
                    <a:pt x="1849989" y="9796916"/>
                    <a:pt x="1824447" y="9868391"/>
                    <a:pt x="1933160" y="9868391"/>
                  </a:cubicBezTo>
                  <a:cubicBezTo>
                    <a:pt x="2280109" y="9868391"/>
                    <a:pt x="2222292" y="9837843"/>
                    <a:pt x="2223822" y="9936311"/>
                  </a:cubicBezTo>
                  <a:cubicBezTo>
                    <a:pt x="2229449" y="10292178"/>
                    <a:pt x="2229025" y="10266220"/>
                    <a:pt x="2229519" y="10296250"/>
                  </a:cubicBezTo>
                  <a:cubicBezTo>
                    <a:pt x="1797421" y="10296838"/>
                    <a:pt x="1857969" y="10307971"/>
                    <a:pt x="1857169" y="10257136"/>
                  </a:cubicBezTo>
                  <a:close/>
                  <a:moveTo>
                    <a:pt x="2215512" y="10745456"/>
                  </a:moveTo>
                  <a:cubicBezTo>
                    <a:pt x="1820586" y="10745456"/>
                    <a:pt x="1861759" y="10747174"/>
                    <a:pt x="1861665" y="10739714"/>
                  </a:cubicBezTo>
                  <a:cubicBezTo>
                    <a:pt x="1854791" y="10230894"/>
                    <a:pt x="1837277" y="10317455"/>
                    <a:pt x="1933183" y="10317384"/>
                  </a:cubicBezTo>
                  <a:cubicBezTo>
                    <a:pt x="2074783" y="10317384"/>
                    <a:pt x="2074242" y="10318137"/>
                    <a:pt x="2215512" y="10318137"/>
                  </a:cubicBezTo>
                  <a:cubicBezTo>
                    <a:pt x="2234957" y="10318137"/>
                    <a:pt x="2229331" y="10302769"/>
                    <a:pt x="2231968" y="10418419"/>
                  </a:cubicBezTo>
                  <a:cubicBezTo>
                    <a:pt x="2240631" y="10795585"/>
                    <a:pt x="2243220" y="10745456"/>
                    <a:pt x="2215512" y="10745456"/>
                  </a:cubicBezTo>
                  <a:close/>
                  <a:moveTo>
                    <a:pt x="2234863" y="9453922"/>
                  </a:moveTo>
                  <a:cubicBezTo>
                    <a:pt x="2234510" y="9397180"/>
                    <a:pt x="2181260" y="9422644"/>
                    <a:pt x="2606130" y="9416949"/>
                  </a:cubicBezTo>
                  <a:cubicBezTo>
                    <a:pt x="2610415" y="9679431"/>
                    <a:pt x="2610321" y="9685433"/>
                    <a:pt x="2613051" y="9775758"/>
                  </a:cubicBezTo>
                  <a:cubicBezTo>
                    <a:pt x="2616112" y="9876840"/>
                    <a:pt x="2675176" y="9846080"/>
                    <a:pt x="2241478" y="9845044"/>
                  </a:cubicBezTo>
                  <a:cubicBezTo>
                    <a:pt x="2239642" y="9757849"/>
                    <a:pt x="2236111" y="9655025"/>
                    <a:pt x="2234863" y="9453922"/>
                  </a:cubicBezTo>
                  <a:close/>
                  <a:moveTo>
                    <a:pt x="2241902" y="9866884"/>
                  </a:moveTo>
                  <a:cubicBezTo>
                    <a:pt x="2685652" y="9867991"/>
                    <a:pt x="2615429" y="9850834"/>
                    <a:pt x="2616747" y="9936241"/>
                  </a:cubicBezTo>
                  <a:cubicBezTo>
                    <a:pt x="2619243" y="10097241"/>
                    <a:pt x="2620655" y="10090699"/>
                    <a:pt x="2623362" y="10257488"/>
                  </a:cubicBezTo>
                  <a:cubicBezTo>
                    <a:pt x="2624139" y="10307076"/>
                    <a:pt x="2684169" y="10294438"/>
                    <a:pt x="2248799" y="10296180"/>
                  </a:cubicBezTo>
                  <a:cubicBezTo>
                    <a:pt x="2247717" y="10232048"/>
                    <a:pt x="2243055" y="9926357"/>
                    <a:pt x="2241902" y="9866884"/>
                  </a:cubicBezTo>
                  <a:close/>
                  <a:moveTo>
                    <a:pt x="2255862" y="10745385"/>
                  </a:moveTo>
                  <a:cubicBezTo>
                    <a:pt x="2255320" y="10559720"/>
                    <a:pt x="2251083" y="10422608"/>
                    <a:pt x="2249200" y="10318043"/>
                  </a:cubicBezTo>
                  <a:cubicBezTo>
                    <a:pt x="2378605" y="10317502"/>
                    <a:pt x="2421497" y="10313031"/>
                    <a:pt x="2624092" y="10315901"/>
                  </a:cubicBezTo>
                  <a:cubicBezTo>
                    <a:pt x="2625269" y="10466994"/>
                    <a:pt x="2620702" y="10387847"/>
                    <a:pt x="2627294" y="10739972"/>
                  </a:cubicBezTo>
                  <a:cubicBezTo>
                    <a:pt x="2627388" y="10745244"/>
                    <a:pt x="2660040" y="10744491"/>
                    <a:pt x="2255862" y="10745385"/>
                  </a:cubicBezTo>
                  <a:close/>
                  <a:moveTo>
                    <a:pt x="2632355" y="9775052"/>
                  </a:moveTo>
                  <a:cubicBezTo>
                    <a:pt x="2629318" y="9674771"/>
                    <a:pt x="2629507" y="9667970"/>
                    <a:pt x="2625411" y="9416690"/>
                  </a:cubicBezTo>
                  <a:cubicBezTo>
                    <a:pt x="2883963" y="9412643"/>
                    <a:pt x="2886388" y="9418055"/>
                    <a:pt x="2998820" y="9419585"/>
                  </a:cubicBezTo>
                  <a:cubicBezTo>
                    <a:pt x="3000868" y="9534316"/>
                    <a:pt x="3006165" y="9844150"/>
                    <a:pt x="3006188" y="9845892"/>
                  </a:cubicBezTo>
                  <a:cubicBezTo>
                    <a:pt x="2570913" y="9847798"/>
                    <a:pt x="2635345" y="9873827"/>
                    <a:pt x="2632355" y="9775052"/>
                  </a:cubicBezTo>
                  <a:close/>
                  <a:moveTo>
                    <a:pt x="2634827" y="9869403"/>
                  </a:moveTo>
                  <a:cubicBezTo>
                    <a:pt x="2791894" y="9869473"/>
                    <a:pt x="2835633" y="9869732"/>
                    <a:pt x="2921464" y="9868579"/>
                  </a:cubicBezTo>
                  <a:cubicBezTo>
                    <a:pt x="3028953" y="9867120"/>
                    <a:pt x="3006236" y="9794163"/>
                    <a:pt x="3013510" y="10257560"/>
                  </a:cubicBezTo>
                  <a:cubicBezTo>
                    <a:pt x="3014286" y="10306605"/>
                    <a:pt x="3073822" y="10300675"/>
                    <a:pt x="2643160" y="10294344"/>
                  </a:cubicBezTo>
                  <a:cubicBezTo>
                    <a:pt x="2642737" y="10257418"/>
                    <a:pt x="2634874" y="9871262"/>
                    <a:pt x="2634827" y="9869403"/>
                  </a:cubicBezTo>
                  <a:close/>
                  <a:moveTo>
                    <a:pt x="2646668" y="10743596"/>
                  </a:moveTo>
                  <a:cubicBezTo>
                    <a:pt x="2639818" y="10409617"/>
                    <a:pt x="2644549" y="10464806"/>
                    <a:pt x="2643372" y="10316207"/>
                  </a:cubicBezTo>
                  <a:cubicBezTo>
                    <a:pt x="2751638" y="10317808"/>
                    <a:pt x="2765292" y="10316655"/>
                    <a:pt x="2921299" y="10317714"/>
                  </a:cubicBezTo>
                  <a:cubicBezTo>
                    <a:pt x="3052965" y="10318608"/>
                    <a:pt x="3003811" y="10244803"/>
                    <a:pt x="3021302" y="10740608"/>
                  </a:cubicBezTo>
                  <a:cubicBezTo>
                    <a:pt x="3021725" y="10752799"/>
                    <a:pt x="3033449" y="10741032"/>
                    <a:pt x="2646668" y="10743596"/>
                  </a:cubicBezTo>
                  <a:close/>
                  <a:moveTo>
                    <a:pt x="3024197" y="9775240"/>
                  </a:moveTo>
                  <a:cubicBezTo>
                    <a:pt x="3016900" y="9362443"/>
                    <a:pt x="3003105" y="9419985"/>
                    <a:pt x="3062522" y="9419985"/>
                  </a:cubicBezTo>
                  <a:cubicBezTo>
                    <a:pt x="3443206" y="9419985"/>
                    <a:pt x="3392122" y="9401298"/>
                    <a:pt x="3393793" y="9454416"/>
                  </a:cubicBezTo>
                  <a:cubicBezTo>
                    <a:pt x="3407541" y="9908517"/>
                    <a:pt x="3409048" y="9844408"/>
                    <a:pt x="3344898" y="9844408"/>
                  </a:cubicBezTo>
                  <a:cubicBezTo>
                    <a:pt x="2967863" y="9844385"/>
                    <a:pt x="3025939" y="9867614"/>
                    <a:pt x="3024197" y="9775240"/>
                  </a:cubicBezTo>
                  <a:close/>
                  <a:moveTo>
                    <a:pt x="3032790" y="10257182"/>
                  </a:moveTo>
                  <a:cubicBezTo>
                    <a:pt x="3025751" y="9807600"/>
                    <a:pt x="3010614" y="9867614"/>
                    <a:pt x="3062546" y="9867614"/>
                  </a:cubicBezTo>
                  <a:cubicBezTo>
                    <a:pt x="3461827" y="9867614"/>
                    <a:pt x="3400032" y="9844385"/>
                    <a:pt x="3401468" y="9936241"/>
                  </a:cubicBezTo>
                  <a:cubicBezTo>
                    <a:pt x="3408083" y="10359088"/>
                    <a:pt x="3423902" y="10293873"/>
                    <a:pt x="3344898" y="10293873"/>
                  </a:cubicBezTo>
                  <a:cubicBezTo>
                    <a:pt x="2983919" y="10293896"/>
                    <a:pt x="3033661" y="10312959"/>
                    <a:pt x="3032790" y="10257182"/>
                  </a:cubicBezTo>
                  <a:close/>
                  <a:moveTo>
                    <a:pt x="3040794" y="10745974"/>
                  </a:moveTo>
                  <a:cubicBezTo>
                    <a:pt x="3034485" y="10557108"/>
                    <a:pt x="3035521" y="10459016"/>
                    <a:pt x="3033661" y="10318137"/>
                  </a:cubicBezTo>
                  <a:cubicBezTo>
                    <a:pt x="3222673" y="10318326"/>
                    <a:pt x="3148871" y="10316019"/>
                    <a:pt x="3407070" y="10315690"/>
                  </a:cubicBezTo>
                  <a:lnTo>
                    <a:pt x="3413944" y="10746068"/>
                  </a:lnTo>
                  <a:cubicBezTo>
                    <a:pt x="3353891" y="10746397"/>
                    <a:pt x="3042654" y="10745997"/>
                    <a:pt x="3040794" y="10745974"/>
                  </a:cubicBezTo>
                  <a:close/>
                  <a:moveTo>
                    <a:pt x="3418794" y="9776370"/>
                  </a:moveTo>
                  <a:cubicBezTo>
                    <a:pt x="3415310" y="9355430"/>
                    <a:pt x="3387720" y="9417961"/>
                    <a:pt x="3486121" y="9417679"/>
                  </a:cubicBezTo>
                  <a:cubicBezTo>
                    <a:pt x="3835684" y="9416737"/>
                    <a:pt x="3784670" y="9407347"/>
                    <a:pt x="3786083" y="9454393"/>
                  </a:cubicBezTo>
                  <a:cubicBezTo>
                    <a:pt x="3799666" y="9903222"/>
                    <a:pt x="3791262" y="9846974"/>
                    <a:pt x="3768686" y="9846621"/>
                  </a:cubicBezTo>
                  <a:cubicBezTo>
                    <a:pt x="3359070" y="9839466"/>
                    <a:pt x="3419594" y="9870344"/>
                    <a:pt x="3418794" y="9776370"/>
                  </a:cubicBezTo>
                  <a:close/>
                  <a:moveTo>
                    <a:pt x="3425432" y="10257182"/>
                  </a:moveTo>
                  <a:cubicBezTo>
                    <a:pt x="3418182" y="9793951"/>
                    <a:pt x="3401115" y="9866202"/>
                    <a:pt x="3486051" y="9866767"/>
                  </a:cubicBezTo>
                  <a:cubicBezTo>
                    <a:pt x="3843076" y="9869661"/>
                    <a:pt x="3790179" y="9846880"/>
                    <a:pt x="3791591" y="9936311"/>
                  </a:cubicBezTo>
                  <a:cubicBezTo>
                    <a:pt x="3797971" y="10344002"/>
                    <a:pt x="3817463" y="10294344"/>
                    <a:pt x="3768686" y="10293944"/>
                  </a:cubicBezTo>
                  <a:cubicBezTo>
                    <a:pt x="3373430" y="10290743"/>
                    <a:pt x="3426280" y="10310395"/>
                    <a:pt x="3425432" y="10257182"/>
                  </a:cubicBezTo>
                  <a:close/>
                  <a:moveTo>
                    <a:pt x="3806045" y="10739737"/>
                  </a:moveTo>
                  <a:cubicBezTo>
                    <a:pt x="3806022" y="10752705"/>
                    <a:pt x="3841216" y="10742184"/>
                    <a:pt x="3486051" y="10745526"/>
                  </a:cubicBezTo>
                  <a:cubicBezTo>
                    <a:pt x="3411896" y="10746232"/>
                    <a:pt x="3434260" y="10811024"/>
                    <a:pt x="3426374" y="10315666"/>
                  </a:cubicBezTo>
                  <a:cubicBezTo>
                    <a:pt x="3584218" y="10315360"/>
                    <a:pt x="3580616" y="10314583"/>
                    <a:pt x="3800584" y="10316066"/>
                  </a:cubicBezTo>
                  <a:cubicBezTo>
                    <a:pt x="3804845" y="10578901"/>
                    <a:pt x="3806304" y="10612532"/>
                    <a:pt x="3806045" y="10739737"/>
                  </a:cubicBezTo>
                  <a:close/>
                  <a:moveTo>
                    <a:pt x="3909768" y="9418973"/>
                  </a:moveTo>
                  <a:cubicBezTo>
                    <a:pt x="4052592" y="9418973"/>
                    <a:pt x="4047601" y="9417043"/>
                    <a:pt x="4175477" y="9416855"/>
                  </a:cubicBezTo>
                  <a:cubicBezTo>
                    <a:pt x="4179290" y="9660909"/>
                    <a:pt x="4179267" y="9677760"/>
                    <a:pt x="4182421" y="9776276"/>
                  </a:cubicBezTo>
                  <a:cubicBezTo>
                    <a:pt x="4185058" y="9860365"/>
                    <a:pt x="4258883" y="9853022"/>
                    <a:pt x="3809930" y="9847256"/>
                  </a:cubicBezTo>
                  <a:cubicBezTo>
                    <a:pt x="3807717" y="9339120"/>
                    <a:pt x="3771040" y="9418973"/>
                    <a:pt x="3909768" y="9418973"/>
                  </a:cubicBezTo>
                  <a:close/>
                  <a:moveTo>
                    <a:pt x="3818899" y="10257136"/>
                  </a:moveTo>
                  <a:cubicBezTo>
                    <a:pt x="3811743" y="9798445"/>
                    <a:pt x="3776525" y="9869661"/>
                    <a:pt x="3909768" y="9869661"/>
                  </a:cubicBezTo>
                  <a:cubicBezTo>
                    <a:pt x="4048966" y="9869661"/>
                    <a:pt x="4049037" y="9868202"/>
                    <a:pt x="4184964" y="9868155"/>
                  </a:cubicBezTo>
                  <a:cubicBezTo>
                    <a:pt x="4186870" y="9952974"/>
                    <a:pt x="4187812" y="10053796"/>
                    <a:pt x="4191532" y="10294862"/>
                  </a:cubicBezTo>
                  <a:cubicBezTo>
                    <a:pt x="3760281" y="10294838"/>
                    <a:pt x="3819676" y="10307335"/>
                    <a:pt x="3818899" y="10257136"/>
                  </a:cubicBezTo>
                  <a:close/>
                  <a:moveTo>
                    <a:pt x="4192191" y="10743220"/>
                  </a:moveTo>
                  <a:cubicBezTo>
                    <a:pt x="4011748" y="10743220"/>
                    <a:pt x="3825326" y="10754752"/>
                    <a:pt x="3825349" y="10739808"/>
                  </a:cubicBezTo>
                  <a:cubicBezTo>
                    <a:pt x="3826385" y="10241697"/>
                    <a:pt x="3782763" y="10316419"/>
                    <a:pt x="3909768" y="10316419"/>
                  </a:cubicBezTo>
                  <a:cubicBezTo>
                    <a:pt x="4032040" y="10316419"/>
                    <a:pt x="4058713" y="10316702"/>
                    <a:pt x="4191885" y="10316702"/>
                  </a:cubicBezTo>
                  <a:cubicBezTo>
                    <a:pt x="4198806" y="10779298"/>
                    <a:pt x="4199653" y="10743220"/>
                    <a:pt x="4192191" y="10743220"/>
                  </a:cubicBezTo>
                  <a:close/>
                  <a:moveTo>
                    <a:pt x="4194757" y="9416831"/>
                  </a:moveTo>
                  <a:cubicBezTo>
                    <a:pt x="4333438" y="9416879"/>
                    <a:pt x="4333909" y="9419867"/>
                    <a:pt x="4474614" y="9419867"/>
                  </a:cubicBezTo>
                  <a:cubicBezTo>
                    <a:pt x="4604231" y="9419867"/>
                    <a:pt x="4559103" y="9358442"/>
                    <a:pt x="4575464" y="9775829"/>
                  </a:cubicBezTo>
                  <a:cubicBezTo>
                    <a:pt x="4578878" y="9862813"/>
                    <a:pt x="4648960" y="9845844"/>
                    <a:pt x="4203797" y="9846268"/>
                  </a:cubicBezTo>
                  <a:cubicBezTo>
                    <a:pt x="4199606" y="9678843"/>
                    <a:pt x="4201443" y="9844950"/>
                    <a:pt x="4194757" y="9416831"/>
                  </a:cubicBezTo>
                  <a:close/>
                  <a:moveTo>
                    <a:pt x="4210247" y="10257182"/>
                  </a:moveTo>
                  <a:cubicBezTo>
                    <a:pt x="4207775" y="10098771"/>
                    <a:pt x="4208058" y="10096112"/>
                    <a:pt x="4205562" y="9935888"/>
                  </a:cubicBezTo>
                  <a:cubicBezTo>
                    <a:pt x="4204244" y="9852458"/>
                    <a:pt x="4130372" y="9863825"/>
                    <a:pt x="4578454" y="9866202"/>
                  </a:cubicBezTo>
                  <a:cubicBezTo>
                    <a:pt x="4580761" y="9958622"/>
                    <a:pt x="4581043" y="10047512"/>
                    <a:pt x="4584645" y="10295214"/>
                  </a:cubicBezTo>
                  <a:cubicBezTo>
                    <a:pt x="4147957" y="10302911"/>
                    <a:pt x="4210953" y="10301051"/>
                    <a:pt x="4210247" y="10257182"/>
                  </a:cubicBezTo>
                  <a:close/>
                  <a:moveTo>
                    <a:pt x="4216438" y="10743220"/>
                  </a:moveTo>
                  <a:cubicBezTo>
                    <a:pt x="4216438" y="10666120"/>
                    <a:pt x="4212342" y="10394131"/>
                    <a:pt x="4211165" y="10316702"/>
                  </a:cubicBezTo>
                  <a:cubicBezTo>
                    <a:pt x="4325246" y="10316796"/>
                    <a:pt x="4463762" y="10319173"/>
                    <a:pt x="4584928" y="10317078"/>
                  </a:cubicBezTo>
                  <a:cubicBezTo>
                    <a:pt x="4586905" y="10460640"/>
                    <a:pt x="4586458" y="10520771"/>
                    <a:pt x="4591001" y="10740020"/>
                  </a:cubicBezTo>
                  <a:cubicBezTo>
                    <a:pt x="4591213" y="10748915"/>
                    <a:pt x="4621040" y="10743808"/>
                    <a:pt x="4216438" y="10743220"/>
                  </a:cubicBezTo>
                  <a:close/>
                  <a:moveTo>
                    <a:pt x="4594697" y="9774888"/>
                  </a:moveTo>
                  <a:cubicBezTo>
                    <a:pt x="4578548" y="9363832"/>
                    <a:pt x="4586576" y="9419585"/>
                    <a:pt x="4615767" y="9419350"/>
                  </a:cubicBezTo>
                  <a:cubicBezTo>
                    <a:pt x="5018014" y="9416643"/>
                    <a:pt x="4963681" y="9404758"/>
                    <a:pt x="4964034" y="9454063"/>
                  </a:cubicBezTo>
                  <a:cubicBezTo>
                    <a:pt x="4964834" y="9564558"/>
                    <a:pt x="4965517" y="9591765"/>
                    <a:pt x="4969590" y="9847727"/>
                  </a:cubicBezTo>
                  <a:cubicBezTo>
                    <a:pt x="4532643" y="9843350"/>
                    <a:pt x="4598346" y="9867802"/>
                    <a:pt x="4594697" y="9774888"/>
                  </a:cubicBezTo>
                  <a:close/>
                  <a:moveTo>
                    <a:pt x="4603337" y="10257136"/>
                  </a:moveTo>
                  <a:cubicBezTo>
                    <a:pt x="4596463" y="9818097"/>
                    <a:pt x="4591825" y="9866273"/>
                    <a:pt x="4615649" y="9866437"/>
                  </a:cubicBezTo>
                  <a:cubicBezTo>
                    <a:pt x="5037012" y="9869261"/>
                    <a:pt x="4969637" y="9851092"/>
                    <a:pt x="4971002" y="9936265"/>
                  </a:cubicBezTo>
                  <a:cubicBezTo>
                    <a:pt x="4973498" y="10095500"/>
                    <a:pt x="4971638" y="10092464"/>
                    <a:pt x="4974227" y="10257560"/>
                  </a:cubicBezTo>
                  <a:cubicBezTo>
                    <a:pt x="4974981" y="10305147"/>
                    <a:pt x="5014930" y="10293238"/>
                    <a:pt x="4756802" y="10293190"/>
                  </a:cubicBezTo>
                  <a:cubicBezTo>
                    <a:pt x="4574734" y="10293190"/>
                    <a:pt x="4604137" y="10307900"/>
                    <a:pt x="4603337" y="10257136"/>
                  </a:cubicBezTo>
                  <a:close/>
                  <a:moveTo>
                    <a:pt x="4610329" y="10739502"/>
                  </a:moveTo>
                  <a:cubicBezTo>
                    <a:pt x="4600465" y="10265420"/>
                    <a:pt x="4602207" y="10316772"/>
                    <a:pt x="4615861" y="10316513"/>
                  </a:cubicBezTo>
                  <a:cubicBezTo>
                    <a:pt x="4713651" y="10314537"/>
                    <a:pt x="4730765" y="10315031"/>
                    <a:pt x="4975146" y="10315078"/>
                  </a:cubicBezTo>
                  <a:cubicBezTo>
                    <a:pt x="4975193" y="10317737"/>
                    <a:pt x="4980348" y="10630654"/>
                    <a:pt x="4982796" y="10743902"/>
                  </a:cubicBezTo>
                  <a:cubicBezTo>
                    <a:pt x="4625324" y="10745314"/>
                    <a:pt x="4610588" y="10750892"/>
                    <a:pt x="4610329" y="10739502"/>
                  </a:cubicBezTo>
                  <a:close/>
                  <a:moveTo>
                    <a:pt x="4981478" y="9293086"/>
                  </a:moveTo>
                  <a:cubicBezTo>
                    <a:pt x="4975381" y="8903000"/>
                    <a:pt x="4949227" y="8967885"/>
                    <a:pt x="5039130" y="8967885"/>
                  </a:cubicBezTo>
                  <a:cubicBezTo>
                    <a:pt x="5040896" y="8967885"/>
                    <a:pt x="5347708" y="8968026"/>
                    <a:pt x="5347778" y="8972168"/>
                  </a:cubicBezTo>
                  <a:cubicBezTo>
                    <a:pt x="5355382" y="9457358"/>
                    <a:pt x="5371578" y="9393556"/>
                    <a:pt x="5321601" y="9393556"/>
                  </a:cubicBezTo>
                  <a:cubicBezTo>
                    <a:pt x="4913397" y="9393556"/>
                    <a:pt x="4983597" y="9428222"/>
                    <a:pt x="4981478" y="9293086"/>
                  </a:cubicBezTo>
                  <a:close/>
                  <a:moveTo>
                    <a:pt x="4983032" y="9417773"/>
                  </a:moveTo>
                  <a:cubicBezTo>
                    <a:pt x="5245986" y="9416996"/>
                    <a:pt x="5199163" y="9414995"/>
                    <a:pt x="5355994" y="9415467"/>
                  </a:cubicBezTo>
                  <a:cubicBezTo>
                    <a:pt x="5356606" y="9484470"/>
                    <a:pt x="5356912" y="9480657"/>
                    <a:pt x="5359619" y="9846550"/>
                  </a:cubicBezTo>
                  <a:cubicBezTo>
                    <a:pt x="5178659" y="9846504"/>
                    <a:pt x="5113685" y="9848762"/>
                    <a:pt x="4988870" y="9847892"/>
                  </a:cubicBezTo>
                  <a:cubicBezTo>
                    <a:pt x="4982891" y="9471502"/>
                    <a:pt x="4984303" y="9566064"/>
                    <a:pt x="4983032" y="9417773"/>
                  </a:cubicBezTo>
                  <a:close/>
                  <a:moveTo>
                    <a:pt x="4993508" y="10257182"/>
                  </a:moveTo>
                  <a:cubicBezTo>
                    <a:pt x="4986446" y="9806330"/>
                    <a:pt x="4977735" y="9869897"/>
                    <a:pt x="5039130" y="9869897"/>
                  </a:cubicBezTo>
                  <a:cubicBezTo>
                    <a:pt x="5418260" y="9869897"/>
                    <a:pt x="5359337" y="9847750"/>
                    <a:pt x="5360702" y="9936311"/>
                  </a:cubicBezTo>
                  <a:cubicBezTo>
                    <a:pt x="5367200" y="10351839"/>
                    <a:pt x="5389517" y="10295332"/>
                    <a:pt x="5321577" y="10295332"/>
                  </a:cubicBezTo>
                  <a:cubicBezTo>
                    <a:pt x="4941317" y="10295332"/>
                    <a:pt x="4994238" y="10301593"/>
                    <a:pt x="4993508" y="10257182"/>
                  </a:cubicBezTo>
                  <a:close/>
                  <a:moveTo>
                    <a:pt x="5321577" y="10746162"/>
                  </a:moveTo>
                  <a:cubicBezTo>
                    <a:pt x="4964976" y="10746162"/>
                    <a:pt x="5002124" y="10744208"/>
                    <a:pt x="5002006" y="10738325"/>
                  </a:cubicBezTo>
                  <a:cubicBezTo>
                    <a:pt x="4990636" y="10247416"/>
                    <a:pt x="4980866" y="10315078"/>
                    <a:pt x="5039130" y="10315078"/>
                  </a:cubicBezTo>
                  <a:cubicBezTo>
                    <a:pt x="5180165" y="10315078"/>
                    <a:pt x="5180236" y="10317173"/>
                    <a:pt x="5321577" y="10317173"/>
                  </a:cubicBezTo>
                  <a:cubicBezTo>
                    <a:pt x="5381442" y="10317173"/>
                    <a:pt x="5369554" y="10297262"/>
                    <a:pt x="5370166" y="10418207"/>
                  </a:cubicBezTo>
                  <a:cubicBezTo>
                    <a:pt x="5371790" y="10809423"/>
                    <a:pt x="5399734" y="10746162"/>
                    <a:pt x="5321577" y="10746162"/>
                  </a:cubicBezTo>
                  <a:close/>
                  <a:moveTo>
                    <a:pt x="5373744" y="9293086"/>
                  </a:moveTo>
                  <a:cubicBezTo>
                    <a:pt x="5371225" y="9132274"/>
                    <a:pt x="5369554" y="9132015"/>
                    <a:pt x="5367035" y="8971791"/>
                  </a:cubicBezTo>
                  <a:cubicBezTo>
                    <a:pt x="5366988" y="8969556"/>
                    <a:pt x="5541922" y="8965225"/>
                    <a:pt x="5738373" y="8967861"/>
                  </a:cubicBezTo>
                  <a:cubicBezTo>
                    <a:pt x="5738396" y="8969791"/>
                    <a:pt x="5744353" y="9339073"/>
                    <a:pt x="5745529" y="9395415"/>
                  </a:cubicBezTo>
                  <a:cubicBezTo>
                    <a:pt x="5298318" y="9395580"/>
                    <a:pt x="5375792" y="9420409"/>
                    <a:pt x="5373744" y="9293086"/>
                  </a:cubicBezTo>
                  <a:close/>
                  <a:moveTo>
                    <a:pt x="5462683" y="9416361"/>
                  </a:moveTo>
                  <a:cubicBezTo>
                    <a:pt x="5545759" y="9417467"/>
                    <a:pt x="5565698" y="9417325"/>
                    <a:pt x="5746000" y="9417255"/>
                  </a:cubicBezTo>
                  <a:cubicBezTo>
                    <a:pt x="5756640" y="9892443"/>
                    <a:pt x="5756146" y="9845915"/>
                    <a:pt x="5745176" y="9846009"/>
                  </a:cubicBezTo>
                  <a:cubicBezTo>
                    <a:pt x="5639335" y="9846856"/>
                    <a:pt x="5633073" y="9846644"/>
                    <a:pt x="5378923" y="9846550"/>
                  </a:cubicBezTo>
                  <a:cubicBezTo>
                    <a:pt x="5375392" y="9340885"/>
                    <a:pt x="5348626" y="9414807"/>
                    <a:pt x="5462683" y="9416361"/>
                  </a:cubicBezTo>
                  <a:close/>
                  <a:moveTo>
                    <a:pt x="5387822" y="10257136"/>
                  </a:moveTo>
                  <a:cubicBezTo>
                    <a:pt x="5385279" y="10094276"/>
                    <a:pt x="5382478" y="10095241"/>
                    <a:pt x="5379983" y="9935935"/>
                  </a:cubicBezTo>
                  <a:cubicBezTo>
                    <a:pt x="5378476" y="9839608"/>
                    <a:pt x="5317057" y="9871238"/>
                    <a:pt x="5753816" y="9867849"/>
                  </a:cubicBezTo>
                  <a:cubicBezTo>
                    <a:pt x="5757488" y="10111339"/>
                    <a:pt x="5756523" y="10150782"/>
                    <a:pt x="5759277" y="10297498"/>
                  </a:cubicBezTo>
                  <a:cubicBezTo>
                    <a:pt x="5328333" y="10297686"/>
                    <a:pt x="5388599" y="10307641"/>
                    <a:pt x="5387822" y="10257136"/>
                  </a:cubicBezTo>
                  <a:close/>
                  <a:moveTo>
                    <a:pt x="5745317" y="10745550"/>
                  </a:moveTo>
                  <a:cubicBezTo>
                    <a:pt x="5362492" y="10743479"/>
                    <a:pt x="5394460" y="10751081"/>
                    <a:pt x="5394202" y="10739572"/>
                  </a:cubicBezTo>
                  <a:cubicBezTo>
                    <a:pt x="5382643" y="10234754"/>
                    <a:pt x="5371320" y="10316867"/>
                    <a:pt x="5462706" y="10318326"/>
                  </a:cubicBezTo>
                  <a:cubicBezTo>
                    <a:pt x="5544135" y="10319644"/>
                    <a:pt x="5566264" y="10319432"/>
                    <a:pt x="5759748" y="10319338"/>
                  </a:cubicBezTo>
                  <a:cubicBezTo>
                    <a:pt x="5769871" y="10795325"/>
                    <a:pt x="5779381" y="10745714"/>
                    <a:pt x="5745317" y="10745550"/>
                  </a:cubicBezTo>
                  <a:close/>
                  <a:moveTo>
                    <a:pt x="5765304" y="9417231"/>
                  </a:moveTo>
                  <a:cubicBezTo>
                    <a:pt x="6195306" y="9417043"/>
                    <a:pt x="6138455" y="9402193"/>
                    <a:pt x="6139702" y="9454299"/>
                  </a:cubicBezTo>
                  <a:cubicBezTo>
                    <a:pt x="6142880" y="9592494"/>
                    <a:pt x="6142504" y="9610851"/>
                    <a:pt x="6145611" y="9773264"/>
                  </a:cubicBezTo>
                  <a:cubicBezTo>
                    <a:pt x="6147495" y="9870297"/>
                    <a:pt x="6213033" y="9842620"/>
                    <a:pt x="5772766" y="9845774"/>
                  </a:cubicBezTo>
                  <a:cubicBezTo>
                    <a:pt x="5767564" y="9501203"/>
                    <a:pt x="5768811" y="9575737"/>
                    <a:pt x="5765304" y="9417231"/>
                  </a:cubicBezTo>
                  <a:close/>
                  <a:moveTo>
                    <a:pt x="5774132" y="9935935"/>
                  </a:moveTo>
                  <a:cubicBezTo>
                    <a:pt x="5772766" y="9846126"/>
                    <a:pt x="5705933" y="9866955"/>
                    <a:pt x="6147329" y="9866696"/>
                  </a:cubicBezTo>
                  <a:cubicBezTo>
                    <a:pt x="6147683" y="9886865"/>
                    <a:pt x="6153497" y="10243933"/>
                    <a:pt x="6153709" y="10257536"/>
                  </a:cubicBezTo>
                  <a:cubicBezTo>
                    <a:pt x="6154415" y="10302205"/>
                    <a:pt x="6215552" y="10297262"/>
                    <a:pt x="5778581" y="10297498"/>
                  </a:cubicBezTo>
                  <a:cubicBezTo>
                    <a:pt x="5775944" y="10162103"/>
                    <a:pt x="5776439" y="10083826"/>
                    <a:pt x="5774132" y="9935935"/>
                  </a:cubicBezTo>
                  <a:close/>
                  <a:moveTo>
                    <a:pt x="5787739" y="10745762"/>
                  </a:moveTo>
                  <a:cubicBezTo>
                    <a:pt x="5784420" y="10419995"/>
                    <a:pt x="5782277" y="10469583"/>
                    <a:pt x="5779005" y="10319314"/>
                  </a:cubicBezTo>
                  <a:cubicBezTo>
                    <a:pt x="6013568" y="10319196"/>
                    <a:pt x="6058085" y="10315243"/>
                    <a:pt x="6154533" y="10315007"/>
                  </a:cubicBezTo>
                  <a:cubicBezTo>
                    <a:pt x="6156463" y="10463605"/>
                    <a:pt x="6152673" y="10205783"/>
                    <a:pt x="6159782" y="10742678"/>
                  </a:cubicBezTo>
                  <a:cubicBezTo>
                    <a:pt x="6159782" y="10744373"/>
                    <a:pt x="5887624" y="10746232"/>
                    <a:pt x="5787739" y="10745762"/>
                  </a:cubicBezTo>
                  <a:close/>
                  <a:moveTo>
                    <a:pt x="6168988" y="9417067"/>
                  </a:moveTo>
                  <a:cubicBezTo>
                    <a:pt x="6585501" y="9417067"/>
                    <a:pt x="6530273" y="9398592"/>
                    <a:pt x="6530955" y="9454110"/>
                  </a:cubicBezTo>
                  <a:cubicBezTo>
                    <a:pt x="6536747" y="9917531"/>
                    <a:pt x="6566903" y="9846762"/>
                    <a:pt x="6451410" y="9846762"/>
                  </a:cubicBezTo>
                  <a:cubicBezTo>
                    <a:pt x="6315319" y="9846762"/>
                    <a:pt x="6310658" y="9844809"/>
                    <a:pt x="6168988" y="9844809"/>
                  </a:cubicBezTo>
                  <a:cubicBezTo>
                    <a:pt x="6165668" y="9844809"/>
                    <a:pt x="6151214" y="9417091"/>
                    <a:pt x="6168988" y="9417067"/>
                  </a:cubicBezTo>
                  <a:close/>
                  <a:moveTo>
                    <a:pt x="6172965" y="10257136"/>
                  </a:moveTo>
                  <a:cubicBezTo>
                    <a:pt x="6164962" y="9766344"/>
                    <a:pt x="6167128" y="9896161"/>
                    <a:pt x="6166610" y="9866673"/>
                  </a:cubicBezTo>
                  <a:cubicBezTo>
                    <a:pt x="6323135" y="9866673"/>
                    <a:pt x="6304278" y="9869191"/>
                    <a:pt x="6539219" y="9868508"/>
                  </a:cubicBezTo>
                  <a:cubicBezTo>
                    <a:pt x="6539266" y="9870344"/>
                    <a:pt x="6546352" y="10254076"/>
                    <a:pt x="6546940" y="10297074"/>
                  </a:cubicBezTo>
                  <a:cubicBezTo>
                    <a:pt x="6433166" y="10298604"/>
                    <a:pt x="6361930" y="10297050"/>
                    <a:pt x="6310423" y="10295356"/>
                  </a:cubicBezTo>
                  <a:cubicBezTo>
                    <a:pt x="6148624" y="10290296"/>
                    <a:pt x="6173743" y="10307076"/>
                    <a:pt x="6172965" y="10257136"/>
                  </a:cubicBezTo>
                  <a:close/>
                  <a:moveTo>
                    <a:pt x="6179110" y="10743502"/>
                  </a:moveTo>
                  <a:cubicBezTo>
                    <a:pt x="6173884" y="10384623"/>
                    <a:pt x="6175273" y="10425079"/>
                    <a:pt x="6173813" y="10315007"/>
                  </a:cubicBezTo>
                  <a:cubicBezTo>
                    <a:pt x="6309881" y="10315125"/>
                    <a:pt x="6310752" y="10319502"/>
                    <a:pt x="6451410" y="10319502"/>
                  </a:cubicBezTo>
                  <a:cubicBezTo>
                    <a:pt x="6578909" y="10319502"/>
                    <a:pt x="6544704" y="10238167"/>
                    <a:pt x="6552355" y="10744468"/>
                  </a:cubicBezTo>
                  <a:cubicBezTo>
                    <a:pt x="6292555" y="10744538"/>
                    <a:pt x="6318215" y="10743550"/>
                    <a:pt x="6179110" y="10743502"/>
                  </a:cubicBezTo>
                  <a:close/>
                  <a:moveTo>
                    <a:pt x="6556145" y="9775052"/>
                  </a:moveTo>
                  <a:cubicBezTo>
                    <a:pt x="6543927" y="9357806"/>
                    <a:pt x="6539289" y="9415749"/>
                    <a:pt x="6592563" y="9416455"/>
                  </a:cubicBezTo>
                  <a:cubicBezTo>
                    <a:pt x="6700076" y="9418055"/>
                    <a:pt x="6733127" y="9416973"/>
                    <a:pt x="6875386" y="9417937"/>
                  </a:cubicBezTo>
                  <a:cubicBezTo>
                    <a:pt x="6943938" y="9418408"/>
                    <a:pt x="6925035" y="9351947"/>
                    <a:pt x="6929954" y="9846809"/>
                  </a:cubicBezTo>
                  <a:cubicBezTo>
                    <a:pt x="6494537" y="9845138"/>
                    <a:pt x="6558947" y="9871568"/>
                    <a:pt x="6556145" y="9775052"/>
                  </a:cubicBezTo>
                  <a:close/>
                  <a:moveTo>
                    <a:pt x="6565655" y="10257136"/>
                  </a:moveTo>
                  <a:cubicBezTo>
                    <a:pt x="6558640" y="9809248"/>
                    <a:pt x="6544327" y="9868555"/>
                    <a:pt x="6592728" y="9868296"/>
                  </a:cubicBezTo>
                  <a:cubicBezTo>
                    <a:pt x="6994198" y="9866696"/>
                    <a:pt x="6929814" y="9852152"/>
                    <a:pt x="6931155" y="9936311"/>
                  </a:cubicBezTo>
                  <a:cubicBezTo>
                    <a:pt x="6937747" y="10356805"/>
                    <a:pt x="6958463" y="10294414"/>
                    <a:pt x="6875386" y="10294744"/>
                  </a:cubicBezTo>
                  <a:cubicBezTo>
                    <a:pt x="6511746" y="10295732"/>
                    <a:pt x="6566456" y="10309029"/>
                    <a:pt x="6565655" y="10257136"/>
                  </a:cubicBezTo>
                  <a:close/>
                  <a:moveTo>
                    <a:pt x="6944009" y="10739737"/>
                  </a:moveTo>
                  <a:cubicBezTo>
                    <a:pt x="6944009" y="10745126"/>
                    <a:pt x="6975648" y="10744302"/>
                    <a:pt x="6571635" y="10744444"/>
                  </a:cubicBezTo>
                  <a:cubicBezTo>
                    <a:pt x="6564384" y="10264784"/>
                    <a:pt x="6557204" y="10318820"/>
                    <a:pt x="6592846" y="10318161"/>
                  </a:cubicBezTo>
                  <a:cubicBezTo>
                    <a:pt x="6699487" y="10316161"/>
                    <a:pt x="6724581" y="10317196"/>
                    <a:pt x="6875457" y="10316584"/>
                  </a:cubicBezTo>
                  <a:cubicBezTo>
                    <a:pt x="6951871" y="10316396"/>
                    <a:pt x="6945562" y="10247416"/>
                    <a:pt x="6944009" y="1073973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31" name="Google Shape;31;p2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47" name="Google Shape;47;p2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52;p2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2" name="Google Shape;62;p2"/>
          <p:cNvSpPr txBox="1">
            <a:spLocks noGrp="1"/>
          </p:cNvSpPr>
          <p:nvPr>
            <p:ph type="ctrTitle"/>
          </p:nvPr>
        </p:nvSpPr>
        <p:spPr>
          <a:xfrm>
            <a:off x="2473050" y="2087400"/>
            <a:ext cx="4197900" cy="96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22/08/2025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38883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22/08/2025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5591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22/08/2025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13975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22/08/2025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45805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22/08/2025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02706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22/08/2025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20821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22/08/2025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48001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22/08/2025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17011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22/08/2025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93066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22/08/2025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09816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3"/>
          <p:cNvGrpSpPr/>
          <p:nvPr/>
        </p:nvGrpSpPr>
        <p:grpSpPr>
          <a:xfrm>
            <a:off x="809177" y="514348"/>
            <a:ext cx="7521324" cy="5284869"/>
            <a:chOff x="1618353" y="1028695"/>
            <a:chExt cx="15042648" cy="10569738"/>
          </a:xfrm>
        </p:grpSpPr>
        <p:sp>
          <p:nvSpPr>
            <p:cNvPr id="65" name="Google Shape;65;p3"/>
            <p:cNvSpPr/>
            <p:nvPr/>
          </p:nvSpPr>
          <p:spPr>
            <a:xfrm>
              <a:off x="1618353" y="102869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19765" y="1656458"/>
              <a:ext cx="13638796" cy="8998896"/>
            </a:xfrm>
            <a:custGeom>
              <a:avLst/>
              <a:gdLst/>
              <a:ahLst/>
              <a:cxnLst/>
              <a:rect l="l" t="t" r="r" b="b"/>
              <a:pathLst>
                <a:path w="13638796" h="8998896" extrusionOk="0">
                  <a:moveTo>
                    <a:pt x="5537666" y="8998897"/>
                  </a:moveTo>
                  <a:cubicBezTo>
                    <a:pt x="4293736" y="8998897"/>
                    <a:pt x="3019702" y="8954631"/>
                    <a:pt x="1752540" y="8954631"/>
                  </a:cubicBezTo>
                  <a:cubicBezTo>
                    <a:pt x="170463" y="8954631"/>
                    <a:pt x="128480" y="9035129"/>
                    <a:pt x="118523" y="8898357"/>
                  </a:cubicBezTo>
                  <a:cubicBezTo>
                    <a:pt x="-79109" y="6188068"/>
                    <a:pt x="30097" y="2490100"/>
                    <a:pt x="30097" y="1277308"/>
                  </a:cubicBezTo>
                  <a:cubicBezTo>
                    <a:pt x="30097" y="325779"/>
                    <a:pt x="-47358" y="180720"/>
                    <a:pt x="97786" y="173427"/>
                  </a:cubicBezTo>
                  <a:cubicBezTo>
                    <a:pt x="2099291" y="72993"/>
                    <a:pt x="1309880" y="-29533"/>
                    <a:pt x="5968255" y="99544"/>
                  </a:cubicBezTo>
                  <a:cubicBezTo>
                    <a:pt x="12748716" y="287389"/>
                    <a:pt x="13527175" y="-187974"/>
                    <a:pt x="13542333" y="88996"/>
                  </a:cubicBezTo>
                  <a:cubicBezTo>
                    <a:pt x="13682191" y="2646088"/>
                    <a:pt x="13216109" y="3469406"/>
                    <a:pt x="13638475" y="8484003"/>
                  </a:cubicBezTo>
                  <a:cubicBezTo>
                    <a:pt x="13642914" y="8536661"/>
                    <a:pt x="13600953" y="8584119"/>
                    <a:pt x="13543538" y="8581498"/>
                  </a:cubicBezTo>
                  <a:cubicBezTo>
                    <a:pt x="11775963" y="8500682"/>
                    <a:pt x="8795383" y="8998897"/>
                    <a:pt x="5537666" y="89988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ctrTitle"/>
          </p:nvPr>
        </p:nvSpPr>
        <p:spPr>
          <a:xfrm>
            <a:off x="2411250" y="1290675"/>
            <a:ext cx="4321500" cy="939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2790150" y="2378125"/>
            <a:ext cx="3563700" cy="21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22/08/2025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57349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lt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4"/>
          <p:cNvGrpSpPr/>
          <p:nvPr/>
        </p:nvGrpSpPr>
        <p:grpSpPr>
          <a:xfrm>
            <a:off x="2223238" y="580610"/>
            <a:ext cx="4695666" cy="4740613"/>
            <a:chOff x="4446477" y="1161220"/>
            <a:chExt cx="9391332" cy="9481226"/>
          </a:xfrm>
        </p:grpSpPr>
        <p:sp>
          <p:nvSpPr>
            <p:cNvPr id="72" name="Google Shape;72;p4"/>
            <p:cNvSpPr/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" name="Google Shape;73;p4"/>
            <p:cNvGrpSpPr/>
            <p:nvPr/>
          </p:nvGrpSpPr>
          <p:grpSpPr>
            <a:xfrm>
              <a:off x="4446477" y="1799857"/>
              <a:ext cx="9391332" cy="8306278"/>
              <a:chOff x="4446477" y="1799857"/>
              <a:chExt cx="9391332" cy="8306278"/>
            </a:xfrm>
          </p:grpSpPr>
          <p:sp>
            <p:nvSpPr>
              <p:cNvPr id="74" name="Google Shape;74;p4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4456288" y="4743413"/>
                <a:ext cx="9381521" cy="102214"/>
              </a:xfrm>
              <a:custGeom>
                <a:avLst/>
                <a:gdLst/>
                <a:ahLst/>
                <a:cxnLst/>
                <a:rect l="l" t="t" r="r" b="b"/>
                <a:pathLst>
                  <a:path w="9381521" h="102214" extrusionOk="0">
                    <a:moveTo>
                      <a:pt x="9370384" y="34282"/>
                    </a:moveTo>
                    <a:cubicBezTo>
                      <a:pt x="9370024" y="-22226"/>
                      <a:pt x="10090139" y="-7416"/>
                      <a:pt x="11130" y="67940"/>
                    </a:cubicBezTo>
                    <a:cubicBezTo>
                      <a:pt x="11510" y="124429"/>
                      <a:pt x="-708567" y="109639"/>
                      <a:pt x="9370384" y="342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6" name="Google Shape;86;p4"/>
          <p:cNvGrpSpPr/>
          <p:nvPr/>
        </p:nvGrpSpPr>
        <p:grpSpPr>
          <a:xfrm rot="2605666">
            <a:off x="1755367" y="1316129"/>
            <a:ext cx="620219" cy="2176064"/>
            <a:chOff x="3511300" y="2632526"/>
            <a:chExt cx="1240510" cy="4352378"/>
          </a:xfrm>
        </p:grpSpPr>
        <p:sp>
          <p:nvSpPr>
            <p:cNvPr id="87" name="Google Shape;87;p4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4"/>
          <p:cNvGrpSpPr/>
          <p:nvPr/>
        </p:nvGrpSpPr>
        <p:grpSpPr>
          <a:xfrm rot="-1685239">
            <a:off x="-263406" y="260769"/>
            <a:ext cx="1756558" cy="2587988"/>
            <a:chOff x="-527220" y="521548"/>
            <a:chExt cx="3513240" cy="5175671"/>
          </a:xfrm>
        </p:grpSpPr>
        <p:sp>
          <p:nvSpPr>
            <p:cNvPr id="99" name="Google Shape;99;p4"/>
            <p:cNvSpPr/>
            <p:nvPr/>
          </p:nvSpPr>
          <p:spPr>
            <a:xfrm>
              <a:off x="-478515" y="5226592"/>
              <a:ext cx="3169042" cy="465210"/>
            </a:xfrm>
            <a:custGeom>
              <a:avLst/>
              <a:gdLst/>
              <a:ahLst/>
              <a:cxnLst/>
              <a:rect l="l" t="t" r="r" b="b"/>
              <a:pathLst>
                <a:path w="3169042" h="465210" extrusionOk="0">
                  <a:moveTo>
                    <a:pt x="3169029" y="302959"/>
                  </a:moveTo>
                  <a:cubicBezTo>
                    <a:pt x="3169133" y="339033"/>
                    <a:pt x="3168656" y="375159"/>
                    <a:pt x="3166813" y="411223"/>
                  </a:cubicBezTo>
                  <a:cubicBezTo>
                    <a:pt x="3168024" y="434813"/>
                    <a:pt x="3159969" y="467885"/>
                    <a:pt x="3130201" y="465039"/>
                  </a:cubicBezTo>
                  <a:cubicBezTo>
                    <a:pt x="3109980" y="462244"/>
                    <a:pt x="3103550" y="447763"/>
                    <a:pt x="3102183" y="430652"/>
                  </a:cubicBezTo>
                  <a:cubicBezTo>
                    <a:pt x="3100651" y="430973"/>
                    <a:pt x="3099077" y="431076"/>
                    <a:pt x="3097493" y="431076"/>
                  </a:cubicBezTo>
                  <a:cubicBezTo>
                    <a:pt x="3096913" y="431076"/>
                    <a:pt x="3096333" y="431076"/>
                    <a:pt x="3095753" y="431025"/>
                  </a:cubicBezTo>
                  <a:cubicBezTo>
                    <a:pt x="2970967" y="423706"/>
                    <a:pt x="2846138" y="416491"/>
                    <a:pt x="2721300" y="409173"/>
                  </a:cubicBezTo>
                  <a:cubicBezTo>
                    <a:pt x="2585714" y="401172"/>
                    <a:pt x="2450086" y="393325"/>
                    <a:pt x="2314448" y="385427"/>
                  </a:cubicBezTo>
                  <a:cubicBezTo>
                    <a:pt x="2181130" y="377633"/>
                    <a:pt x="2047811" y="369838"/>
                    <a:pt x="1914503" y="362096"/>
                  </a:cubicBezTo>
                  <a:cubicBezTo>
                    <a:pt x="1784136" y="354456"/>
                    <a:pt x="1653768" y="346879"/>
                    <a:pt x="1523400" y="339240"/>
                  </a:cubicBezTo>
                  <a:cubicBezTo>
                    <a:pt x="1389719" y="331394"/>
                    <a:pt x="1256028" y="323703"/>
                    <a:pt x="1122347" y="315805"/>
                  </a:cubicBezTo>
                  <a:cubicBezTo>
                    <a:pt x="988345" y="307855"/>
                    <a:pt x="854343" y="299688"/>
                    <a:pt x="720341" y="291427"/>
                  </a:cubicBezTo>
                  <a:cubicBezTo>
                    <a:pt x="587603" y="283260"/>
                    <a:pt x="454864" y="275207"/>
                    <a:pt x="322187" y="267102"/>
                  </a:cubicBezTo>
                  <a:cubicBezTo>
                    <a:pt x="269724" y="263893"/>
                    <a:pt x="217312" y="260208"/>
                    <a:pt x="164899" y="256626"/>
                  </a:cubicBezTo>
                  <a:cubicBezTo>
                    <a:pt x="139035" y="254836"/>
                    <a:pt x="113119" y="253097"/>
                    <a:pt x="87254" y="251202"/>
                  </a:cubicBezTo>
                  <a:cubicBezTo>
                    <a:pt x="74353" y="250250"/>
                    <a:pt x="61442" y="249153"/>
                    <a:pt x="48593" y="247621"/>
                  </a:cubicBezTo>
                  <a:cubicBezTo>
                    <a:pt x="37213" y="246306"/>
                    <a:pt x="24261" y="245623"/>
                    <a:pt x="13720" y="240779"/>
                  </a:cubicBezTo>
                  <a:cubicBezTo>
                    <a:pt x="5137" y="236825"/>
                    <a:pt x="-392" y="227881"/>
                    <a:pt x="22" y="218399"/>
                  </a:cubicBezTo>
                  <a:cubicBezTo>
                    <a:pt x="446" y="209290"/>
                    <a:pt x="6607" y="200285"/>
                    <a:pt x="15460" y="197386"/>
                  </a:cubicBezTo>
                  <a:cubicBezTo>
                    <a:pt x="16091" y="197179"/>
                    <a:pt x="16723" y="197014"/>
                    <a:pt x="17303" y="196858"/>
                  </a:cubicBezTo>
                  <a:cubicBezTo>
                    <a:pt x="11453" y="145143"/>
                    <a:pt x="14776" y="87332"/>
                    <a:pt x="10407" y="34458"/>
                  </a:cubicBezTo>
                  <a:cubicBezTo>
                    <a:pt x="10459" y="34458"/>
                    <a:pt x="10459" y="34509"/>
                    <a:pt x="10510" y="34509"/>
                  </a:cubicBezTo>
                  <a:cubicBezTo>
                    <a:pt x="10987" y="27139"/>
                    <a:pt x="14466" y="19873"/>
                    <a:pt x="20409" y="15235"/>
                  </a:cubicBezTo>
                  <a:cubicBezTo>
                    <a:pt x="24416" y="6230"/>
                    <a:pt x="33579" y="-85"/>
                    <a:pt x="43799" y="226"/>
                  </a:cubicBezTo>
                  <a:cubicBezTo>
                    <a:pt x="58864" y="-250"/>
                    <a:pt x="73929" y="174"/>
                    <a:pt x="88942" y="174"/>
                  </a:cubicBezTo>
                  <a:cubicBezTo>
                    <a:pt x="104111" y="174"/>
                    <a:pt x="119280" y="122"/>
                    <a:pt x="134396" y="547"/>
                  </a:cubicBezTo>
                  <a:cubicBezTo>
                    <a:pt x="167157" y="1437"/>
                    <a:pt x="199927" y="2493"/>
                    <a:pt x="232635" y="3859"/>
                  </a:cubicBezTo>
                  <a:cubicBezTo>
                    <a:pt x="300744" y="6602"/>
                    <a:pt x="368853" y="9759"/>
                    <a:pt x="436952" y="12917"/>
                  </a:cubicBezTo>
                  <a:cubicBezTo>
                    <a:pt x="567267" y="18972"/>
                    <a:pt x="697583" y="25659"/>
                    <a:pt x="827889" y="32191"/>
                  </a:cubicBezTo>
                  <a:cubicBezTo>
                    <a:pt x="962574" y="38929"/>
                    <a:pt x="1097208" y="45668"/>
                    <a:pt x="1231841" y="52417"/>
                  </a:cubicBezTo>
                  <a:cubicBezTo>
                    <a:pt x="1364683" y="59104"/>
                    <a:pt x="1497526" y="65739"/>
                    <a:pt x="1630368" y="72374"/>
                  </a:cubicBezTo>
                  <a:cubicBezTo>
                    <a:pt x="1767683" y="79268"/>
                    <a:pt x="1905060" y="86172"/>
                    <a:pt x="2042438" y="93066"/>
                  </a:cubicBezTo>
                  <a:cubicBezTo>
                    <a:pt x="2173333" y="99598"/>
                    <a:pt x="2304281" y="106181"/>
                    <a:pt x="2435228" y="112765"/>
                  </a:cubicBezTo>
                  <a:cubicBezTo>
                    <a:pt x="2564281" y="119193"/>
                    <a:pt x="2693323" y="125663"/>
                    <a:pt x="2822376" y="132142"/>
                  </a:cubicBezTo>
                  <a:cubicBezTo>
                    <a:pt x="2912974" y="136728"/>
                    <a:pt x="3003623" y="141251"/>
                    <a:pt x="3094221" y="145785"/>
                  </a:cubicBezTo>
                  <a:cubicBezTo>
                    <a:pt x="3105807" y="146417"/>
                    <a:pt x="3115923" y="153259"/>
                    <a:pt x="3121193" y="162948"/>
                  </a:cubicBezTo>
                  <a:cubicBezTo>
                    <a:pt x="3125200" y="158155"/>
                    <a:pt x="3130885" y="154946"/>
                    <a:pt x="3138992" y="154315"/>
                  </a:cubicBezTo>
                  <a:cubicBezTo>
                    <a:pt x="3163489" y="153735"/>
                    <a:pt x="3166492" y="181538"/>
                    <a:pt x="3166596" y="200336"/>
                  </a:cubicBezTo>
                  <a:cubicBezTo>
                    <a:pt x="3168397" y="234506"/>
                    <a:pt x="3168873" y="268675"/>
                    <a:pt x="3169029" y="3029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-327142" y="5289540"/>
              <a:ext cx="2971833" cy="219756"/>
            </a:xfrm>
            <a:custGeom>
              <a:avLst/>
              <a:gdLst/>
              <a:ahLst/>
              <a:cxnLst/>
              <a:rect l="l" t="t" r="r" b="b"/>
              <a:pathLst>
                <a:path w="2971833" h="219756" extrusionOk="0">
                  <a:moveTo>
                    <a:pt x="2958731" y="219732"/>
                  </a:moveTo>
                  <a:cubicBezTo>
                    <a:pt x="2827329" y="210892"/>
                    <a:pt x="2695874" y="202000"/>
                    <a:pt x="2564471" y="193119"/>
                  </a:cubicBezTo>
                  <a:cubicBezTo>
                    <a:pt x="2436857" y="184528"/>
                    <a:pt x="2309295" y="175894"/>
                    <a:pt x="2181682" y="167303"/>
                  </a:cubicBezTo>
                  <a:cubicBezTo>
                    <a:pt x="2049968" y="158411"/>
                    <a:pt x="1918306" y="149509"/>
                    <a:pt x="1786582" y="140618"/>
                  </a:cubicBezTo>
                  <a:cubicBezTo>
                    <a:pt x="1655966" y="131798"/>
                    <a:pt x="1525309" y="122927"/>
                    <a:pt x="1394693" y="114160"/>
                  </a:cubicBezTo>
                  <a:cubicBezTo>
                    <a:pt x="1264077" y="105340"/>
                    <a:pt x="1133419" y="96469"/>
                    <a:pt x="1002803" y="87650"/>
                  </a:cubicBezTo>
                  <a:cubicBezTo>
                    <a:pt x="879714" y="79328"/>
                    <a:pt x="756625" y="71016"/>
                    <a:pt x="633485" y="62693"/>
                  </a:cubicBezTo>
                  <a:cubicBezTo>
                    <a:pt x="500663" y="53667"/>
                    <a:pt x="367790" y="44848"/>
                    <a:pt x="235031" y="35231"/>
                  </a:cubicBezTo>
                  <a:cubicBezTo>
                    <a:pt x="191274" y="32053"/>
                    <a:pt x="147518" y="28679"/>
                    <a:pt x="103762" y="25242"/>
                  </a:cubicBezTo>
                  <a:cubicBezTo>
                    <a:pt x="82516" y="23617"/>
                    <a:pt x="61269" y="21940"/>
                    <a:pt x="40033" y="20056"/>
                  </a:cubicBezTo>
                  <a:cubicBezTo>
                    <a:pt x="29462" y="19114"/>
                    <a:pt x="18838" y="18379"/>
                    <a:pt x="8339" y="16858"/>
                  </a:cubicBezTo>
                  <a:cubicBezTo>
                    <a:pt x="5140" y="16361"/>
                    <a:pt x="2272" y="14922"/>
                    <a:pt x="822" y="11931"/>
                  </a:cubicBezTo>
                  <a:cubicBezTo>
                    <a:pt x="-482" y="9322"/>
                    <a:pt x="-192" y="6217"/>
                    <a:pt x="1392" y="3836"/>
                  </a:cubicBezTo>
                  <a:cubicBezTo>
                    <a:pt x="4074" y="-160"/>
                    <a:pt x="8650" y="58"/>
                    <a:pt x="12916" y="6"/>
                  </a:cubicBezTo>
                  <a:cubicBezTo>
                    <a:pt x="20661" y="-66"/>
                    <a:pt x="28551" y="544"/>
                    <a:pt x="36285" y="896"/>
                  </a:cubicBezTo>
                  <a:cubicBezTo>
                    <a:pt x="51868" y="1642"/>
                    <a:pt x="67440" y="2449"/>
                    <a:pt x="83013" y="3298"/>
                  </a:cubicBezTo>
                  <a:cubicBezTo>
                    <a:pt x="114272" y="5057"/>
                    <a:pt x="145520" y="6817"/>
                    <a:pt x="176768" y="8691"/>
                  </a:cubicBezTo>
                  <a:cubicBezTo>
                    <a:pt x="240011" y="12500"/>
                    <a:pt x="303243" y="16568"/>
                    <a:pt x="366475" y="20739"/>
                  </a:cubicBezTo>
                  <a:cubicBezTo>
                    <a:pt x="503242" y="29818"/>
                    <a:pt x="640008" y="39040"/>
                    <a:pt x="776774" y="48274"/>
                  </a:cubicBezTo>
                  <a:cubicBezTo>
                    <a:pt x="898703" y="56462"/>
                    <a:pt x="1020695" y="64701"/>
                    <a:pt x="1142624" y="72941"/>
                  </a:cubicBezTo>
                  <a:cubicBezTo>
                    <a:pt x="1276915" y="82009"/>
                    <a:pt x="1411207" y="91076"/>
                    <a:pt x="1545510" y="100134"/>
                  </a:cubicBezTo>
                  <a:cubicBezTo>
                    <a:pt x="1674386" y="108808"/>
                    <a:pt x="1803315" y="117524"/>
                    <a:pt x="1932191" y="126250"/>
                  </a:cubicBezTo>
                  <a:cubicBezTo>
                    <a:pt x="2063853" y="135141"/>
                    <a:pt x="2195525" y="143992"/>
                    <a:pt x="2327187" y="152884"/>
                  </a:cubicBezTo>
                  <a:cubicBezTo>
                    <a:pt x="2453434" y="161434"/>
                    <a:pt x="2579732" y="169942"/>
                    <a:pt x="2705979" y="178493"/>
                  </a:cubicBezTo>
                  <a:cubicBezTo>
                    <a:pt x="2790934" y="184196"/>
                    <a:pt x="2875837" y="189952"/>
                    <a:pt x="2960781" y="195655"/>
                  </a:cubicBezTo>
                  <a:cubicBezTo>
                    <a:pt x="2967356" y="196131"/>
                    <a:pt x="2972368" y="202259"/>
                    <a:pt x="2971788" y="208718"/>
                  </a:cubicBezTo>
                  <a:cubicBezTo>
                    <a:pt x="2971218" y="215146"/>
                    <a:pt x="2965637" y="219908"/>
                    <a:pt x="2959311" y="219753"/>
                  </a:cubicBezTo>
                  <a:cubicBezTo>
                    <a:pt x="2959135" y="219763"/>
                    <a:pt x="2958928" y="219753"/>
                    <a:pt x="2958731" y="2197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52254" y="5384940"/>
              <a:ext cx="2386700" cy="180548"/>
            </a:xfrm>
            <a:custGeom>
              <a:avLst/>
              <a:gdLst/>
              <a:ahLst/>
              <a:cxnLst/>
              <a:rect l="l" t="t" r="r" b="b"/>
              <a:pathLst>
                <a:path w="2386700" h="180548" extrusionOk="0">
                  <a:moveTo>
                    <a:pt x="2373309" y="180529"/>
                  </a:moveTo>
                  <a:cubicBezTo>
                    <a:pt x="2324179" y="177227"/>
                    <a:pt x="2274998" y="173925"/>
                    <a:pt x="2225868" y="170560"/>
                  </a:cubicBezTo>
                  <a:cubicBezTo>
                    <a:pt x="2215711" y="169888"/>
                    <a:pt x="2205563" y="169277"/>
                    <a:pt x="2195417" y="168449"/>
                  </a:cubicBezTo>
                  <a:cubicBezTo>
                    <a:pt x="2184224" y="167434"/>
                    <a:pt x="2173083" y="166110"/>
                    <a:pt x="2161880" y="165106"/>
                  </a:cubicBezTo>
                  <a:cubicBezTo>
                    <a:pt x="2138428" y="162952"/>
                    <a:pt x="2114862" y="161586"/>
                    <a:pt x="2091348" y="159909"/>
                  </a:cubicBezTo>
                  <a:cubicBezTo>
                    <a:pt x="1986886" y="152467"/>
                    <a:pt x="1882476" y="145283"/>
                    <a:pt x="1778056" y="138213"/>
                  </a:cubicBezTo>
                  <a:cubicBezTo>
                    <a:pt x="1675168" y="131226"/>
                    <a:pt x="1572332" y="124197"/>
                    <a:pt x="1469495" y="117262"/>
                  </a:cubicBezTo>
                  <a:cubicBezTo>
                    <a:pt x="1366659" y="110337"/>
                    <a:pt x="1263812" y="103557"/>
                    <a:pt x="1160976" y="96839"/>
                  </a:cubicBezTo>
                  <a:cubicBezTo>
                    <a:pt x="1056400" y="89976"/>
                    <a:pt x="951825" y="82999"/>
                    <a:pt x="847249" y="75764"/>
                  </a:cubicBezTo>
                  <a:cubicBezTo>
                    <a:pt x="744464" y="68621"/>
                    <a:pt x="641628" y="61696"/>
                    <a:pt x="538854" y="54502"/>
                  </a:cubicBezTo>
                  <a:cubicBezTo>
                    <a:pt x="437498" y="47350"/>
                    <a:pt x="336081" y="40445"/>
                    <a:pt x="234715" y="33717"/>
                  </a:cubicBezTo>
                  <a:cubicBezTo>
                    <a:pt x="194841" y="31005"/>
                    <a:pt x="154968" y="28407"/>
                    <a:pt x="115043" y="25643"/>
                  </a:cubicBezTo>
                  <a:cubicBezTo>
                    <a:pt x="94531" y="24246"/>
                    <a:pt x="73958" y="22796"/>
                    <a:pt x="53447" y="21399"/>
                  </a:cubicBezTo>
                  <a:cubicBezTo>
                    <a:pt x="44087" y="20747"/>
                    <a:pt x="34727" y="19991"/>
                    <a:pt x="25367" y="19236"/>
                  </a:cubicBezTo>
                  <a:cubicBezTo>
                    <a:pt x="20738" y="18863"/>
                    <a:pt x="16162" y="18542"/>
                    <a:pt x="11544" y="17952"/>
                  </a:cubicBezTo>
                  <a:cubicBezTo>
                    <a:pt x="9794" y="17724"/>
                    <a:pt x="8013" y="17445"/>
                    <a:pt x="6564" y="16989"/>
                  </a:cubicBezTo>
                  <a:cubicBezTo>
                    <a:pt x="2422" y="16047"/>
                    <a:pt x="-374" y="12031"/>
                    <a:pt x="41" y="7818"/>
                  </a:cubicBezTo>
                  <a:cubicBezTo>
                    <a:pt x="517" y="3409"/>
                    <a:pt x="4058" y="603"/>
                    <a:pt x="7226" y="303"/>
                  </a:cubicBezTo>
                  <a:cubicBezTo>
                    <a:pt x="8873" y="-80"/>
                    <a:pt x="10602" y="13"/>
                    <a:pt x="12289" y="3"/>
                  </a:cubicBezTo>
                  <a:cubicBezTo>
                    <a:pt x="18036" y="-18"/>
                    <a:pt x="23824" y="386"/>
                    <a:pt x="29550" y="738"/>
                  </a:cubicBezTo>
                  <a:cubicBezTo>
                    <a:pt x="41964" y="1359"/>
                    <a:pt x="54379" y="2187"/>
                    <a:pt x="66793" y="3015"/>
                  </a:cubicBezTo>
                  <a:cubicBezTo>
                    <a:pt x="92575" y="4692"/>
                    <a:pt x="118398" y="6379"/>
                    <a:pt x="144179" y="8108"/>
                  </a:cubicBezTo>
                  <a:cubicBezTo>
                    <a:pt x="193464" y="11420"/>
                    <a:pt x="242760" y="14826"/>
                    <a:pt x="291993" y="18190"/>
                  </a:cubicBezTo>
                  <a:cubicBezTo>
                    <a:pt x="395358" y="25239"/>
                    <a:pt x="498732" y="31761"/>
                    <a:pt x="602097" y="38758"/>
                  </a:cubicBezTo>
                  <a:cubicBezTo>
                    <a:pt x="706403" y="45776"/>
                    <a:pt x="810730" y="52536"/>
                    <a:pt x="915037" y="59502"/>
                  </a:cubicBezTo>
                  <a:cubicBezTo>
                    <a:pt x="1019354" y="66417"/>
                    <a:pt x="1123608" y="73642"/>
                    <a:pt x="1227905" y="80981"/>
                  </a:cubicBezTo>
                  <a:cubicBezTo>
                    <a:pt x="1332159" y="88258"/>
                    <a:pt x="1436466" y="95328"/>
                    <a:pt x="1540783" y="102346"/>
                  </a:cubicBezTo>
                  <a:cubicBezTo>
                    <a:pt x="1642936" y="109209"/>
                    <a:pt x="1745089" y="116009"/>
                    <a:pt x="1847252" y="122924"/>
                  </a:cubicBezTo>
                  <a:cubicBezTo>
                    <a:pt x="1898069" y="126319"/>
                    <a:pt x="1948825" y="129715"/>
                    <a:pt x="1999642" y="133058"/>
                  </a:cubicBezTo>
                  <a:cubicBezTo>
                    <a:pt x="2024844" y="134725"/>
                    <a:pt x="2050046" y="136236"/>
                    <a:pt x="2075237" y="137851"/>
                  </a:cubicBezTo>
                  <a:cubicBezTo>
                    <a:pt x="2100014" y="139455"/>
                    <a:pt x="2124844" y="141163"/>
                    <a:pt x="2149621" y="142612"/>
                  </a:cubicBezTo>
                  <a:cubicBezTo>
                    <a:pt x="2155988" y="142975"/>
                    <a:pt x="2162356" y="143295"/>
                    <a:pt x="2167305" y="143513"/>
                  </a:cubicBezTo>
                  <a:cubicBezTo>
                    <a:pt x="2182681" y="144093"/>
                    <a:pt x="2198047" y="144527"/>
                    <a:pt x="2213412" y="145531"/>
                  </a:cubicBezTo>
                  <a:cubicBezTo>
                    <a:pt x="2231397" y="146763"/>
                    <a:pt x="2249392" y="147933"/>
                    <a:pt x="2267387" y="149165"/>
                  </a:cubicBezTo>
                  <a:cubicBezTo>
                    <a:pt x="2303575" y="151628"/>
                    <a:pt x="2339710" y="154092"/>
                    <a:pt x="2375856" y="156493"/>
                  </a:cubicBezTo>
                  <a:cubicBezTo>
                    <a:pt x="2382431" y="156918"/>
                    <a:pt x="2387277" y="163408"/>
                    <a:pt x="2386645" y="169763"/>
                  </a:cubicBezTo>
                  <a:cubicBezTo>
                    <a:pt x="2385931" y="176274"/>
                    <a:pt x="2380277" y="180684"/>
                    <a:pt x="2373951" y="180529"/>
                  </a:cubicBezTo>
                  <a:cubicBezTo>
                    <a:pt x="2373734" y="180560"/>
                    <a:pt x="2373527" y="180550"/>
                    <a:pt x="2373309" y="1805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-153107" y="619936"/>
              <a:ext cx="3139127" cy="4780791"/>
            </a:xfrm>
            <a:custGeom>
              <a:avLst/>
              <a:gdLst/>
              <a:ahLst/>
              <a:cxnLst/>
              <a:rect l="l" t="t" r="r" b="b"/>
              <a:pathLst>
                <a:path w="3139127" h="4780791" extrusionOk="0">
                  <a:moveTo>
                    <a:pt x="3138649" y="287178"/>
                  </a:moveTo>
                  <a:cubicBezTo>
                    <a:pt x="3141124" y="372596"/>
                    <a:pt x="3133482" y="457798"/>
                    <a:pt x="3127798" y="542895"/>
                  </a:cubicBezTo>
                  <a:cubicBezTo>
                    <a:pt x="3111211" y="833310"/>
                    <a:pt x="3104097" y="1124253"/>
                    <a:pt x="3090244" y="1414771"/>
                  </a:cubicBezTo>
                  <a:cubicBezTo>
                    <a:pt x="3053684" y="2093658"/>
                    <a:pt x="3007339" y="2772017"/>
                    <a:pt x="2960146" y="3450211"/>
                  </a:cubicBezTo>
                  <a:cubicBezTo>
                    <a:pt x="2938392" y="3806501"/>
                    <a:pt x="2913946" y="4162906"/>
                    <a:pt x="2876288" y="4517830"/>
                  </a:cubicBezTo>
                  <a:cubicBezTo>
                    <a:pt x="2866752" y="4593342"/>
                    <a:pt x="2854586" y="4669072"/>
                    <a:pt x="2857009" y="4745423"/>
                  </a:cubicBezTo>
                  <a:cubicBezTo>
                    <a:pt x="2857113" y="4749956"/>
                    <a:pt x="2856274" y="4754324"/>
                    <a:pt x="2854638" y="4758382"/>
                  </a:cubicBezTo>
                  <a:cubicBezTo>
                    <a:pt x="2854638" y="4758382"/>
                    <a:pt x="2854638" y="4758382"/>
                    <a:pt x="2854638" y="4758434"/>
                  </a:cubicBezTo>
                  <a:cubicBezTo>
                    <a:pt x="2850631" y="4772864"/>
                    <a:pt x="2835100" y="4784654"/>
                    <a:pt x="2812652" y="4779602"/>
                  </a:cubicBezTo>
                  <a:cubicBezTo>
                    <a:pt x="2683289" y="4776176"/>
                    <a:pt x="2552393" y="4749325"/>
                    <a:pt x="2420607" y="4746634"/>
                  </a:cubicBezTo>
                  <a:cubicBezTo>
                    <a:pt x="1670323" y="4710456"/>
                    <a:pt x="919366" y="4681069"/>
                    <a:pt x="170500" y="4621570"/>
                  </a:cubicBezTo>
                  <a:cubicBezTo>
                    <a:pt x="130782" y="4618671"/>
                    <a:pt x="92855" y="4619355"/>
                    <a:pt x="53727" y="4618516"/>
                  </a:cubicBezTo>
                  <a:cubicBezTo>
                    <a:pt x="30503" y="4622305"/>
                    <a:pt x="1367" y="4615463"/>
                    <a:pt x="0" y="4587131"/>
                  </a:cubicBezTo>
                  <a:cubicBezTo>
                    <a:pt x="52" y="4583022"/>
                    <a:pt x="476" y="4579388"/>
                    <a:pt x="1315" y="4576128"/>
                  </a:cubicBezTo>
                  <a:cubicBezTo>
                    <a:pt x="-1429" y="4553324"/>
                    <a:pt x="12849" y="4521628"/>
                    <a:pt x="12590" y="4501040"/>
                  </a:cubicBezTo>
                  <a:cubicBezTo>
                    <a:pt x="13170" y="4498825"/>
                    <a:pt x="13698" y="4496351"/>
                    <a:pt x="14123" y="4493670"/>
                  </a:cubicBezTo>
                  <a:cubicBezTo>
                    <a:pt x="17126" y="4346485"/>
                    <a:pt x="41727" y="4201143"/>
                    <a:pt x="53893" y="4054548"/>
                  </a:cubicBezTo>
                  <a:cubicBezTo>
                    <a:pt x="66483" y="3865555"/>
                    <a:pt x="64537" y="3675827"/>
                    <a:pt x="73545" y="3486565"/>
                  </a:cubicBezTo>
                  <a:cubicBezTo>
                    <a:pt x="82863" y="3182931"/>
                    <a:pt x="101252" y="2879557"/>
                    <a:pt x="112786" y="2575975"/>
                  </a:cubicBezTo>
                  <a:cubicBezTo>
                    <a:pt x="131331" y="2081289"/>
                    <a:pt x="144760" y="1586509"/>
                    <a:pt x="150341" y="1091512"/>
                  </a:cubicBezTo>
                  <a:cubicBezTo>
                    <a:pt x="155870" y="779194"/>
                    <a:pt x="159297" y="465230"/>
                    <a:pt x="202908" y="155437"/>
                  </a:cubicBezTo>
                  <a:cubicBezTo>
                    <a:pt x="210860" y="119529"/>
                    <a:pt x="212444" y="79718"/>
                    <a:pt x="228721" y="46542"/>
                  </a:cubicBezTo>
                  <a:cubicBezTo>
                    <a:pt x="227250" y="42329"/>
                    <a:pt x="226619" y="37744"/>
                    <a:pt x="226981" y="32899"/>
                  </a:cubicBezTo>
                  <a:cubicBezTo>
                    <a:pt x="228400" y="13946"/>
                    <a:pt x="245732" y="-1695"/>
                    <a:pt x="265011" y="148"/>
                  </a:cubicBezTo>
                  <a:cubicBezTo>
                    <a:pt x="335802" y="6524"/>
                    <a:pt x="406810" y="11576"/>
                    <a:pt x="477549" y="19215"/>
                  </a:cubicBezTo>
                  <a:cubicBezTo>
                    <a:pt x="849103" y="54078"/>
                    <a:pt x="1220875" y="87730"/>
                    <a:pt x="1593330" y="110792"/>
                  </a:cubicBezTo>
                  <a:cubicBezTo>
                    <a:pt x="2041474" y="137333"/>
                    <a:pt x="2490197" y="151659"/>
                    <a:pt x="2935658" y="210744"/>
                  </a:cubicBezTo>
                  <a:cubicBezTo>
                    <a:pt x="2979901" y="215009"/>
                    <a:pt x="3024154" y="219377"/>
                    <a:pt x="3068397" y="223383"/>
                  </a:cubicBezTo>
                  <a:cubicBezTo>
                    <a:pt x="3084995" y="225433"/>
                    <a:pt x="3102586" y="224749"/>
                    <a:pt x="3117434" y="233331"/>
                  </a:cubicBezTo>
                  <a:cubicBezTo>
                    <a:pt x="3122383" y="236384"/>
                    <a:pt x="3125862" y="240804"/>
                    <a:pt x="3127860" y="245814"/>
                  </a:cubicBezTo>
                  <a:cubicBezTo>
                    <a:pt x="3137386" y="255213"/>
                    <a:pt x="3139912" y="272065"/>
                    <a:pt x="3138649" y="28717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2503663" y="5344714"/>
              <a:ext cx="221813" cy="60211"/>
            </a:xfrm>
            <a:custGeom>
              <a:avLst/>
              <a:gdLst/>
              <a:ahLst/>
              <a:cxnLst/>
              <a:rect l="l" t="t" r="r" b="b"/>
              <a:pathLst>
                <a:path w="221813" h="60211" extrusionOk="0">
                  <a:moveTo>
                    <a:pt x="182035" y="58592"/>
                  </a:moveTo>
                  <a:cubicBezTo>
                    <a:pt x="133516" y="53272"/>
                    <a:pt x="84997" y="48293"/>
                    <a:pt x="36923" y="39525"/>
                  </a:cubicBezTo>
                  <a:cubicBezTo>
                    <a:pt x="22252" y="37113"/>
                    <a:pt x="-1780" y="36544"/>
                    <a:pt x="105" y="15935"/>
                  </a:cubicBezTo>
                  <a:cubicBezTo>
                    <a:pt x="6659" y="-12438"/>
                    <a:pt x="43219" y="5770"/>
                    <a:pt x="63047" y="5563"/>
                  </a:cubicBezTo>
                  <a:cubicBezTo>
                    <a:pt x="111721" y="12664"/>
                    <a:pt x="161172" y="15324"/>
                    <a:pt x="209111" y="26576"/>
                  </a:cubicBezTo>
                  <a:cubicBezTo>
                    <a:pt x="228080" y="31638"/>
                    <a:pt x="224974" y="59472"/>
                    <a:pt x="205322" y="60124"/>
                  </a:cubicBezTo>
                  <a:cubicBezTo>
                    <a:pt x="197597" y="60538"/>
                    <a:pt x="189625" y="59379"/>
                    <a:pt x="182035" y="5859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691284" y="879700"/>
              <a:ext cx="282028" cy="4540085"/>
            </a:xfrm>
            <a:custGeom>
              <a:avLst/>
              <a:gdLst/>
              <a:ahLst/>
              <a:cxnLst/>
              <a:rect l="l" t="t" r="r" b="b"/>
              <a:pathLst>
                <a:path w="282028" h="4540085" extrusionOk="0">
                  <a:moveTo>
                    <a:pt x="22732" y="4540076"/>
                  </a:moveTo>
                  <a:cubicBezTo>
                    <a:pt x="10297" y="4539817"/>
                    <a:pt x="-605" y="4528969"/>
                    <a:pt x="26" y="4516330"/>
                  </a:cubicBezTo>
                  <a:cubicBezTo>
                    <a:pt x="4924" y="4417807"/>
                    <a:pt x="10670" y="4319387"/>
                    <a:pt x="15930" y="4220864"/>
                  </a:cubicBezTo>
                  <a:cubicBezTo>
                    <a:pt x="21200" y="4122444"/>
                    <a:pt x="26356" y="4023973"/>
                    <a:pt x="31523" y="3925553"/>
                  </a:cubicBezTo>
                  <a:cubicBezTo>
                    <a:pt x="42115" y="3725080"/>
                    <a:pt x="53277" y="3524711"/>
                    <a:pt x="64024" y="3324238"/>
                  </a:cubicBezTo>
                  <a:cubicBezTo>
                    <a:pt x="74192" y="3134241"/>
                    <a:pt x="84194" y="2944192"/>
                    <a:pt x="94362" y="2754153"/>
                  </a:cubicBezTo>
                  <a:cubicBezTo>
                    <a:pt x="105161" y="2551051"/>
                    <a:pt x="116064" y="2347938"/>
                    <a:pt x="126967" y="2144888"/>
                  </a:cubicBezTo>
                  <a:cubicBezTo>
                    <a:pt x="137082" y="1955947"/>
                    <a:pt x="147613" y="1767057"/>
                    <a:pt x="157884" y="1578116"/>
                  </a:cubicBezTo>
                  <a:cubicBezTo>
                    <a:pt x="168942" y="1374589"/>
                    <a:pt x="179845" y="1171011"/>
                    <a:pt x="190965" y="967474"/>
                  </a:cubicBezTo>
                  <a:cubicBezTo>
                    <a:pt x="201443" y="774641"/>
                    <a:pt x="212512" y="581797"/>
                    <a:pt x="223415" y="389015"/>
                  </a:cubicBezTo>
                  <a:cubicBezTo>
                    <a:pt x="227152" y="323502"/>
                    <a:pt x="230952" y="257999"/>
                    <a:pt x="234845" y="192538"/>
                  </a:cubicBezTo>
                  <a:cubicBezTo>
                    <a:pt x="236688" y="162043"/>
                    <a:pt x="238531" y="131507"/>
                    <a:pt x="240581" y="101012"/>
                  </a:cubicBezTo>
                  <a:cubicBezTo>
                    <a:pt x="241689" y="84315"/>
                    <a:pt x="242797" y="67577"/>
                    <a:pt x="244216" y="50881"/>
                  </a:cubicBezTo>
                  <a:cubicBezTo>
                    <a:pt x="244847" y="43086"/>
                    <a:pt x="245531" y="35292"/>
                    <a:pt x="246214" y="27497"/>
                  </a:cubicBezTo>
                  <a:cubicBezTo>
                    <a:pt x="246742" y="21701"/>
                    <a:pt x="247001" y="15811"/>
                    <a:pt x="248948" y="10780"/>
                  </a:cubicBezTo>
                  <a:cubicBezTo>
                    <a:pt x="251557" y="4393"/>
                    <a:pt x="257748" y="-161"/>
                    <a:pt x="265120" y="4"/>
                  </a:cubicBezTo>
                  <a:cubicBezTo>
                    <a:pt x="273549" y="201"/>
                    <a:pt x="281097" y="7095"/>
                    <a:pt x="281739" y="15511"/>
                  </a:cubicBezTo>
                  <a:cubicBezTo>
                    <a:pt x="282029" y="17767"/>
                    <a:pt x="282029" y="20086"/>
                    <a:pt x="282029" y="22280"/>
                  </a:cubicBezTo>
                  <a:cubicBezTo>
                    <a:pt x="282029" y="28491"/>
                    <a:pt x="281873" y="34650"/>
                    <a:pt x="281770" y="40871"/>
                  </a:cubicBezTo>
                  <a:cubicBezTo>
                    <a:pt x="281511" y="52506"/>
                    <a:pt x="281190" y="64089"/>
                    <a:pt x="280817" y="75734"/>
                  </a:cubicBezTo>
                  <a:cubicBezTo>
                    <a:pt x="280082" y="98849"/>
                    <a:pt x="278922" y="121973"/>
                    <a:pt x="277866" y="145088"/>
                  </a:cubicBezTo>
                  <a:cubicBezTo>
                    <a:pt x="275495" y="196482"/>
                    <a:pt x="273072" y="247876"/>
                    <a:pt x="270546" y="299270"/>
                  </a:cubicBezTo>
                  <a:cubicBezTo>
                    <a:pt x="265959" y="393218"/>
                    <a:pt x="261165" y="487207"/>
                    <a:pt x="256485" y="581207"/>
                  </a:cubicBezTo>
                  <a:cubicBezTo>
                    <a:pt x="246897" y="774040"/>
                    <a:pt x="236574" y="966832"/>
                    <a:pt x="226303" y="1159666"/>
                  </a:cubicBezTo>
                  <a:cubicBezTo>
                    <a:pt x="215556" y="1361195"/>
                    <a:pt x="204808" y="1562775"/>
                    <a:pt x="194227" y="1764355"/>
                  </a:cubicBezTo>
                  <a:cubicBezTo>
                    <a:pt x="184007" y="1959197"/>
                    <a:pt x="173632" y="2153977"/>
                    <a:pt x="163154" y="2348767"/>
                  </a:cubicBezTo>
                  <a:cubicBezTo>
                    <a:pt x="152562" y="2546082"/>
                    <a:pt x="141928" y="2743398"/>
                    <a:pt x="131232" y="2940662"/>
                  </a:cubicBezTo>
                  <a:cubicBezTo>
                    <a:pt x="120330" y="3141083"/>
                    <a:pt x="109530" y="3341452"/>
                    <a:pt x="98835" y="3541873"/>
                  </a:cubicBezTo>
                  <a:cubicBezTo>
                    <a:pt x="88563" y="3735235"/>
                    <a:pt x="78292" y="3928606"/>
                    <a:pt x="67752" y="4122020"/>
                  </a:cubicBezTo>
                  <a:cubicBezTo>
                    <a:pt x="64118" y="4188050"/>
                    <a:pt x="60535" y="4254091"/>
                    <a:pt x="57004" y="4320174"/>
                  </a:cubicBezTo>
                  <a:cubicBezTo>
                    <a:pt x="53474" y="4385946"/>
                    <a:pt x="50264" y="4451718"/>
                    <a:pt x="46474" y="4517438"/>
                  </a:cubicBezTo>
                  <a:cubicBezTo>
                    <a:pt x="45750" y="4529839"/>
                    <a:pt x="35976" y="4540086"/>
                    <a:pt x="23292" y="4540086"/>
                  </a:cubicBezTo>
                  <a:cubicBezTo>
                    <a:pt x="23116" y="4540076"/>
                    <a:pt x="22929" y="4540076"/>
                    <a:pt x="22732" y="45400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1207067" y="5276695"/>
              <a:ext cx="1526848" cy="144551"/>
            </a:xfrm>
            <a:custGeom>
              <a:avLst/>
              <a:gdLst/>
              <a:ahLst/>
              <a:cxnLst/>
              <a:rect l="l" t="t" r="r" b="b"/>
              <a:pathLst>
                <a:path w="1526848" h="144551" extrusionOk="0">
                  <a:moveTo>
                    <a:pt x="1492889" y="144436"/>
                  </a:moveTo>
                  <a:cubicBezTo>
                    <a:pt x="1482618" y="144229"/>
                    <a:pt x="1472295" y="143483"/>
                    <a:pt x="1462024" y="142852"/>
                  </a:cubicBezTo>
                  <a:cubicBezTo>
                    <a:pt x="1442372" y="141693"/>
                    <a:pt x="1422730" y="140430"/>
                    <a:pt x="1403078" y="139167"/>
                  </a:cubicBezTo>
                  <a:cubicBezTo>
                    <a:pt x="1363360" y="136538"/>
                    <a:pt x="1323642" y="133898"/>
                    <a:pt x="1283934" y="130948"/>
                  </a:cubicBezTo>
                  <a:cubicBezTo>
                    <a:pt x="1205451" y="125100"/>
                    <a:pt x="1126864" y="120628"/>
                    <a:pt x="1048380" y="114521"/>
                  </a:cubicBezTo>
                  <a:cubicBezTo>
                    <a:pt x="967267" y="108144"/>
                    <a:pt x="886195" y="101457"/>
                    <a:pt x="805029" y="95454"/>
                  </a:cubicBezTo>
                  <a:cubicBezTo>
                    <a:pt x="726867" y="89657"/>
                    <a:pt x="648694" y="83394"/>
                    <a:pt x="570469" y="77970"/>
                  </a:cubicBezTo>
                  <a:cubicBezTo>
                    <a:pt x="494253" y="72650"/>
                    <a:pt x="418037" y="66864"/>
                    <a:pt x="341862" y="60963"/>
                  </a:cubicBezTo>
                  <a:cubicBezTo>
                    <a:pt x="264963" y="55011"/>
                    <a:pt x="188001" y="49805"/>
                    <a:pt x="111050" y="44484"/>
                  </a:cubicBezTo>
                  <a:cubicBezTo>
                    <a:pt x="79657" y="42321"/>
                    <a:pt x="48160" y="40644"/>
                    <a:pt x="16818" y="37745"/>
                  </a:cubicBezTo>
                  <a:cubicBezTo>
                    <a:pt x="6547" y="36793"/>
                    <a:pt x="-1043" y="26845"/>
                    <a:pt x="117" y="16732"/>
                  </a:cubicBezTo>
                  <a:cubicBezTo>
                    <a:pt x="1329" y="5988"/>
                    <a:pt x="10813" y="-544"/>
                    <a:pt x="21136" y="36"/>
                  </a:cubicBezTo>
                  <a:cubicBezTo>
                    <a:pt x="58638" y="2034"/>
                    <a:pt x="96089" y="5667"/>
                    <a:pt x="133539" y="8410"/>
                  </a:cubicBezTo>
                  <a:cubicBezTo>
                    <a:pt x="171621" y="11257"/>
                    <a:pt x="209652" y="14155"/>
                    <a:pt x="247734" y="17043"/>
                  </a:cubicBezTo>
                  <a:cubicBezTo>
                    <a:pt x="323474" y="22891"/>
                    <a:pt x="399327" y="27787"/>
                    <a:pt x="475129" y="33160"/>
                  </a:cubicBezTo>
                  <a:cubicBezTo>
                    <a:pt x="553292" y="38636"/>
                    <a:pt x="631413" y="44639"/>
                    <a:pt x="709575" y="50115"/>
                  </a:cubicBezTo>
                  <a:cubicBezTo>
                    <a:pt x="789270" y="55694"/>
                    <a:pt x="868914" y="61543"/>
                    <a:pt x="948660" y="66698"/>
                  </a:cubicBezTo>
                  <a:cubicBezTo>
                    <a:pt x="1029619" y="71967"/>
                    <a:pt x="1110525" y="77598"/>
                    <a:pt x="1191380" y="84233"/>
                  </a:cubicBezTo>
                  <a:cubicBezTo>
                    <a:pt x="1269180" y="90547"/>
                    <a:pt x="1347032" y="95764"/>
                    <a:pt x="1424832" y="102089"/>
                  </a:cubicBezTo>
                  <a:cubicBezTo>
                    <a:pt x="1443376" y="103559"/>
                    <a:pt x="1461910" y="105143"/>
                    <a:pt x="1480402" y="106830"/>
                  </a:cubicBezTo>
                  <a:cubicBezTo>
                    <a:pt x="1489307" y="107616"/>
                    <a:pt x="1498201" y="108569"/>
                    <a:pt x="1507002" y="109935"/>
                  </a:cubicBezTo>
                  <a:cubicBezTo>
                    <a:pt x="1512375" y="110773"/>
                    <a:pt x="1517646" y="111467"/>
                    <a:pt x="1521746" y="115411"/>
                  </a:cubicBezTo>
                  <a:cubicBezTo>
                    <a:pt x="1528010" y="121311"/>
                    <a:pt x="1528279" y="130368"/>
                    <a:pt x="1523796" y="137366"/>
                  </a:cubicBezTo>
                  <a:cubicBezTo>
                    <a:pt x="1520317" y="142894"/>
                    <a:pt x="1513680" y="144425"/>
                    <a:pt x="1507623" y="144529"/>
                  </a:cubicBezTo>
                  <a:cubicBezTo>
                    <a:pt x="1506308" y="144539"/>
                    <a:pt x="1504993" y="144550"/>
                    <a:pt x="1503678" y="144550"/>
                  </a:cubicBezTo>
                  <a:cubicBezTo>
                    <a:pt x="1500085" y="144560"/>
                    <a:pt x="1496472" y="144519"/>
                    <a:pt x="1492889" y="14443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6" name="Google Shape;106;p4"/>
            <p:cNvGrpSpPr/>
            <p:nvPr/>
          </p:nvGrpSpPr>
          <p:grpSpPr>
            <a:xfrm>
              <a:off x="211354" y="4192363"/>
              <a:ext cx="2156672" cy="711557"/>
              <a:chOff x="211354" y="4192363"/>
              <a:chExt cx="2156672" cy="711557"/>
            </a:xfrm>
          </p:grpSpPr>
          <p:sp>
            <p:nvSpPr>
              <p:cNvPr id="107" name="Google Shape;107;p4"/>
              <p:cNvSpPr/>
              <p:nvPr/>
            </p:nvSpPr>
            <p:spPr>
              <a:xfrm>
                <a:off x="211354" y="4192363"/>
                <a:ext cx="2156672" cy="134660"/>
              </a:xfrm>
              <a:custGeom>
                <a:avLst/>
                <a:gdLst/>
                <a:ahLst/>
                <a:cxnLst/>
                <a:rect l="l" t="t" r="r" b="b"/>
                <a:pathLst>
                  <a:path w="2156672" h="134660" extrusionOk="0">
                    <a:moveTo>
                      <a:pt x="2138470" y="89509"/>
                    </a:moveTo>
                    <a:cubicBezTo>
                      <a:pt x="2135798" y="89074"/>
                      <a:pt x="2133127" y="88701"/>
                      <a:pt x="2130435" y="88329"/>
                    </a:cubicBezTo>
                    <a:cubicBezTo>
                      <a:pt x="2111953" y="85648"/>
                      <a:pt x="2093575" y="82718"/>
                      <a:pt x="2075052" y="80721"/>
                    </a:cubicBezTo>
                    <a:cubicBezTo>
                      <a:pt x="2065463" y="79665"/>
                      <a:pt x="2055824" y="79033"/>
                      <a:pt x="2046133" y="78619"/>
                    </a:cubicBezTo>
                    <a:cubicBezTo>
                      <a:pt x="2036814" y="78215"/>
                      <a:pt x="2027537" y="77957"/>
                      <a:pt x="2018270" y="76870"/>
                    </a:cubicBezTo>
                    <a:cubicBezTo>
                      <a:pt x="2011198" y="75721"/>
                      <a:pt x="2004168" y="74458"/>
                      <a:pt x="1997044" y="73775"/>
                    </a:cubicBezTo>
                    <a:cubicBezTo>
                      <a:pt x="1989827" y="73092"/>
                      <a:pt x="1982611" y="72357"/>
                      <a:pt x="1975394" y="71560"/>
                    </a:cubicBezTo>
                    <a:cubicBezTo>
                      <a:pt x="1964967" y="70452"/>
                      <a:pt x="1954582" y="69344"/>
                      <a:pt x="1944156" y="68609"/>
                    </a:cubicBezTo>
                    <a:cubicBezTo>
                      <a:pt x="1933253" y="67823"/>
                      <a:pt x="1922402" y="66239"/>
                      <a:pt x="1911447" y="65928"/>
                    </a:cubicBezTo>
                    <a:cubicBezTo>
                      <a:pt x="1889538" y="65349"/>
                      <a:pt x="1867567" y="64976"/>
                      <a:pt x="1845658" y="64397"/>
                    </a:cubicBezTo>
                    <a:cubicBezTo>
                      <a:pt x="1798723" y="63082"/>
                      <a:pt x="1751799" y="61498"/>
                      <a:pt x="1704864" y="59656"/>
                    </a:cubicBezTo>
                    <a:cubicBezTo>
                      <a:pt x="1612216" y="56022"/>
                      <a:pt x="1519506" y="53652"/>
                      <a:pt x="1426796" y="49594"/>
                    </a:cubicBezTo>
                    <a:cubicBezTo>
                      <a:pt x="1334728" y="45536"/>
                      <a:pt x="1242649" y="41645"/>
                      <a:pt x="1150530" y="37959"/>
                    </a:cubicBezTo>
                    <a:cubicBezTo>
                      <a:pt x="1053554" y="34067"/>
                      <a:pt x="956588" y="30796"/>
                      <a:pt x="859561" y="27639"/>
                    </a:cubicBezTo>
                    <a:cubicBezTo>
                      <a:pt x="770019" y="24741"/>
                      <a:pt x="680519" y="21429"/>
                      <a:pt x="590977" y="18427"/>
                    </a:cubicBezTo>
                    <a:cubicBezTo>
                      <a:pt x="496848" y="15373"/>
                      <a:pt x="402772" y="12371"/>
                      <a:pt x="308757" y="7786"/>
                    </a:cubicBezTo>
                    <a:cubicBezTo>
                      <a:pt x="261087" y="5467"/>
                      <a:pt x="213469" y="2889"/>
                      <a:pt x="165799" y="1047"/>
                    </a:cubicBezTo>
                    <a:cubicBezTo>
                      <a:pt x="143041" y="157"/>
                      <a:pt x="120179" y="312"/>
                      <a:pt x="97483" y="208"/>
                    </a:cubicBezTo>
                    <a:cubicBezTo>
                      <a:pt x="86259" y="157"/>
                      <a:pt x="75098" y="-112"/>
                      <a:pt x="63874" y="53"/>
                    </a:cubicBezTo>
                    <a:cubicBezTo>
                      <a:pt x="56709" y="157"/>
                      <a:pt x="49544" y="260"/>
                      <a:pt x="42379" y="374"/>
                    </a:cubicBezTo>
                    <a:cubicBezTo>
                      <a:pt x="31631" y="529"/>
                      <a:pt x="19672" y="1005"/>
                      <a:pt x="9929" y="5798"/>
                    </a:cubicBezTo>
                    <a:cubicBezTo>
                      <a:pt x="921" y="10218"/>
                      <a:pt x="-3345" y="23074"/>
                      <a:pt x="3085" y="31438"/>
                    </a:cubicBezTo>
                    <a:cubicBezTo>
                      <a:pt x="3085" y="31438"/>
                      <a:pt x="3085" y="31438"/>
                      <a:pt x="3085" y="31490"/>
                    </a:cubicBezTo>
                    <a:cubicBezTo>
                      <a:pt x="4027" y="32711"/>
                      <a:pt x="5063" y="33808"/>
                      <a:pt x="6181" y="34781"/>
                    </a:cubicBezTo>
                    <a:cubicBezTo>
                      <a:pt x="6150" y="34813"/>
                      <a:pt x="6119" y="34833"/>
                      <a:pt x="6088" y="34854"/>
                    </a:cubicBezTo>
                    <a:cubicBezTo>
                      <a:pt x="8832" y="37380"/>
                      <a:pt x="12621" y="38912"/>
                      <a:pt x="16359" y="39170"/>
                    </a:cubicBezTo>
                    <a:cubicBezTo>
                      <a:pt x="19207" y="39377"/>
                      <a:pt x="21940" y="38694"/>
                      <a:pt x="24787" y="38643"/>
                    </a:cubicBezTo>
                    <a:cubicBezTo>
                      <a:pt x="27914" y="38560"/>
                      <a:pt x="31052" y="38467"/>
                      <a:pt x="34209" y="38446"/>
                    </a:cubicBezTo>
                    <a:cubicBezTo>
                      <a:pt x="56440" y="38829"/>
                      <a:pt x="78618" y="40071"/>
                      <a:pt x="100796" y="41065"/>
                    </a:cubicBezTo>
                    <a:cubicBezTo>
                      <a:pt x="122447" y="42017"/>
                      <a:pt x="144149" y="42856"/>
                      <a:pt x="165799" y="44274"/>
                    </a:cubicBezTo>
                    <a:cubicBezTo>
                      <a:pt x="212102" y="47275"/>
                      <a:pt x="258343" y="50174"/>
                      <a:pt x="304646" y="52751"/>
                    </a:cubicBezTo>
                    <a:cubicBezTo>
                      <a:pt x="398620" y="57917"/>
                      <a:pt x="492800" y="60649"/>
                      <a:pt x="586866" y="63858"/>
                    </a:cubicBezTo>
                    <a:cubicBezTo>
                      <a:pt x="675942" y="66964"/>
                      <a:pt x="765007" y="70235"/>
                      <a:pt x="854083" y="73071"/>
                    </a:cubicBezTo>
                    <a:cubicBezTo>
                      <a:pt x="951059" y="76176"/>
                      <a:pt x="1048076" y="79230"/>
                      <a:pt x="1145052" y="82863"/>
                    </a:cubicBezTo>
                    <a:cubicBezTo>
                      <a:pt x="1237762" y="86341"/>
                      <a:pt x="1330462" y="90285"/>
                      <a:pt x="1423172" y="94022"/>
                    </a:cubicBezTo>
                    <a:cubicBezTo>
                      <a:pt x="1515188" y="97707"/>
                      <a:pt x="1607267" y="100657"/>
                      <a:pt x="1699335" y="104239"/>
                    </a:cubicBezTo>
                    <a:cubicBezTo>
                      <a:pt x="1746321" y="106029"/>
                      <a:pt x="1793256" y="107613"/>
                      <a:pt x="1840232" y="108503"/>
                    </a:cubicBezTo>
                    <a:cubicBezTo>
                      <a:pt x="1862670" y="108980"/>
                      <a:pt x="1885055" y="109393"/>
                      <a:pt x="1907492" y="110035"/>
                    </a:cubicBezTo>
                    <a:cubicBezTo>
                      <a:pt x="1927651" y="110635"/>
                      <a:pt x="1947759" y="113896"/>
                      <a:pt x="1967732" y="116805"/>
                    </a:cubicBezTo>
                    <a:lnTo>
                      <a:pt x="1967991" y="116846"/>
                    </a:lnTo>
                    <a:cubicBezTo>
                      <a:pt x="1968809" y="116960"/>
                      <a:pt x="1969627" y="117084"/>
                      <a:pt x="1970434" y="117198"/>
                    </a:cubicBezTo>
                    <a:cubicBezTo>
                      <a:pt x="1971884" y="117364"/>
                      <a:pt x="1974586" y="117757"/>
                      <a:pt x="1977278" y="118151"/>
                    </a:cubicBezTo>
                    <a:cubicBezTo>
                      <a:pt x="1988161" y="119765"/>
                      <a:pt x="1999446" y="121453"/>
                      <a:pt x="2010836" y="122622"/>
                    </a:cubicBezTo>
                    <a:cubicBezTo>
                      <a:pt x="2022691" y="123834"/>
                      <a:pt x="2034536" y="124310"/>
                      <a:pt x="2046392" y="125096"/>
                    </a:cubicBezTo>
                    <a:cubicBezTo>
                      <a:pt x="2069584" y="126607"/>
                      <a:pt x="2092726" y="128947"/>
                      <a:pt x="2115712" y="132208"/>
                    </a:cubicBezTo>
                    <a:cubicBezTo>
                      <a:pt x="2120164" y="132870"/>
                      <a:pt x="2124647" y="133584"/>
                      <a:pt x="2129089" y="134309"/>
                    </a:cubicBezTo>
                    <a:cubicBezTo>
                      <a:pt x="2130497" y="134547"/>
                      <a:pt x="2131895" y="134661"/>
                      <a:pt x="2133293" y="134661"/>
                    </a:cubicBezTo>
                    <a:cubicBezTo>
                      <a:pt x="2144071" y="134661"/>
                      <a:pt x="2153887" y="127767"/>
                      <a:pt x="2156217" y="116619"/>
                    </a:cubicBezTo>
                    <a:cubicBezTo>
                      <a:pt x="2158692" y="104880"/>
                      <a:pt x="2150843" y="91403"/>
                      <a:pt x="2138470" y="895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221410" y="4488198"/>
                <a:ext cx="2115977" cy="125038"/>
              </a:xfrm>
              <a:custGeom>
                <a:avLst/>
                <a:gdLst/>
                <a:ahLst/>
                <a:cxnLst/>
                <a:rect l="l" t="t" r="r" b="b"/>
                <a:pathLst>
                  <a:path w="2115977" h="125038" extrusionOk="0">
                    <a:moveTo>
                      <a:pt x="2094028" y="78117"/>
                    </a:moveTo>
                    <a:cubicBezTo>
                      <a:pt x="2037247" y="75436"/>
                      <a:pt x="1980413" y="73697"/>
                      <a:pt x="1923632" y="71533"/>
                    </a:cubicBezTo>
                    <a:cubicBezTo>
                      <a:pt x="1836296" y="68221"/>
                      <a:pt x="1748970" y="63635"/>
                      <a:pt x="1661633" y="60261"/>
                    </a:cubicBezTo>
                    <a:cubicBezTo>
                      <a:pt x="1571926" y="56783"/>
                      <a:pt x="1482177" y="53367"/>
                      <a:pt x="1392470" y="49837"/>
                    </a:cubicBezTo>
                    <a:cubicBezTo>
                      <a:pt x="1299926" y="46152"/>
                      <a:pt x="1207319" y="42467"/>
                      <a:pt x="1114775" y="38513"/>
                    </a:cubicBezTo>
                    <a:cubicBezTo>
                      <a:pt x="1022013" y="34507"/>
                      <a:pt x="929262" y="30511"/>
                      <a:pt x="836448" y="26826"/>
                    </a:cubicBezTo>
                    <a:cubicBezTo>
                      <a:pt x="743158" y="23141"/>
                      <a:pt x="649879" y="19715"/>
                      <a:pt x="556589" y="16133"/>
                    </a:cubicBezTo>
                    <a:cubicBezTo>
                      <a:pt x="468414" y="12759"/>
                      <a:pt x="380291" y="9550"/>
                      <a:pt x="292116" y="6755"/>
                    </a:cubicBezTo>
                    <a:cubicBezTo>
                      <a:pt x="243814" y="5171"/>
                      <a:pt x="195513" y="3598"/>
                      <a:pt x="147211" y="2387"/>
                    </a:cubicBezTo>
                    <a:cubicBezTo>
                      <a:pt x="125250" y="1807"/>
                      <a:pt x="103227" y="1124"/>
                      <a:pt x="81266" y="803"/>
                    </a:cubicBezTo>
                    <a:cubicBezTo>
                      <a:pt x="69732" y="596"/>
                      <a:pt x="58198" y="379"/>
                      <a:pt x="46663" y="275"/>
                    </a:cubicBezTo>
                    <a:cubicBezTo>
                      <a:pt x="40917" y="224"/>
                      <a:pt x="35129" y="172"/>
                      <a:pt x="29382" y="120"/>
                    </a:cubicBezTo>
                    <a:cubicBezTo>
                      <a:pt x="24329" y="120"/>
                      <a:pt x="18738" y="-408"/>
                      <a:pt x="13789" y="751"/>
                    </a:cubicBezTo>
                    <a:cubicBezTo>
                      <a:pt x="6251" y="2594"/>
                      <a:pt x="515" y="8649"/>
                      <a:pt x="39" y="16496"/>
                    </a:cubicBezTo>
                    <a:cubicBezTo>
                      <a:pt x="-489" y="24186"/>
                      <a:pt x="4408" y="31557"/>
                      <a:pt x="11729" y="33927"/>
                    </a:cubicBezTo>
                    <a:cubicBezTo>
                      <a:pt x="18417" y="36142"/>
                      <a:pt x="26214" y="35925"/>
                      <a:pt x="33224" y="36453"/>
                    </a:cubicBezTo>
                    <a:cubicBezTo>
                      <a:pt x="40492" y="36981"/>
                      <a:pt x="47761" y="37509"/>
                      <a:pt x="55029" y="38037"/>
                    </a:cubicBezTo>
                    <a:cubicBezTo>
                      <a:pt x="68407" y="38989"/>
                      <a:pt x="81784" y="39724"/>
                      <a:pt x="95161" y="40459"/>
                    </a:cubicBezTo>
                    <a:cubicBezTo>
                      <a:pt x="122765" y="42042"/>
                      <a:pt x="150359" y="43719"/>
                      <a:pt x="178014" y="45148"/>
                    </a:cubicBezTo>
                    <a:cubicBezTo>
                      <a:pt x="271874" y="49940"/>
                      <a:pt x="365795" y="54205"/>
                      <a:pt x="459717" y="58470"/>
                    </a:cubicBezTo>
                    <a:cubicBezTo>
                      <a:pt x="548316" y="62579"/>
                      <a:pt x="636967" y="66109"/>
                      <a:pt x="725608" y="70053"/>
                    </a:cubicBezTo>
                    <a:cubicBezTo>
                      <a:pt x="816051" y="74111"/>
                      <a:pt x="906545" y="77640"/>
                      <a:pt x="996977" y="81056"/>
                    </a:cubicBezTo>
                    <a:cubicBezTo>
                      <a:pt x="1092472" y="84689"/>
                      <a:pt x="1188019" y="88323"/>
                      <a:pt x="1283525" y="92215"/>
                    </a:cubicBezTo>
                    <a:cubicBezTo>
                      <a:pt x="1375013" y="95900"/>
                      <a:pt x="1466512" y="99803"/>
                      <a:pt x="1558010" y="103694"/>
                    </a:cubicBezTo>
                    <a:cubicBezTo>
                      <a:pt x="1645709" y="107380"/>
                      <a:pt x="1733408" y="111013"/>
                      <a:pt x="1821117" y="114066"/>
                    </a:cubicBezTo>
                    <a:cubicBezTo>
                      <a:pt x="1865256" y="115650"/>
                      <a:pt x="1909395" y="117327"/>
                      <a:pt x="1953534" y="119232"/>
                    </a:cubicBezTo>
                    <a:cubicBezTo>
                      <a:pt x="1999309" y="121229"/>
                      <a:pt x="2045137" y="123497"/>
                      <a:pt x="2090963" y="125028"/>
                    </a:cubicBezTo>
                    <a:cubicBezTo>
                      <a:pt x="2091243" y="125039"/>
                      <a:pt x="2091522" y="125039"/>
                      <a:pt x="2091802" y="125039"/>
                    </a:cubicBezTo>
                    <a:cubicBezTo>
                      <a:pt x="2104258" y="125039"/>
                      <a:pt x="2115109" y="115888"/>
                      <a:pt x="2115927" y="103115"/>
                    </a:cubicBezTo>
                    <a:cubicBezTo>
                      <a:pt x="2116776" y="90486"/>
                      <a:pt x="2106826" y="78748"/>
                      <a:pt x="2094028" y="781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220812" y="4789013"/>
                <a:ext cx="2056892" cy="114907"/>
              </a:xfrm>
              <a:custGeom>
                <a:avLst/>
                <a:gdLst/>
                <a:ahLst/>
                <a:cxnLst/>
                <a:rect l="l" t="t" r="r" b="b"/>
                <a:pathLst>
                  <a:path w="2056892" h="114907" extrusionOk="0">
                    <a:moveTo>
                      <a:pt x="2031829" y="67054"/>
                    </a:moveTo>
                    <a:cubicBezTo>
                      <a:pt x="2027159" y="67012"/>
                      <a:pt x="2022531" y="67002"/>
                      <a:pt x="2017882" y="66929"/>
                    </a:cubicBezTo>
                    <a:cubicBezTo>
                      <a:pt x="2001357" y="66505"/>
                      <a:pt x="1984832" y="65832"/>
                      <a:pt x="1968307" y="65097"/>
                    </a:cubicBezTo>
                    <a:cubicBezTo>
                      <a:pt x="1878289" y="61360"/>
                      <a:pt x="1788271" y="58255"/>
                      <a:pt x="1698201" y="54984"/>
                    </a:cubicBezTo>
                    <a:cubicBezTo>
                      <a:pt x="1601702" y="51454"/>
                      <a:pt x="1505202" y="48028"/>
                      <a:pt x="1408651" y="44560"/>
                    </a:cubicBezTo>
                    <a:cubicBezTo>
                      <a:pt x="1320424" y="41403"/>
                      <a:pt x="1232197" y="38298"/>
                      <a:pt x="1143971" y="35130"/>
                    </a:cubicBezTo>
                    <a:cubicBezTo>
                      <a:pt x="1049003" y="31756"/>
                      <a:pt x="954026" y="28392"/>
                      <a:pt x="859059" y="25017"/>
                    </a:cubicBezTo>
                    <a:cubicBezTo>
                      <a:pt x="760085" y="21487"/>
                      <a:pt x="661162" y="18009"/>
                      <a:pt x="562240" y="14542"/>
                    </a:cubicBezTo>
                    <a:cubicBezTo>
                      <a:pt x="473485" y="11488"/>
                      <a:pt x="384730" y="8331"/>
                      <a:pt x="295924" y="5960"/>
                    </a:cubicBezTo>
                    <a:cubicBezTo>
                      <a:pt x="248678" y="4698"/>
                      <a:pt x="201433" y="3435"/>
                      <a:pt x="154177" y="2431"/>
                    </a:cubicBezTo>
                    <a:cubicBezTo>
                      <a:pt x="128530" y="1851"/>
                      <a:pt x="102924" y="1323"/>
                      <a:pt x="77277" y="847"/>
                    </a:cubicBezTo>
                    <a:cubicBezTo>
                      <a:pt x="65950" y="588"/>
                      <a:pt x="54571" y="423"/>
                      <a:pt x="43254" y="216"/>
                    </a:cubicBezTo>
                    <a:cubicBezTo>
                      <a:pt x="37570" y="112"/>
                      <a:pt x="31823" y="-105"/>
                      <a:pt x="26139" y="60"/>
                    </a:cubicBezTo>
                    <a:cubicBezTo>
                      <a:pt x="21697" y="216"/>
                      <a:pt x="17504" y="288"/>
                      <a:pt x="13486" y="1644"/>
                    </a:cubicBezTo>
                    <a:cubicBezTo>
                      <a:pt x="13486" y="1644"/>
                      <a:pt x="13497" y="1644"/>
                      <a:pt x="13497" y="1634"/>
                    </a:cubicBezTo>
                    <a:cubicBezTo>
                      <a:pt x="13424" y="1654"/>
                      <a:pt x="13362" y="1685"/>
                      <a:pt x="13300" y="1706"/>
                    </a:cubicBezTo>
                    <a:cubicBezTo>
                      <a:pt x="13300" y="1706"/>
                      <a:pt x="13290" y="1706"/>
                      <a:pt x="13290" y="1706"/>
                    </a:cubicBezTo>
                    <a:cubicBezTo>
                      <a:pt x="13279" y="1706"/>
                      <a:pt x="13258" y="1716"/>
                      <a:pt x="13248" y="1716"/>
                    </a:cubicBezTo>
                    <a:cubicBezTo>
                      <a:pt x="13248" y="1716"/>
                      <a:pt x="13258" y="1716"/>
                      <a:pt x="13258" y="1716"/>
                    </a:cubicBezTo>
                    <a:cubicBezTo>
                      <a:pt x="13196" y="1737"/>
                      <a:pt x="13145" y="1758"/>
                      <a:pt x="13082" y="1779"/>
                    </a:cubicBezTo>
                    <a:cubicBezTo>
                      <a:pt x="6104" y="3901"/>
                      <a:pt x="699" y="9708"/>
                      <a:pt x="57" y="17595"/>
                    </a:cubicBezTo>
                    <a:cubicBezTo>
                      <a:pt x="-657" y="26177"/>
                      <a:pt x="5410" y="35058"/>
                      <a:pt x="13952" y="36942"/>
                    </a:cubicBezTo>
                    <a:cubicBezTo>
                      <a:pt x="17731" y="38194"/>
                      <a:pt x="21925" y="38463"/>
                      <a:pt x="25766" y="38712"/>
                    </a:cubicBezTo>
                    <a:cubicBezTo>
                      <a:pt x="31347" y="39084"/>
                      <a:pt x="36938" y="39447"/>
                      <a:pt x="42519" y="39768"/>
                    </a:cubicBezTo>
                    <a:cubicBezTo>
                      <a:pt x="53525" y="40347"/>
                      <a:pt x="64480" y="40979"/>
                      <a:pt x="75445" y="41558"/>
                    </a:cubicBezTo>
                    <a:cubicBezTo>
                      <a:pt x="167834" y="46351"/>
                      <a:pt x="260223" y="50771"/>
                      <a:pt x="352664" y="54508"/>
                    </a:cubicBezTo>
                    <a:cubicBezTo>
                      <a:pt x="450582" y="58462"/>
                      <a:pt x="548552" y="61930"/>
                      <a:pt x="646532" y="65511"/>
                    </a:cubicBezTo>
                    <a:cubicBezTo>
                      <a:pt x="733071" y="68668"/>
                      <a:pt x="819672" y="71774"/>
                      <a:pt x="906211" y="74889"/>
                    </a:cubicBezTo>
                    <a:cubicBezTo>
                      <a:pt x="1002866" y="78367"/>
                      <a:pt x="1099521" y="81845"/>
                      <a:pt x="1196124" y="85262"/>
                    </a:cubicBezTo>
                    <a:cubicBezTo>
                      <a:pt x="1287933" y="88522"/>
                      <a:pt x="1379691" y="91845"/>
                      <a:pt x="1471448" y="95106"/>
                    </a:cubicBezTo>
                    <a:cubicBezTo>
                      <a:pt x="1568942" y="98584"/>
                      <a:pt x="1666497" y="101999"/>
                      <a:pt x="1764053" y="105374"/>
                    </a:cubicBezTo>
                    <a:cubicBezTo>
                      <a:pt x="1809145" y="106958"/>
                      <a:pt x="1854226" y="108479"/>
                      <a:pt x="1899318" y="110063"/>
                    </a:cubicBezTo>
                    <a:cubicBezTo>
                      <a:pt x="1943198" y="111595"/>
                      <a:pt x="1987120" y="112164"/>
                      <a:pt x="2030949" y="114856"/>
                    </a:cubicBezTo>
                    <a:cubicBezTo>
                      <a:pt x="2031477" y="114887"/>
                      <a:pt x="2031994" y="114907"/>
                      <a:pt x="2032512" y="114907"/>
                    </a:cubicBezTo>
                    <a:cubicBezTo>
                      <a:pt x="2046066" y="114907"/>
                      <a:pt x="2057528" y="103790"/>
                      <a:pt x="2056865" y="89847"/>
                    </a:cubicBezTo>
                    <a:cubicBezTo>
                      <a:pt x="2056223" y="76266"/>
                      <a:pt x="2044844" y="67209"/>
                      <a:pt x="2031829" y="670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" name="Google Shape;110;p4"/>
            <p:cNvSpPr/>
            <p:nvPr/>
          </p:nvSpPr>
          <p:spPr>
            <a:xfrm>
              <a:off x="-85712" y="620062"/>
              <a:ext cx="245993" cy="4608691"/>
            </a:xfrm>
            <a:custGeom>
              <a:avLst/>
              <a:gdLst/>
              <a:ahLst/>
              <a:cxnLst/>
              <a:rect l="l" t="t" r="r" b="b"/>
              <a:pathLst>
                <a:path w="245993" h="4608691" extrusionOk="0">
                  <a:moveTo>
                    <a:pt x="22157" y="4608598"/>
                  </a:moveTo>
                  <a:cubicBezTo>
                    <a:pt x="8676" y="4607491"/>
                    <a:pt x="-601" y="4595700"/>
                    <a:pt x="30" y="4582534"/>
                  </a:cubicBezTo>
                  <a:cubicBezTo>
                    <a:pt x="8780" y="4389907"/>
                    <a:pt x="17259" y="4197281"/>
                    <a:pt x="25843" y="4004602"/>
                  </a:cubicBezTo>
                  <a:cubicBezTo>
                    <a:pt x="34530" y="3811448"/>
                    <a:pt x="43176" y="3618241"/>
                    <a:pt x="51811" y="3425087"/>
                  </a:cubicBezTo>
                  <a:cubicBezTo>
                    <a:pt x="60922" y="3221292"/>
                    <a:pt x="70034" y="3017507"/>
                    <a:pt x="79146" y="2813659"/>
                  </a:cubicBezTo>
                  <a:cubicBezTo>
                    <a:pt x="88050" y="2614874"/>
                    <a:pt x="96954" y="2416078"/>
                    <a:pt x="105849" y="2217292"/>
                  </a:cubicBezTo>
                  <a:cubicBezTo>
                    <a:pt x="115012" y="2012451"/>
                    <a:pt x="124175" y="1807600"/>
                    <a:pt x="133504" y="1602759"/>
                  </a:cubicBezTo>
                  <a:cubicBezTo>
                    <a:pt x="142357" y="1408238"/>
                    <a:pt x="151520" y="1213769"/>
                    <a:pt x="160632" y="1019341"/>
                  </a:cubicBezTo>
                  <a:cubicBezTo>
                    <a:pt x="169847" y="822554"/>
                    <a:pt x="178700" y="625766"/>
                    <a:pt x="187915" y="428978"/>
                  </a:cubicBezTo>
                  <a:cubicBezTo>
                    <a:pt x="191445" y="354149"/>
                    <a:pt x="195183" y="279320"/>
                    <a:pt x="199025" y="204490"/>
                  </a:cubicBezTo>
                  <a:cubicBezTo>
                    <a:pt x="200868" y="168582"/>
                    <a:pt x="202866" y="132663"/>
                    <a:pt x="204875" y="96754"/>
                  </a:cubicBezTo>
                  <a:cubicBezTo>
                    <a:pt x="205827" y="79530"/>
                    <a:pt x="206925" y="62368"/>
                    <a:pt x="208250" y="45153"/>
                  </a:cubicBezTo>
                  <a:cubicBezTo>
                    <a:pt x="208933" y="36986"/>
                    <a:pt x="209782" y="28830"/>
                    <a:pt x="210673" y="20662"/>
                  </a:cubicBezTo>
                  <a:cubicBezTo>
                    <a:pt x="211304" y="15187"/>
                    <a:pt x="212257" y="9762"/>
                    <a:pt x="215995" y="5498"/>
                  </a:cubicBezTo>
                  <a:cubicBezTo>
                    <a:pt x="223419" y="-2980"/>
                    <a:pt x="236113" y="-1137"/>
                    <a:pt x="242387" y="7496"/>
                  </a:cubicBezTo>
                  <a:cubicBezTo>
                    <a:pt x="246446" y="13023"/>
                    <a:pt x="245701" y="21025"/>
                    <a:pt x="245866" y="27505"/>
                  </a:cubicBezTo>
                  <a:cubicBezTo>
                    <a:pt x="246073" y="38777"/>
                    <a:pt x="246021" y="50039"/>
                    <a:pt x="245763" y="61312"/>
                  </a:cubicBezTo>
                  <a:cubicBezTo>
                    <a:pt x="245235" y="84643"/>
                    <a:pt x="244448" y="107913"/>
                    <a:pt x="243661" y="131245"/>
                  </a:cubicBezTo>
                  <a:cubicBezTo>
                    <a:pt x="241870" y="181428"/>
                    <a:pt x="239975" y="231662"/>
                    <a:pt x="238028" y="281907"/>
                  </a:cubicBezTo>
                  <a:cubicBezTo>
                    <a:pt x="234342" y="377481"/>
                    <a:pt x="230180" y="473064"/>
                    <a:pt x="226018" y="568637"/>
                  </a:cubicBezTo>
                  <a:cubicBezTo>
                    <a:pt x="217486" y="765270"/>
                    <a:pt x="209058" y="961954"/>
                    <a:pt x="200629" y="1158628"/>
                  </a:cubicBezTo>
                  <a:cubicBezTo>
                    <a:pt x="192046" y="1360001"/>
                    <a:pt x="183297" y="1561416"/>
                    <a:pt x="174403" y="1762789"/>
                  </a:cubicBezTo>
                  <a:cubicBezTo>
                    <a:pt x="165664" y="1960736"/>
                    <a:pt x="156811" y="2158683"/>
                    <a:pt x="147958" y="2356630"/>
                  </a:cubicBezTo>
                  <a:cubicBezTo>
                    <a:pt x="138899" y="2558687"/>
                    <a:pt x="129891" y="2760681"/>
                    <a:pt x="120831" y="2962738"/>
                  </a:cubicBezTo>
                  <a:cubicBezTo>
                    <a:pt x="111771" y="3165322"/>
                    <a:pt x="102711" y="3367844"/>
                    <a:pt x="93652" y="3570429"/>
                  </a:cubicBezTo>
                  <a:cubicBezTo>
                    <a:pt x="84913" y="3766482"/>
                    <a:pt x="76060" y="3962535"/>
                    <a:pt x="67311" y="4158639"/>
                  </a:cubicBezTo>
                  <a:cubicBezTo>
                    <a:pt x="60995" y="4301238"/>
                    <a:pt x="54513" y="4443837"/>
                    <a:pt x="48187" y="4586498"/>
                  </a:cubicBezTo>
                  <a:cubicBezTo>
                    <a:pt x="47638" y="4598982"/>
                    <a:pt x="36114" y="4608691"/>
                    <a:pt x="24010" y="4608691"/>
                  </a:cubicBezTo>
                  <a:cubicBezTo>
                    <a:pt x="23389" y="4608670"/>
                    <a:pt x="22768" y="4608650"/>
                    <a:pt x="22157" y="460859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418148" y="1226877"/>
              <a:ext cx="2075113" cy="697992"/>
            </a:xfrm>
            <a:custGeom>
              <a:avLst/>
              <a:gdLst/>
              <a:ahLst/>
              <a:cxnLst/>
              <a:rect l="l" t="t" r="r" b="b"/>
              <a:pathLst>
                <a:path w="2075113" h="697992" extrusionOk="0">
                  <a:moveTo>
                    <a:pt x="2020803" y="154376"/>
                  </a:moveTo>
                  <a:cubicBezTo>
                    <a:pt x="1920245" y="145215"/>
                    <a:pt x="1819593" y="135154"/>
                    <a:pt x="1719190" y="124202"/>
                  </a:cubicBezTo>
                  <a:cubicBezTo>
                    <a:pt x="1492540" y="100032"/>
                    <a:pt x="1264886" y="87817"/>
                    <a:pt x="1037967" y="67177"/>
                  </a:cubicBezTo>
                  <a:cubicBezTo>
                    <a:pt x="829851" y="45595"/>
                    <a:pt x="621725" y="22729"/>
                    <a:pt x="412521" y="16984"/>
                  </a:cubicBezTo>
                  <a:cubicBezTo>
                    <a:pt x="391130" y="15835"/>
                    <a:pt x="369739" y="14727"/>
                    <a:pt x="348357" y="13516"/>
                  </a:cubicBezTo>
                  <a:cubicBezTo>
                    <a:pt x="308432" y="11249"/>
                    <a:pt x="268507" y="8351"/>
                    <a:pt x="228634" y="5825"/>
                  </a:cubicBezTo>
                  <a:cubicBezTo>
                    <a:pt x="209986" y="4614"/>
                    <a:pt x="191390" y="3776"/>
                    <a:pt x="172805" y="2668"/>
                  </a:cubicBezTo>
                  <a:cubicBezTo>
                    <a:pt x="155969" y="1685"/>
                    <a:pt x="139175" y="1312"/>
                    <a:pt x="122391" y="298"/>
                  </a:cubicBezTo>
                  <a:cubicBezTo>
                    <a:pt x="117359" y="-572"/>
                    <a:pt x="112430" y="515"/>
                    <a:pt x="108299" y="2896"/>
                  </a:cubicBezTo>
                  <a:cubicBezTo>
                    <a:pt x="62089" y="-4619"/>
                    <a:pt x="35893" y="41071"/>
                    <a:pt x="25332" y="80623"/>
                  </a:cubicBezTo>
                  <a:cubicBezTo>
                    <a:pt x="18053" y="192758"/>
                    <a:pt x="8290" y="306550"/>
                    <a:pt x="6229" y="420227"/>
                  </a:cubicBezTo>
                  <a:cubicBezTo>
                    <a:pt x="-8639" y="536917"/>
                    <a:pt x="-6527" y="578011"/>
                    <a:pt x="124203" y="586520"/>
                  </a:cubicBezTo>
                  <a:cubicBezTo>
                    <a:pt x="138719" y="586820"/>
                    <a:pt x="153267" y="586965"/>
                    <a:pt x="167814" y="587027"/>
                  </a:cubicBezTo>
                  <a:cubicBezTo>
                    <a:pt x="167845" y="587027"/>
                    <a:pt x="167876" y="587027"/>
                    <a:pt x="167907" y="587038"/>
                  </a:cubicBezTo>
                  <a:cubicBezTo>
                    <a:pt x="300273" y="599729"/>
                    <a:pt x="433488" y="600733"/>
                    <a:pt x="566227" y="607099"/>
                  </a:cubicBezTo>
                  <a:cubicBezTo>
                    <a:pt x="675265" y="614841"/>
                    <a:pt x="784449" y="620628"/>
                    <a:pt x="893694" y="625110"/>
                  </a:cubicBezTo>
                  <a:cubicBezTo>
                    <a:pt x="1042916" y="627687"/>
                    <a:pt x="1192035" y="644756"/>
                    <a:pt x="1341206" y="653389"/>
                  </a:cubicBezTo>
                  <a:cubicBezTo>
                    <a:pt x="1522670" y="664082"/>
                    <a:pt x="1703286" y="683770"/>
                    <a:pt x="1884534" y="697413"/>
                  </a:cubicBezTo>
                  <a:cubicBezTo>
                    <a:pt x="1893407" y="697651"/>
                    <a:pt x="1903057" y="697993"/>
                    <a:pt x="1912955" y="697993"/>
                  </a:cubicBezTo>
                  <a:cubicBezTo>
                    <a:pt x="1953533" y="697993"/>
                    <a:pt x="1998335" y="692165"/>
                    <a:pt x="2011163" y="649063"/>
                  </a:cubicBezTo>
                  <a:cubicBezTo>
                    <a:pt x="2048562" y="549535"/>
                    <a:pt x="2046874" y="441685"/>
                    <a:pt x="2064735" y="338007"/>
                  </a:cubicBezTo>
                  <a:cubicBezTo>
                    <a:pt x="2070150" y="283549"/>
                    <a:pt x="2101130" y="166073"/>
                    <a:pt x="2020803" y="1543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-134479" y="5461814"/>
              <a:ext cx="2851358" cy="235405"/>
            </a:xfrm>
            <a:custGeom>
              <a:avLst/>
              <a:gdLst/>
              <a:ahLst/>
              <a:cxnLst/>
              <a:rect l="l" t="t" r="r" b="b"/>
              <a:pathLst>
                <a:path w="2851358" h="235405" extrusionOk="0">
                  <a:moveTo>
                    <a:pt x="2824330" y="235354"/>
                  </a:moveTo>
                  <a:cubicBezTo>
                    <a:pt x="2808582" y="234930"/>
                    <a:pt x="2792885" y="233191"/>
                    <a:pt x="2777188" y="232041"/>
                  </a:cubicBezTo>
                  <a:cubicBezTo>
                    <a:pt x="2763076" y="230986"/>
                    <a:pt x="2749005" y="230044"/>
                    <a:pt x="2734892" y="229143"/>
                  </a:cubicBezTo>
                  <a:cubicBezTo>
                    <a:pt x="2705342" y="227249"/>
                    <a:pt x="2675740" y="225458"/>
                    <a:pt x="2646189" y="223616"/>
                  </a:cubicBezTo>
                  <a:cubicBezTo>
                    <a:pt x="2585929" y="219827"/>
                    <a:pt x="2525782" y="215397"/>
                    <a:pt x="2465573" y="210873"/>
                  </a:cubicBezTo>
                  <a:cubicBezTo>
                    <a:pt x="2345581" y="201764"/>
                    <a:pt x="2225381" y="193970"/>
                    <a:pt x="2105284" y="186600"/>
                  </a:cubicBezTo>
                  <a:cubicBezTo>
                    <a:pt x="1982713" y="179126"/>
                    <a:pt x="1860297" y="170224"/>
                    <a:pt x="1737830" y="161850"/>
                  </a:cubicBezTo>
                  <a:cubicBezTo>
                    <a:pt x="1615942" y="153475"/>
                    <a:pt x="1494003" y="145629"/>
                    <a:pt x="1372115" y="137628"/>
                  </a:cubicBezTo>
                  <a:cubicBezTo>
                    <a:pt x="1250652" y="129678"/>
                    <a:pt x="1129241" y="120983"/>
                    <a:pt x="1007778" y="113302"/>
                  </a:cubicBezTo>
                  <a:cubicBezTo>
                    <a:pt x="886894" y="105663"/>
                    <a:pt x="766011" y="96875"/>
                    <a:pt x="645169" y="88345"/>
                  </a:cubicBezTo>
                  <a:cubicBezTo>
                    <a:pt x="525808" y="79971"/>
                    <a:pt x="406343" y="72756"/>
                    <a:pt x="286992" y="65066"/>
                  </a:cubicBezTo>
                  <a:cubicBezTo>
                    <a:pt x="241538" y="62115"/>
                    <a:pt x="196135" y="59269"/>
                    <a:pt x="150671" y="56060"/>
                  </a:cubicBezTo>
                  <a:cubicBezTo>
                    <a:pt x="127602" y="54476"/>
                    <a:pt x="104533" y="52851"/>
                    <a:pt x="81454" y="51009"/>
                  </a:cubicBezTo>
                  <a:cubicBezTo>
                    <a:pt x="70758" y="50118"/>
                    <a:pt x="60073" y="49270"/>
                    <a:pt x="49377" y="48431"/>
                  </a:cubicBezTo>
                  <a:cubicBezTo>
                    <a:pt x="39313" y="47644"/>
                    <a:pt x="29156" y="47324"/>
                    <a:pt x="20355" y="46030"/>
                  </a:cubicBezTo>
                  <a:cubicBezTo>
                    <a:pt x="8634" y="44353"/>
                    <a:pt x="-478" y="34374"/>
                    <a:pt x="19" y="22160"/>
                  </a:cubicBezTo>
                  <a:cubicBezTo>
                    <a:pt x="537" y="9935"/>
                    <a:pt x="11378" y="-624"/>
                    <a:pt x="23844" y="29"/>
                  </a:cubicBezTo>
                  <a:cubicBezTo>
                    <a:pt x="28638" y="-64"/>
                    <a:pt x="33504" y="463"/>
                    <a:pt x="38257" y="733"/>
                  </a:cubicBezTo>
                  <a:cubicBezTo>
                    <a:pt x="45898" y="1157"/>
                    <a:pt x="53581" y="1571"/>
                    <a:pt x="61274" y="1995"/>
                  </a:cubicBezTo>
                  <a:cubicBezTo>
                    <a:pt x="74972" y="2730"/>
                    <a:pt x="88660" y="3414"/>
                    <a:pt x="102359" y="4211"/>
                  </a:cubicBezTo>
                  <a:cubicBezTo>
                    <a:pt x="131806" y="5950"/>
                    <a:pt x="161252" y="7792"/>
                    <a:pt x="190689" y="9790"/>
                  </a:cubicBezTo>
                  <a:cubicBezTo>
                    <a:pt x="250794" y="13848"/>
                    <a:pt x="310837" y="18009"/>
                    <a:pt x="370942" y="22222"/>
                  </a:cubicBezTo>
                  <a:cubicBezTo>
                    <a:pt x="489724" y="30596"/>
                    <a:pt x="608609" y="38339"/>
                    <a:pt x="727432" y="45812"/>
                  </a:cubicBezTo>
                  <a:cubicBezTo>
                    <a:pt x="850003" y="53555"/>
                    <a:pt x="972470" y="61557"/>
                    <a:pt x="1094989" y="69931"/>
                  </a:cubicBezTo>
                  <a:cubicBezTo>
                    <a:pt x="1217084" y="78305"/>
                    <a:pt x="1339241" y="85727"/>
                    <a:pt x="1461336" y="94049"/>
                  </a:cubicBezTo>
                  <a:cubicBezTo>
                    <a:pt x="1583855" y="102423"/>
                    <a:pt x="1706426" y="110425"/>
                    <a:pt x="1829049" y="118271"/>
                  </a:cubicBezTo>
                  <a:cubicBezTo>
                    <a:pt x="1888150" y="122059"/>
                    <a:pt x="1947251" y="125641"/>
                    <a:pt x="2006351" y="129595"/>
                  </a:cubicBezTo>
                  <a:cubicBezTo>
                    <a:pt x="2067979" y="133756"/>
                    <a:pt x="2129554" y="138394"/>
                    <a:pt x="2191181" y="142493"/>
                  </a:cubicBezTo>
                  <a:cubicBezTo>
                    <a:pt x="2250230" y="146499"/>
                    <a:pt x="2309279" y="150494"/>
                    <a:pt x="2368370" y="154345"/>
                  </a:cubicBezTo>
                  <a:cubicBezTo>
                    <a:pt x="2428413" y="158237"/>
                    <a:pt x="2488518" y="161405"/>
                    <a:pt x="2548561" y="165038"/>
                  </a:cubicBezTo>
                  <a:cubicBezTo>
                    <a:pt x="2595278" y="167884"/>
                    <a:pt x="2641903" y="171145"/>
                    <a:pt x="2688568" y="174468"/>
                  </a:cubicBezTo>
                  <a:cubicBezTo>
                    <a:pt x="2711430" y="176103"/>
                    <a:pt x="2734343" y="177677"/>
                    <a:pt x="2757205" y="179209"/>
                  </a:cubicBezTo>
                  <a:cubicBezTo>
                    <a:pt x="2780274" y="180741"/>
                    <a:pt x="2803508" y="181103"/>
                    <a:pt x="2826526" y="183525"/>
                  </a:cubicBezTo>
                  <a:cubicBezTo>
                    <a:pt x="2833369" y="184260"/>
                    <a:pt x="2839478" y="186579"/>
                    <a:pt x="2844272" y="191692"/>
                  </a:cubicBezTo>
                  <a:cubicBezTo>
                    <a:pt x="2849066" y="196744"/>
                    <a:pt x="2851644" y="203648"/>
                    <a:pt x="2851334" y="210542"/>
                  </a:cubicBezTo>
                  <a:cubicBezTo>
                    <a:pt x="2850764" y="224578"/>
                    <a:pt x="2838826" y="235406"/>
                    <a:pt x="2825004" y="235406"/>
                  </a:cubicBezTo>
                  <a:cubicBezTo>
                    <a:pt x="2824796" y="235364"/>
                    <a:pt x="2824558" y="235364"/>
                    <a:pt x="2824330" y="23535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-51844" y="5194509"/>
              <a:ext cx="2761964" cy="235627"/>
            </a:xfrm>
            <a:custGeom>
              <a:avLst/>
              <a:gdLst/>
              <a:ahLst/>
              <a:cxnLst/>
              <a:rect l="l" t="t" r="r" b="b"/>
              <a:pathLst>
                <a:path w="2761964" h="235627" extrusionOk="0">
                  <a:moveTo>
                    <a:pt x="2737160" y="235576"/>
                  </a:moveTo>
                  <a:cubicBezTo>
                    <a:pt x="2623017" y="227575"/>
                    <a:pt x="2508926" y="219408"/>
                    <a:pt x="2394783" y="211510"/>
                  </a:cubicBezTo>
                  <a:cubicBezTo>
                    <a:pt x="2276799" y="203343"/>
                    <a:pt x="2158856" y="194979"/>
                    <a:pt x="2040924" y="186656"/>
                  </a:cubicBezTo>
                  <a:cubicBezTo>
                    <a:pt x="1920983" y="178179"/>
                    <a:pt x="1801104" y="169804"/>
                    <a:pt x="1681214" y="161378"/>
                  </a:cubicBezTo>
                  <a:cubicBezTo>
                    <a:pt x="1555962" y="152528"/>
                    <a:pt x="1430750" y="143792"/>
                    <a:pt x="1305549" y="134941"/>
                  </a:cubicBezTo>
                  <a:cubicBezTo>
                    <a:pt x="1186820" y="126619"/>
                    <a:pt x="1068152" y="118297"/>
                    <a:pt x="949422" y="109933"/>
                  </a:cubicBezTo>
                  <a:cubicBezTo>
                    <a:pt x="835228" y="101931"/>
                    <a:pt x="721033" y="93867"/>
                    <a:pt x="606838" y="85814"/>
                  </a:cubicBezTo>
                  <a:cubicBezTo>
                    <a:pt x="483584" y="77181"/>
                    <a:pt x="360278" y="68434"/>
                    <a:pt x="237013" y="59532"/>
                  </a:cubicBezTo>
                  <a:cubicBezTo>
                    <a:pt x="179931" y="55433"/>
                    <a:pt x="122746" y="51531"/>
                    <a:pt x="66244" y="46521"/>
                  </a:cubicBezTo>
                  <a:cubicBezTo>
                    <a:pt x="62061" y="46138"/>
                    <a:pt x="57681" y="46045"/>
                    <a:pt x="53467" y="45403"/>
                  </a:cubicBezTo>
                  <a:cubicBezTo>
                    <a:pt x="51893" y="45300"/>
                    <a:pt x="50330" y="45113"/>
                    <a:pt x="48756" y="44948"/>
                  </a:cubicBezTo>
                  <a:cubicBezTo>
                    <a:pt x="44594" y="44471"/>
                    <a:pt x="40483" y="43943"/>
                    <a:pt x="36321" y="43478"/>
                  </a:cubicBezTo>
                  <a:cubicBezTo>
                    <a:pt x="30947" y="42846"/>
                    <a:pt x="25573" y="41532"/>
                    <a:pt x="20303" y="40321"/>
                  </a:cubicBezTo>
                  <a:cubicBezTo>
                    <a:pt x="14774" y="39058"/>
                    <a:pt x="8769" y="36791"/>
                    <a:pt x="4814" y="32630"/>
                  </a:cubicBezTo>
                  <a:cubicBezTo>
                    <a:pt x="-2776" y="24525"/>
                    <a:pt x="-985" y="12465"/>
                    <a:pt x="7340" y="5778"/>
                  </a:cubicBezTo>
                  <a:cubicBezTo>
                    <a:pt x="12237" y="1824"/>
                    <a:pt x="19879" y="1038"/>
                    <a:pt x="25988" y="561"/>
                  </a:cubicBezTo>
                  <a:cubicBezTo>
                    <a:pt x="33681" y="-122"/>
                    <a:pt x="41312" y="-70"/>
                    <a:pt x="49005" y="137"/>
                  </a:cubicBezTo>
                  <a:cubicBezTo>
                    <a:pt x="62123" y="396"/>
                    <a:pt x="75231" y="1296"/>
                    <a:pt x="88350" y="2083"/>
                  </a:cubicBezTo>
                  <a:cubicBezTo>
                    <a:pt x="116844" y="3822"/>
                    <a:pt x="145287" y="5613"/>
                    <a:pt x="173791" y="7559"/>
                  </a:cubicBezTo>
                  <a:cubicBezTo>
                    <a:pt x="236475" y="11772"/>
                    <a:pt x="299158" y="16037"/>
                    <a:pt x="361831" y="20405"/>
                  </a:cubicBezTo>
                  <a:cubicBezTo>
                    <a:pt x="480136" y="28624"/>
                    <a:pt x="598493" y="36884"/>
                    <a:pt x="716798" y="45206"/>
                  </a:cubicBezTo>
                  <a:cubicBezTo>
                    <a:pt x="832525" y="53373"/>
                    <a:pt x="948190" y="61478"/>
                    <a:pt x="1063917" y="69584"/>
                  </a:cubicBezTo>
                  <a:cubicBezTo>
                    <a:pt x="1183641" y="78010"/>
                    <a:pt x="1303323" y="86435"/>
                    <a:pt x="1422995" y="94809"/>
                  </a:cubicBezTo>
                  <a:cubicBezTo>
                    <a:pt x="1545307" y="103443"/>
                    <a:pt x="1667557" y="112034"/>
                    <a:pt x="1789870" y="120615"/>
                  </a:cubicBezTo>
                  <a:cubicBezTo>
                    <a:pt x="1908910" y="128989"/>
                    <a:pt x="2028002" y="137312"/>
                    <a:pt x="2147053" y="145738"/>
                  </a:cubicBezTo>
                  <a:cubicBezTo>
                    <a:pt x="2267884" y="154215"/>
                    <a:pt x="2388664" y="162693"/>
                    <a:pt x="2509444" y="171171"/>
                  </a:cubicBezTo>
                  <a:cubicBezTo>
                    <a:pt x="2585763" y="176543"/>
                    <a:pt x="2662093" y="181915"/>
                    <a:pt x="2738413" y="187288"/>
                  </a:cubicBezTo>
                  <a:cubicBezTo>
                    <a:pt x="2751531" y="188178"/>
                    <a:pt x="2762279" y="198457"/>
                    <a:pt x="2761958" y="212038"/>
                  </a:cubicBezTo>
                  <a:cubicBezTo>
                    <a:pt x="2761606" y="224293"/>
                    <a:pt x="2751159" y="235628"/>
                    <a:pt x="2738641" y="235628"/>
                  </a:cubicBezTo>
                  <a:cubicBezTo>
                    <a:pt x="2738164" y="235628"/>
                    <a:pt x="2737667" y="235618"/>
                    <a:pt x="2737160" y="2355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-527220" y="521548"/>
              <a:ext cx="647215" cy="5003272"/>
            </a:xfrm>
            <a:custGeom>
              <a:avLst/>
              <a:gdLst/>
              <a:ahLst/>
              <a:cxnLst/>
              <a:rect l="l" t="t" r="r" b="b"/>
              <a:pathLst>
                <a:path w="647215" h="5003272" extrusionOk="0">
                  <a:moveTo>
                    <a:pt x="646061" y="61292"/>
                  </a:moveTo>
                  <a:cubicBezTo>
                    <a:pt x="643007" y="47287"/>
                    <a:pt x="629784" y="37329"/>
                    <a:pt x="615454" y="38436"/>
                  </a:cubicBezTo>
                  <a:cubicBezTo>
                    <a:pt x="614502" y="38488"/>
                    <a:pt x="613560" y="38643"/>
                    <a:pt x="612607" y="38809"/>
                  </a:cubicBezTo>
                  <a:cubicBezTo>
                    <a:pt x="598598" y="35072"/>
                    <a:pt x="582901" y="35435"/>
                    <a:pt x="568892" y="33540"/>
                  </a:cubicBezTo>
                  <a:cubicBezTo>
                    <a:pt x="509792" y="26905"/>
                    <a:pt x="450535" y="21378"/>
                    <a:pt x="391279" y="16637"/>
                  </a:cubicBezTo>
                  <a:cubicBezTo>
                    <a:pt x="375955" y="14742"/>
                    <a:pt x="359410" y="13055"/>
                    <a:pt x="342294" y="12051"/>
                  </a:cubicBezTo>
                  <a:cubicBezTo>
                    <a:pt x="306790" y="1886"/>
                    <a:pt x="270769" y="-4749"/>
                    <a:pt x="234364" y="4205"/>
                  </a:cubicBezTo>
                  <a:cubicBezTo>
                    <a:pt x="185803" y="19473"/>
                    <a:pt x="197172" y="80452"/>
                    <a:pt x="186218" y="120263"/>
                  </a:cubicBezTo>
                  <a:cubicBezTo>
                    <a:pt x="154980" y="288978"/>
                    <a:pt x="152826" y="461078"/>
                    <a:pt x="148032" y="632060"/>
                  </a:cubicBezTo>
                  <a:cubicBezTo>
                    <a:pt x="138920" y="792298"/>
                    <a:pt x="138972" y="952856"/>
                    <a:pt x="130648" y="1113156"/>
                  </a:cubicBezTo>
                  <a:cubicBezTo>
                    <a:pt x="118585" y="1325263"/>
                    <a:pt x="103675" y="1537278"/>
                    <a:pt x="98995" y="1749706"/>
                  </a:cubicBezTo>
                  <a:cubicBezTo>
                    <a:pt x="87720" y="2164295"/>
                    <a:pt x="71081" y="2578562"/>
                    <a:pt x="49223" y="2992726"/>
                  </a:cubicBezTo>
                  <a:cubicBezTo>
                    <a:pt x="32792" y="3306318"/>
                    <a:pt x="33371" y="3620478"/>
                    <a:pt x="23256" y="3934225"/>
                  </a:cubicBezTo>
                  <a:cubicBezTo>
                    <a:pt x="10717" y="4143279"/>
                    <a:pt x="-2288" y="4352395"/>
                    <a:pt x="342" y="4561977"/>
                  </a:cubicBezTo>
                  <a:cubicBezTo>
                    <a:pt x="3821" y="4640388"/>
                    <a:pt x="-2454" y="4720693"/>
                    <a:pt x="3293" y="4799155"/>
                  </a:cubicBezTo>
                  <a:cubicBezTo>
                    <a:pt x="4981" y="4846233"/>
                    <a:pt x="7455" y="4893362"/>
                    <a:pt x="5560" y="4940284"/>
                  </a:cubicBezTo>
                  <a:cubicBezTo>
                    <a:pt x="6006" y="4943793"/>
                    <a:pt x="7020" y="4946847"/>
                    <a:pt x="8315" y="4949663"/>
                  </a:cubicBezTo>
                  <a:cubicBezTo>
                    <a:pt x="7807" y="4952664"/>
                    <a:pt x="7642" y="4955728"/>
                    <a:pt x="8201" y="4958771"/>
                  </a:cubicBezTo>
                  <a:cubicBezTo>
                    <a:pt x="11152" y="4980147"/>
                    <a:pt x="33330" y="4988107"/>
                    <a:pt x="52029" y="4990529"/>
                  </a:cubicBezTo>
                  <a:cubicBezTo>
                    <a:pt x="159597" y="4999866"/>
                    <a:pt x="267000" y="4992651"/>
                    <a:pt x="375075" y="5002909"/>
                  </a:cubicBezTo>
                  <a:cubicBezTo>
                    <a:pt x="375075" y="5002909"/>
                    <a:pt x="374702" y="5002847"/>
                    <a:pt x="374702" y="5002847"/>
                  </a:cubicBezTo>
                  <a:cubicBezTo>
                    <a:pt x="386672" y="5004007"/>
                    <a:pt x="400184" y="5003033"/>
                    <a:pt x="410797" y="4996958"/>
                  </a:cubicBezTo>
                  <a:cubicBezTo>
                    <a:pt x="428026" y="4985426"/>
                    <a:pt x="436475" y="4958865"/>
                    <a:pt x="424857" y="4940667"/>
                  </a:cubicBezTo>
                  <a:cubicBezTo>
                    <a:pt x="405568" y="4916953"/>
                    <a:pt x="370571" y="4927749"/>
                    <a:pt x="343827" y="4924882"/>
                  </a:cubicBezTo>
                  <a:cubicBezTo>
                    <a:pt x="257516" y="4917522"/>
                    <a:pt x="170956" y="4922439"/>
                    <a:pt x="84986" y="4914251"/>
                  </a:cubicBezTo>
                  <a:cubicBezTo>
                    <a:pt x="84976" y="4914240"/>
                    <a:pt x="84966" y="4914240"/>
                    <a:pt x="84966" y="4914240"/>
                  </a:cubicBezTo>
                  <a:cubicBezTo>
                    <a:pt x="84955" y="4914240"/>
                    <a:pt x="84955" y="4914230"/>
                    <a:pt x="84945" y="4914230"/>
                  </a:cubicBezTo>
                  <a:cubicBezTo>
                    <a:pt x="79292" y="4904324"/>
                    <a:pt x="77231" y="4892762"/>
                    <a:pt x="77883" y="4881458"/>
                  </a:cubicBezTo>
                  <a:cubicBezTo>
                    <a:pt x="80751" y="4849142"/>
                    <a:pt x="83868" y="4816866"/>
                    <a:pt x="87792" y="4784674"/>
                  </a:cubicBezTo>
                  <a:cubicBezTo>
                    <a:pt x="90288" y="4771869"/>
                    <a:pt x="93601" y="4759158"/>
                    <a:pt x="96117" y="4746353"/>
                  </a:cubicBezTo>
                  <a:cubicBezTo>
                    <a:pt x="109577" y="4735857"/>
                    <a:pt x="131869" y="4739004"/>
                    <a:pt x="148612" y="4735340"/>
                  </a:cubicBezTo>
                  <a:cubicBezTo>
                    <a:pt x="168046" y="4733756"/>
                    <a:pt x="187470" y="4733083"/>
                    <a:pt x="206915" y="4732783"/>
                  </a:cubicBezTo>
                  <a:cubicBezTo>
                    <a:pt x="231900" y="4734419"/>
                    <a:pt x="257226" y="4736364"/>
                    <a:pt x="284011" y="4738031"/>
                  </a:cubicBezTo>
                  <a:cubicBezTo>
                    <a:pt x="319039" y="4740929"/>
                    <a:pt x="354388" y="4744293"/>
                    <a:pt x="389623" y="4744293"/>
                  </a:cubicBezTo>
                  <a:cubicBezTo>
                    <a:pt x="400784" y="4745029"/>
                    <a:pt x="413323" y="4744718"/>
                    <a:pt x="423698" y="4741344"/>
                  </a:cubicBezTo>
                  <a:cubicBezTo>
                    <a:pt x="423749" y="4741344"/>
                    <a:pt x="423801" y="4741292"/>
                    <a:pt x="423801" y="4741292"/>
                  </a:cubicBezTo>
                  <a:cubicBezTo>
                    <a:pt x="436651" y="4737607"/>
                    <a:pt x="447719" y="4727711"/>
                    <a:pt x="450349" y="4712650"/>
                  </a:cubicBezTo>
                  <a:cubicBezTo>
                    <a:pt x="450929" y="4669205"/>
                    <a:pt x="451819" y="4625658"/>
                    <a:pt x="456354" y="4582317"/>
                  </a:cubicBezTo>
                  <a:cubicBezTo>
                    <a:pt x="466947" y="4285578"/>
                    <a:pt x="476420" y="3988745"/>
                    <a:pt x="484217" y="3691954"/>
                  </a:cubicBezTo>
                  <a:cubicBezTo>
                    <a:pt x="493173" y="3185901"/>
                    <a:pt x="538472" y="2681899"/>
                    <a:pt x="568333" y="2176944"/>
                  </a:cubicBezTo>
                  <a:cubicBezTo>
                    <a:pt x="587354" y="1869832"/>
                    <a:pt x="608103" y="1562887"/>
                    <a:pt x="620476" y="1255454"/>
                  </a:cubicBezTo>
                  <a:cubicBezTo>
                    <a:pt x="633325" y="956086"/>
                    <a:pt x="631172" y="656241"/>
                    <a:pt x="639859" y="356820"/>
                  </a:cubicBezTo>
                  <a:cubicBezTo>
                    <a:pt x="641526" y="258338"/>
                    <a:pt x="650327" y="159494"/>
                    <a:pt x="646061" y="6129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664843">
            <a:off x="7361928" y="2230560"/>
            <a:ext cx="2701129" cy="3632173"/>
            <a:chOff x="14722166" y="4459979"/>
            <a:chExt cx="5402024" cy="7264309"/>
          </a:xfrm>
        </p:grpSpPr>
        <p:sp>
          <p:nvSpPr>
            <p:cNvPr id="116" name="Google Shape;116;p4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7" name="Google Shape;117;p4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18" name="Google Shape;118;p4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130;p4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p4"/>
          <p:cNvSpPr txBox="1">
            <a:spLocks noGrp="1"/>
          </p:cNvSpPr>
          <p:nvPr>
            <p:ph type="body" idx="1"/>
          </p:nvPr>
        </p:nvSpPr>
        <p:spPr>
          <a:xfrm>
            <a:off x="2600550" y="3407525"/>
            <a:ext cx="3942900" cy="5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ctrTitle"/>
          </p:nvPr>
        </p:nvSpPr>
        <p:spPr>
          <a:xfrm>
            <a:off x="2794050" y="1629575"/>
            <a:ext cx="3555900" cy="148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>
            <a:off x="2516315" y="298570"/>
            <a:ext cx="6047560" cy="4249327"/>
            <a:chOff x="5032631" y="597139"/>
            <a:chExt cx="12095120" cy="8498653"/>
          </a:xfrm>
        </p:grpSpPr>
        <p:sp>
          <p:nvSpPr>
            <p:cNvPr id="136" name="Google Shape;136;p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5"/>
          <p:cNvSpPr>
            <a:spLocks noGrp="1"/>
          </p:cNvSpPr>
          <p:nvPr>
            <p:ph type="pic" idx="2"/>
          </p:nvPr>
        </p:nvSpPr>
        <p:spPr>
          <a:xfrm>
            <a:off x="514350" y="2255750"/>
            <a:ext cx="2812500" cy="25893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0" name="Google Shape;140;p5"/>
          <p:cNvGrpSpPr/>
          <p:nvPr/>
        </p:nvGrpSpPr>
        <p:grpSpPr>
          <a:xfrm rot="-896372">
            <a:off x="940523" y="583263"/>
            <a:ext cx="1063089" cy="1405252"/>
            <a:chOff x="1881111" y="1166386"/>
            <a:chExt cx="2126174" cy="2810500"/>
          </a:xfrm>
        </p:grpSpPr>
        <p:sp>
          <p:nvSpPr>
            <p:cNvPr id="141" name="Google Shape;141;p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9" name="Google Shape;159;p5"/>
          <p:cNvGrpSpPr/>
          <p:nvPr/>
        </p:nvGrpSpPr>
        <p:grpSpPr>
          <a:xfrm rot="-5400000">
            <a:off x="2705634" y="3117892"/>
            <a:ext cx="1242310" cy="405461"/>
            <a:chOff x="5411267" y="6235785"/>
            <a:chExt cx="2484620" cy="810923"/>
          </a:xfrm>
        </p:grpSpPr>
        <p:sp>
          <p:nvSpPr>
            <p:cNvPr id="160" name="Google Shape;160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163" name="Google Shape;163;p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5"/>
          <p:cNvSpPr txBox="1">
            <a:spLocks noGrp="1"/>
          </p:cNvSpPr>
          <p:nvPr>
            <p:ph type="title"/>
          </p:nvPr>
        </p:nvSpPr>
        <p:spPr>
          <a:xfrm>
            <a:off x="3303450" y="986825"/>
            <a:ext cx="4473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body" idx="1"/>
          </p:nvPr>
        </p:nvSpPr>
        <p:spPr>
          <a:xfrm>
            <a:off x="3609700" y="1720875"/>
            <a:ext cx="3988500" cy="19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6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177" name="Google Shape;177;p6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6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181" name="Google Shape;181;p6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6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188" name="Google Shape;188;p6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" name="Google Shape;193;p6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194" name="Google Shape;194;p6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" name="Google Shape;209;p6"/>
          <p:cNvSpPr txBox="1">
            <a:spLocks noGrp="1"/>
          </p:cNvSpPr>
          <p:nvPr>
            <p:ph type="title"/>
          </p:nvPr>
        </p:nvSpPr>
        <p:spPr>
          <a:xfrm>
            <a:off x="2462100" y="1011000"/>
            <a:ext cx="4219800" cy="44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6"/>
          <p:cNvSpPr txBox="1">
            <a:spLocks noGrp="1"/>
          </p:cNvSpPr>
          <p:nvPr>
            <p:ph type="body" idx="1"/>
          </p:nvPr>
        </p:nvSpPr>
        <p:spPr>
          <a:xfrm>
            <a:off x="1853163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1" name="Google Shape;211;p6"/>
          <p:cNvSpPr txBox="1">
            <a:spLocks noGrp="1"/>
          </p:cNvSpPr>
          <p:nvPr>
            <p:ph type="body" idx="2"/>
          </p:nvPr>
        </p:nvSpPr>
        <p:spPr>
          <a:xfrm>
            <a:off x="4750149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2" name="Google Shape;212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7"/>
          <p:cNvGrpSpPr/>
          <p:nvPr/>
        </p:nvGrpSpPr>
        <p:grpSpPr>
          <a:xfrm>
            <a:off x="662198" y="-146890"/>
            <a:ext cx="7819891" cy="5370604"/>
            <a:chOff x="1324397" y="-293779"/>
            <a:chExt cx="15639781" cy="10741207"/>
          </a:xfrm>
        </p:grpSpPr>
        <p:sp>
          <p:nvSpPr>
            <p:cNvPr id="215" name="Google Shape;215;p7"/>
            <p:cNvSpPr/>
            <p:nvPr/>
          </p:nvSpPr>
          <p:spPr>
            <a:xfrm>
              <a:off x="2016110" y="332154"/>
              <a:ext cx="14233821" cy="9523712"/>
            </a:xfrm>
            <a:custGeom>
              <a:avLst/>
              <a:gdLst/>
              <a:ahLst/>
              <a:cxnLst/>
              <a:rect l="l" t="t" r="r" b="b"/>
              <a:pathLst>
                <a:path w="14233821" h="9523712" extrusionOk="0">
                  <a:moveTo>
                    <a:pt x="14139170" y="5925924"/>
                  </a:moveTo>
                  <a:cubicBezTo>
                    <a:pt x="14191694" y="7029583"/>
                    <a:pt x="14201513" y="8216465"/>
                    <a:pt x="14233821" y="9312089"/>
                  </a:cubicBezTo>
                  <a:cubicBezTo>
                    <a:pt x="13420541" y="9390737"/>
                    <a:pt x="11878661" y="9347836"/>
                    <a:pt x="9527239" y="9347836"/>
                  </a:cubicBezTo>
                  <a:cubicBezTo>
                    <a:pt x="4611161" y="9347836"/>
                    <a:pt x="1001191" y="9523713"/>
                    <a:pt x="306407" y="9523713"/>
                  </a:cubicBezTo>
                  <a:cubicBezTo>
                    <a:pt x="306407" y="8391633"/>
                    <a:pt x="-113596" y="1272360"/>
                    <a:pt x="29864" y="334889"/>
                  </a:cubicBezTo>
                  <a:cubicBezTo>
                    <a:pt x="2431190" y="83588"/>
                    <a:pt x="9543544" y="419895"/>
                    <a:pt x="13807868" y="0"/>
                  </a:cubicBezTo>
                  <a:cubicBezTo>
                    <a:pt x="13996290" y="2256470"/>
                    <a:pt x="13954314" y="3935643"/>
                    <a:pt x="14139170" y="59259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7"/>
          <p:cNvSpPr txBox="1">
            <a:spLocks noGrp="1"/>
          </p:cNvSpPr>
          <p:nvPr>
            <p:ph type="body" idx="1"/>
          </p:nvPr>
        </p:nvSpPr>
        <p:spPr>
          <a:xfrm>
            <a:off x="5901650" y="2286075"/>
            <a:ext cx="19026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19" name="Google Shape;219;p7"/>
          <p:cNvSpPr txBox="1">
            <a:spLocks noGrp="1"/>
          </p:cNvSpPr>
          <p:nvPr>
            <p:ph type="body" idx="2"/>
          </p:nvPr>
        </p:nvSpPr>
        <p:spPr>
          <a:xfrm>
            <a:off x="3601975" y="2286075"/>
            <a:ext cx="20811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body" idx="3"/>
          </p:nvPr>
        </p:nvSpPr>
        <p:spPr>
          <a:xfrm>
            <a:off x="1292050" y="2286075"/>
            <a:ext cx="2081100" cy="214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title"/>
          </p:nvPr>
        </p:nvSpPr>
        <p:spPr>
          <a:xfrm>
            <a:off x="1266300" y="661000"/>
            <a:ext cx="66117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36" name="Google Shape;236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4578952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655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8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22/08/2025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5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>
    <p:fade thruBlk="1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6" Type="http://schemas.openxmlformats.org/officeDocument/2006/relationships/image" Target="../media/image181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6.sv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0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.xml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3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0.sv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3.png"/><Relationship Id="rId12" Type="http://schemas.openxmlformats.org/officeDocument/2006/relationships/image" Target="../media/image5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3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82.png"/><Relationship Id="rId20" Type="http://schemas.openxmlformats.org/officeDocument/2006/relationships/image" Target="../media/image72.svg"/><Relationship Id="rId1" Type="http://schemas.openxmlformats.org/officeDocument/2006/relationships/tags" Target="../tags/tag24.xml"/><Relationship Id="rId6" Type="http://schemas.openxmlformats.org/officeDocument/2006/relationships/image" Target="../media/image70.png"/><Relationship Id="rId11" Type="http://schemas.openxmlformats.org/officeDocument/2006/relationships/image" Target="../media/image77.png"/><Relationship Id="rId5" Type="http://schemas.openxmlformats.org/officeDocument/2006/relationships/image" Target="../media/image69.sv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19" Type="http://schemas.openxmlformats.org/officeDocument/2006/relationships/image" Target="../media/image71.png"/><Relationship Id="rId4" Type="http://schemas.openxmlformats.org/officeDocument/2006/relationships/image" Target="../media/image68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5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5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6.svg"/><Relationship Id="rId9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6.xml"/><Relationship Id="rId6" Type="http://schemas.openxmlformats.org/officeDocument/2006/relationships/image" Target="../media/image100.png"/><Relationship Id="rId11" Type="http://schemas.openxmlformats.org/officeDocument/2006/relationships/image" Target="../media/image72.svg"/><Relationship Id="rId5" Type="http://schemas.openxmlformats.org/officeDocument/2006/relationships/image" Target="../media/image99.png"/><Relationship Id="rId10" Type="http://schemas.openxmlformats.org/officeDocument/2006/relationships/image" Target="../media/image71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88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07.png"/><Relationship Id="rId12" Type="http://schemas.openxmlformats.org/officeDocument/2006/relationships/image" Target="../media/image87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13.svg"/><Relationship Id="rId1" Type="http://schemas.openxmlformats.org/officeDocument/2006/relationships/tags" Target="../tags/tag27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112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8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4.png"/><Relationship Id="rId7" Type="http://schemas.openxmlformats.org/officeDocument/2006/relationships/image" Target="../media/image1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10" Type="http://schemas.openxmlformats.org/officeDocument/2006/relationships/image" Target="../media/image117.svg"/><Relationship Id="rId4" Type="http://schemas.openxmlformats.org/officeDocument/2006/relationships/image" Target="../media/image115.svg"/><Relationship Id="rId9" Type="http://schemas.openxmlformats.org/officeDocument/2006/relationships/image" Target="../media/image1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125.png"/><Relationship Id="rId7" Type="http://schemas.openxmlformats.org/officeDocument/2006/relationships/image" Target="../media/image11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Relationship Id="rId6" Type="http://schemas.openxmlformats.org/officeDocument/2006/relationships/image" Target="../media/image128.png"/><Relationship Id="rId11" Type="http://schemas.openxmlformats.org/officeDocument/2006/relationships/image" Target="../media/image124.svg"/><Relationship Id="rId5" Type="http://schemas.openxmlformats.org/officeDocument/2006/relationships/image" Target="../media/image127.png"/><Relationship Id="rId10" Type="http://schemas.openxmlformats.org/officeDocument/2006/relationships/image" Target="../media/image123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sv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0.xml"/><Relationship Id="rId6" Type="http://schemas.openxmlformats.org/officeDocument/2006/relationships/image" Target="../media/image132.png"/><Relationship Id="rId5" Type="http://schemas.openxmlformats.org/officeDocument/2006/relationships/image" Target="../media/image136.png"/><Relationship Id="rId4" Type="http://schemas.openxmlformats.org/officeDocument/2006/relationships/image" Target="../media/image130.svg"/><Relationship Id="rId9" Type="http://schemas.openxmlformats.org/officeDocument/2006/relationships/image" Target="../media/image13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138.svg"/><Relationship Id="rId4" Type="http://schemas.openxmlformats.org/officeDocument/2006/relationships/image" Target="../media/image1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Relationship Id="rId4" Type="http://schemas.openxmlformats.org/officeDocument/2006/relationships/image" Target="../media/image140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Relationship Id="rId5" Type="http://schemas.openxmlformats.org/officeDocument/2006/relationships/image" Target="../media/image143.svg"/><Relationship Id="rId4" Type="http://schemas.openxmlformats.org/officeDocument/2006/relationships/image" Target="../media/image1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Relationship Id="rId5" Type="http://schemas.openxmlformats.org/officeDocument/2006/relationships/image" Target="../media/image149.png"/><Relationship Id="rId4" Type="http://schemas.openxmlformats.org/officeDocument/2006/relationships/image" Target="../media/image69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6.png"/><Relationship Id="rId3" Type="http://schemas.openxmlformats.org/officeDocument/2006/relationships/image" Target="../media/image144.png"/><Relationship Id="rId7" Type="http://schemas.openxmlformats.org/officeDocument/2006/relationships/image" Target="../media/image150.png"/><Relationship Id="rId12" Type="http://schemas.openxmlformats.org/officeDocument/2006/relationships/image" Target="../media/image155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58.png"/><Relationship Id="rId1" Type="http://schemas.openxmlformats.org/officeDocument/2006/relationships/tags" Target="../tags/tag35.xml"/><Relationship Id="rId6" Type="http://schemas.openxmlformats.org/officeDocument/2006/relationships/image" Target="../media/image148.png"/><Relationship Id="rId11" Type="http://schemas.openxmlformats.org/officeDocument/2006/relationships/image" Target="../media/image154.png"/><Relationship Id="rId5" Type="http://schemas.openxmlformats.org/officeDocument/2006/relationships/image" Target="../media/image147.png"/><Relationship Id="rId15" Type="http://schemas.openxmlformats.org/officeDocument/2006/relationships/slide" Target="slide35.xml"/><Relationship Id="rId10" Type="http://schemas.openxmlformats.org/officeDocument/2006/relationships/image" Target="../media/image153.svg"/><Relationship Id="rId4" Type="http://schemas.openxmlformats.org/officeDocument/2006/relationships/image" Target="../media/image145.svg"/><Relationship Id="rId9" Type="http://schemas.openxmlformats.org/officeDocument/2006/relationships/image" Target="../media/image152.png"/><Relationship Id="rId14" Type="http://schemas.openxmlformats.org/officeDocument/2006/relationships/image" Target="../media/image157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60.png"/><Relationship Id="rId18" Type="http://schemas.openxmlformats.org/officeDocument/2006/relationships/image" Target="../media/image163.png"/><Relationship Id="rId3" Type="http://schemas.openxmlformats.org/officeDocument/2006/relationships/audio" Target="../media/audio1.wav"/><Relationship Id="rId21" Type="http://schemas.openxmlformats.org/officeDocument/2006/relationships/slide" Target="slide36.xml"/><Relationship Id="rId7" Type="http://schemas.openxmlformats.org/officeDocument/2006/relationships/image" Target="../media/image151.png"/><Relationship Id="rId12" Type="http://schemas.openxmlformats.org/officeDocument/2006/relationships/image" Target="../media/image159.png"/><Relationship Id="rId17" Type="http://schemas.openxmlformats.org/officeDocument/2006/relationships/image" Target="../media/image162.png"/><Relationship Id="rId25" Type="http://schemas.openxmlformats.org/officeDocument/2006/relationships/slide" Target="slide40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61.png"/><Relationship Id="rId20" Type="http://schemas.openxmlformats.org/officeDocument/2006/relationships/image" Target="../media/image165.png"/><Relationship Id="rId1" Type="http://schemas.openxmlformats.org/officeDocument/2006/relationships/tags" Target="../tags/tag36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24" Type="http://schemas.openxmlformats.org/officeDocument/2006/relationships/slide" Target="slide39.xml"/><Relationship Id="rId5" Type="http://schemas.openxmlformats.org/officeDocument/2006/relationships/image" Target="../media/image148.png"/><Relationship Id="rId15" Type="http://schemas.openxmlformats.org/officeDocument/2006/relationships/image" Target="../media/image145.svg"/><Relationship Id="rId23" Type="http://schemas.openxmlformats.org/officeDocument/2006/relationships/slide" Target="slide38.xml"/><Relationship Id="rId10" Type="http://schemas.openxmlformats.org/officeDocument/2006/relationships/image" Target="../media/image154.png"/><Relationship Id="rId19" Type="http://schemas.openxmlformats.org/officeDocument/2006/relationships/image" Target="../media/image164.png"/><Relationship Id="rId4" Type="http://schemas.openxmlformats.org/officeDocument/2006/relationships/image" Target="../media/image147.png"/><Relationship Id="rId9" Type="http://schemas.openxmlformats.org/officeDocument/2006/relationships/image" Target="../media/image153.svg"/><Relationship Id="rId14" Type="http://schemas.openxmlformats.org/officeDocument/2006/relationships/image" Target="../media/image144.png"/><Relationship Id="rId22" Type="http://schemas.openxmlformats.org/officeDocument/2006/relationships/slide" Target="slide3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67.png"/><Relationship Id="rId18" Type="http://schemas.openxmlformats.org/officeDocument/2006/relationships/image" Target="../media/image176.svg"/><Relationship Id="rId3" Type="http://schemas.openxmlformats.org/officeDocument/2006/relationships/audio" Target="../media/media1.mp3"/><Relationship Id="rId7" Type="http://schemas.openxmlformats.org/officeDocument/2006/relationships/image" Target="../media/image170.png"/><Relationship Id="rId12" Type="http://schemas.openxmlformats.org/officeDocument/2006/relationships/image" Target="../media/image166.png"/><Relationship Id="rId17" Type="http://schemas.openxmlformats.org/officeDocument/2006/relationships/image" Target="../media/image175.png"/><Relationship Id="rId2" Type="http://schemas.microsoft.com/office/2007/relationships/media" Target="../media/media1.mp3"/><Relationship Id="rId16" Type="http://schemas.openxmlformats.org/officeDocument/2006/relationships/image" Target="../media/image170.svg"/><Relationship Id="rId20" Type="http://schemas.openxmlformats.org/officeDocument/2006/relationships/image" Target="../media/image177.png"/><Relationship Id="rId1" Type="http://schemas.openxmlformats.org/officeDocument/2006/relationships/tags" Target="../tags/tag37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174.png"/><Relationship Id="rId5" Type="http://schemas.openxmlformats.org/officeDocument/2006/relationships/audio" Target="../media/media2.mp3"/><Relationship Id="rId15" Type="http://schemas.openxmlformats.org/officeDocument/2006/relationships/image" Target="../media/image169.png"/><Relationship Id="rId10" Type="http://schemas.openxmlformats.org/officeDocument/2006/relationships/image" Target="../media/image173.png"/><Relationship Id="rId19" Type="http://schemas.openxmlformats.org/officeDocument/2006/relationships/slide" Target="slide35.xml"/><Relationship Id="rId4" Type="http://schemas.microsoft.com/office/2007/relationships/media" Target="../media/media2.mp3"/><Relationship Id="rId9" Type="http://schemas.openxmlformats.org/officeDocument/2006/relationships/image" Target="../media/image172.png"/><Relationship Id="rId14" Type="http://schemas.openxmlformats.org/officeDocument/2006/relationships/image" Target="../media/image168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svg"/><Relationship Id="rId13" Type="http://schemas.openxmlformats.org/officeDocument/2006/relationships/image" Target="../media/image176.svg"/><Relationship Id="rId3" Type="http://schemas.openxmlformats.org/officeDocument/2006/relationships/audio" Target="../media/media1.mp3"/><Relationship Id="rId7" Type="http://schemas.openxmlformats.org/officeDocument/2006/relationships/image" Target="../media/image167.png"/><Relationship Id="rId12" Type="http://schemas.openxmlformats.org/officeDocument/2006/relationships/image" Target="../media/image175.png"/><Relationship Id="rId2" Type="http://schemas.microsoft.com/office/2007/relationships/media" Target="../media/media1.mp3"/><Relationship Id="rId1" Type="http://schemas.openxmlformats.org/officeDocument/2006/relationships/tags" Target="../tags/tag38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166.png"/><Relationship Id="rId5" Type="http://schemas.openxmlformats.org/officeDocument/2006/relationships/audio" Target="../media/media2.mp3"/><Relationship Id="rId15" Type="http://schemas.openxmlformats.org/officeDocument/2006/relationships/image" Target="../media/image177.png"/><Relationship Id="rId10" Type="http://schemas.openxmlformats.org/officeDocument/2006/relationships/image" Target="../media/image170.svg"/><Relationship Id="rId4" Type="http://schemas.microsoft.com/office/2007/relationships/media" Target="../media/media2.mp3"/><Relationship Id="rId9" Type="http://schemas.openxmlformats.org/officeDocument/2006/relationships/image" Target="../media/image169.png"/><Relationship Id="rId14" Type="http://schemas.openxmlformats.org/officeDocument/2006/relationships/slide" Target="slide3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70.svg"/><Relationship Id="rId18" Type="http://schemas.openxmlformats.org/officeDocument/2006/relationships/image" Target="../media/image177.png"/><Relationship Id="rId3" Type="http://schemas.openxmlformats.org/officeDocument/2006/relationships/audio" Target="../media/media1.mp3"/><Relationship Id="rId7" Type="http://schemas.openxmlformats.org/officeDocument/2006/relationships/image" Target="../media/image183.png"/><Relationship Id="rId12" Type="http://schemas.openxmlformats.org/officeDocument/2006/relationships/image" Target="../media/image169.png"/><Relationship Id="rId17" Type="http://schemas.openxmlformats.org/officeDocument/2006/relationships/slide" Target="slide35.xml"/><Relationship Id="rId2" Type="http://schemas.microsoft.com/office/2007/relationships/media" Target="../media/media1.mp3"/><Relationship Id="rId16" Type="http://schemas.openxmlformats.org/officeDocument/2006/relationships/image" Target="../media/image176.svg"/><Relationship Id="rId1" Type="http://schemas.openxmlformats.org/officeDocument/2006/relationships/tags" Target="../tags/tag39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168.svg"/><Relationship Id="rId5" Type="http://schemas.openxmlformats.org/officeDocument/2006/relationships/audio" Target="../media/media2.mp3"/><Relationship Id="rId15" Type="http://schemas.openxmlformats.org/officeDocument/2006/relationships/image" Target="../media/image175.png"/><Relationship Id="rId10" Type="http://schemas.openxmlformats.org/officeDocument/2006/relationships/image" Target="../media/image167.png"/><Relationship Id="rId4" Type="http://schemas.microsoft.com/office/2007/relationships/media" Target="../media/media2.mp3"/><Relationship Id="rId9" Type="http://schemas.openxmlformats.org/officeDocument/2006/relationships/image" Target="../media/image185.png"/><Relationship Id="rId14" Type="http://schemas.openxmlformats.org/officeDocument/2006/relationships/image" Target="../media/image16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69.png"/><Relationship Id="rId18" Type="http://schemas.openxmlformats.org/officeDocument/2006/relationships/slide" Target="slide35.xml"/><Relationship Id="rId3" Type="http://schemas.openxmlformats.org/officeDocument/2006/relationships/audio" Target="../media/media1.mp3"/><Relationship Id="rId7" Type="http://schemas.openxmlformats.org/officeDocument/2006/relationships/image" Target="../media/image186.png"/><Relationship Id="rId12" Type="http://schemas.openxmlformats.org/officeDocument/2006/relationships/image" Target="../media/image168.svg"/><Relationship Id="rId17" Type="http://schemas.openxmlformats.org/officeDocument/2006/relationships/image" Target="../media/image176.svg"/><Relationship Id="rId2" Type="http://schemas.microsoft.com/office/2007/relationships/media" Target="../media/media1.mp3"/><Relationship Id="rId16" Type="http://schemas.openxmlformats.org/officeDocument/2006/relationships/image" Target="../media/image175.png"/><Relationship Id="rId1" Type="http://schemas.openxmlformats.org/officeDocument/2006/relationships/tags" Target="../tags/tag40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167.png"/><Relationship Id="rId5" Type="http://schemas.openxmlformats.org/officeDocument/2006/relationships/audio" Target="../media/media2.mp3"/><Relationship Id="rId15" Type="http://schemas.openxmlformats.org/officeDocument/2006/relationships/image" Target="../media/image166.png"/><Relationship Id="rId10" Type="http://schemas.openxmlformats.org/officeDocument/2006/relationships/image" Target="../media/image189.png"/><Relationship Id="rId19" Type="http://schemas.openxmlformats.org/officeDocument/2006/relationships/image" Target="../media/image177.png"/><Relationship Id="rId4" Type="http://schemas.microsoft.com/office/2007/relationships/media" Target="../media/media2.mp3"/><Relationship Id="rId9" Type="http://schemas.openxmlformats.org/officeDocument/2006/relationships/image" Target="../media/image188.png"/><Relationship Id="rId14" Type="http://schemas.openxmlformats.org/officeDocument/2006/relationships/image" Target="../media/image17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13" Type="http://schemas.openxmlformats.org/officeDocument/2006/relationships/image" Target="../media/image167.png"/><Relationship Id="rId18" Type="http://schemas.openxmlformats.org/officeDocument/2006/relationships/image" Target="../media/image176.svg"/><Relationship Id="rId3" Type="http://schemas.openxmlformats.org/officeDocument/2006/relationships/audio" Target="../media/media1.mp3"/><Relationship Id="rId7" Type="http://schemas.openxmlformats.org/officeDocument/2006/relationships/image" Target="../media/image190.png"/><Relationship Id="rId12" Type="http://schemas.openxmlformats.org/officeDocument/2006/relationships/image" Target="../media/image166.png"/><Relationship Id="rId17" Type="http://schemas.openxmlformats.org/officeDocument/2006/relationships/image" Target="../media/image175.png"/><Relationship Id="rId2" Type="http://schemas.microsoft.com/office/2007/relationships/media" Target="../media/media1.mp3"/><Relationship Id="rId16" Type="http://schemas.openxmlformats.org/officeDocument/2006/relationships/image" Target="../media/image170.svg"/><Relationship Id="rId20" Type="http://schemas.openxmlformats.org/officeDocument/2006/relationships/image" Target="../media/image177.png"/><Relationship Id="rId1" Type="http://schemas.openxmlformats.org/officeDocument/2006/relationships/tags" Target="../tags/tag41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194.png"/><Relationship Id="rId5" Type="http://schemas.openxmlformats.org/officeDocument/2006/relationships/audio" Target="../media/media2.mp3"/><Relationship Id="rId15" Type="http://schemas.openxmlformats.org/officeDocument/2006/relationships/image" Target="../media/image169.png"/><Relationship Id="rId10" Type="http://schemas.openxmlformats.org/officeDocument/2006/relationships/image" Target="../media/image193.png"/><Relationship Id="rId19" Type="http://schemas.openxmlformats.org/officeDocument/2006/relationships/slide" Target="slide35.xml"/><Relationship Id="rId4" Type="http://schemas.microsoft.com/office/2007/relationships/media" Target="../media/media2.mp3"/><Relationship Id="rId9" Type="http://schemas.openxmlformats.org/officeDocument/2006/relationships/image" Target="../media/image192.png"/><Relationship Id="rId14" Type="http://schemas.openxmlformats.org/officeDocument/2006/relationships/image" Target="../media/image168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Google Shape;933;p18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934" name="Google Shape;934;p18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18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18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4" name="Google Shape;944;p18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945" name="Google Shape;945;p18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8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8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8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18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18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7" name="Google Shape;957;p18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958" name="Google Shape;958;p18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18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18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8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8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3" name="Google Shape;963;p18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964" name="Google Shape;964;p18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18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18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8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8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8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8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8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8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8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8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8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8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8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86B85AC2-0B14-3311-F18E-3BE2F41653D2}"/>
              </a:ext>
            </a:extLst>
          </p:cNvPr>
          <p:cNvSpPr txBox="1"/>
          <p:nvPr/>
        </p:nvSpPr>
        <p:spPr>
          <a:xfrm>
            <a:off x="967805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6" name="Google Shape;705;p14">
            <a:extLst>
              <a:ext uri="{FF2B5EF4-FFF2-40B4-BE49-F238E27FC236}">
                <a16:creationId xmlns:a16="http://schemas.microsoft.com/office/drawing/2014/main" id="{7955F2B6-0BA6-9D25-0181-DA0B23A0C103}"/>
              </a:ext>
            </a:extLst>
          </p:cNvPr>
          <p:cNvGrpSpPr/>
          <p:nvPr/>
        </p:nvGrpSpPr>
        <p:grpSpPr>
          <a:xfrm rot="-1332598">
            <a:off x="5814047" y="235866"/>
            <a:ext cx="1308732" cy="886447"/>
            <a:chOff x="1266245" y="3275726"/>
            <a:chExt cx="2617477" cy="1772769"/>
          </a:xfrm>
        </p:grpSpPr>
        <p:sp>
          <p:nvSpPr>
            <p:cNvPr id="37" name="Google Shape;706;p14">
              <a:extLst>
                <a:ext uri="{FF2B5EF4-FFF2-40B4-BE49-F238E27FC236}">
                  <a16:creationId xmlns:a16="http://schemas.microsoft.com/office/drawing/2014/main" id="{B296ED40-A10A-DDE7-88D1-1B615EEADB31}"/>
                </a:ext>
              </a:extLst>
            </p:cNvPr>
            <p:cNvSpPr/>
            <p:nvPr/>
          </p:nvSpPr>
          <p:spPr>
            <a:xfrm>
              <a:off x="1266245" y="3275726"/>
              <a:ext cx="2617477" cy="1772769"/>
            </a:xfrm>
            <a:custGeom>
              <a:avLst/>
              <a:gdLst/>
              <a:ahLst/>
              <a:cxnLst/>
              <a:rect l="l" t="t" r="r" b="b"/>
              <a:pathLst>
                <a:path w="2617477" h="1772769" extrusionOk="0">
                  <a:moveTo>
                    <a:pt x="2516569" y="1199040"/>
                  </a:moveTo>
                  <a:cubicBezTo>
                    <a:pt x="2576761" y="1305471"/>
                    <a:pt x="2567102" y="1444089"/>
                    <a:pt x="2484505" y="1539579"/>
                  </a:cubicBezTo>
                  <a:cubicBezTo>
                    <a:pt x="2395013" y="1643251"/>
                    <a:pt x="2246492" y="1665343"/>
                    <a:pt x="2122497" y="1620519"/>
                  </a:cubicBezTo>
                  <a:cubicBezTo>
                    <a:pt x="1999350" y="1766255"/>
                    <a:pt x="1792543" y="1717287"/>
                    <a:pt x="1631390" y="1651217"/>
                  </a:cubicBezTo>
                  <a:cubicBezTo>
                    <a:pt x="1485203" y="1771560"/>
                    <a:pt x="1269800" y="1777510"/>
                    <a:pt x="1115866" y="1669591"/>
                  </a:cubicBezTo>
                  <a:cubicBezTo>
                    <a:pt x="987091" y="1798221"/>
                    <a:pt x="783902" y="1806507"/>
                    <a:pt x="641113" y="1694869"/>
                  </a:cubicBezTo>
                  <a:cubicBezTo>
                    <a:pt x="535267" y="1756900"/>
                    <a:pt x="399592" y="1748299"/>
                    <a:pt x="299908" y="1671713"/>
                  </a:cubicBezTo>
                  <a:cubicBezTo>
                    <a:pt x="193534" y="1590139"/>
                    <a:pt x="153832" y="1456833"/>
                    <a:pt x="161794" y="1327774"/>
                  </a:cubicBezTo>
                  <a:cubicBezTo>
                    <a:pt x="78982" y="1285605"/>
                    <a:pt x="26015" y="1202968"/>
                    <a:pt x="11577" y="1109710"/>
                  </a:cubicBezTo>
                  <a:cubicBezTo>
                    <a:pt x="-6258" y="993824"/>
                    <a:pt x="38752" y="882505"/>
                    <a:pt x="96399" y="783616"/>
                  </a:cubicBezTo>
                  <a:cubicBezTo>
                    <a:pt x="-950" y="718825"/>
                    <a:pt x="-21545" y="586791"/>
                    <a:pt x="21021" y="476006"/>
                  </a:cubicBezTo>
                  <a:cubicBezTo>
                    <a:pt x="71769" y="344187"/>
                    <a:pt x="178672" y="239987"/>
                    <a:pt x="321565" y="221398"/>
                  </a:cubicBezTo>
                  <a:cubicBezTo>
                    <a:pt x="360634" y="216302"/>
                    <a:pt x="399598" y="216406"/>
                    <a:pt x="438876" y="218103"/>
                  </a:cubicBezTo>
                  <a:cubicBezTo>
                    <a:pt x="459784" y="218952"/>
                    <a:pt x="487707" y="224054"/>
                    <a:pt x="507454" y="213960"/>
                  </a:cubicBezTo>
                  <a:cubicBezTo>
                    <a:pt x="526137" y="204401"/>
                    <a:pt x="539303" y="179972"/>
                    <a:pt x="553102" y="164992"/>
                  </a:cubicBezTo>
                  <a:cubicBezTo>
                    <a:pt x="597799" y="116344"/>
                    <a:pt x="657566" y="83629"/>
                    <a:pt x="721794" y="68968"/>
                  </a:cubicBezTo>
                  <a:cubicBezTo>
                    <a:pt x="855024" y="38484"/>
                    <a:pt x="985924" y="84053"/>
                    <a:pt x="1098345" y="154475"/>
                  </a:cubicBezTo>
                  <a:cubicBezTo>
                    <a:pt x="1217351" y="-23866"/>
                    <a:pt x="1475116" y="-52334"/>
                    <a:pt x="1621831" y="92868"/>
                  </a:cubicBezTo>
                  <a:cubicBezTo>
                    <a:pt x="1752830" y="-17492"/>
                    <a:pt x="1956559" y="-815"/>
                    <a:pt x="2062300" y="143748"/>
                  </a:cubicBezTo>
                  <a:cubicBezTo>
                    <a:pt x="2198509" y="87981"/>
                    <a:pt x="2364117" y="113159"/>
                    <a:pt x="2470491" y="219376"/>
                  </a:cubicBezTo>
                  <a:cubicBezTo>
                    <a:pt x="2581111" y="329846"/>
                    <a:pt x="2604360" y="504364"/>
                    <a:pt x="2540237" y="643505"/>
                  </a:cubicBezTo>
                  <a:cubicBezTo>
                    <a:pt x="2629205" y="801251"/>
                    <a:pt x="2664981" y="1070620"/>
                    <a:pt x="2516569" y="11990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" name="Google Shape;707;p14">
              <a:extLst>
                <a:ext uri="{FF2B5EF4-FFF2-40B4-BE49-F238E27FC236}">
                  <a16:creationId xmlns:a16="http://schemas.microsoft.com/office/drawing/2014/main" id="{A677C90E-8348-0FDE-3631-BA236EC5010C}"/>
                </a:ext>
              </a:extLst>
            </p:cNvPr>
            <p:cNvGrpSpPr/>
            <p:nvPr/>
          </p:nvGrpSpPr>
          <p:grpSpPr>
            <a:xfrm>
              <a:off x="1687144" y="3671865"/>
              <a:ext cx="1819338" cy="1047504"/>
              <a:chOff x="1687144" y="3671865"/>
              <a:chExt cx="1819338" cy="1047504"/>
            </a:xfrm>
          </p:grpSpPr>
          <p:sp>
            <p:nvSpPr>
              <p:cNvPr id="87" name="Google Shape;708;p14">
                <a:extLst>
                  <a:ext uri="{FF2B5EF4-FFF2-40B4-BE49-F238E27FC236}">
                    <a16:creationId xmlns:a16="http://schemas.microsoft.com/office/drawing/2014/main" id="{DC2B04E0-1F0A-9557-AD4D-2E815FF5FDDA}"/>
                  </a:ext>
                </a:extLst>
              </p:cNvPr>
              <p:cNvSpPr/>
              <p:nvPr/>
            </p:nvSpPr>
            <p:spPr>
              <a:xfrm>
                <a:off x="3429819" y="3682754"/>
                <a:ext cx="69406" cy="844730"/>
              </a:xfrm>
              <a:custGeom>
                <a:avLst/>
                <a:gdLst/>
                <a:ahLst/>
                <a:cxnLst/>
                <a:rect l="l" t="t" r="r" b="b"/>
                <a:pathLst>
                  <a:path w="69406" h="844730" extrusionOk="0">
                    <a:moveTo>
                      <a:pt x="4038" y="349844"/>
                    </a:moveTo>
                    <a:cubicBezTo>
                      <a:pt x="4038" y="405092"/>
                      <a:pt x="4033" y="460031"/>
                      <a:pt x="1342" y="515447"/>
                    </a:cubicBezTo>
                    <a:cubicBezTo>
                      <a:pt x="1342" y="535570"/>
                      <a:pt x="1337" y="557475"/>
                      <a:pt x="2708" y="578038"/>
                    </a:cubicBezTo>
                    <a:cubicBezTo>
                      <a:pt x="3106" y="584449"/>
                      <a:pt x="3734" y="590714"/>
                      <a:pt x="4341" y="596742"/>
                    </a:cubicBezTo>
                    <a:cubicBezTo>
                      <a:pt x="5859" y="611901"/>
                      <a:pt x="7215" y="625754"/>
                      <a:pt x="5446" y="640776"/>
                    </a:cubicBezTo>
                    <a:cubicBezTo>
                      <a:pt x="5394" y="641185"/>
                      <a:pt x="5373" y="641594"/>
                      <a:pt x="5373" y="642002"/>
                    </a:cubicBezTo>
                    <a:lnTo>
                      <a:pt x="5373" y="725471"/>
                    </a:lnTo>
                    <a:cubicBezTo>
                      <a:pt x="5373" y="739472"/>
                      <a:pt x="5043" y="753823"/>
                      <a:pt x="4703" y="768322"/>
                    </a:cubicBezTo>
                    <a:cubicBezTo>
                      <a:pt x="4373" y="782773"/>
                      <a:pt x="4033" y="797365"/>
                      <a:pt x="4033" y="811638"/>
                    </a:cubicBezTo>
                    <a:cubicBezTo>
                      <a:pt x="4033" y="821124"/>
                      <a:pt x="7153" y="829268"/>
                      <a:pt x="12691" y="835208"/>
                    </a:cubicBezTo>
                    <a:cubicBezTo>
                      <a:pt x="18083" y="840985"/>
                      <a:pt x="25281" y="844149"/>
                      <a:pt x="32626" y="844657"/>
                    </a:cubicBezTo>
                    <a:cubicBezTo>
                      <a:pt x="39923" y="845165"/>
                      <a:pt x="47446" y="843054"/>
                      <a:pt x="53660" y="838262"/>
                    </a:cubicBezTo>
                    <a:cubicBezTo>
                      <a:pt x="60125" y="833275"/>
                      <a:pt x="64722" y="825738"/>
                      <a:pt x="66522" y="816294"/>
                    </a:cubicBezTo>
                    <a:cubicBezTo>
                      <a:pt x="66643" y="815645"/>
                      <a:pt x="66706" y="814990"/>
                      <a:pt x="66706" y="814330"/>
                    </a:cubicBezTo>
                    <a:cubicBezTo>
                      <a:pt x="66706" y="800330"/>
                      <a:pt x="67041" y="785643"/>
                      <a:pt x="67381" y="770809"/>
                    </a:cubicBezTo>
                    <a:cubicBezTo>
                      <a:pt x="67716" y="756023"/>
                      <a:pt x="68056" y="741090"/>
                      <a:pt x="68056" y="726812"/>
                    </a:cubicBezTo>
                    <a:cubicBezTo>
                      <a:pt x="68056" y="726739"/>
                      <a:pt x="68056" y="643924"/>
                      <a:pt x="68040" y="643919"/>
                    </a:cubicBezTo>
                    <a:cubicBezTo>
                      <a:pt x="69428" y="618987"/>
                      <a:pt x="68035" y="595522"/>
                      <a:pt x="66685" y="572581"/>
                    </a:cubicBezTo>
                    <a:cubicBezTo>
                      <a:pt x="66674" y="572439"/>
                      <a:pt x="66664" y="572292"/>
                      <a:pt x="66653" y="572151"/>
                    </a:cubicBezTo>
                    <a:cubicBezTo>
                      <a:pt x="65323" y="553384"/>
                      <a:pt x="64025" y="535052"/>
                      <a:pt x="64025" y="516783"/>
                    </a:cubicBezTo>
                    <a:cubicBezTo>
                      <a:pt x="64025" y="468459"/>
                      <a:pt x="65371" y="407989"/>
                      <a:pt x="66711" y="360891"/>
                    </a:cubicBezTo>
                    <a:cubicBezTo>
                      <a:pt x="66742" y="359654"/>
                      <a:pt x="66779" y="358418"/>
                      <a:pt x="66815" y="357182"/>
                    </a:cubicBezTo>
                    <a:cubicBezTo>
                      <a:pt x="68129" y="310037"/>
                      <a:pt x="69407" y="263908"/>
                      <a:pt x="69407" y="215186"/>
                    </a:cubicBezTo>
                    <a:cubicBezTo>
                      <a:pt x="69407" y="157125"/>
                      <a:pt x="68061" y="96320"/>
                      <a:pt x="64009" y="30093"/>
                    </a:cubicBezTo>
                    <a:cubicBezTo>
                      <a:pt x="63978" y="29648"/>
                      <a:pt x="63926" y="29208"/>
                      <a:pt x="63842" y="28773"/>
                    </a:cubicBezTo>
                    <a:cubicBezTo>
                      <a:pt x="62015" y="19204"/>
                      <a:pt x="57324" y="11531"/>
                      <a:pt x="50776" y="6471"/>
                    </a:cubicBezTo>
                    <a:cubicBezTo>
                      <a:pt x="44672" y="1762"/>
                      <a:pt x="37254" y="-432"/>
                      <a:pt x="29946" y="70"/>
                    </a:cubicBezTo>
                    <a:cubicBezTo>
                      <a:pt x="22742" y="568"/>
                      <a:pt x="15738" y="3690"/>
                      <a:pt x="10424" y="9378"/>
                    </a:cubicBezTo>
                    <a:cubicBezTo>
                      <a:pt x="4545" y="15679"/>
                      <a:pt x="1342" y="24463"/>
                      <a:pt x="1342" y="34765"/>
                    </a:cubicBezTo>
                    <a:lnTo>
                      <a:pt x="1342" y="66182"/>
                    </a:lnTo>
                    <a:cubicBezTo>
                      <a:pt x="-61" y="75091"/>
                      <a:pt x="-4" y="96467"/>
                      <a:pt x="2" y="103778"/>
                    </a:cubicBezTo>
                    <a:cubicBezTo>
                      <a:pt x="2692" y="185818"/>
                      <a:pt x="4038" y="267826"/>
                      <a:pt x="4038" y="3498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709;p14">
                <a:extLst>
                  <a:ext uri="{FF2B5EF4-FFF2-40B4-BE49-F238E27FC236}">
                    <a16:creationId xmlns:a16="http://schemas.microsoft.com/office/drawing/2014/main" id="{C1751C5C-8F3E-25DE-A8A9-8EDB5BA590DA}"/>
                  </a:ext>
                </a:extLst>
              </p:cNvPr>
              <p:cNvSpPr/>
              <p:nvPr/>
            </p:nvSpPr>
            <p:spPr>
              <a:xfrm>
                <a:off x="2428718" y="3676560"/>
                <a:ext cx="271249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9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3" y="975656"/>
                    </a:cubicBezTo>
                    <a:cubicBezTo>
                      <a:pt x="240677" y="975651"/>
                      <a:pt x="195159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4" y="976819"/>
                      <a:pt x="111212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1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8" y="377581"/>
                    </a:cubicBezTo>
                    <a:lnTo>
                      <a:pt x="74808" y="307562"/>
                    </a:lnTo>
                    <a:cubicBezTo>
                      <a:pt x="74808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7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2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31" y="1003642"/>
                    </a:cubicBezTo>
                    <a:cubicBezTo>
                      <a:pt x="4031" y="1006360"/>
                      <a:pt x="4026" y="1011964"/>
                      <a:pt x="6486" y="1019145"/>
                    </a:cubicBezTo>
                    <a:cubicBezTo>
                      <a:pt x="8219" y="1024179"/>
                      <a:pt x="11067" y="1029757"/>
                      <a:pt x="15663" y="1035660"/>
                    </a:cubicBezTo>
                    <a:cubicBezTo>
                      <a:pt x="17694" y="1038274"/>
                      <a:pt x="20840" y="1039772"/>
                      <a:pt x="24149" y="1039704"/>
                    </a:cubicBezTo>
                    <a:cubicBezTo>
                      <a:pt x="24149" y="1039704"/>
                      <a:pt x="155829" y="1037022"/>
                      <a:pt x="155808" y="1037022"/>
                    </a:cubicBezTo>
                    <a:cubicBezTo>
                      <a:pt x="161619" y="1037022"/>
                      <a:pt x="170461" y="1037347"/>
                      <a:pt x="179632" y="1037687"/>
                    </a:cubicBezTo>
                    <a:cubicBezTo>
                      <a:pt x="188296" y="1038007"/>
                      <a:pt x="197253" y="1038342"/>
                      <a:pt x="203535" y="1038368"/>
                    </a:cubicBezTo>
                    <a:cubicBezTo>
                      <a:pt x="213901" y="1039730"/>
                      <a:pt x="230218" y="1039709"/>
                      <a:pt x="235202" y="1039709"/>
                    </a:cubicBezTo>
                    <a:cubicBezTo>
                      <a:pt x="245425" y="1039709"/>
                      <a:pt x="254911" y="1035335"/>
                      <a:pt x="261523" y="1028715"/>
                    </a:cubicBezTo>
                    <a:cubicBezTo>
                      <a:pt x="267187" y="1023048"/>
                      <a:pt x="271250" y="1015207"/>
                      <a:pt x="271250" y="1006339"/>
                    </a:cubicBezTo>
                    <a:cubicBezTo>
                      <a:pt x="271250" y="1001054"/>
                      <a:pt x="268355" y="993857"/>
                      <a:pt x="263523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710;p14">
                <a:extLst>
                  <a:ext uri="{FF2B5EF4-FFF2-40B4-BE49-F238E27FC236}">
                    <a16:creationId xmlns:a16="http://schemas.microsoft.com/office/drawing/2014/main" id="{F08A0CED-0976-AFBF-C4C0-44FCA0750291}"/>
                  </a:ext>
                </a:extLst>
              </p:cNvPr>
              <p:cNvSpPr/>
              <p:nvPr/>
            </p:nvSpPr>
            <p:spPr>
              <a:xfrm>
                <a:off x="1687144" y="3676612"/>
                <a:ext cx="311621" cy="1042757"/>
              </a:xfrm>
              <a:custGeom>
                <a:avLst/>
                <a:gdLst/>
                <a:ahLst/>
                <a:cxnLst/>
                <a:rect l="l" t="t" r="r" b="b"/>
                <a:pathLst>
                  <a:path w="311621" h="1042757" extrusionOk="0">
                    <a:moveTo>
                      <a:pt x="304895" y="712773"/>
                    </a:moveTo>
                    <a:cubicBezTo>
                      <a:pt x="304895" y="698830"/>
                      <a:pt x="304502" y="685688"/>
                      <a:pt x="304141" y="673709"/>
                    </a:cubicBezTo>
                    <a:cubicBezTo>
                      <a:pt x="303832" y="663370"/>
                      <a:pt x="303544" y="653968"/>
                      <a:pt x="303544" y="645451"/>
                    </a:cubicBezTo>
                    <a:cubicBezTo>
                      <a:pt x="303544" y="645451"/>
                      <a:pt x="303544" y="607755"/>
                      <a:pt x="303518" y="607006"/>
                    </a:cubicBezTo>
                    <a:cubicBezTo>
                      <a:pt x="302204" y="588611"/>
                      <a:pt x="302193" y="566136"/>
                      <a:pt x="302193" y="541785"/>
                    </a:cubicBezTo>
                    <a:lnTo>
                      <a:pt x="302193" y="353288"/>
                    </a:lnTo>
                    <a:cubicBezTo>
                      <a:pt x="302193" y="325104"/>
                      <a:pt x="302199" y="273684"/>
                      <a:pt x="300859" y="241540"/>
                    </a:cubicBezTo>
                    <a:cubicBezTo>
                      <a:pt x="300859" y="220757"/>
                      <a:pt x="300529" y="196663"/>
                      <a:pt x="300194" y="172480"/>
                    </a:cubicBezTo>
                    <a:cubicBezTo>
                      <a:pt x="299853" y="147862"/>
                      <a:pt x="299508" y="123145"/>
                      <a:pt x="299508" y="101519"/>
                    </a:cubicBezTo>
                    <a:cubicBezTo>
                      <a:pt x="299508" y="92284"/>
                      <a:pt x="299005" y="85056"/>
                      <a:pt x="298618" y="79452"/>
                    </a:cubicBezTo>
                    <a:cubicBezTo>
                      <a:pt x="298351" y="75571"/>
                      <a:pt x="298163" y="72826"/>
                      <a:pt x="298163" y="70558"/>
                    </a:cubicBezTo>
                    <a:cubicBezTo>
                      <a:pt x="298163" y="70558"/>
                      <a:pt x="298163" y="65650"/>
                      <a:pt x="298152" y="65650"/>
                    </a:cubicBezTo>
                    <a:cubicBezTo>
                      <a:pt x="298199" y="64739"/>
                      <a:pt x="299497" y="37387"/>
                      <a:pt x="299508" y="36895"/>
                    </a:cubicBezTo>
                    <a:cubicBezTo>
                      <a:pt x="299508" y="31338"/>
                      <a:pt x="298183" y="26189"/>
                      <a:pt x="295938" y="21700"/>
                    </a:cubicBezTo>
                    <a:cubicBezTo>
                      <a:pt x="293755" y="17347"/>
                      <a:pt x="290729" y="13618"/>
                      <a:pt x="287206" y="10690"/>
                    </a:cubicBezTo>
                    <a:cubicBezTo>
                      <a:pt x="283861" y="6374"/>
                      <a:pt x="279631" y="3101"/>
                      <a:pt x="274647" y="1357"/>
                    </a:cubicBezTo>
                    <a:cubicBezTo>
                      <a:pt x="269527" y="-435"/>
                      <a:pt x="264219" y="-377"/>
                      <a:pt x="259293" y="1089"/>
                    </a:cubicBezTo>
                    <a:cubicBezTo>
                      <a:pt x="255016" y="2362"/>
                      <a:pt x="251121" y="4656"/>
                      <a:pt x="247734" y="7589"/>
                    </a:cubicBezTo>
                    <a:cubicBezTo>
                      <a:pt x="243138" y="11575"/>
                      <a:pt x="239295" y="16887"/>
                      <a:pt x="236442" y="23078"/>
                    </a:cubicBezTo>
                    <a:cubicBezTo>
                      <a:pt x="235793" y="24481"/>
                      <a:pt x="235463" y="26011"/>
                      <a:pt x="235479" y="27561"/>
                    </a:cubicBezTo>
                    <a:lnTo>
                      <a:pt x="238175" y="351952"/>
                    </a:lnTo>
                    <a:cubicBezTo>
                      <a:pt x="238175" y="365419"/>
                      <a:pt x="238175" y="401764"/>
                      <a:pt x="238186" y="413329"/>
                    </a:cubicBezTo>
                    <a:cubicBezTo>
                      <a:pt x="238128" y="414465"/>
                      <a:pt x="238065" y="415597"/>
                      <a:pt x="238008" y="416728"/>
                    </a:cubicBezTo>
                    <a:cubicBezTo>
                      <a:pt x="236720" y="440953"/>
                      <a:pt x="235521" y="463580"/>
                      <a:pt x="236824" y="491969"/>
                    </a:cubicBezTo>
                    <a:lnTo>
                      <a:pt x="236824" y="510249"/>
                    </a:lnTo>
                    <a:cubicBezTo>
                      <a:pt x="228825" y="510479"/>
                      <a:pt x="221805" y="510296"/>
                      <a:pt x="213869" y="510086"/>
                    </a:cubicBezTo>
                    <a:cubicBezTo>
                      <a:pt x="207828" y="509929"/>
                      <a:pt x="201258" y="509756"/>
                      <a:pt x="193479" y="509756"/>
                    </a:cubicBezTo>
                    <a:cubicBezTo>
                      <a:pt x="162478" y="509756"/>
                      <a:pt x="129084" y="509751"/>
                      <a:pt x="99281" y="508410"/>
                    </a:cubicBezTo>
                    <a:cubicBezTo>
                      <a:pt x="91816" y="508410"/>
                      <a:pt x="84670" y="508054"/>
                      <a:pt x="77608" y="507703"/>
                    </a:cubicBezTo>
                    <a:cubicBezTo>
                      <a:pt x="75033" y="507572"/>
                      <a:pt x="72452" y="507446"/>
                      <a:pt x="69887" y="507336"/>
                    </a:cubicBezTo>
                    <a:cubicBezTo>
                      <a:pt x="69970" y="506205"/>
                      <a:pt x="70060" y="505058"/>
                      <a:pt x="70149" y="503916"/>
                    </a:cubicBezTo>
                    <a:cubicBezTo>
                      <a:pt x="70431" y="500234"/>
                      <a:pt x="70745" y="496243"/>
                      <a:pt x="70740" y="493723"/>
                    </a:cubicBezTo>
                    <a:cubicBezTo>
                      <a:pt x="72096" y="458478"/>
                      <a:pt x="72091" y="412470"/>
                      <a:pt x="72091" y="376188"/>
                    </a:cubicBezTo>
                    <a:cubicBezTo>
                      <a:pt x="72091" y="292483"/>
                      <a:pt x="69400" y="210182"/>
                      <a:pt x="65364" y="128451"/>
                    </a:cubicBezTo>
                    <a:lnTo>
                      <a:pt x="65364" y="102870"/>
                    </a:lnTo>
                    <a:cubicBezTo>
                      <a:pt x="65364" y="97140"/>
                      <a:pt x="65280" y="91425"/>
                      <a:pt x="65196" y="85721"/>
                    </a:cubicBezTo>
                    <a:cubicBezTo>
                      <a:pt x="64940" y="68206"/>
                      <a:pt x="64694" y="50482"/>
                      <a:pt x="66662" y="29813"/>
                    </a:cubicBezTo>
                    <a:cubicBezTo>
                      <a:pt x="66924" y="27100"/>
                      <a:pt x="66118" y="24392"/>
                      <a:pt x="64416" y="22266"/>
                    </a:cubicBezTo>
                    <a:cubicBezTo>
                      <a:pt x="63636" y="21297"/>
                      <a:pt x="62851" y="20144"/>
                      <a:pt x="61757" y="18531"/>
                    </a:cubicBezTo>
                    <a:cubicBezTo>
                      <a:pt x="59328" y="14949"/>
                      <a:pt x="54831" y="7851"/>
                      <a:pt x="47162" y="4311"/>
                    </a:cubicBezTo>
                    <a:cubicBezTo>
                      <a:pt x="43089" y="2436"/>
                      <a:pt x="38519" y="1687"/>
                      <a:pt x="33535" y="2242"/>
                    </a:cubicBezTo>
                    <a:cubicBezTo>
                      <a:pt x="24604" y="3237"/>
                      <a:pt x="15056" y="7113"/>
                      <a:pt x="8318" y="14650"/>
                    </a:cubicBezTo>
                    <a:cubicBezTo>
                      <a:pt x="3178" y="20401"/>
                      <a:pt x="0" y="27959"/>
                      <a:pt x="0" y="37157"/>
                    </a:cubicBezTo>
                    <a:cubicBezTo>
                      <a:pt x="1351" y="92499"/>
                      <a:pt x="4041" y="151848"/>
                      <a:pt x="6727" y="205200"/>
                    </a:cubicBezTo>
                    <a:lnTo>
                      <a:pt x="6727" y="275648"/>
                    </a:lnTo>
                    <a:cubicBezTo>
                      <a:pt x="3958" y="292237"/>
                      <a:pt x="4062" y="327225"/>
                      <a:pt x="5382" y="343876"/>
                    </a:cubicBezTo>
                    <a:cubicBezTo>
                      <a:pt x="5382" y="350261"/>
                      <a:pt x="5732" y="356939"/>
                      <a:pt x="6067" y="363277"/>
                    </a:cubicBezTo>
                    <a:cubicBezTo>
                      <a:pt x="6408" y="369729"/>
                      <a:pt x="6732" y="375842"/>
                      <a:pt x="6732" y="381572"/>
                    </a:cubicBezTo>
                    <a:cubicBezTo>
                      <a:pt x="6732" y="404430"/>
                      <a:pt x="6727" y="446363"/>
                      <a:pt x="8078" y="481205"/>
                    </a:cubicBezTo>
                    <a:cubicBezTo>
                      <a:pt x="8078" y="483201"/>
                      <a:pt x="7816" y="485615"/>
                      <a:pt x="7465" y="488795"/>
                    </a:cubicBezTo>
                    <a:cubicBezTo>
                      <a:pt x="7167" y="491476"/>
                      <a:pt x="6779" y="494823"/>
                      <a:pt x="6732" y="498008"/>
                    </a:cubicBezTo>
                    <a:cubicBezTo>
                      <a:pt x="5382" y="508939"/>
                      <a:pt x="4031" y="523893"/>
                      <a:pt x="4083" y="535364"/>
                    </a:cubicBezTo>
                    <a:cubicBezTo>
                      <a:pt x="2638" y="549783"/>
                      <a:pt x="4041" y="569210"/>
                      <a:pt x="5387" y="581482"/>
                    </a:cubicBezTo>
                    <a:cubicBezTo>
                      <a:pt x="5460" y="584693"/>
                      <a:pt x="6067" y="587286"/>
                      <a:pt x="6408" y="588805"/>
                    </a:cubicBezTo>
                    <a:cubicBezTo>
                      <a:pt x="6612" y="589695"/>
                      <a:pt x="6680" y="590067"/>
                      <a:pt x="6727" y="589826"/>
                    </a:cubicBezTo>
                    <a:cubicBezTo>
                      <a:pt x="5382" y="606032"/>
                      <a:pt x="4031" y="627674"/>
                      <a:pt x="4031" y="644110"/>
                    </a:cubicBezTo>
                    <a:cubicBezTo>
                      <a:pt x="4031" y="656775"/>
                      <a:pt x="3356" y="670509"/>
                      <a:pt x="2675" y="684373"/>
                    </a:cubicBezTo>
                    <a:cubicBezTo>
                      <a:pt x="2015" y="697756"/>
                      <a:pt x="1351" y="711290"/>
                      <a:pt x="1351" y="723552"/>
                    </a:cubicBezTo>
                    <a:lnTo>
                      <a:pt x="1351" y="796257"/>
                    </a:lnTo>
                    <a:cubicBezTo>
                      <a:pt x="1351" y="818099"/>
                      <a:pt x="2696" y="849311"/>
                      <a:pt x="4036" y="872996"/>
                    </a:cubicBezTo>
                    <a:cubicBezTo>
                      <a:pt x="4036" y="877935"/>
                      <a:pt x="4371" y="883461"/>
                      <a:pt x="4696" y="888736"/>
                    </a:cubicBezTo>
                    <a:cubicBezTo>
                      <a:pt x="5046" y="894529"/>
                      <a:pt x="5387" y="900123"/>
                      <a:pt x="5387" y="905308"/>
                    </a:cubicBezTo>
                    <a:lnTo>
                      <a:pt x="5387" y="933587"/>
                    </a:lnTo>
                    <a:cubicBezTo>
                      <a:pt x="5387" y="944240"/>
                      <a:pt x="5376" y="960944"/>
                      <a:pt x="6732" y="973981"/>
                    </a:cubicBezTo>
                    <a:lnTo>
                      <a:pt x="6732" y="991480"/>
                    </a:lnTo>
                    <a:cubicBezTo>
                      <a:pt x="6732" y="999499"/>
                      <a:pt x="6711" y="1007052"/>
                      <a:pt x="8219" y="1016103"/>
                    </a:cubicBezTo>
                    <a:cubicBezTo>
                      <a:pt x="8345" y="1016847"/>
                      <a:pt x="8543" y="1017569"/>
                      <a:pt x="8826" y="1018271"/>
                    </a:cubicBezTo>
                    <a:cubicBezTo>
                      <a:pt x="12449" y="1027338"/>
                      <a:pt x="18186" y="1034184"/>
                      <a:pt x="25243" y="1038321"/>
                    </a:cubicBezTo>
                    <a:cubicBezTo>
                      <a:pt x="31342" y="1041904"/>
                      <a:pt x="38200" y="1043303"/>
                      <a:pt x="44801" y="1042444"/>
                    </a:cubicBezTo>
                    <a:cubicBezTo>
                      <a:pt x="51659" y="1041553"/>
                      <a:pt x="58071" y="1038248"/>
                      <a:pt x="62825" y="1032832"/>
                    </a:cubicBezTo>
                    <a:cubicBezTo>
                      <a:pt x="67945" y="1027003"/>
                      <a:pt x="70751" y="1019188"/>
                      <a:pt x="70745" y="1009975"/>
                    </a:cubicBezTo>
                    <a:cubicBezTo>
                      <a:pt x="70745" y="1009969"/>
                      <a:pt x="68075" y="930895"/>
                      <a:pt x="68065" y="930895"/>
                    </a:cubicBezTo>
                    <a:cubicBezTo>
                      <a:pt x="68065" y="921084"/>
                      <a:pt x="67714" y="910603"/>
                      <a:pt x="67369" y="900536"/>
                    </a:cubicBezTo>
                    <a:cubicBezTo>
                      <a:pt x="67039" y="890752"/>
                      <a:pt x="66714" y="881382"/>
                      <a:pt x="66714" y="873007"/>
                    </a:cubicBezTo>
                    <a:lnTo>
                      <a:pt x="66714" y="831267"/>
                    </a:lnTo>
                    <a:cubicBezTo>
                      <a:pt x="66714" y="818942"/>
                      <a:pt x="67034" y="805324"/>
                      <a:pt x="67363" y="791198"/>
                    </a:cubicBezTo>
                    <a:cubicBezTo>
                      <a:pt x="67704" y="776406"/>
                      <a:pt x="68065" y="761081"/>
                      <a:pt x="68065" y="746446"/>
                    </a:cubicBezTo>
                    <a:lnTo>
                      <a:pt x="68065" y="662977"/>
                    </a:lnTo>
                    <a:cubicBezTo>
                      <a:pt x="68065" y="652156"/>
                      <a:pt x="68075" y="641937"/>
                      <a:pt x="69353" y="630477"/>
                    </a:cubicBezTo>
                    <a:cubicBezTo>
                      <a:pt x="69395" y="630094"/>
                      <a:pt x="69416" y="629707"/>
                      <a:pt x="69416" y="629319"/>
                    </a:cubicBezTo>
                    <a:lnTo>
                      <a:pt x="69416" y="572751"/>
                    </a:lnTo>
                    <a:cubicBezTo>
                      <a:pt x="72489" y="572882"/>
                      <a:pt x="75624" y="573050"/>
                      <a:pt x="78744" y="573212"/>
                    </a:cubicBezTo>
                    <a:cubicBezTo>
                      <a:pt x="84592" y="573521"/>
                      <a:pt x="90507" y="573840"/>
                      <a:pt x="94318" y="573793"/>
                    </a:cubicBezTo>
                    <a:cubicBezTo>
                      <a:pt x="109798" y="575192"/>
                      <a:pt x="133256" y="575181"/>
                      <a:pt x="151390" y="573793"/>
                    </a:cubicBezTo>
                    <a:cubicBezTo>
                      <a:pt x="165634" y="572494"/>
                      <a:pt x="179968" y="572489"/>
                      <a:pt x="193489" y="572489"/>
                    </a:cubicBezTo>
                    <a:cubicBezTo>
                      <a:pt x="199379" y="572489"/>
                      <a:pt x="205530" y="572342"/>
                      <a:pt x="211634" y="572196"/>
                    </a:cubicBezTo>
                    <a:cubicBezTo>
                      <a:pt x="220842" y="571976"/>
                      <a:pt x="229909" y="571761"/>
                      <a:pt x="238453" y="571992"/>
                    </a:cubicBezTo>
                    <a:cubicBezTo>
                      <a:pt x="239845" y="622898"/>
                      <a:pt x="246253" y="856853"/>
                      <a:pt x="246258" y="856853"/>
                    </a:cubicBezTo>
                    <a:cubicBezTo>
                      <a:pt x="246258" y="856853"/>
                      <a:pt x="246258" y="887824"/>
                      <a:pt x="246258" y="887966"/>
                    </a:cubicBezTo>
                    <a:cubicBezTo>
                      <a:pt x="246258" y="887966"/>
                      <a:pt x="247593" y="988934"/>
                      <a:pt x="247614" y="989495"/>
                    </a:cubicBezTo>
                    <a:cubicBezTo>
                      <a:pt x="247614" y="989495"/>
                      <a:pt x="248917" y="1009006"/>
                      <a:pt x="248938" y="1009011"/>
                    </a:cubicBezTo>
                    <a:cubicBezTo>
                      <a:pt x="248938" y="1018832"/>
                      <a:pt x="252063" y="1027228"/>
                      <a:pt x="257738" y="1033309"/>
                    </a:cubicBezTo>
                    <a:cubicBezTo>
                      <a:pt x="263130" y="1039086"/>
                      <a:pt x="270276" y="1042187"/>
                      <a:pt x="277537" y="1042684"/>
                    </a:cubicBezTo>
                    <a:cubicBezTo>
                      <a:pt x="284908" y="1043193"/>
                      <a:pt x="292462" y="1041045"/>
                      <a:pt x="298670" y="1036300"/>
                    </a:cubicBezTo>
                    <a:cubicBezTo>
                      <a:pt x="304999" y="1031465"/>
                      <a:pt x="309596" y="1024195"/>
                      <a:pt x="311417" y="1015097"/>
                    </a:cubicBezTo>
                    <a:cubicBezTo>
                      <a:pt x="311554" y="1014421"/>
                      <a:pt x="311622" y="1013730"/>
                      <a:pt x="311622" y="1013039"/>
                    </a:cubicBezTo>
                    <a:cubicBezTo>
                      <a:pt x="311622" y="941732"/>
                      <a:pt x="311627" y="878056"/>
                      <a:pt x="306240" y="808388"/>
                    </a:cubicBezTo>
                    <a:cubicBezTo>
                      <a:pt x="306240" y="780178"/>
                      <a:pt x="306245" y="740852"/>
                      <a:pt x="304895" y="7127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711;p14">
                <a:extLst>
                  <a:ext uri="{FF2B5EF4-FFF2-40B4-BE49-F238E27FC236}">
                    <a16:creationId xmlns:a16="http://schemas.microsoft.com/office/drawing/2014/main" id="{720E3385-8117-5FE5-8F30-5B77E5451065}"/>
                  </a:ext>
                </a:extLst>
              </p:cNvPr>
              <p:cNvSpPr/>
              <p:nvPr/>
            </p:nvSpPr>
            <p:spPr>
              <a:xfrm>
                <a:off x="2076678" y="3682063"/>
                <a:ext cx="291586" cy="1034200"/>
              </a:xfrm>
              <a:custGeom>
                <a:avLst/>
                <a:gdLst/>
                <a:ahLst/>
                <a:cxnLst/>
                <a:rect l="l" t="t" r="r" b="b"/>
                <a:pathLst>
                  <a:path w="291586" h="1034200" extrusionOk="0">
                    <a:moveTo>
                      <a:pt x="280678" y="10247"/>
                    </a:moveTo>
                    <a:cubicBezTo>
                      <a:pt x="279955" y="9582"/>
                      <a:pt x="279144" y="9026"/>
                      <a:pt x="278269" y="8586"/>
                    </a:cubicBezTo>
                    <a:lnTo>
                      <a:pt x="272877" y="5899"/>
                    </a:lnTo>
                    <a:cubicBezTo>
                      <a:pt x="272050" y="5486"/>
                      <a:pt x="271166" y="5187"/>
                      <a:pt x="270260" y="5004"/>
                    </a:cubicBezTo>
                    <a:cubicBezTo>
                      <a:pt x="248959" y="735"/>
                      <a:pt x="213010" y="-616"/>
                      <a:pt x="191369" y="861"/>
                    </a:cubicBezTo>
                    <a:cubicBezTo>
                      <a:pt x="185605" y="1683"/>
                      <a:pt x="164331" y="1306"/>
                      <a:pt x="147720" y="976"/>
                    </a:cubicBezTo>
                    <a:cubicBezTo>
                      <a:pt x="141841" y="861"/>
                      <a:pt x="136700" y="756"/>
                      <a:pt x="134167" y="766"/>
                    </a:cubicBezTo>
                    <a:cubicBezTo>
                      <a:pt x="107976" y="-548"/>
                      <a:pt x="68101" y="-742"/>
                      <a:pt x="47025" y="4915"/>
                    </a:cubicBezTo>
                    <a:cubicBezTo>
                      <a:pt x="43513" y="5208"/>
                      <a:pt x="31724" y="6187"/>
                      <a:pt x="30991" y="6277"/>
                    </a:cubicBezTo>
                    <a:cubicBezTo>
                      <a:pt x="22693" y="7665"/>
                      <a:pt x="15239" y="9739"/>
                      <a:pt x="10166" y="14929"/>
                    </a:cubicBezTo>
                    <a:cubicBezTo>
                      <a:pt x="4989" y="20230"/>
                      <a:pt x="4104" y="27050"/>
                      <a:pt x="3471" y="31554"/>
                    </a:cubicBezTo>
                    <a:cubicBezTo>
                      <a:pt x="785" y="54328"/>
                      <a:pt x="-707" y="76719"/>
                      <a:pt x="2052" y="96791"/>
                    </a:cubicBezTo>
                    <a:lnTo>
                      <a:pt x="2052" y="106837"/>
                    </a:lnTo>
                    <a:cubicBezTo>
                      <a:pt x="2052" y="121073"/>
                      <a:pt x="2387" y="142375"/>
                      <a:pt x="2727" y="163541"/>
                    </a:cubicBezTo>
                    <a:cubicBezTo>
                      <a:pt x="3062" y="184785"/>
                      <a:pt x="3403" y="205899"/>
                      <a:pt x="3413" y="219433"/>
                    </a:cubicBezTo>
                    <a:cubicBezTo>
                      <a:pt x="2052" y="247989"/>
                      <a:pt x="2047" y="286079"/>
                      <a:pt x="3403" y="308790"/>
                    </a:cubicBezTo>
                    <a:cubicBezTo>
                      <a:pt x="3403" y="313865"/>
                      <a:pt x="3680" y="318899"/>
                      <a:pt x="3968" y="324147"/>
                    </a:cubicBezTo>
                    <a:cubicBezTo>
                      <a:pt x="4340" y="330898"/>
                      <a:pt x="4753" y="338336"/>
                      <a:pt x="4753" y="347832"/>
                    </a:cubicBezTo>
                    <a:lnTo>
                      <a:pt x="4753" y="378808"/>
                    </a:lnTo>
                    <a:cubicBezTo>
                      <a:pt x="4753" y="392563"/>
                      <a:pt x="4601" y="409423"/>
                      <a:pt x="4455" y="426467"/>
                    </a:cubicBezTo>
                    <a:cubicBezTo>
                      <a:pt x="4162" y="460481"/>
                      <a:pt x="3832" y="496145"/>
                      <a:pt x="4753" y="506704"/>
                    </a:cubicBezTo>
                    <a:cubicBezTo>
                      <a:pt x="4753" y="528813"/>
                      <a:pt x="4345" y="547685"/>
                      <a:pt x="3973" y="564744"/>
                    </a:cubicBezTo>
                    <a:cubicBezTo>
                      <a:pt x="3680" y="578645"/>
                      <a:pt x="3403" y="591415"/>
                      <a:pt x="3403" y="603650"/>
                    </a:cubicBezTo>
                    <a:cubicBezTo>
                      <a:pt x="3403" y="603650"/>
                      <a:pt x="3403" y="761905"/>
                      <a:pt x="3418" y="761905"/>
                    </a:cubicBezTo>
                    <a:cubicBezTo>
                      <a:pt x="712" y="807882"/>
                      <a:pt x="707" y="820201"/>
                      <a:pt x="707" y="840607"/>
                    </a:cubicBezTo>
                    <a:cubicBezTo>
                      <a:pt x="707" y="840607"/>
                      <a:pt x="707" y="910139"/>
                      <a:pt x="717" y="910139"/>
                    </a:cubicBezTo>
                    <a:cubicBezTo>
                      <a:pt x="-634" y="939806"/>
                      <a:pt x="-728" y="981498"/>
                      <a:pt x="6371" y="1011338"/>
                    </a:cubicBezTo>
                    <a:cubicBezTo>
                      <a:pt x="6653" y="1012548"/>
                      <a:pt x="7161" y="1013700"/>
                      <a:pt x="7852" y="1014737"/>
                    </a:cubicBezTo>
                    <a:cubicBezTo>
                      <a:pt x="7863" y="1014753"/>
                      <a:pt x="7873" y="1014774"/>
                      <a:pt x="7884" y="1014790"/>
                    </a:cubicBezTo>
                    <a:cubicBezTo>
                      <a:pt x="10831" y="1019205"/>
                      <a:pt x="14673" y="1025443"/>
                      <a:pt x="20929" y="1028790"/>
                    </a:cubicBezTo>
                    <a:cubicBezTo>
                      <a:pt x="24447" y="1030671"/>
                      <a:pt x="28180" y="1031435"/>
                      <a:pt x="32053" y="1031509"/>
                    </a:cubicBezTo>
                    <a:cubicBezTo>
                      <a:pt x="55543" y="1034217"/>
                      <a:pt x="82869" y="1034201"/>
                      <a:pt x="108076" y="1034201"/>
                    </a:cubicBezTo>
                    <a:cubicBezTo>
                      <a:pt x="129481" y="1034201"/>
                      <a:pt x="162158" y="1034206"/>
                      <a:pt x="183428" y="1032865"/>
                    </a:cubicBezTo>
                    <a:cubicBezTo>
                      <a:pt x="195410" y="1032865"/>
                      <a:pt x="207367" y="1032499"/>
                      <a:pt x="218769" y="1032153"/>
                    </a:cubicBezTo>
                    <a:cubicBezTo>
                      <a:pt x="229537" y="1031823"/>
                      <a:pt x="239772" y="1031514"/>
                      <a:pt x="249362" y="1031514"/>
                    </a:cubicBezTo>
                    <a:cubicBezTo>
                      <a:pt x="255675" y="1031514"/>
                      <a:pt x="265355" y="1030388"/>
                      <a:pt x="273616" y="1025187"/>
                    </a:cubicBezTo>
                    <a:cubicBezTo>
                      <a:pt x="277903" y="1022489"/>
                      <a:pt x="281887" y="1018640"/>
                      <a:pt x="284619" y="1013307"/>
                    </a:cubicBezTo>
                    <a:cubicBezTo>
                      <a:pt x="287352" y="1007975"/>
                      <a:pt x="288520" y="1001753"/>
                      <a:pt x="288101" y="995441"/>
                    </a:cubicBezTo>
                    <a:cubicBezTo>
                      <a:pt x="288101" y="987684"/>
                      <a:pt x="286384" y="980948"/>
                      <a:pt x="281992" y="975920"/>
                    </a:cubicBezTo>
                    <a:cubicBezTo>
                      <a:pt x="276071" y="969153"/>
                      <a:pt x="267590" y="968415"/>
                      <a:pt x="264491" y="967995"/>
                    </a:cubicBezTo>
                    <a:cubicBezTo>
                      <a:pt x="263376" y="967849"/>
                      <a:pt x="262722" y="967755"/>
                      <a:pt x="262188" y="967650"/>
                    </a:cubicBezTo>
                    <a:cubicBezTo>
                      <a:pt x="261408" y="967493"/>
                      <a:pt x="260617" y="967425"/>
                      <a:pt x="259821" y="967451"/>
                    </a:cubicBezTo>
                    <a:cubicBezTo>
                      <a:pt x="259821" y="967451"/>
                      <a:pt x="122273" y="971463"/>
                      <a:pt x="122268" y="971515"/>
                    </a:cubicBezTo>
                    <a:cubicBezTo>
                      <a:pt x="113551" y="970892"/>
                      <a:pt x="103574" y="969661"/>
                      <a:pt x="93036" y="968362"/>
                    </a:cubicBezTo>
                    <a:cubicBezTo>
                      <a:pt x="85680" y="967456"/>
                      <a:pt x="78064" y="966513"/>
                      <a:pt x="70651" y="965769"/>
                    </a:cubicBezTo>
                    <a:lnTo>
                      <a:pt x="69044" y="965612"/>
                    </a:lnTo>
                    <a:cubicBezTo>
                      <a:pt x="69750" y="936962"/>
                      <a:pt x="68950" y="916576"/>
                      <a:pt x="67944" y="890749"/>
                    </a:cubicBezTo>
                    <a:cubicBezTo>
                      <a:pt x="67766" y="886218"/>
                      <a:pt x="67583" y="881515"/>
                      <a:pt x="67405" y="876963"/>
                    </a:cubicBezTo>
                    <a:cubicBezTo>
                      <a:pt x="67405" y="871531"/>
                      <a:pt x="67091" y="865843"/>
                      <a:pt x="66777" y="860218"/>
                    </a:cubicBezTo>
                    <a:cubicBezTo>
                      <a:pt x="66426" y="853828"/>
                      <a:pt x="66065" y="847380"/>
                      <a:pt x="66065" y="840607"/>
                    </a:cubicBezTo>
                    <a:cubicBezTo>
                      <a:pt x="66065" y="837276"/>
                      <a:pt x="65458" y="834118"/>
                      <a:pt x="65118" y="832264"/>
                    </a:cubicBezTo>
                    <a:cubicBezTo>
                      <a:pt x="64814" y="830598"/>
                      <a:pt x="64735" y="830043"/>
                      <a:pt x="64720" y="829839"/>
                    </a:cubicBezTo>
                    <a:cubicBezTo>
                      <a:pt x="64720" y="829839"/>
                      <a:pt x="64720" y="818315"/>
                      <a:pt x="64704" y="818305"/>
                    </a:cubicBezTo>
                    <a:cubicBezTo>
                      <a:pt x="68756" y="749297"/>
                      <a:pt x="68751" y="678975"/>
                      <a:pt x="68751" y="611727"/>
                    </a:cubicBezTo>
                    <a:lnTo>
                      <a:pt x="68751" y="577692"/>
                    </a:lnTo>
                    <a:cubicBezTo>
                      <a:pt x="90387" y="577378"/>
                      <a:pt x="119875" y="576220"/>
                      <a:pt x="146317" y="575073"/>
                    </a:cubicBezTo>
                    <a:cubicBezTo>
                      <a:pt x="149034" y="574921"/>
                      <a:pt x="151735" y="574769"/>
                      <a:pt x="154395" y="574623"/>
                    </a:cubicBezTo>
                    <a:cubicBezTo>
                      <a:pt x="175711" y="573428"/>
                      <a:pt x="194269" y="572397"/>
                      <a:pt x="202253" y="572397"/>
                    </a:cubicBezTo>
                    <a:cubicBezTo>
                      <a:pt x="209733" y="572397"/>
                      <a:pt x="216209" y="569767"/>
                      <a:pt x="221078" y="565132"/>
                    </a:cubicBezTo>
                    <a:cubicBezTo>
                      <a:pt x="227333" y="559176"/>
                      <a:pt x="230003" y="550880"/>
                      <a:pt x="230385" y="543248"/>
                    </a:cubicBezTo>
                    <a:cubicBezTo>
                      <a:pt x="230773" y="535470"/>
                      <a:pt x="228883" y="527147"/>
                      <a:pt x="224569" y="520228"/>
                    </a:cubicBezTo>
                    <a:cubicBezTo>
                      <a:pt x="221365" y="515095"/>
                      <a:pt x="216680" y="510523"/>
                      <a:pt x="210424" y="507836"/>
                    </a:cubicBezTo>
                    <a:cubicBezTo>
                      <a:pt x="209116" y="507275"/>
                      <a:pt x="207713" y="506987"/>
                      <a:pt x="206294" y="506987"/>
                    </a:cubicBezTo>
                    <a:cubicBezTo>
                      <a:pt x="191144" y="506987"/>
                      <a:pt x="161273" y="508354"/>
                      <a:pt x="143045" y="509674"/>
                    </a:cubicBezTo>
                    <a:cubicBezTo>
                      <a:pt x="139669" y="509674"/>
                      <a:pt x="137281" y="510287"/>
                      <a:pt x="135795" y="510664"/>
                    </a:cubicBezTo>
                    <a:cubicBezTo>
                      <a:pt x="134596" y="510963"/>
                      <a:pt x="134292" y="511025"/>
                      <a:pt x="133371" y="511031"/>
                    </a:cubicBezTo>
                    <a:cubicBezTo>
                      <a:pt x="133371" y="511031"/>
                      <a:pt x="80419" y="512356"/>
                      <a:pt x="80414" y="512393"/>
                    </a:cubicBezTo>
                    <a:lnTo>
                      <a:pt x="67421" y="511628"/>
                    </a:lnTo>
                    <a:cubicBezTo>
                      <a:pt x="67468" y="497795"/>
                      <a:pt x="67683" y="481930"/>
                      <a:pt x="68756" y="462278"/>
                    </a:cubicBezTo>
                    <a:cubicBezTo>
                      <a:pt x="68756" y="454442"/>
                      <a:pt x="69086" y="445899"/>
                      <a:pt x="69426" y="437099"/>
                    </a:cubicBezTo>
                    <a:cubicBezTo>
                      <a:pt x="69761" y="428394"/>
                      <a:pt x="70106" y="419432"/>
                      <a:pt x="70106" y="411115"/>
                    </a:cubicBezTo>
                    <a:cubicBezTo>
                      <a:pt x="70106" y="402818"/>
                      <a:pt x="69703" y="394569"/>
                      <a:pt x="69337" y="387252"/>
                    </a:cubicBezTo>
                    <a:cubicBezTo>
                      <a:pt x="69028" y="380898"/>
                      <a:pt x="68756" y="375367"/>
                      <a:pt x="68756" y="370726"/>
                    </a:cubicBezTo>
                    <a:lnTo>
                      <a:pt x="68756" y="357260"/>
                    </a:lnTo>
                    <a:cubicBezTo>
                      <a:pt x="68756" y="332443"/>
                      <a:pt x="67499" y="322277"/>
                      <a:pt x="66196" y="311791"/>
                    </a:cubicBezTo>
                    <a:cubicBezTo>
                      <a:pt x="66128" y="311257"/>
                      <a:pt x="66060" y="310722"/>
                      <a:pt x="65992" y="310183"/>
                    </a:cubicBezTo>
                    <a:cubicBezTo>
                      <a:pt x="64741" y="300205"/>
                      <a:pt x="64720" y="290196"/>
                      <a:pt x="64720" y="267055"/>
                    </a:cubicBezTo>
                    <a:cubicBezTo>
                      <a:pt x="64720" y="267055"/>
                      <a:pt x="64720" y="262477"/>
                      <a:pt x="64693" y="262441"/>
                    </a:cubicBezTo>
                    <a:cubicBezTo>
                      <a:pt x="66076" y="245748"/>
                      <a:pt x="66065" y="219726"/>
                      <a:pt x="66065" y="203772"/>
                    </a:cubicBezTo>
                    <a:lnTo>
                      <a:pt x="66065" y="129720"/>
                    </a:lnTo>
                    <a:cubicBezTo>
                      <a:pt x="66065" y="122581"/>
                      <a:pt x="66133" y="117276"/>
                      <a:pt x="67096" y="113405"/>
                    </a:cubicBezTo>
                    <a:cubicBezTo>
                      <a:pt x="67196" y="113001"/>
                      <a:pt x="67274" y="112593"/>
                      <a:pt x="67327" y="112179"/>
                    </a:cubicBezTo>
                    <a:cubicBezTo>
                      <a:pt x="67400" y="111587"/>
                      <a:pt x="67473" y="110995"/>
                      <a:pt x="67552" y="110404"/>
                    </a:cubicBezTo>
                    <a:cubicBezTo>
                      <a:pt x="68777" y="100698"/>
                      <a:pt x="70080" y="90668"/>
                      <a:pt x="68756" y="79281"/>
                    </a:cubicBezTo>
                    <a:lnTo>
                      <a:pt x="68756" y="68407"/>
                    </a:lnTo>
                    <a:cubicBezTo>
                      <a:pt x="70583" y="68203"/>
                      <a:pt x="72494" y="67904"/>
                      <a:pt x="74431" y="67475"/>
                    </a:cubicBezTo>
                    <a:lnTo>
                      <a:pt x="223454" y="63484"/>
                    </a:lnTo>
                    <a:cubicBezTo>
                      <a:pt x="227695" y="63871"/>
                      <a:pt x="252529" y="66118"/>
                      <a:pt x="253393" y="66160"/>
                    </a:cubicBezTo>
                    <a:lnTo>
                      <a:pt x="258774" y="66160"/>
                    </a:lnTo>
                    <a:cubicBezTo>
                      <a:pt x="265454" y="66160"/>
                      <a:pt x="271611" y="64175"/>
                      <a:pt x="276720" y="60854"/>
                    </a:cubicBezTo>
                    <a:cubicBezTo>
                      <a:pt x="282091" y="57366"/>
                      <a:pt x="286321" y="52390"/>
                      <a:pt x="288870" y="46639"/>
                    </a:cubicBezTo>
                    <a:cubicBezTo>
                      <a:pt x="291404" y="40945"/>
                      <a:pt x="292320" y="34398"/>
                      <a:pt x="290954" y="27809"/>
                    </a:cubicBezTo>
                    <a:cubicBezTo>
                      <a:pt x="289619" y="21340"/>
                      <a:pt x="286164" y="15280"/>
                      <a:pt x="280678" y="102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12;p14">
                <a:extLst>
                  <a:ext uri="{FF2B5EF4-FFF2-40B4-BE49-F238E27FC236}">
                    <a16:creationId xmlns:a16="http://schemas.microsoft.com/office/drawing/2014/main" id="{9361BAED-2971-5F53-F149-C4A06065761D}"/>
                  </a:ext>
                </a:extLst>
              </p:cNvPr>
              <p:cNvSpPr/>
              <p:nvPr/>
            </p:nvSpPr>
            <p:spPr>
              <a:xfrm>
                <a:off x="3421729" y="4632687"/>
                <a:ext cx="84753" cy="86280"/>
              </a:xfrm>
              <a:custGeom>
                <a:avLst/>
                <a:gdLst/>
                <a:ahLst/>
                <a:cxnLst/>
                <a:rect l="l" t="t" r="r" b="b"/>
                <a:pathLst>
                  <a:path w="84753" h="86280" extrusionOk="0">
                    <a:moveTo>
                      <a:pt x="84606" y="39752"/>
                    </a:moveTo>
                    <a:cubicBezTo>
                      <a:pt x="84150" y="35583"/>
                      <a:pt x="82674" y="31943"/>
                      <a:pt x="80737" y="28517"/>
                    </a:cubicBezTo>
                    <a:cubicBezTo>
                      <a:pt x="80512" y="27705"/>
                      <a:pt x="80219" y="26532"/>
                      <a:pt x="80188" y="25909"/>
                    </a:cubicBezTo>
                    <a:cubicBezTo>
                      <a:pt x="80188" y="25542"/>
                      <a:pt x="80167" y="25175"/>
                      <a:pt x="80125" y="24809"/>
                    </a:cubicBezTo>
                    <a:cubicBezTo>
                      <a:pt x="79612" y="20215"/>
                      <a:pt x="78130" y="15815"/>
                      <a:pt x="75408" y="11966"/>
                    </a:cubicBezTo>
                    <a:cubicBezTo>
                      <a:pt x="72801" y="8273"/>
                      <a:pt x="69330" y="5497"/>
                      <a:pt x="65352" y="3570"/>
                    </a:cubicBezTo>
                    <a:cubicBezTo>
                      <a:pt x="57452" y="-249"/>
                      <a:pt x="47636" y="-704"/>
                      <a:pt x="37156" y="799"/>
                    </a:cubicBezTo>
                    <a:cubicBezTo>
                      <a:pt x="31283" y="1700"/>
                      <a:pt x="26440" y="4643"/>
                      <a:pt x="22671" y="7933"/>
                    </a:cubicBezTo>
                    <a:cubicBezTo>
                      <a:pt x="7966" y="20770"/>
                      <a:pt x="433" y="47226"/>
                      <a:pt x="433" y="47226"/>
                    </a:cubicBezTo>
                    <a:cubicBezTo>
                      <a:pt x="-206" y="49379"/>
                      <a:pt x="-138" y="51684"/>
                      <a:pt x="637" y="53800"/>
                    </a:cubicBezTo>
                    <a:cubicBezTo>
                      <a:pt x="3469" y="61578"/>
                      <a:pt x="7123" y="67633"/>
                      <a:pt x="11651" y="72425"/>
                    </a:cubicBezTo>
                    <a:cubicBezTo>
                      <a:pt x="17200" y="78286"/>
                      <a:pt x="23446" y="81602"/>
                      <a:pt x="29241" y="84085"/>
                    </a:cubicBezTo>
                    <a:cubicBezTo>
                      <a:pt x="30550" y="84645"/>
                      <a:pt x="31947" y="84933"/>
                      <a:pt x="33366" y="84933"/>
                    </a:cubicBezTo>
                    <a:lnTo>
                      <a:pt x="40093" y="84933"/>
                    </a:lnTo>
                    <a:cubicBezTo>
                      <a:pt x="44459" y="84933"/>
                      <a:pt x="51825" y="86138"/>
                      <a:pt x="51825" y="86138"/>
                    </a:cubicBezTo>
                    <a:cubicBezTo>
                      <a:pt x="54657" y="86609"/>
                      <a:pt x="57552" y="85902"/>
                      <a:pt x="59844" y="84179"/>
                    </a:cubicBezTo>
                    <a:cubicBezTo>
                      <a:pt x="66702" y="79030"/>
                      <a:pt x="74031" y="73567"/>
                      <a:pt x="78476" y="65904"/>
                    </a:cubicBezTo>
                    <a:cubicBezTo>
                      <a:pt x="80575" y="62285"/>
                      <a:pt x="81962" y="58341"/>
                      <a:pt x="82643" y="53941"/>
                    </a:cubicBezTo>
                    <a:cubicBezTo>
                      <a:pt x="84077" y="49494"/>
                      <a:pt x="85161" y="44817"/>
                      <a:pt x="84606" y="397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13;p14">
                <a:extLst>
                  <a:ext uri="{FF2B5EF4-FFF2-40B4-BE49-F238E27FC236}">
                    <a16:creationId xmlns:a16="http://schemas.microsoft.com/office/drawing/2014/main" id="{1B8247AD-8FB1-053C-0B06-292C8B5BA8AD}"/>
                  </a:ext>
                </a:extLst>
              </p:cNvPr>
              <p:cNvSpPr/>
              <p:nvPr/>
            </p:nvSpPr>
            <p:spPr>
              <a:xfrm>
                <a:off x="2725991" y="3676560"/>
                <a:ext cx="271244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4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8" y="975656"/>
                    </a:cubicBezTo>
                    <a:cubicBezTo>
                      <a:pt x="240866" y="975656"/>
                      <a:pt x="195165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3" y="976819"/>
                      <a:pt x="111211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0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7" y="377581"/>
                    </a:cubicBezTo>
                    <a:lnTo>
                      <a:pt x="74807" y="307562"/>
                    </a:lnTo>
                    <a:cubicBezTo>
                      <a:pt x="74807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6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1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26" y="1003642"/>
                    </a:cubicBezTo>
                    <a:cubicBezTo>
                      <a:pt x="4026" y="1006360"/>
                      <a:pt x="4020" y="1011964"/>
                      <a:pt x="6481" y="1019145"/>
                    </a:cubicBezTo>
                    <a:cubicBezTo>
                      <a:pt x="8214" y="1024179"/>
                      <a:pt x="11062" y="1029757"/>
                      <a:pt x="15658" y="1035660"/>
                    </a:cubicBezTo>
                    <a:cubicBezTo>
                      <a:pt x="17689" y="1038274"/>
                      <a:pt x="20835" y="1039772"/>
                      <a:pt x="24144" y="1039704"/>
                    </a:cubicBezTo>
                    <a:cubicBezTo>
                      <a:pt x="24144" y="1039704"/>
                      <a:pt x="155824" y="1037022"/>
                      <a:pt x="155803" y="1037022"/>
                    </a:cubicBezTo>
                    <a:cubicBezTo>
                      <a:pt x="161614" y="1037022"/>
                      <a:pt x="170456" y="1037347"/>
                      <a:pt x="179627" y="1037687"/>
                    </a:cubicBezTo>
                    <a:cubicBezTo>
                      <a:pt x="188291" y="1038007"/>
                      <a:pt x="197248" y="1038342"/>
                      <a:pt x="203530" y="1038368"/>
                    </a:cubicBezTo>
                    <a:cubicBezTo>
                      <a:pt x="213895" y="1039730"/>
                      <a:pt x="230213" y="1039709"/>
                      <a:pt x="235196" y="1039709"/>
                    </a:cubicBezTo>
                    <a:cubicBezTo>
                      <a:pt x="245420" y="1039709"/>
                      <a:pt x="254906" y="1035335"/>
                      <a:pt x="261518" y="1028715"/>
                    </a:cubicBezTo>
                    <a:cubicBezTo>
                      <a:pt x="267182" y="1023048"/>
                      <a:pt x="271244" y="1015207"/>
                      <a:pt x="271244" y="1006339"/>
                    </a:cubicBezTo>
                    <a:cubicBezTo>
                      <a:pt x="271244" y="1001054"/>
                      <a:pt x="268349" y="993857"/>
                      <a:pt x="263517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714;p14">
                <a:extLst>
                  <a:ext uri="{FF2B5EF4-FFF2-40B4-BE49-F238E27FC236}">
                    <a16:creationId xmlns:a16="http://schemas.microsoft.com/office/drawing/2014/main" id="{E812DEC8-5845-154E-AD4B-2D6EF9E64D76}"/>
                  </a:ext>
                </a:extLst>
              </p:cNvPr>
              <p:cNvSpPr/>
              <p:nvPr/>
            </p:nvSpPr>
            <p:spPr>
              <a:xfrm>
                <a:off x="2988440" y="3671865"/>
                <a:ext cx="354694" cy="1044398"/>
              </a:xfrm>
              <a:custGeom>
                <a:avLst/>
                <a:gdLst/>
                <a:ahLst/>
                <a:cxnLst/>
                <a:rect l="l" t="t" r="r" b="b"/>
                <a:pathLst>
                  <a:path w="354694" h="1044398" extrusionOk="0">
                    <a:moveTo>
                      <a:pt x="351978" y="459842"/>
                    </a:moveTo>
                    <a:cubicBezTo>
                      <a:pt x="351978" y="459842"/>
                      <a:pt x="350653" y="433433"/>
                      <a:pt x="350643" y="433428"/>
                    </a:cubicBezTo>
                    <a:lnTo>
                      <a:pt x="350643" y="383627"/>
                    </a:lnTo>
                    <a:cubicBezTo>
                      <a:pt x="350643" y="361356"/>
                      <a:pt x="347879" y="336539"/>
                      <a:pt x="345219" y="316667"/>
                    </a:cubicBezTo>
                    <a:cubicBezTo>
                      <a:pt x="345219" y="316667"/>
                      <a:pt x="341272" y="274555"/>
                      <a:pt x="341230" y="274550"/>
                    </a:cubicBezTo>
                    <a:lnTo>
                      <a:pt x="341230" y="250336"/>
                    </a:lnTo>
                    <a:cubicBezTo>
                      <a:pt x="341230" y="249859"/>
                      <a:pt x="341199" y="249388"/>
                      <a:pt x="341136" y="248916"/>
                    </a:cubicBezTo>
                    <a:cubicBezTo>
                      <a:pt x="337074" y="219161"/>
                      <a:pt x="331598" y="184759"/>
                      <a:pt x="320296" y="149493"/>
                    </a:cubicBezTo>
                    <a:cubicBezTo>
                      <a:pt x="303586" y="107690"/>
                      <a:pt x="263701" y="43601"/>
                      <a:pt x="220429" y="15092"/>
                    </a:cubicBezTo>
                    <a:cubicBezTo>
                      <a:pt x="206509" y="5920"/>
                      <a:pt x="191285" y="-208"/>
                      <a:pt x="176612" y="206"/>
                    </a:cubicBezTo>
                    <a:cubicBezTo>
                      <a:pt x="159823" y="-784"/>
                      <a:pt x="145411" y="1856"/>
                      <a:pt x="132790" y="6884"/>
                    </a:cubicBezTo>
                    <a:cubicBezTo>
                      <a:pt x="108720" y="16469"/>
                      <a:pt x="91983" y="34508"/>
                      <a:pt x="78242" y="49137"/>
                    </a:cubicBezTo>
                    <a:cubicBezTo>
                      <a:pt x="77781" y="49635"/>
                      <a:pt x="77320" y="50127"/>
                      <a:pt x="76441" y="51080"/>
                    </a:cubicBezTo>
                    <a:lnTo>
                      <a:pt x="69714" y="59152"/>
                    </a:lnTo>
                    <a:cubicBezTo>
                      <a:pt x="69342" y="59602"/>
                      <a:pt x="69002" y="60079"/>
                      <a:pt x="68709" y="60587"/>
                    </a:cubicBezTo>
                    <a:cubicBezTo>
                      <a:pt x="39613" y="110487"/>
                      <a:pt x="21846" y="173702"/>
                      <a:pt x="12234" y="217741"/>
                    </a:cubicBezTo>
                    <a:cubicBezTo>
                      <a:pt x="5465" y="261105"/>
                      <a:pt x="0" y="310157"/>
                      <a:pt x="0" y="355348"/>
                    </a:cubicBezTo>
                    <a:lnTo>
                      <a:pt x="0" y="375545"/>
                    </a:lnTo>
                    <a:cubicBezTo>
                      <a:pt x="0" y="379740"/>
                      <a:pt x="440" y="383842"/>
                      <a:pt x="790" y="387110"/>
                    </a:cubicBezTo>
                    <a:cubicBezTo>
                      <a:pt x="1120" y="390258"/>
                      <a:pt x="1351" y="392510"/>
                      <a:pt x="1351" y="394390"/>
                    </a:cubicBezTo>
                    <a:cubicBezTo>
                      <a:pt x="1351" y="394390"/>
                      <a:pt x="1351" y="475173"/>
                      <a:pt x="1361" y="475670"/>
                    </a:cubicBezTo>
                    <a:cubicBezTo>
                      <a:pt x="2691" y="503776"/>
                      <a:pt x="4036" y="558820"/>
                      <a:pt x="4036" y="586921"/>
                    </a:cubicBezTo>
                    <a:lnTo>
                      <a:pt x="4036" y="611151"/>
                    </a:lnTo>
                    <a:cubicBezTo>
                      <a:pt x="4036" y="615875"/>
                      <a:pt x="4444" y="620898"/>
                      <a:pt x="4790" y="625188"/>
                    </a:cubicBezTo>
                    <a:cubicBezTo>
                      <a:pt x="5120" y="629321"/>
                      <a:pt x="5387" y="632683"/>
                      <a:pt x="5387" y="635391"/>
                    </a:cubicBezTo>
                    <a:cubicBezTo>
                      <a:pt x="5387" y="658505"/>
                      <a:pt x="6737" y="701785"/>
                      <a:pt x="8109" y="737104"/>
                    </a:cubicBezTo>
                    <a:cubicBezTo>
                      <a:pt x="8240" y="738979"/>
                      <a:pt x="8376" y="740838"/>
                      <a:pt x="8502" y="742682"/>
                    </a:cubicBezTo>
                    <a:cubicBezTo>
                      <a:pt x="9711" y="759542"/>
                      <a:pt x="10768" y="774386"/>
                      <a:pt x="10768" y="784835"/>
                    </a:cubicBezTo>
                    <a:cubicBezTo>
                      <a:pt x="10768" y="785291"/>
                      <a:pt x="10794" y="785752"/>
                      <a:pt x="10857" y="786202"/>
                    </a:cubicBezTo>
                    <a:cubicBezTo>
                      <a:pt x="17647" y="837842"/>
                      <a:pt x="31247" y="900622"/>
                      <a:pt x="47769" y="944692"/>
                    </a:cubicBezTo>
                    <a:cubicBezTo>
                      <a:pt x="47947" y="945153"/>
                      <a:pt x="48146" y="945599"/>
                      <a:pt x="48381" y="946028"/>
                    </a:cubicBezTo>
                    <a:cubicBezTo>
                      <a:pt x="65044" y="976601"/>
                      <a:pt x="97224" y="1016204"/>
                      <a:pt x="129262" y="1033698"/>
                    </a:cubicBezTo>
                    <a:cubicBezTo>
                      <a:pt x="129900" y="1034049"/>
                      <a:pt x="130576" y="1034327"/>
                      <a:pt x="131272" y="1034536"/>
                    </a:cubicBezTo>
                    <a:lnTo>
                      <a:pt x="158185" y="1042618"/>
                    </a:lnTo>
                    <a:cubicBezTo>
                      <a:pt x="158981" y="1042859"/>
                      <a:pt x="159813" y="1043000"/>
                      <a:pt x="160645" y="1043047"/>
                    </a:cubicBezTo>
                    <a:cubicBezTo>
                      <a:pt x="160645" y="1043047"/>
                      <a:pt x="186213" y="1044383"/>
                      <a:pt x="186762" y="1044399"/>
                    </a:cubicBezTo>
                    <a:cubicBezTo>
                      <a:pt x="198724" y="1044399"/>
                      <a:pt x="209639" y="1042854"/>
                      <a:pt x="223255" y="1036788"/>
                    </a:cubicBezTo>
                    <a:cubicBezTo>
                      <a:pt x="246708" y="1026527"/>
                      <a:pt x="265564" y="1010594"/>
                      <a:pt x="280672" y="991749"/>
                    </a:cubicBezTo>
                    <a:cubicBezTo>
                      <a:pt x="310496" y="954539"/>
                      <a:pt x="326117" y="905456"/>
                      <a:pt x="334346" y="863428"/>
                    </a:cubicBezTo>
                    <a:cubicBezTo>
                      <a:pt x="334346" y="863428"/>
                      <a:pt x="343759" y="810920"/>
                      <a:pt x="343796" y="810689"/>
                    </a:cubicBezTo>
                    <a:cubicBezTo>
                      <a:pt x="350633" y="766922"/>
                      <a:pt x="353344" y="715194"/>
                      <a:pt x="353344" y="675780"/>
                    </a:cubicBezTo>
                    <a:cubicBezTo>
                      <a:pt x="353344" y="671631"/>
                      <a:pt x="353632" y="667111"/>
                      <a:pt x="353967" y="662004"/>
                    </a:cubicBezTo>
                    <a:cubicBezTo>
                      <a:pt x="354307" y="656677"/>
                      <a:pt x="354695" y="650775"/>
                      <a:pt x="354695" y="644814"/>
                    </a:cubicBezTo>
                    <a:cubicBezTo>
                      <a:pt x="354695" y="644803"/>
                      <a:pt x="354695" y="514220"/>
                      <a:pt x="354658" y="513346"/>
                    </a:cubicBezTo>
                    <a:cubicBezTo>
                      <a:pt x="353313" y="497318"/>
                      <a:pt x="351988" y="473413"/>
                      <a:pt x="351978" y="459842"/>
                    </a:cubicBezTo>
                    <a:close/>
                    <a:moveTo>
                      <a:pt x="78750" y="799779"/>
                    </a:moveTo>
                    <a:cubicBezTo>
                      <a:pt x="77430" y="788575"/>
                      <a:pt x="75493" y="776806"/>
                      <a:pt x="73583" y="765157"/>
                    </a:cubicBezTo>
                    <a:cubicBezTo>
                      <a:pt x="71494" y="752466"/>
                      <a:pt x="69431" y="739890"/>
                      <a:pt x="68055" y="727717"/>
                    </a:cubicBezTo>
                    <a:lnTo>
                      <a:pt x="68055" y="667713"/>
                    </a:lnTo>
                    <a:cubicBezTo>
                      <a:pt x="68055" y="643473"/>
                      <a:pt x="68055" y="596349"/>
                      <a:pt x="68055" y="572119"/>
                    </a:cubicBezTo>
                    <a:cubicBezTo>
                      <a:pt x="68055" y="544814"/>
                      <a:pt x="68096" y="441756"/>
                      <a:pt x="64013" y="413807"/>
                    </a:cubicBezTo>
                    <a:cubicBezTo>
                      <a:pt x="64050" y="352609"/>
                      <a:pt x="68065" y="279709"/>
                      <a:pt x="79927" y="208214"/>
                    </a:cubicBezTo>
                    <a:cubicBezTo>
                      <a:pt x="80828" y="205055"/>
                      <a:pt x="85157" y="189892"/>
                      <a:pt x="85256" y="189504"/>
                    </a:cubicBezTo>
                    <a:cubicBezTo>
                      <a:pt x="93564" y="154888"/>
                      <a:pt x="105207" y="116317"/>
                      <a:pt x="117467" y="102924"/>
                    </a:cubicBezTo>
                    <a:cubicBezTo>
                      <a:pt x="125199" y="95188"/>
                      <a:pt x="140260" y="81402"/>
                      <a:pt x="153897" y="72566"/>
                    </a:cubicBezTo>
                    <a:lnTo>
                      <a:pt x="164550" y="68302"/>
                    </a:lnTo>
                    <a:cubicBezTo>
                      <a:pt x="169487" y="68302"/>
                      <a:pt x="178737" y="68302"/>
                      <a:pt x="184742" y="68302"/>
                    </a:cubicBezTo>
                    <a:cubicBezTo>
                      <a:pt x="202300" y="81349"/>
                      <a:pt x="217340" y="102494"/>
                      <a:pt x="232438" y="123906"/>
                    </a:cubicBezTo>
                    <a:cubicBezTo>
                      <a:pt x="233202" y="124985"/>
                      <a:pt x="233956" y="126064"/>
                      <a:pt x="234291" y="126483"/>
                    </a:cubicBezTo>
                    <a:cubicBezTo>
                      <a:pt x="245562" y="145282"/>
                      <a:pt x="258429" y="179704"/>
                      <a:pt x="266617" y="202829"/>
                    </a:cubicBezTo>
                    <a:cubicBezTo>
                      <a:pt x="267145" y="208083"/>
                      <a:pt x="269218" y="228274"/>
                      <a:pt x="270475" y="236382"/>
                    </a:cubicBezTo>
                    <a:cubicBezTo>
                      <a:pt x="270543" y="247670"/>
                      <a:pt x="271878" y="266358"/>
                      <a:pt x="273223" y="274267"/>
                    </a:cubicBezTo>
                    <a:lnTo>
                      <a:pt x="277249" y="314624"/>
                    </a:lnTo>
                    <a:lnTo>
                      <a:pt x="281280" y="356364"/>
                    </a:lnTo>
                    <a:cubicBezTo>
                      <a:pt x="281316" y="356715"/>
                      <a:pt x="281369" y="357066"/>
                      <a:pt x="281437" y="357417"/>
                    </a:cubicBezTo>
                    <a:cubicBezTo>
                      <a:pt x="282855" y="364504"/>
                      <a:pt x="283929" y="370092"/>
                      <a:pt x="283981" y="375252"/>
                    </a:cubicBezTo>
                    <a:cubicBezTo>
                      <a:pt x="285331" y="388807"/>
                      <a:pt x="286625" y="403096"/>
                      <a:pt x="286635" y="413796"/>
                    </a:cubicBezTo>
                    <a:cubicBezTo>
                      <a:pt x="287321" y="426818"/>
                      <a:pt x="288687" y="443552"/>
                      <a:pt x="290033" y="460051"/>
                    </a:cubicBezTo>
                    <a:cubicBezTo>
                      <a:pt x="291378" y="476540"/>
                      <a:pt x="292708" y="492793"/>
                      <a:pt x="293357" y="504803"/>
                    </a:cubicBezTo>
                    <a:cubicBezTo>
                      <a:pt x="293357" y="531935"/>
                      <a:pt x="292666" y="562188"/>
                      <a:pt x="291985" y="592211"/>
                    </a:cubicBezTo>
                    <a:cubicBezTo>
                      <a:pt x="291326" y="621186"/>
                      <a:pt x="290671" y="649952"/>
                      <a:pt x="290661" y="675209"/>
                    </a:cubicBezTo>
                    <a:cubicBezTo>
                      <a:pt x="290451" y="677063"/>
                      <a:pt x="290247" y="678859"/>
                      <a:pt x="290038" y="680630"/>
                    </a:cubicBezTo>
                    <a:cubicBezTo>
                      <a:pt x="288965" y="689916"/>
                      <a:pt x="287965" y="698496"/>
                      <a:pt x="287975" y="707594"/>
                    </a:cubicBezTo>
                    <a:cubicBezTo>
                      <a:pt x="286661" y="733992"/>
                      <a:pt x="282683" y="767216"/>
                      <a:pt x="277306" y="798181"/>
                    </a:cubicBezTo>
                    <a:cubicBezTo>
                      <a:pt x="277306" y="798181"/>
                      <a:pt x="270621" y="845007"/>
                      <a:pt x="270600" y="845154"/>
                    </a:cubicBezTo>
                    <a:cubicBezTo>
                      <a:pt x="266590" y="870604"/>
                      <a:pt x="261403" y="895939"/>
                      <a:pt x="249017" y="918268"/>
                    </a:cubicBezTo>
                    <a:cubicBezTo>
                      <a:pt x="234406" y="943514"/>
                      <a:pt x="222146" y="961553"/>
                      <a:pt x="212063" y="969823"/>
                    </a:cubicBezTo>
                    <a:cubicBezTo>
                      <a:pt x="200300" y="975553"/>
                      <a:pt x="190102" y="977659"/>
                      <a:pt x="181381" y="977659"/>
                    </a:cubicBezTo>
                    <a:cubicBezTo>
                      <a:pt x="170576" y="977659"/>
                      <a:pt x="160577" y="974951"/>
                      <a:pt x="151489" y="970237"/>
                    </a:cubicBezTo>
                    <a:cubicBezTo>
                      <a:pt x="139465" y="963999"/>
                      <a:pt x="128953" y="954210"/>
                      <a:pt x="120545" y="942513"/>
                    </a:cubicBezTo>
                    <a:lnTo>
                      <a:pt x="108845" y="916524"/>
                    </a:lnTo>
                    <a:cubicBezTo>
                      <a:pt x="108605" y="916000"/>
                      <a:pt x="108332" y="915492"/>
                      <a:pt x="108013" y="915015"/>
                    </a:cubicBezTo>
                    <a:cubicBezTo>
                      <a:pt x="100736" y="904084"/>
                      <a:pt x="90622" y="881441"/>
                      <a:pt x="86743" y="866398"/>
                    </a:cubicBezTo>
                    <a:cubicBezTo>
                      <a:pt x="85895" y="859369"/>
                      <a:pt x="78750" y="799779"/>
                      <a:pt x="78750" y="7997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" name="Google Shape;715;p14">
              <a:extLst>
                <a:ext uri="{FF2B5EF4-FFF2-40B4-BE49-F238E27FC236}">
                  <a16:creationId xmlns:a16="http://schemas.microsoft.com/office/drawing/2014/main" id="{8443929A-051F-716F-09F1-948DB6D4F9ED}"/>
                </a:ext>
              </a:extLst>
            </p:cNvPr>
            <p:cNvGrpSpPr/>
            <p:nvPr/>
          </p:nvGrpSpPr>
          <p:grpSpPr>
            <a:xfrm>
              <a:off x="1424326" y="3596289"/>
              <a:ext cx="82588" cy="109824"/>
              <a:chOff x="1424326" y="3596289"/>
              <a:chExt cx="82588" cy="109824"/>
            </a:xfrm>
          </p:grpSpPr>
          <p:sp>
            <p:nvSpPr>
              <p:cNvPr id="85" name="Google Shape;716;p14">
                <a:extLst>
                  <a:ext uri="{FF2B5EF4-FFF2-40B4-BE49-F238E27FC236}">
                    <a16:creationId xmlns:a16="http://schemas.microsoft.com/office/drawing/2014/main" id="{BB205793-9D29-6DF5-8477-778E69D0F260}"/>
                  </a:ext>
                </a:extLst>
              </p:cNvPr>
              <p:cNvSpPr/>
              <p:nvPr/>
            </p:nvSpPr>
            <p:spPr>
              <a:xfrm>
                <a:off x="1424326" y="3596289"/>
                <a:ext cx="82588" cy="109824"/>
              </a:xfrm>
              <a:custGeom>
                <a:avLst/>
                <a:gdLst/>
                <a:ahLst/>
                <a:cxnLst/>
                <a:rect l="l" t="t" r="r" b="b"/>
                <a:pathLst>
                  <a:path w="82588" h="109824" extrusionOk="0">
                    <a:moveTo>
                      <a:pt x="74207" y="1065"/>
                    </a:moveTo>
                    <a:cubicBezTo>
                      <a:pt x="61544" y="-3544"/>
                      <a:pt x="48587" y="7811"/>
                      <a:pt x="39860" y="15925"/>
                    </a:cubicBezTo>
                    <a:cubicBezTo>
                      <a:pt x="32401" y="22859"/>
                      <a:pt x="25946" y="31193"/>
                      <a:pt x="20245" y="39599"/>
                    </a:cubicBezTo>
                    <a:cubicBezTo>
                      <a:pt x="14534" y="48027"/>
                      <a:pt x="10225" y="57115"/>
                      <a:pt x="6425" y="66542"/>
                    </a:cubicBezTo>
                    <a:cubicBezTo>
                      <a:pt x="1808" y="77998"/>
                      <a:pt x="-5076" y="95109"/>
                      <a:pt x="5844" y="104951"/>
                    </a:cubicBezTo>
                    <a:cubicBezTo>
                      <a:pt x="9964" y="108665"/>
                      <a:pt x="16068" y="111090"/>
                      <a:pt x="21627" y="109126"/>
                    </a:cubicBezTo>
                    <a:cubicBezTo>
                      <a:pt x="26637" y="107355"/>
                      <a:pt x="30469" y="104532"/>
                      <a:pt x="33364" y="100038"/>
                    </a:cubicBezTo>
                    <a:cubicBezTo>
                      <a:pt x="35144" y="97278"/>
                      <a:pt x="35725" y="93899"/>
                      <a:pt x="36515" y="90783"/>
                    </a:cubicBezTo>
                    <a:cubicBezTo>
                      <a:pt x="37562" y="86635"/>
                      <a:pt x="38829" y="82544"/>
                      <a:pt x="40295" y="78527"/>
                    </a:cubicBezTo>
                    <a:cubicBezTo>
                      <a:pt x="40667" y="77505"/>
                      <a:pt x="41065" y="76500"/>
                      <a:pt x="41457" y="75483"/>
                    </a:cubicBezTo>
                    <a:cubicBezTo>
                      <a:pt x="41415" y="75541"/>
                      <a:pt x="41379" y="75635"/>
                      <a:pt x="41337" y="75682"/>
                    </a:cubicBezTo>
                    <a:cubicBezTo>
                      <a:pt x="41400" y="75614"/>
                      <a:pt x="41431" y="75468"/>
                      <a:pt x="41494" y="75389"/>
                    </a:cubicBezTo>
                    <a:cubicBezTo>
                      <a:pt x="41557" y="75237"/>
                      <a:pt x="41614" y="75085"/>
                      <a:pt x="41672" y="74928"/>
                    </a:cubicBezTo>
                    <a:cubicBezTo>
                      <a:pt x="42232" y="73488"/>
                      <a:pt x="42180" y="73928"/>
                      <a:pt x="41928" y="74593"/>
                    </a:cubicBezTo>
                    <a:cubicBezTo>
                      <a:pt x="42761" y="73137"/>
                      <a:pt x="43373" y="71204"/>
                      <a:pt x="44048" y="69853"/>
                    </a:cubicBezTo>
                    <a:cubicBezTo>
                      <a:pt x="46038" y="65830"/>
                      <a:pt x="48205" y="61876"/>
                      <a:pt x="50545" y="58047"/>
                    </a:cubicBezTo>
                    <a:cubicBezTo>
                      <a:pt x="52738" y="54464"/>
                      <a:pt x="55136" y="51044"/>
                      <a:pt x="57617" y="47660"/>
                    </a:cubicBezTo>
                    <a:cubicBezTo>
                      <a:pt x="57691" y="47576"/>
                      <a:pt x="57717" y="47550"/>
                      <a:pt x="57801" y="47446"/>
                    </a:cubicBezTo>
                    <a:cubicBezTo>
                      <a:pt x="58492" y="46628"/>
                      <a:pt x="59162" y="45790"/>
                      <a:pt x="59858" y="44979"/>
                    </a:cubicBezTo>
                    <a:cubicBezTo>
                      <a:pt x="61245" y="43350"/>
                      <a:pt x="62685" y="41763"/>
                      <a:pt x="64119" y="40170"/>
                    </a:cubicBezTo>
                    <a:cubicBezTo>
                      <a:pt x="66978" y="36996"/>
                      <a:pt x="69825" y="33806"/>
                      <a:pt x="72862" y="30800"/>
                    </a:cubicBezTo>
                    <a:cubicBezTo>
                      <a:pt x="78474" y="25248"/>
                      <a:pt x="82593" y="20476"/>
                      <a:pt x="82588" y="12054"/>
                    </a:cubicBezTo>
                    <a:cubicBezTo>
                      <a:pt x="82578" y="6717"/>
                      <a:pt x="78981" y="2799"/>
                      <a:pt x="74207" y="10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717;p14">
                <a:extLst>
                  <a:ext uri="{FF2B5EF4-FFF2-40B4-BE49-F238E27FC236}">
                    <a16:creationId xmlns:a16="http://schemas.microsoft.com/office/drawing/2014/main" id="{0D432257-F007-FAB6-D9AB-DD8D5F2DC7E8}"/>
                  </a:ext>
                </a:extLst>
              </p:cNvPr>
              <p:cNvSpPr/>
              <p:nvPr/>
            </p:nvSpPr>
            <p:spPr>
              <a:xfrm>
                <a:off x="1465784" y="3670898"/>
                <a:ext cx="465" cy="88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85" extrusionOk="0">
                    <a:moveTo>
                      <a:pt x="0" y="885"/>
                    </a:moveTo>
                    <a:cubicBezTo>
                      <a:pt x="194" y="618"/>
                      <a:pt x="345" y="314"/>
                      <a:pt x="466" y="0"/>
                    </a:cubicBezTo>
                    <a:cubicBezTo>
                      <a:pt x="314" y="257"/>
                      <a:pt x="204" y="581"/>
                      <a:pt x="37" y="791"/>
                    </a:cubicBezTo>
                    <a:cubicBezTo>
                      <a:pt x="26" y="822"/>
                      <a:pt x="16" y="854"/>
                      <a:pt x="0" y="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" name="Google Shape;718;p14">
              <a:extLst>
                <a:ext uri="{FF2B5EF4-FFF2-40B4-BE49-F238E27FC236}">
                  <a16:creationId xmlns:a16="http://schemas.microsoft.com/office/drawing/2014/main" id="{0A6B6A85-56A3-D423-53C6-742694A51C5A}"/>
                </a:ext>
              </a:extLst>
            </p:cNvPr>
            <p:cNvSpPr/>
            <p:nvPr/>
          </p:nvSpPr>
          <p:spPr>
            <a:xfrm>
              <a:off x="1361636" y="3794581"/>
              <a:ext cx="40883" cy="125495"/>
            </a:xfrm>
            <a:custGeom>
              <a:avLst/>
              <a:gdLst/>
              <a:ahLst/>
              <a:cxnLst/>
              <a:rect l="l" t="t" r="r" b="b"/>
              <a:pathLst>
                <a:path w="40883" h="125495" extrusionOk="0">
                  <a:moveTo>
                    <a:pt x="40537" y="105108"/>
                  </a:moveTo>
                  <a:cubicBezTo>
                    <a:pt x="39951" y="102269"/>
                    <a:pt x="38852" y="99776"/>
                    <a:pt x="37616" y="97147"/>
                  </a:cubicBezTo>
                  <a:cubicBezTo>
                    <a:pt x="37412" y="96728"/>
                    <a:pt x="36768" y="94947"/>
                    <a:pt x="36600" y="94591"/>
                  </a:cubicBezTo>
                  <a:cubicBezTo>
                    <a:pt x="36208" y="93218"/>
                    <a:pt x="35826" y="91846"/>
                    <a:pt x="35454" y="90458"/>
                  </a:cubicBezTo>
                  <a:cubicBezTo>
                    <a:pt x="35370" y="90159"/>
                    <a:pt x="35323" y="90018"/>
                    <a:pt x="35266" y="89845"/>
                  </a:cubicBezTo>
                  <a:cubicBezTo>
                    <a:pt x="35260" y="89646"/>
                    <a:pt x="35260" y="89505"/>
                    <a:pt x="35239" y="89196"/>
                  </a:cubicBezTo>
                  <a:cubicBezTo>
                    <a:pt x="34679" y="80993"/>
                    <a:pt x="34370" y="72828"/>
                    <a:pt x="34648" y="64604"/>
                  </a:cubicBezTo>
                  <a:cubicBezTo>
                    <a:pt x="34946" y="55983"/>
                    <a:pt x="35538" y="47278"/>
                    <a:pt x="36449" y="38698"/>
                  </a:cubicBezTo>
                  <a:cubicBezTo>
                    <a:pt x="36758" y="35744"/>
                    <a:pt x="37522" y="31758"/>
                    <a:pt x="38176" y="27956"/>
                  </a:cubicBezTo>
                  <a:cubicBezTo>
                    <a:pt x="38600" y="25494"/>
                    <a:pt x="39118" y="23027"/>
                    <a:pt x="39228" y="20523"/>
                  </a:cubicBezTo>
                  <a:cubicBezTo>
                    <a:pt x="39302" y="18789"/>
                    <a:pt x="38653" y="16312"/>
                    <a:pt x="39108" y="14667"/>
                  </a:cubicBezTo>
                  <a:cubicBezTo>
                    <a:pt x="40762" y="8644"/>
                    <a:pt x="37051" y="2086"/>
                    <a:pt x="31025" y="426"/>
                  </a:cubicBezTo>
                  <a:cubicBezTo>
                    <a:pt x="24586" y="-1345"/>
                    <a:pt x="18948" y="2610"/>
                    <a:pt x="16797" y="8502"/>
                  </a:cubicBezTo>
                  <a:cubicBezTo>
                    <a:pt x="14216" y="12153"/>
                    <a:pt x="11970" y="15830"/>
                    <a:pt x="10431" y="20298"/>
                  </a:cubicBezTo>
                  <a:cubicBezTo>
                    <a:pt x="8824" y="24996"/>
                    <a:pt x="7525" y="29810"/>
                    <a:pt x="6243" y="34602"/>
                  </a:cubicBezTo>
                  <a:cubicBezTo>
                    <a:pt x="3353" y="45376"/>
                    <a:pt x="1673" y="56276"/>
                    <a:pt x="757" y="67391"/>
                  </a:cubicBezTo>
                  <a:cubicBezTo>
                    <a:pt x="-850" y="87001"/>
                    <a:pt x="-2039" y="117150"/>
                    <a:pt x="20937" y="124713"/>
                  </a:cubicBezTo>
                  <a:cubicBezTo>
                    <a:pt x="33208" y="128767"/>
                    <a:pt x="42856" y="116301"/>
                    <a:pt x="40537" y="1051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719;p14">
              <a:extLst>
                <a:ext uri="{FF2B5EF4-FFF2-40B4-BE49-F238E27FC236}">
                  <a16:creationId xmlns:a16="http://schemas.microsoft.com/office/drawing/2014/main" id="{D40FB9B8-0FF4-56FC-D1A9-5BFEA6F3C8D2}"/>
                </a:ext>
              </a:extLst>
            </p:cNvPr>
            <p:cNvSpPr/>
            <p:nvPr/>
          </p:nvSpPr>
          <p:spPr>
            <a:xfrm>
              <a:off x="1433677" y="4015024"/>
              <a:ext cx="67872" cy="83216"/>
            </a:xfrm>
            <a:custGeom>
              <a:avLst/>
              <a:gdLst/>
              <a:ahLst/>
              <a:cxnLst/>
              <a:rect l="l" t="t" r="r" b="b"/>
              <a:pathLst>
                <a:path w="67872" h="83216" extrusionOk="0">
                  <a:moveTo>
                    <a:pt x="59841" y="52096"/>
                  </a:moveTo>
                  <a:cubicBezTo>
                    <a:pt x="59344" y="51808"/>
                    <a:pt x="58778" y="51656"/>
                    <a:pt x="58265" y="51399"/>
                  </a:cubicBezTo>
                  <a:cubicBezTo>
                    <a:pt x="57532" y="50713"/>
                    <a:pt x="56805" y="50001"/>
                    <a:pt x="56156" y="49226"/>
                  </a:cubicBezTo>
                  <a:cubicBezTo>
                    <a:pt x="50298" y="40966"/>
                    <a:pt x="44738" y="32543"/>
                    <a:pt x="38315" y="24681"/>
                  </a:cubicBezTo>
                  <a:cubicBezTo>
                    <a:pt x="35190" y="20847"/>
                    <a:pt x="32054" y="17024"/>
                    <a:pt x="28976" y="13148"/>
                  </a:cubicBezTo>
                  <a:cubicBezTo>
                    <a:pt x="27442" y="11210"/>
                    <a:pt x="25992" y="9199"/>
                    <a:pt x="24228" y="7465"/>
                  </a:cubicBezTo>
                  <a:cubicBezTo>
                    <a:pt x="22919" y="6182"/>
                    <a:pt x="21359" y="4338"/>
                    <a:pt x="19736" y="3610"/>
                  </a:cubicBezTo>
                  <a:cubicBezTo>
                    <a:pt x="18726" y="2761"/>
                    <a:pt x="18699" y="2829"/>
                    <a:pt x="19668" y="3819"/>
                  </a:cubicBezTo>
                  <a:cubicBezTo>
                    <a:pt x="18684" y="2950"/>
                    <a:pt x="17631" y="2175"/>
                    <a:pt x="16516" y="1489"/>
                  </a:cubicBezTo>
                  <a:cubicBezTo>
                    <a:pt x="12773" y="-916"/>
                    <a:pt x="7549" y="-250"/>
                    <a:pt x="4172" y="2358"/>
                  </a:cubicBezTo>
                  <a:cubicBezTo>
                    <a:pt x="424" y="5255"/>
                    <a:pt x="-429" y="9314"/>
                    <a:pt x="178" y="13792"/>
                  </a:cubicBezTo>
                  <a:cubicBezTo>
                    <a:pt x="131" y="13478"/>
                    <a:pt x="115" y="13404"/>
                    <a:pt x="183" y="13907"/>
                  </a:cubicBezTo>
                  <a:cubicBezTo>
                    <a:pt x="189" y="13954"/>
                    <a:pt x="183" y="14002"/>
                    <a:pt x="194" y="14049"/>
                  </a:cubicBezTo>
                  <a:cubicBezTo>
                    <a:pt x="236" y="14347"/>
                    <a:pt x="257" y="14468"/>
                    <a:pt x="278" y="14625"/>
                  </a:cubicBezTo>
                  <a:cubicBezTo>
                    <a:pt x="314" y="14887"/>
                    <a:pt x="340" y="15081"/>
                    <a:pt x="393" y="15473"/>
                  </a:cubicBezTo>
                  <a:cubicBezTo>
                    <a:pt x="571" y="16778"/>
                    <a:pt x="791" y="17883"/>
                    <a:pt x="1188" y="19114"/>
                  </a:cubicBezTo>
                  <a:cubicBezTo>
                    <a:pt x="1989" y="21565"/>
                    <a:pt x="3015" y="23974"/>
                    <a:pt x="4136" y="26289"/>
                  </a:cubicBezTo>
                  <a:cubicBezTo>
                    <a:pt x="5711" y="29526"/>
                    <a:pt x="7429" y="32690"/>
                    <a:pt x="9025" y="35916"/>
                  </a:cubicBezTo>
                  <a:cubicBezTo>
                    <a:pt x="12135" y="42212"/>
                    <a:pt x="15155" y="48539"/>
                    <a:pt x="18752" y="54579"/>
                  </a:cubicBezTo>
                  <a:cubicBezTo>
                    <a:pt x="22709" y="61225"/>
                    <a:pt x="26274" y="68532"/>
                    <a:pt x="31363" y="74388"/>
                  </a:cubicBezTo>
                  <a:cubicBezTo>
                    <a:pt x="34629" y="78143"/>
                    <a:pt x="39090" y="81145"/>
                    <a:pt x="43916" y="82470"/>
                  </a:cubicBezTo>
                  <a:cubicBezTo>
                    <a:pt x="47403" y="83428"/>
                    <a:pt x="51140" y="83444"/>
                    <a:pt x="54658" y="82632"/>
                  </a:cubicBezTo>
                  <a:cubicBezTo>
                    <a:pt x="59522" y="81506"/>
                    <a:pt x="62956" y="78133"/>
                    <a:pt x="65620" y="74157"/>
                  </a:cubicBezTo>
                  <a:cubicBezTo>
                    <a:pt x="70463" y="66945"/>
                    <a:pt x="67018" y="56255"/>
                    <a:pt x="59841" y="520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720;p14">
              <a:extLst>
                <a:ext uri="{FF2B5EF4-FFF2-40B4-BE49-F238E27FC236}">
                  <a16:creationId xmlns:a16="http://schemas.microsoft.com/office/drawing/2014/main" id="{06738F1E-F175-4317-F121-D797CF2D10E3}"/>
                </a:ext>
              </a:extLst>
            </p:cNvPr>
            <p:cNvSpPr/>
            <p:nvPr/>
          </p:nvSpPr>
          <p:spPr>
            <a:xfrm>
              <a:off x="1383027" y="4174756"/>
              <a:ext cx="60915" cy="119725"/>
            </a:xfrm>
            <a:custGeom>
              <a:avLst/>
              <a:gdLst/>
              <a:ahLst/>
              <a:cxnLst/>
              <a:rect l="l" t="t" r="r" b="b"/>
              <a:pathLst>
                <a:path w="60915" h="119725" extrusionOk="0">
                  <a:moveTo>
                    <a:pt x="41526" y="3431"/>
                  </a:moveTo>
                  <a:cubicBezTo>
                    <a:pt x="35207" y="10932"/>
                    <a:pt x="28564" y="17683"/>
                    <a:pt x="23266" y="26027"/>
                  </a:cubicBezTo>
                  <a:cubicBezTo>
                    <a:pt x="17911" y="34465"/>
                    <a:pt x="13529" y="43395"/>
                    <a:pt x="9744" y="52635"/>
                  </a:cubicBezTo>
                  <a:cubicBezTo>
                    <a:pt x="6336" y="60921"/>
                    <a:pt x="3975" y="69479"/>
                    <a:pt x="2358" y="78284"/>
                  </a:cubicBezTo>
                  <a:cubicBezTo>
                    <a:pt x="60" y="90787"/>
                    <a:pt x="-2919" y="104944"/>
                    <a:pt x="6279" y="115362"/>
                  </a:cubicBezTo>
                  <a:cubicBezTo>
                    <a:pt x="11519" y="121302"/>
                    <a:pt x="22293" y="121056"/>
                    <a:pt x="27569" y="115362"/>
                  </a:cubicBezTo>
                  <a:cubicBezTo>
                    <a:pt x="35427" y="106882"/>
                    <a:pt x="34265" y="95108"/>
                    <a:pt x="35411" y="84344"/>
                  </a:cubicBezTo>
                  <a:cubicBezTo>
                    <a:pt x="35438" y="84077"/>
                    <a:pt x="35459" y="83894"/>
                    <a:pt x="35485" y="83705"/>
                  </a:cubicBezTo>
                  <a:cubicBezTo>
                    <a:pt x="35621" y="82820"/>
                    <a:pt x="35752" y="81930"/>
                    <a:pt x="35898" y="81044"/>
                  </a:cubicBezTo>
                  <a:cubicBezTo>
                    <a:pt x="36239" y="78970"/>
                    <a:pt x="36631" y="76907"/>
                    <a:pt x="37055" y="74848"/>
                  </a:cubicBezTo>
                  <a:cubicBezTo>
                    <a:pt x="37966" y="70485"/>
                    <a:pt x="38950" y="66127"/>
                    <a:pt x="40060" y="61811"/>
                  </a:cubicBezTo>
                  <a:cubicBezTo>
                    <a:pt x="41097" y="57763"/>
                    <a:pt x="42264" y="53756"/>
                    <a:pt x="43609" y="49796"/>
                  </a:cubicBezTo>
                  <a:cubicBezTo>
                    <a:pt x="44923" y="45930"/>
                    <a:pt x="46190" y="42615"/>
                    <a:pt x="47316" y="40090"/>
                  </a:cubicBezTo>
                  <a:cubicBezTo>
                    <a:pt x="50844" y="32186"/>
                    <a:pt x="54147" y="23984"/>
                    <a:pt x="59110" y="17007"/>
                  </a:cubicBezTo>
                  <a:cubicBezTo>
                    <a:pt x="66418" y="6720"/>
                    <a:pt x="49719" y="-6301"/>
                    <a:pt x="41526" y="34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721;p14">
              <a:extLst>
                <a:ext uri="{FF2B5EF4-FFF2-40B4-BE49-F238E27FC236}">
                  <a16:creationId xmlns:a16="http://schemas.microsoft.com/office/drawing/2014/main" id="{E739A917-9C2F-349E-3D6A-C67448CC4AC2}"/>
                </a:ext>
              </a:extLst>
            </p:cNvPr>
            <p:cNvSpPr/>
            <p:nvPr/>
          </p:nvSpPr>
          <p:spPr>
            <a:xfrm>
              <a:off x="1389323" y="4384462"/>
              <a:ext cx="46620" cy="90253"/>
            </a:xfrm>
            <a:custGeom>
              <a:avLst/>
              <a:gdLst/>
              <a:ahLst/>
              <a:cxnLst/>
              <a:rect l="l" t="t" r="r" b="b"/>
              <a:pathLst>
                <a:path w="46620" h="90253" extrusionOk="0">
                  <a:moveTo>
                    <a:pt x="46239" y="73564"/>
                  </a:moveTo>
                  <a:cubicBezTo>
                    <a:pt x="46307" y="72831"/>
                    <a:pt x="46522" y="72150"/>
                    <a:pt x="46475" y="71375"/>
                  </a:cubicBezTo>
                  <a:cubicBezTo>
                    <a:pt x="46313" y="68808"/>
                    <a:pt x="45800" y="66210"/>
                    <a:pt x="45130" y="63728"/>
                  </a:cubicBezTo>
                  <a:cubicBezTo>
                    <a:pt x="43999" y="59574"/>
                    <a:pt x="42303" y="55379"/>
                    <a:pt x="40486" y="51497"/>
                  </a:cubicBezTo>
                  <a:cubicBezTo>
                    <a:pt x="40449" y="51414"/>
                    <a:pt x="40444" y="51408"/>
                    <a:pt x="40413" y="51351"/>
                  </a:cubicBezTo>
                  <a:cubicBezTo>
                    <a:pt x="40031" y="50418"/>
                    <a:pt x="39638" y="49486"/>
                    <a:pt x="39240" y="48559"/>
                  </a:cubicBezTo>
                  <a:cubicBezTo>
                    <a:pt x="39235" y="48549"/>
                    <a:pt x="39235" y="48554"/>
                    <a:pt x="39230" y="48543"/>
                  </a:cubicBezTo>
                  <a:cubicBezTo>
                    <a:pt x="38963" y="47842"/>
                    <a:pt x="38670" y="47145"/>
                    <a:pt x="38397" y="46438"/>
                  </a:cubicBezTo>
                  <a:cubicBezTo>
                    <a:pt x="37246" y="43452"/>
                    <a:pt x="36209" y="40420"/>
                    <a:pt x="35293" y="37355"/>
                  </a:cubicBezTo>
                  <a:cubicBezTo>
                    <a:pt x="33581" y="31641"/>
                    <a:pt x="32314" y="25759"/>
                    <a:pt x="31168" y="19908"/>
                  </a:cubicBezTo>
                  <a:cubicBezTo>
                    <a:pt x="30498" y="16488"/>
                    <a:pt x="29734" y="12879"/>
                    <a:pt x="28378" y="9663"/>
                  </a:cubicBezTo>
                  <a:cubicBezTo>
                    <a:pt x="25797" y="3551"/>
                    <a:pt x="19363" y="-1577"/>
                    <a:pt x="12359" y="450"/>
                  </a:cubicBezTo>
                  <a:cubicBezTo>
                    <a:pt x="1967" y="3451"/>
                    <a:pt x="250" y="15430"/>
                    <a:pt x="20" y="24685"/>
                  </a:cubicBezTo>
                  <a:cubicBezTo>
                    <a:pt x="-163" y="32154"/>
                    <a:pt x="946" y="39707"/>
                    <a:pt x="2276" y="47045"/>
                  </a:cubicBezTo>
                  <a:cubicBezTo>
                    <a:pt x="3375" y="53132"/>
                    <a:pt x="4836" y="59213"/>
                    <a:pt x="7061" y="64990"/>
                  </a:cubicBezTo>
                  <a:cubicBezTo>
                    <a:pt x="8563" y="68892"/>
                    <a:pt x="10181" y="72815"/>
                    <a:pt x="12563" y="76272"/>
                  </a:cubicBezTo>
                  <a:cubicBezTo>
                    <a:pt x="15306" y="80242"/>
                    <a:pt x="19154" y="85035"/>
                    <a:pt x="23907" y="87083"/>
                  </a:cubicBezTo>
                  <a:cubicBezTo>
                    <a:pt x="24472" y="87497"/>
                    <a:pt x="24980" y="87989"/>
                    <a:pt x="25572" y="88361"/>
                  </a:cubicBezTo>
                  <a:cubicBezTo>
                    <a:pt x="34262" y="93803"/>
                    <a:pt x="47192" y="86811"/>
                    <a:pt x="46601" y="76288"/>
                  </a:cubicBezTo>
                  <a:cubicBezTo>
                    <a:pt x="46543" y="75371"/>
                    <a:pt x="46355" y="74470"/>
                    <a:pt x="46239" y="73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722;p14">
              <a:extLst>
                <a:ext uri="{FF2B5EF4-FFF2-40B4-BE49-F238E27FC236}">
                  <a16:creationId xmlns:a16="http://schemas.microsoft.com/office/drawing/2014/main" id="{E990817B-4B56-14D5-BA9A-6427A11E453F}"/>
                </a:ext>
              </a:extLst>
            </p:cNvPr>
            <p:cNvSpPr/>
            <p:nvPr/>
          </p:nvSpPr>
          <p:spPr>
            <a:xfrm>
              <a:off x="1468569" y="4535912"/>
              <a:ext cx="60929" cy="64178"/>
            </a:xfrm>
            <a:custGeom>
              <a:avLst/>
              <a:gdLst/>
              <a:ahLst/>
              <a:cxnLst/>
              <a:rect l="l" t="t" r="r" b="b"/>
              <a:pathLst>
                <a:path w="60929" h="64178" extrusionOk="0">
                  <a:moveTo>
                    <a:pt x="59862" y="44311"/>
                  </a:moveTo>
                  <a:cubicBezTo>
                    <a:pt x="59045" y="41241"/>
                    <a:pt x="57407" y="38392"/>
                    <a:pt x="55014" y="35956"/>
                  </a:cubicBezTo>
                  <a:cubicBezTo>
                    <a:pt x="53208" y="34118"/>
                    <a:pt x="50920" y="32499"/>
                    <a:pt x="48879" y="31054"/>
                  </a:cubicBezTo>
                  <a:cubicBezTo>
                    <a:pt x="46696" y="29509"/>
                    <a:pt x="44487" y="28011"/>
                    <a:pt x="42346" y="26418"/>
                  </a:cubicBezTo>
                  <a:cubicBezTo>
                    <a:pt x="39608" y="24245"/>
                    <a:pt x="36912" y="21977"/>
                    <a:pt x="34378" y="19578"/>
                  </a:cubicBezTo>
                  <a:cubicBezTo>
                    <a:pt x="31891" y="17226"/>
                    <a:pt x="29305" y="14843"/>
                    <a:pt x="27065" y="12234"/>
                  </a:cubicBezTo>
                  <a:cubicBezTo>
                    <a:pt x="25876" y="10564"/>
                    <a:pt x="24683" y="8893"/>
                    <a:pt x="23248" y="7437"/>
                  </a:cubicBezTo>
                  <a:cubicBezTo>
                    <a:pt x="21934" y="6106"/>
                    <a:pt x="20840" y="4446"/>
                    <a:pt x="19406" y="3257"/>
                  </a:cubicBezTo>
                  <a:cubicBezTo>
                    <a:pt x="15804" y="256"/>
                    <a:pt x="11517" y="-1001"/>
                    <a:pt x="6994" y="905"/>
                  </a:cubicBezTo>
                  <a:cubicBezTo>
                    <a:pt x="2759" y="2691"/>
                    <a:pt x="167" y="6698"/>
                    <a:pt x="5" y="11292"/>
                  </a:cubicBezTo>
                  <a:cubicBezTo>
                    <a:pt x="-58" y="13125"/>
                    <a:pt x="466" y="14885"/>
                    <a:pt x="722" y="16681"/>
                  </a:cubicBezTo>
                  <a:lnTo>
                    <a:pt x="288" y="13465"/>
                  </a:lnTo>
                  <a:cubicBezTo>
                    <a:pt x="523" y="17797"/>
                    <a:pt x="1738" y="21657"/>
                    <a:pt x="3528" y="25575"/>
                  </a:cubicBezTo>
                  <a:cubicBezTo>
                    <a:pt x="4528" y="27759"/>
                    <a:pt x="5575" y="29922"/>
                    <a:pt x="6596" y="32101"/>
                  </a:cubicBezTo>
                  <a:cubicBezTo>
                    <a:pt x="6114" y="30954"/>
                    <a:pt x="5628" y="29802"/>
                    <a:pt x="5146" y="28655"/>
                  </a:cubicBezTo>
                  <a:cubicBezTo>
                    <a:pt x="6847" y="32887"/>
                    <a:pt x="8795" y="36580"/>
                    <a:pt x="11417" y="40272"/>
                  </a:cubicBezTo>
                  <a:cubicBezTo>
                    <a:pt x="14051" y="43986"/>
                    <a:pt x="16904" y="47542"/>
                    <a:pt x="20097" y="50795"/>
                  </a:cubicBezTo>
                  <a:cubicBezTo>
                    <a:pt x="23222" y="53980"/>
                    <a:pt x="26876" y="56965"/>
                    <a:pt x="30541" y="59464"/>
                  </a:cubicBezTo>
                  <a:cubicBezTo>
                    <a:pt x="32944" y="61108"/>
                    <a:pt x="35687" y="62350"/>
                    <a:pt x="38440" y="63292"/>
                  </a:cubicBezTo>
                  <a:cubicBezTo>
                    <a:pt x="41843" y="64460"/>
                    <a:pt x="45528" y="64429"/>
                    <a:pt x="48942" y="63460"/>
                  </a:cubicBezTo>
                  <a:cubicBezTo>
                    <a:pt x="53082" y="62957"/>
                    <a:pt x="57030" y="60218"/>
                    <a:pt x="59066" y="56740"/>
                  </a:cubicBezTo>
                  <a:cubicBezTo>
                    <a:pt x="61066" y="53335"/>
                    <a:pt x="61647" y="48155"/>
                    <a:pt x="59862" y="44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723;p14">
              <a:extLst>
                <a:ext uri="{FF2B5EF4-FFF2-40B4-BE49-F238E27FC236}">
                  <a16:creationId xmlns:a16="http://schemas.microsoft.com/office/drawing/2014/main" id="{33AED726-38F6-BFC5-20E2-D3C62D6DD63B}"/>
                </a:ext>
              </a:extLst>
            </p:cNvPr>
            <p:cNvSpPr/>
            <p:nvPr/>
          </p:nvSpPr>
          <p:spPr>
            <a:xfrm>
              <a:off x="1518676" y="4673176"/>
              <a:ext cx="38940" cy="91660"/>
            </a:xfrm>
            <a:custGeom>
              <a:avLst/>
              <a:gdLst/>
              <a:ahLst/>
              <a:cxnLst/>
              <a:rect l="l" t="t" r="r" b="b"/>
              <a:pathLst>
                <a:path w="38940" h="91660" extrusionOk="0">
                  <a:moveTo>
                    <a:pt x="38279" y="64940"/>
                  </a:moveTo>
                  <a:cubicBezTo>
                    <a:pt x="37819" y="62311"/>
                    <a:pt x="37133" y="59734"/>
                    <a:pt x="36520" y="57136"/>
                  </a:cubicBezTo>
                  <a:cubicBezTo>
                    <a:pt x="35918" y="54543"/>
                    <a:pt x="35442" y="51935"/>
                    <a:pt x="35039" y="49306"/>
                  </a:cubicBezTo>
                  <a:cubicBezTo>
                    <a:pt x="34992" y="48991"/>
                    <a:pt x="34945" y="48682"/>
                    <a:pt x="34898" y="48373"/>
                  </a:cubicBezTo>
                  <a:cubicBezTo>
                    <a:pt x="34898" y="48358"/>
                    <a:pt x="34892" y="48352"/>
                    <a:pt x="34892" y="48337"/>
                  </a:cubicBezTo>
                  <a:cubicBezTo>
                    <a:pt x="34772" y="47006"/>
                    <a:pt x="34631" y="45676"/>
                    <a:pt x="34536" y="44340"/>
                  </a:cubicBezTo>
                  <a:cubicBezTo>
                    <a:pt x="34144" y="39013"/>
                    <a:pt x="33903" y="33734"/>
                    <a:pt x="34238" y="28396"/>
                  </a:cubicBezTo>
                  <a:cubicBezTo>
                    <a:pt x="34594" y="22687"/>
                    <a:pt x="35337" y="17586"/>
                    <a:pt x="33809" y="12358"/>
                  </a:cubicBezTo>
                  <a:cubicBezTo>
                    <a:pt x="34196" y="7487"/>
                    <a:pt x="31736" y="2826"/>
                    <a:pt x="27097" y="861"/>
                  </a:cubicBezTo>
                  <a:cubicBezTo>
                    <a:pt x="22323" y="-1155"/>
                    <a:pt x="15272" y="359"/>
                    <a:pt x="12905" y="5513"/>
                  </a:cubicBezTo>
                  <a:cubicBezTo>
                    <a:pt x="12885" y="5560"/>
                    <a:pt x="12885" y="5565"/>
                    <a:pt x="12864" y="5607"/>
                  </a:cubicBezTo>
                  <a:cubicBezTo>
                    <a:pt x="12293" y="6026"/>
                    <a:pt x="11665" y="6366"/>
                    <a:pt x="11147" y="6864"/>
                  </a:cubicBezTo>
                  <a:cubicBezTo>
                    <a:pt x="9477" y="8472"/>
                    <a:pt x="8246" y="10436"/>
                    <a:pt x="7246" y="12495"/>
                  </a:cubicBezTo>
                  <a:cubicBezTo>
                    <a:pt x="5493" y="16098"/>
                    <a:pt x="4242" y="19770"/>
                    <a:pt x="3263" y="23635"/>
                  </a:cubicBezTo>
                  <a:cubicBezTo>
                    <a:pt x="1556" y="30350"/>
                    <a:pt x="373" y="37426"/>
                    <a:pt x="69" y="44340"/>
                  </a:cubicBezTo>
                  <a:cubicBezTo>
                    <a:pt x="-245" y="51490"/>
                    <a:pt x="546" y="58519"/>
                    <a:pt x="1682" y="65574"/>
                  </a:cubicBezTo>
                  <a:cubicBezTo>
                    <a:pt x="2169" y="68617"/>
                    <a:pt x="2839" y="71545"/>
                    <a:pt x="3959" y="74421"/>
                  </a:cubicBezTo>
                  <a:cubicBezTo>
                    <a:pt x="5933" y="79486"/>
                    <a:pt x="8639" y="83231"/>
                    <a:pt x="12272" y="87217"/>
                  </a:cubicBezTo>
                  <a:cubicBezTo>
                    <a:pt x="16465" y="91821"/>
                    <a:pt x="23820" y="92758"/>
                    <a:pt x="29307" y="90443"/>
                  </a:cubicBezTo>
                  <a:cubicBezTo>
                    <a:pt x="35096" y="87997"/>
                    <a:pt x="38698" y="82487"/>
                    <a:pt x="38892" y="76186"/>
                  </a:cubicBezTo>
                  <a:cubicBezTo>
                    <a:pt x="39002" y="72263"/>
                    <a:pt x="38976" y="68900"/>
                    <a:pt x="38279" y="649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" name="Google Shape;724;p14">
              <a:extLst>
                <a:ext uri="{FF2B5EF4-FFF2-40B4-BE49-F238E27FC236}">
                  <a16:creationId xmlns:a16="http://schemas.microsoft.com/office/drawing/2014/main" id="{3F486445-1F5D-22EC-B5E7-C4890234A87D}"/>
                </a:ext>
              </a:extLst>
            </p:cNvPr>
            <p:cNvGrpSpPr/>
            <p:nvPr/>
          </p:nvGrpSpPr>
          <p:grpSpPr>
            <a:xfrm>
              <a:off x="1580574" y="4829000"/>
              <a:ext cx="79237" cy="88776"/>
              <a:chOff x="1580574" y="4829000"/>
              <a:chExt cx="79237" cy="88776"/>
            </a:xfrm>
          </p:grpSpPr>
          <p:sp>
            <p:nvSpPr>
              <p:cNvPr id="83" name="Google Shape;725;p14">
                <a:extLst>
                  <a:ext uri="{FF2B5EF4-FFF2-40B4-BE49-F238E27FC236}">
                    <a16:creationId xmlns:a16="http://schemas.microsoft.com/office/drawing/2014/main" id="{DBA881FB-FB31-A30E-FBC5-9DDA9EDE43C1}"/>
                  </a:ext>
                </a:extLst>
              </p:cNvPr>
              <p:cNvSpPr/>
              <p:nvPr/>
            </p:nvSpPr>
            <p:spPr>
              <a:xfrm>
                <a:off x="1659651" y="4903530"/>
                <a:ext cx="160" cy="251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517" extrusionOk="0">
                    <a:moveTo>
                      <a:pt x="161" y="0"/>
                    </a:moveTo>
                    <a:cubicBezTo>
                      <a:pt x="156" y="168"/>
                      <a:pt x="72" y="283"/>
                      <a:pt x="56" y="450"/>
                    </a:cubicBezTo>
                    <a:cubicBezTo>
                      <a:pt x="-2" y="2566"/>
                      <a:pt x="-70" y="3960"/>
                      <a:pt x="1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726;p14">
                <a:extLst>
                  <a:ext uri="{FF2B5EF4-FFF2-40B4-BE49-F238E27FC236}">
                    <a16:creationId xmlns:a16="http://schemas.microsoft.com/office/drawing/2014/main" id="{121F4B32-205F-205A-44DB-6F6D3C7A22BE}"/>
                  </a:ext>
                </a:extLst>
              </p:cNvPr>
              <p:cNvSpPr/>
              <p:nvPr/>
            </p:nvSpPr>
            <p:spPr>
              <a:xfrm>
                <a:off x="1580574" y="4829000"/>
                <a:ext cx="79193" cy="88776"/>
              </a:xfrm>
              <a:custGeom>
                <a:avLst/>
                <a:gdLst/>
                <a:ahLst/>
                <a:cxnLst/>
                <a:rect l="l" t="t" r="r" b="b"/>
                <a:pathLst>
                  <a:path w="79193" h="88776" extrusionOk="0">
                    <a:moveTo>
                      <a:pt x="79154" y="70963"/>
                    </a:moveTo>
                    <a:cubicBezTo>
                      <a:pt x="78829" y="68522"/>
                      <a:pt x="78091" y="66327"/>
                      <a:pt x="76940" y="64122"/>
                    </a:cubicBezTo>
                    <a:cubicBezTo>
                      <a:pt x="76144" y="62588"/>
                      <a:pt x="75071" y="61179"/>
                      <a:pt x="74039" y="59791"/>
                    </a:cubicBezTo>
                    <a:cubicBezTo>
                      <a:pt x="71045" y="55737"/>
                      <a:pt x="67909" y="52154"/>
                      <a:pt x="64318" y="48660"/>
                    </a:cubicBezTo>
                    <a:cubicBezTo>
                      <a:pt x="59005" y="43491"/>
                      <a:pt x="53613" y="38384"/>
                      <a:pt x="48451" y="33062"/>
                    </a:cubicBezTo>
                    <a:cubicBezTo>
                      <a:pt x="43462" y="27919"/>
                      <a:pt x="38913" y="22388"/>
                      <a:pt x="33898" y="17276"/>
                    </a:cubicBezTo>
                    <a:cubicBezTo>
                      <a:pt x="32657" y="16013"/>
                      <a:pt x="31395" y="14788"/>
                      <a:pt x="30134" y="13552"/>
                    </a:cubicBezTo>
                    <a:cubicBezTo>
                      <a:pt x="29385" y="12813"/>
                      <a:pt x="28668" y="12038"/>
                      <a:pt x="27909" y="11310"/>
                    </a:cubicBezTo>
                    <a:cubicBezTo>
                      <a:pt x="27642" y="11053"/>
                      <a:pt x="27637" y="11074"/>
                      <a:pt x="27527" y="10990"/>
                    </a:cubicBezTo>
                    <a:cubicBezTo>
                      <a:pt x="24124" y="6454"/>
                      <a:pt x="20088" y="2343"/>
                      <a:pt x="14586" y="489"/>
                    </a:cubicBezTo>
                    <a:cubicBezTo>
                      <a:pt x="8739" y="-1481"/>
                      <a:pt x="2205" y="2772"/>
                      <a:pt x="603" y="8429"/>
                    </a:cubicBezTo>
                    <a:cubicBezTo>
                      <a:pt x="-1004" y="14133"/>
                      <a:pt x="844" y="20481"/>
                      <a:pt x="3273" y="25672"/>
                    </a:cubicBezTo>
                    <a:cubicBezTo>
                      <a:pt x="4048" y="27322"/>
                      <a:pt x="4053" y="27275"/>
                      <a:pt x="3373" y="25604"/>
                    </a:cubicBezTo>
                    <a:cubicBezTo>
                      <a:pt x="3760" y="26557"/>
                      <a:pt x="4137" y="27521"/>
                      <a:pt x="4524" y="28474"/>
                    </a:cubicBezTo>
                    <a:cubicBezTo>
                      <a:pt x="5577" y="31025"/>
                      <a:pt x="6608" y="33602"/>
                      <a:pt x="7828" y="36079"/>
                    </a:cubicBezTo>
                    <a:cubicBezTo>
                      <a:pt x="11644" y="43815"/>
                      <a:pt x="17397" y="50530"/>
                      <a:pt x="22899" y="57114"/>
                    </a:cubicBezTo>
                    <a:cubicBezTo>
                      <a:pt x="27668" y="62818"/>
                      <a:pt x="32657" y="68307"/>
                      <a:pt x="37976" y="73498"/>
                    </a:cubicBezTo>
                    <a:cubicBezTo>
                      <a:pt x="41525" y="76965"/>
                      <a:pt x="45200" y="80265"/>
                      <a:pt x="49320" y="83067"/>
                    </a:cubicBezTo>
                    <a:cubicBezTo>
                      <a:pt x="50770" y="84057"/>
                      <a:pt x="52257" y="85032"/>
                      <a:pt x="53812" y="85854"/>
                    </a:cubicBezTo>
                    <a:cubicBezTo>
                      <a:pt x="55586" y="86791"/>
                      <a:pt x="57596" y="87766"/>
                      <a:pt x="59554" y="88216"/>
                    </a:cubicBezTo>
                    <a:cubicBezTo>
                      <a:pt x="60947" y="88405"/>
                      <a:pt x="62345" y="88588"/>
                      <a:pt x="63732" y="88777"/>
                    </a:cubicBezTo>
                    <a:cubicBezTo>
                      <a:pt x="68773" y="88143"/>
                      <a:pt x="69297" y="88043"/>
                      <a:pt x="65308" y="88483"/>
                    </a:cubicBezTo>
                    <a:cubicBezTo>
                      <a:pt x="72992" y="87577"/>
                      <a:pt x="78458" y="82968"/>
                      <a:pt x="79138" y="74991"/>
                    </a:cubicBezTo>
                    <a:cubicBezTo>
                      <a:pt x="79185" y="73435"/>
                      <a:pt x="79227" y="71513"/>
                      <a:pt x="79154" y="709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" name="Google Shape;727;p14">
              <a:extLst>
                <a:ext uri="{FF2B5EF4-FFF2-40B4-BE49-F238E27FC236}">
                  <a16:creationId xmlns:a16="http://schemas.microsoft.com/office/drawing/2014/main" id="{F67D46A2-1733-4A00-B74F-D5BCC50A9E91}"/>
                </a:ext>
              </a:extLst>
            </p:cNvPr>
            <p:cNvSpPr/>
            <p:nvPr/>
          </p:nvSpPr>
          <p:spPr>
            <a:xfrm>
              <a:off x="1757204" y="4902902"/>
              <a:ext cx="88836" cy="37633"/>
            </a:xfrm>
            <a:custGeom>
              <a:avLst/>
              <a:gdLst/>
              <a:ahLst/>
              <a:cxnLst/>
              <a:rect l="l" t="t" r="r" b="b"/>
              <a:pathLst>
                <a:path w="88836" h="37633" extrusionOk="0">
                  <a:moveTo>
                    <a:pt x="80225" y="4374"/>
                  </a:moveTo>
                  <a:cubicBezTo>
                    <a:pt x="73058" y="241"/>
                    <a:pt x="63834" y="168"/>
                    <a:pt x="55715" y="63"/>
                  </a:cubicBezTo>
                  <a:cubicBezTo>
                    <a:pt x="50066" y="-5"/>
                    <a:pt x="44428" y="-47"/>
                    <a:pt x="38775" y="94"/>
                  </a:cubicBezTo>
                  <a:cubicBezTo>
                    <a:pt x="33147" y="236"/>
                    <a:pt x="27451" y="147"/>
                    <a:pt x="21834" y="545"/>
                  </a:cubicBezTo>
                  <a:cubicBezTo>
                    <a:pt x="18154" y="807"/>
                    <a:pt x="14238" y="1419"/>
                    <a:pt x="10741" y="2677"/>
                  </a:cubicBezTo>
                  <a:cubicBezTo>
                    <a:pt x="3774" y="5175"/>
                    <a:pt x="-1331" y="11722"/>
                    <a:pt x="308" y="19333"/>
                  </a:cubicBezTo>
                  <a:cubicBezTo>
                    <a:pt x="2570" y="29824"/>
                    <a:pt x="14003" y="32343"/>
                    <a:pt x="23049" y="33501"/>
                  </a:cubicBezTo>
                  <a:cubicBezTo>
                    <a:pt x="28687" y="34224"/>
                    <a:pt x="34341" y="34899"/>
                    <a:pt x="39989" y="35601"/>
                  </a:cubicBezTo>
                  <a:cubicBezTo>
                    <a:pt x="45617" y="36298"/>
                    <a:pt x="51270" y="36816"/>
                    <a:pt x="56929" y="37267"/>
                  </a:cubicBezTo>
                  <a:cubicBezTo>
                    <a:pt x="59751" y="37492"/>
                    <a:pt x="62567" y="37665"/>
                    <a:pt x="65400" y="37628"/>
                  </a:cubicBezTo>
                  <a:cubicBezTo>
                    <a:pt x="66625" y="37613"/>
                    <a:pt x="67813" y="37544"/>
                    <a:pt x="69027" y="37429"/>
                  </a:cubicBezTo>
                  <a:cubicBezTo>
                    <a:pt x="73289" y="37042"/>
                    <a:pt x="76341" y="36146"/>
                    <a:pt x="80225" y="34407"/>
                  </a:cubicBezTo>
                  <a:cubicBezTo>
                    <a:pt x="85638" y="31982"/>
                    <a:pt x="88836" y="25000"/>
                    <a:pt x="88836" y="19390"/>
                  </a:cubicBezTo>
                  <a:cubicBezTo>
                    <a:pt x="88831" y="13294"/>
                    <a:pt x="85523" y="7427"/>
                    <a:pt x="80225" y="43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728;p14">
              <a:extLst>
                <a:ext uri="{FF2B5EF4-FFF2-40B4-BE49-F238E27FC236}">
                  <a16:creationId xmlns:a16="http://schemas.microsoft.com/office/drawing/2014/main" id="{03589CA4-77D3-895F-B28E-AB08D19A2BC5}"/>
                </a:ext>
              </a:extLst>
            </p:cNvPr>
            <p:cNvSpPr/>
            <p:nvPr/>
          </p:nvSpPr>
          <p:spPr>
            <a:xfrm>
              <a:off x="1936656" y="4914579"/>
              <a:ext cx="69662" cy="53775"/>
            </a:xfrm>
            <a:custGeom>
              <a:avLst/>
              <a:gdLst/>
              <a:ahLst/>
              <a:cxnLst/>
              <a:rect l="l" t="t" r="r" b="b"/>
              <a:pathLst>
                <a:path w="69662" h="53775" extrusionOk="0">
                  <a:moveTo>
                    <a:pt x="69177" y="34944"/>
                  </a:moveTo>
                  <a:cubicBezTo>
                    <a:pt x="67585" y="29041"/>
                    <a:pt x="61523" y="24704"/>
                    <a:pt x="56142" y="22043"/>
                  </a:cubicBezTo>
                  <a:cubicBezTo>
                    <a:pt x="51854" y="19922"/>
                    <a:pt x="47452" y="18016"/>
                    <a:pt x="43044" y="16167"/>
                  </a:cubicBezTo>
                  <a:lnTo>
                    <a:pt x="47211" y="17926"/>
                  </a:lnTo>
                  <a:cubicBezTo>
                    <a:pt x="41913" y="15648"/>
                    <a:pt x="36793" y="12893"/>
                    <a:pt x="31668" y="10243"/>
                  </a:cubicBezTo>
                  <a:cubicBezTo>
                    <a:pt x="27051" y="7844"/>
                    <a:pt x="22643" y="3763"/>
                    <a:pt x="17633" y="2140"/>
                  </a:cubicBezTo>
                  <a:cubicBezTo>
                    <a:pt x="13786" y="-793"/>
                    <a:pt x="8095" y="-662"/>
                    <a:pt x="4347" y="2234"/>
                  </a:cubicBezTo>
                  <a:cubicBezTo>
                    <a:pt x="316" y="5351"/>
                    <a:pt x="-1370" y="11484"/>
                    <a:pt x="1274" y="16114"/>
                  </a:cubicBezTo>
                  <a:cubicBezTo>
                    <a:pt x="2227" y="23746"/>
                    <a:pt x="8718" y="30701"/>
                    <a:pt x="13759" y="36290"/>
                  </a:cubicBezTo>
                  <a:cubicBezTo>
                    <a:pt x="20089" y="43293"/>
                    <a:pt x="28642" y="48033"/>
                    <a:pt x="37322" y="51411"/>
                  </a:cubicBezTo>
                  <a:cubicBezTo>
                    <a:pt x="41484" y="53030"/>
                    <a:pt x="46588" y="53983"/>
                    <a:pt x="50991" y="53737"/>
                  </a:cubicBezTo>
                  <a:cubicBezTo>
                    <a:pt x="53634" y="53590"/>
                    <a:pt x="56430" y="53360"/>
                    <a:pt x="58984" y="52684"/>
                  </a:cubicBezTo>
                  <a:cubicBezTo>
                    <a:pt x="66633" y="50663"/>
                    <a:pt x="71218" y="42513"/>
                    <a:pt x="69177" y="349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729;p14">
              <a:extLst>
                <a:ext uri="{FF2B5EF4-FFF2-40B4-BE49-F238E27FC236}">
                  <a16:creationId xmlns:a16="http://schemas.microsoft.com/office/drawing/2014/main" id="{957A5AD4-37ED-77C9-8590-160FC29238DE}"/>
                </a:ext>
              </a:extLst>
            </p:cNvPr>
            <p:cNvSpPr/>
            <p:nvPr/>
          </p:nvSpPr>
          <p:spPr>
            <a:xfrm>
              <a:off x="2076837" y="4961538"/>
              <a:ext cx="127742" cy="44851"/>
            </a:xfrm>
            <a:custGeom>
              <a:avLst/>
              <a:gdLst/>
              <a:ahLst/>
              <a:cxnLst/>
              <a:rect l="l" t="t" r="r" b="b"/>
              <a:pathLst>
                <a:path w="127742" h="44851" extrusionOk="0">
                  <a:moveTo>
                    <a:pt x="120260" y="9271"/>
                  </a:moveTo>
                  <a:cubicBezTo>
                    <a:pt x="110026" y="4856"/>
                    <a:pt x="100001" y="5238"/>
                    <a:pt x="89144" y="6013"/>
                  </a:cubicBezTo>
                  <a:cubicBezTo>
                    <a:pt x="80443" y="6632"/>
                    <a:pt x="71622" y="6663"/>
                    <a:pt x="62917" y="6291"/>
                  </a:cubicBezTo>
                  <a:cubicBezTo>
                    <a:pt x="60812" y="6202"/>
                    <a:pt x="58713" y="6082"/>
                    <a:pt x="56619" y="5909"/>
                  </a:cubicBezTo>
                  <a:cubicBezTo>
                    <a:pt x="56158" y="5872"/>
                    <a:pt x="52332" y="5437"/>
                    <a:pt x="51656" y="5395"/>
                  </a:cubicBezTo>
                  <a:cubicBezTo>
                    <a:pt x="47704" y="4830"/>
                    <a:pt x="43772" y="4102"/>
                    <a:pt x="39851" y="3326"/>
                  </a:cubicBezTo>
                  <a:cubicBezTo>
                    <a:pt x="29701" y="1320"/>
                    <a:pt x="21288" y="100"/>
                    <a:pt x="11368" y="1"/>
                  </a:cubicBezTo>
                  <a:cubicBezTo>
                    <a:pt x="1285" y="-99"/>
                    <a:pt x="-3719" y="12639"/>
                    <a:pt x="3212" y="19689"/>
                  </a:cubicBezTo>
                  <a:cubicBezTo>
                    <a:pt x="17561" y="34271"/>
                    <a:pt x="38344" y="39567"/>
                    <a:pt x="57996" y="42615"/>
                  </a:cubicBezTo>
                  <a:cubicBezTo>
                    <a:pt x="68382" y="44223"/>
                    <a:pt x="78627" y="45124"/>
                    <a:pt x="89139" y="44778"/>
                  </a:cubicBezTo>
                  <a:cubicBezTo>
                    <a:pt x="101242" y="44375"/>
                    <a:pt x="114408" y="42337"/>
                    <a:pt x="123370" y="33444"/>
                  </a:cubicBezTo>
                  <a:cubicBezTo>
                    <a:pt x="129720" y="27153"/>
                    <a:pt x="129542" y="13273"/>
                    <a:pt x="120260" y="92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730;p14">
              <a:extLst>
                <a:ext uri="{FF2B5EF4-FFF2-40B4-BE49-F238E27FC236}">
                  <a16:creationId xmlns:a16="http://schemas.microsoft.com/office/drawing/2014/main" id="{12B33179-CA6B-8004-624C-4510533658B5}"/>
                </a:ext>
              </a:extLst>
            </p:cNvPr>
            <p:cNvSpPr/>
            <p:nvPr/>
          </p:nvSpPr>
          <p:spPr>
            <a:xfrm>
              <a:off x="2239414" y="4895835"/>
              <a:ext cx="96818" cy="68596"/>
            </a:xfrm>
            <a:custGeom>
              <a:avLst/>
              <a:gdLst/>
              <a:ahLst/>
              <a:cxnLst/>
              <a:rect l="l" t="t" r="r" b="b"/>
              <a:pathLst>
                <a:path w="96818" h="68596" extrusionOk="0">
                  <a:moveTo>
                    <a:pt x="93776" y="5919"/>
                  </a:moveTo>
                  <a:cubicBezTo>
                    <a:pt x="90892" y="2190"/>
                    <a:pt x="86767" y="43"/>
                    <a:pt x="81987" y="1"/>
                  </a:cubicBezTo>
                  <a:cubicBezTo>
                    <a:pt x="76611" y="-46"/>
                    <a:pt x="71486" y="2237"/>
                    <a:pt x="67198" y="5359"/>
                  </a:cubicBezTo>
                  <a:cubicBezTo>
                    <a:pt x="64858" y="7066"/>
                    <a:pt x="62560" y="8826"/>
                    <a:pt x="60283" y="10623"/>
                  </a:cubicBezTo>
                  <a:cubicBezTo>
                    <a:pt x="59639" y="11131"/>
                    <a:pt x="59001" y="11644"/>
                    <a:pt x="58367" y="12152"/>
                  </a:cubicBezTo>
                  <a:cubicBezTo>
                    <a:pt x="58226" y="12262"/>
                    <a:pt x="58215" y="12273"/>
                    <a:pt x="58116" y="12351"/>
                  </a:cubicBezTo>
                  <a:cubicBezTo>
                    <a:pt x="52938" y="16756"/>
                    <a:pt x="47033" y="20627"/>
                    <a:pt x="41390" y="24362"/>
                  </a:cubicBezTo>
                  <a:cubicBezTo>
                    <a:pt x="35569" y="28211"/>
                    <a:pt x="29564" y="31736"/>
                    <a:pt x="23471" y="35131"/>
                  </a:cubicBezTo>
                  <a:cubicBezTo>
                    <a:pt x="19681" y="37247"/>
                    <a:pt x="16199" y="39541"/>
                    <a:pt x="12771" y="42217"/>
                  </a:cubicBezTo>
                  <a:cubicBezTo>
                    <a:pt x="11556" y="43160"/>
                    <a:pt x="10431" y="44208"/>
                    <a:pt x="9232" y="45150"/>
                  </a:cubicBezTo>
                  <a:cubicBezTo>
                    <a:pt x="10865" y="43867"/>
                    <a:pt x="8687" y="45323"/>
                    <a:pt x="8310" y="45538"/>
                  </a:cubicBezTo>
                  <a:cubicBezTo>
                    <a:pt x="7426" y="46036"/>
                    <a:pt x="6536" y="46517"/>
                    <a:pt x="5646" y="47005"/>
                  </a:cubicBezTo>
                  <a:cubicBezTo>
                    <a:pt x="568" y="49775"/>
                    <a:pt x="-1275" y="56370"/>
                    <a:pt x="898" y="61513"/>
                  </a:cubicBezTo>
                  <a:cubicBezTo>
                    <a:pt x="3164" y="66892"/>
                    <a:pt x="8907" y="69627"/>
                    <a:pt x="14592" y="68238"/>
                  </a:cubicBezTo>
                  <a:cubicBezTo>
                    <a:pt x="15388" y="68045"/>
                    <a:pt x="16179" y="67851"/>
                    <a:pt x="16969" y="67652"/>
                  </a:cubicBezTo>
                  <a:cubicBezTo>
                    <a:pt x="16927" y="67662"/>
                    <a:pt x="18393" y="67327"/>
                    <a:pt x="18948" y="67170"/>
                  </a:cubicBezTo>
                  <a:cubicBezTo>
                    <a:pt x="19382" y="67133"/>
                    <a:pt x="19942" y="67076"/>
                    <a:pt x="20052" y="67070"/>
                  </a:cubicBezTo>
                  <a:cubicBezTo>
                    <a:pt x="21869" y="66903"/>
                    <a:pt x="23670" y="66615"/>
                    <a:pt x="25465" y="66321"/>
                  </a:cubicBezTo>
                  <a:cubicBezTo>
                    <a:pt x="29376" y="65677"/>
                    <a:pt x="32967" y="64279"/>
                    <a:pt x="36600" y="62739"/>
                  </a:cubicBezTo>
                  <a:cubicBezTo>
                    <a:pt x="43835" y="59685"/>
                    <a:pt x="50907" y="56228"/>
                    <a:pt x="57802" y="52452"/>
                  </a:cubicBezTo>
                  <a:cubicBezTo>
                    <a:pt x="64089" y="49011"/>
                    <a:pt x="70256" y="45334"/>
                    <a:pt x="76129" y="41222"/>
                  </a:cubicBezTo>
                  <a:cubicBezTo>
                    <a:pt x="83631" y="35974"/>
                    <a:pt x="94907" y="28929"/>
                    <a:pt x="96467" y="19014"/>
                  </a:cubicBezTo>
                  <a:cubicBezTo>
                    <a:pt x="97237" y="14080"/>
                    <a:pt x="96912" y="9979"/>
                    <a:pt x="93776" y="5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731;p14">
              <a:extLst>
                <a:ext uri="{FF2B5EF4-FFF2-40B4-BE49-F238E27FC236}">
                  <a16:creationId xmlns:a16="http://schemas.microsoft.com/office/drawing/2014/main" id="{F69239A0-1175-44E4-28F3-B3F1182BB24E}"/>
                </a:ext>
              </a:extLst>
            </p:cNvPr>
            <p:cNvSpPr/>
            <p:nvPr/>
          </p:nvSpPr>
          <p:spPr>
            <a:xfrm>
              <a:off x="1340246" y="4073331"/>
              <a:ext cx="49437" cy="37931"/>
            </a:xfrm>
            <a:custGeom>
              <a:avLst/>
              <a:gdLst/>
              <a:ahLst/>
              <a:cxnLst/>
              <a:rect l="l" t="t" r="r" b="b"/>
              <a:pathLst>
                <a:path w="49437" h="37931" extrusionOk="0">
                  <a:moveTo>
                    <a:pt x="48955" y="21952"/>
                  </a:moveTo>
                  <a:cubicBezTo>
                    <a:pt x="47908" y="18715"/>
                    <a:pt x="46003" y="16311"/>
                    <a:pt x="43165" y="14415"/>
                  </a:cubicBezTo>
                  <a:cubicBezTo>
                    <a:pt x="39846" y="12199"/>
                    <a:pt x="36601" y="10115"/>
                    <a:pt x="32978" y="8433"/>
                  </a:cubicBezTo>
                  <a:cubicBezTo>
                    <a:pt x="28591" y="6396"/>
                    <a:pt x="24105" y="4584"/>
                    <a:pt x="19644" y="2708"/>
                  </a:cubicBezTo>
                  <a:cubicBezTo>
                    <a:pt x="20602" y="3112"/>
                    <a:pt x="21555" y="3515"/>
                    <a:pt x="22518" y="3918"/>
                  </a:cubicBezTo>
                  <a:cubicBezTo>
                    <a:pt x="20822" y="3185"/>
                    <a:pt x="19158" y="2357"/>
                    <a:pt x="17488" y="1572"/>
                  </a:cubicBezTo>
                  <a:cubicBezTo>
                    <a:pt x="14582" y="210"/>
                    <a:pt x="11677" y="-492"/>
                    <a:pt x="8478" y="393"/>
                  </a:cubicBezTo>
                  <a:cubicBezTo>
                    <a:pt x="5767" y="1142"/>
                    <a:pt x="2830" y="3237"/>
                    <a:pt x="1490" y="5773"/>
                  </a:cubicBezTo>
                  <a:cubicBezTo>
                    <a:pt x="-1526" y="11487"/>
                    <a:pt x="118" y="18354"/>
                    <a:pt x="5683" y="21784"/>
                  </a:cubicBezTo>
                  <a:cubicBezTo>
                    <a:pt x="9761" y="24293"/>
                    <a:pt x="13661" y="27043"/>
                    <a:pt x="17697" y="29615"/>
                  </a:cubicBezTo>
                  <a:cubicBezTo>
                    <a:pt x="19671" y="30877"/>
                    <a:pt x="21665" y="32124"/>
                    <a:pt x="23743" y="33213"/>
                  </a:cubicBezTo>
                  <a:cubicBezTo>
                    <a:pt x="25906" y="34350"/>
                    <a:pt x="28193" y="35240"/>
                    <a:pt x="30434" y="36199"/>
                  </a:cubicBezTo>
                  <a:cubicBezTo>
                    <a:pt x="31884" y="37121"/>
                    <a:pt x="33444" y="37618"/>
                    <a:pt x="35124" y="37697"/>
                  </a:cubicBezTo>
                  <a:cubicBezTo>
                    <a:pt x="36799" y="38074"/>
                    <a:pt x="38475" y="37995"/>
                    <a:pt x="40150" y="37472"/>
                  </a:cubicBezTo>
                  <a:cubicBezTo>
                    <a:pt x="43076" y="36665"/>
                    <a:pt x="46243" y="34402"/>
                    <a:pt x="47688" y="31673"/>
                  </a:cubicBezTo>
                  <a:cubicBezTo>
                    <a:pt x="49227" y="28745"/>
                    <a:pt x="50007" y="25199"/>
                    <a:pt x="48955" y="21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732;p14">
              <a:extLst>
                <a:ext uri="{FF2B5EF4-FFF2-40B4-BE49-F238E27FC236}">
                  <a16:creationId xmlns:a16="http://schemas.microsoft.com/office/drawing/2014/main" id="{4E8A0847-7B0E-27F5-61BF-2F7523B18E7A}"/>
                </a:ext>
              </a:extLst>
            </p:cNvPr>
            <p:cNvSpPr/>
            <p:nvPr/>
          </p:nvSpPr>
          <p:spPr>
            <a:xfrm>
              <a:off x="2428527" y="4890789"/>
              <a:ext cx="108009" cy="57887"/>
            </a:xfrm>
            <a:custGeom>
              <a:avLst/>
              <a:gdLst/>
              <a:ahLst/>
              <a:cxnLst/>
              <a:rect l="l" t="t" r="r" b="b"/>
              <a:pathLst>
                <a:path w="108009" h="57887" extrusionOk="0">
                  <a:moveTo>
                    <a:pt x="105628" y="28894"/>
                  </a:moveTo>
                  <a:cubicBezTo>
                    <a:pt x="102158" y="20681"/>
                    <a:pt x="90280" y="14847"/>
                    <a:pt x="81113" y="17031"/>
                  </a:cubicBezTo>
                  <a:cubicBezTo>
                    <a:pt x="78370" y="16465"/>
                    <a:pt x="75627" y="15915"/>
                    <a:pt x="72920" y="15229"/>
                  </a:cubicBezTo>
                  <a:cubicBezTo>
                    <a:pt x="66188" y="13521"/>
                    <a:pt x="59435" y="11845"/>
                    <a:pt x="52750" y="9949"/>
                  </a:cubicBezTo>
                  <a:cubicBezTo>
                    <a:pt x="46075" y="8053"/>
                    <a:pt x="39616" y="5539"/>
                    <a:pt x="32978" y="3554"/>
                  </a:cubicBezTo>
                  <a:cubicBezTo>
                    <a:pt x="29790" y="2601"/>
                    <a:pt x="26450" y="2187"/>
                    <a:pt x="23193" y="1537"/>
                  </a:cubicBezTo>
                  <a:cubicBezTo>
                    <a:pt x="21340" y="1165"/>
                    <a:pt x="19503" y="668"/>
                    <a:pt x="17639" y="322"/>
                  </a:cubicBezTo>
                  <a:cubicBezTo>
                    <a:pt x="14362" y="-285"/>
                    <a:pt x="11530" y="24"/>
                    <a:pt x="8342" y="773"/>
                  </a:cubicBezTo>
                  <a:cubicBezTo>
                    <a:pt x="385" y="2653"/>
                    <a:pt x="-1704" y="11473"/>
                    <a:pt x="1327" y="18021"/>
                  </a:cubicBezTo>
                  <a:cubicBezTo>
                    <a:pt x="2379" y="20289"/>
                    <a:pt x="3746" y="22038"/>
                    <a:pt x="5578" y="23746"/>
                  </a:cubicBezTo>
                  <a:cubicBezTo>
                    <a:pt x="6897" y="24762"/>
                    <a:pt x="8206" y="25778"/>
                    <a:pt x="9520" y="26794"/>
                  </a:cubicBezTo>
                  <a:cubicBezTo>
                    <a:pt x="8457" y="25977"/>
                    <a:pt x="8572" y="26076"/>
                    <a:pt x="9876" y="27092"/>
                  </a:cubicBezTo>
                  <a:cubicBezTo>
                    <a:pt x="13064" y="29622"/>
                    <a:pt x="16367" y="32456"/>
                    <a:pt x="19953" y="34451"/>
                  </a:cubicBezTo>
                  <a:cubicBezTo>
                    <a:pt x="27046" y="38396"/>
                    <a:pt x="35019" y="41360"/>
                    <a:pt x="42484" y="44471"/>
                  </a:cubicBezTo>
                  <a:cubicBezTo>
                    <a:pt x="55525" y="49903"/>
                    <a:pt x="69628" y="55303"/>
                    <a:pt x="83642" y="57487"/>
                  </a:cubicBezTo>
                  <a:cubicBezTo>
                    <a:pt x="91625" y="58729"/>
                    <a:pt x="98875" y="57262"/>
                    <a:pt x="104089" y="50511"/>
                  </a:cubicBezTo>
                  <a:cubicBezTo>
                    <a:pt x="109303" y="43780"/>
                    <a:pt x="108785" y="36368"/>
                    <a:pt x="105628" y="28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733;p14">
              <a:extLst>
                <a:ext uri="{FF2B5EF4-FFF2-40B4-BE49-F238E27FC236}">
                  <a16:creationId xmlns:a16="http://schemas.microsoft.com/office/drawing/2014/main" id="{E7D410F6-14FA-E7A6-148C-4BF6496EE33F}"/>
                </a:ext>
              </a:extLst>
            </p:cNvPr>
            <p:cNvSpPr/>
            <p:nvPr/>
          </p:nvSpPr>
          <p:spPr>
            <a:xfrm>
              <a:off x="2604095" y="4909006"/>
              <a:ext cx="92175" cy="46127"/>
            </a:xfrm>
            <a:custGeom>
              <a:avLst/>
              <a:gdLst/>
              <a:ahLst/>
              <a:cxnLst/>
              <a:rect l="l" t="t" r="r" b="b"/>
              <a:pathLst>
                <a:path w="92175" h="46127" extrusionOk="0">
                  <a:moveTo>
                    <a:pt x="89564" y="9336"/>
                  </a:moveTo>
                  <a:cubicBezTo>
                    <a:pt x="86219" y="4214"/>
                    <a:pt x="80005" y="-647"/>
                    <a:pt x="73430" y="71"/>
                  </a:cubicBezTo>
                  <a:cubicBezTo>
                    <a:pt x="59830" y="1558"/>
                    <a:pt x="46758" y="6670"/>
                    <a:pt x="33880" y="11070"/>
                  </a:cubicBezTo>
                  <a:cubicBezTo>
                    <a:pt x="29373" y="12610"/>
                    <a:pt x="24844" y="14129"/>
                    <a:pt x="20264" y="15407"/>
                  </a:cubicBezTo>
                  <a:cubicBezTo>
                    <a:pt x="18641" y="15690"/>
                    <a:pt x="19206" y="15632"/>
                    <a:pt x="21949" y="15224"/>
                  </a:cubicBezTo>
                  <a:cubicBezTo>
                    <a:pt x="20567" y="15281"/>
                    <a:pt x="19217" y="15533"/>
                    <a:pt x="17882" y="15842"/>
                  </a:cubicBezTo>
                  <a:cubicBezTo>
                    <a:pt x="14793" y="13647"/>
                    <a:pt x="10872" y="12945"/>
                    <a:pt x="7066" y="14553"/>
                  </a:cubicBezTo>
                  <a:cubicBezTo>
                    <a:pt x="2198" y="16606"/>
                    <a:pt x="-1372" y="22567"/>
                    <a:pt x="512" y="27915"/>
                  </a:cubicBezTo>
                  <a:cubicBezTo>
                    <a:pt x="847" y="28868"/>
                    <a:pt x="1261" y="29790"/>
                    <a:pt x="1659" y="30722"/>
                  </a:cubicBezTo>
                  <a:cubicBezTo>
                    <a:pt x="1659" y="30738"/>
                    <a:pt x="1612" y="30644"/>
                    <a:pt x="1664" y="30796"/>
                  </a:cubicBezTo>
                  <a:cubicBezTo>
                    <a:pt x="1716" y="30942"/>
                    <a:pt x="1795" y="31042"/>
                    <a:pt x="1847" y="31183"/>
                  </a:cubicBezTo>
                  <a:cubicBezTo>
                    <a:pt x="1873" y="31241"/>
                    <a:pt x="1894" y="31298"/>
                    <a:pt x="1915" y="31351"/>
                  </a:cubicBezTo>
                  <a:cubicBezTo>
                    <a:pt x="2214" y="32042"/>
                    <a:pt x="2182" y="31953"/>
                    <a:pt x="2093" y="31697"/>
                  </a:cubicBezTo>
                  <a:cubicBezTo>
                    <a:pt x="2905" y="33718"/>
                    <a:pt x="3957" y="35332"/>
                    <a:pt x="5376" y="37086"/>
                  </a:cubicBezTo>
                  <a:cubicBezTo>
                    <a:pt x="5287" y="36976"/>
                    <a:pt x="5276" y="36960"/>
                    <a:pt x="5145" y="36809"/>
                  </a:cubicBezTo>
                  <a:cubicBezTo>
                    <a:pt x="3810" y="35138"/>
                    <a:pt x="4292" y="35771"/>
                    <a:pt x="6585" y="38710"/>
                  </a:cubicBezTo>
                  <a:cubicBezTo>
                    <a:pt x="7543" y="39658"/>
                    <a:pt x="8705" y="40538"/>
                    <a:pt x="9815" y="41287"/>
                  </a:cubicBezTo>
                  <a:cubicBezTo>
                    <a:pt x="10611" y="41821"/>
                    <a:pt x="11479" y="42261"/>
                    <a:pt x="12307" y="42738"/>
                  </a:cubicBezTo>
                  <a:cubicBezTo>
                    <a:pt x="19562" y="46896"/>
                    <a:pt x="27724" y="46535"/>
                    <a:pt x="35681" y="45288"/>
                  </a:cubicBezTo>
                  <a:cubicBezTo>
                    <a:pt x="42722" y="44183"/>
                    <a:pt x="49778" y="43057"/>
                    <a:pt x="56799" y="41811"/>
                  </a:cubicBezTo>
                  <a:cubicBezTo>
                    <a:pt x="63861" y="40554"/>
                    <a:pt x="71734" y="39506"/>
                    <a:pt x="78398" y="36819"/>
                  </a:cubicBezTo>
                  <a:cubicBezTo>
                    <a:pt x="82314" y="35242"/>
                    <a:pt x="85455" y="33556"/>
                    <a:pt x="88114" y="30115"/>
                  </a:cubicBezTo>
                  <a:cubicBezTo>
                    <a:pt x="90810" y="26621"/>
                    <a:pt x="91695" y="23211"/>
                    <a:pt x="92124" y="18780"/>
                  </a:cubicBezTo>
                  <a:cubicBezTo>
                    <a:pt x="92433" y="15533"/>
                    <a:pt x="91323" y="12034"/>
                    <a:pt x="89564" y="9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734;p14">
              <a:extLst>
                <a:ext uri="{FF2B5EF4-FFF2-40B4-BE49-F238E27FC236}">
                  <a16:creationId xmlns:a16="http://schemas.microsoft.com/office/drawing/2014/main" id="{305A5922-A22B-3DDE-ADBE-D719E6AF2D24}"/>
                </a:ext>
              </a:extLst>
            </p:cNvPr>
            <p:cNvSpPr/>
            <p:nvPr/>
          </p:nvSpPr>
          <p:spPr>
            <a:xfrm>
              <a:off x="2744145" y="4852835"/>
              <a:ext cx="76660" cy="61037"/>
            </a:xfrm>
            <a:custGeom>
              <a:avLst/>
              <a:gdLst/>
              <a:ahLst/>
              <a:cxnLst/>
              <a:rect l="l" t="t" r="r" b="b"/>
              <a:pathLst>
                <a:path w="76660" h="61037" extrusionOk="0">
                  <a:moveTo>
                    <a:pt x="70955" y="5054"/>
                  </a:moveTo>
                  <a:cubicBezTo>
                    <a:pt x="71070" y="5101"/>
                    <a:pt x="71185" y="5148"/>
                    <a:pt x="71295" y="5195"/>
                  </a:cubicBezTo>
                  <a:cubicBezTo>
                    <a:pt x="71034" y="4991"/>
                    <a:pt x="70772" y="4786"/>
                    <a:pt x="70505" y="4587"/>
                  </a:cubicBezTo>
                  <a:cubicBezTo>
                    <a:pt x="69840" y="3974"/>
                    <a:pt x="69128" y="3461"/>
                    <a:pt x="68390" y="2953"/>
                  </a:cubicBezTo>
                  <a:cubicBezTo>
                    <a:pt x="68170" y="2786"/>
                    <a:pt x="67950" y="2613"/>
                    <a:pt x="67730" y="2440"/>
                  </a:cubicBezTo>
                  <a:cubicBezTo>
                    <a:pt x="67657" y="2398"/>
                    <a:pt x="67568" y="2388"/>
                    <a:pt x="67495" y="2346"/>
                  </a:cubicBezTo>
                  <a:cubicBezTo>
                    <a:pt x="64851" y="748"/>
                    <a:pt x="61893" y="-200"/>
                    <a:pt x="58836" y="36"/>
                  </a:cubicBezTo>
                  <a:cubicBezTo>
                    <a:pt x="55104" y="-53"/>
                    <a:pt x="51219" y="1178"/>
                    <a:pt x="48078" y="3116"/>
                  </a:cubicBezTo>
                  <a:cubicBezTo>
                    <a:pt x="44660" y="5221"/>
                    <a:pt x="41618" y="7866"/>
                    <a:pt x="38551" y="10433"/>
                  </a:cubicBezTo>
                  <a:cubicBezTo>
                    <a:pt x="34431" y="13874"/>
                    <a:pt x="30311" y="17315"/>
                    <a:pt x="26186" y="20756"/>
                  </a:cubicBezTo>
                  <a:cubicBezTo>
                    <a:pt x="22254" y="24041"/>
                    <a:pt x="18543" y="27466"/>
                    <a:pt x="15009" y="31174"/>
                  </a:cubicBezTo>
                  <a:cubicBezTo>
                    <a:pt x="14234" y="31981"/>
                    <a:pt x="13454" y="32777"/>
                    <a:pt x="12632" y="33542"/>
                  </a:cubicBezTo>
                  <a:cubicBezTo>
                    <a:pt x="12365" y="33793"/>
                    <a:pt x="12083" y="34034"/>
                    <a:pt x="11805" y="34270"/>
                  </a:cubicBezTo>
                  <a:cubicBezTo>
                    <a:pt x="10685" y="34867"/>
                    <a:pt x="9591" y="35595"/>
                    <a:pt x="8581" y="36349"/>
                  </a:cubicBezTo>
                  <a:cubicBezTo>
                    <a:pt x="8560" y="36354"/>
                    <a:pt x="8554" y="36354"/>
                    <a:pt x="8533" y="36360"/>
                  </a:cubicBezTo>
                  <a:cubicBezTo>
                    <a:pt x="4016" y="37664"/>
                    <a:pt x="723" y="41524"/>
                    <a:pt x="100" y="46160"/>
                  </a:cubicBezTo>
                  <a:cubicBezTo>
                    <a:pt x="-486" y="50507"/>
                    <a:pt x="1524" y="55855"/>
                    <a:pt x="5717" y="57903"/>
                  </a:cubicBezTo>
                  <a:cubicBezTo>
                    <a:pt x="9141" y="59568"/>
                    <a:pt x="13025" y="61103"/>
                    <a:pt x="16894" y="61035"/>
                  </a:cubicBezTo>
                  <a:cubicBezTo>
                    <a:pt x="20082" y="60977"/>
                    <a:pt x="23521" y="60150"/>
                    <a:pt x="26505" y="59003"/>
                  </a:cubicBezTo>
                  <a:cubicBezTo>
                    <a:pt x="32274" y="56792"/>
                    <a:pt x="37886" y="54006"/>
                    <a:pt x="43089" y="50659"/>
                  </a:cubicBezTo>
                  <a:cubicBezTo>
                    <a:pt x="47602" y="47747"/>
                    <a:pt x="52010" y="44656"/>
                    <a:pt x="56470" y="41660"/>
                  </a:cubicBezTo>
                  <a:cubicBezTo>
                    <a:pt x="58768" y="40115"/>
                    <a:pt x="61082" y="38596"/>
                    <a:pt x="63364" y="37025"/>
                  </a:cubicBezTo>
                  <a:cubicBezTo>
                    <a:pt x="65594" y="35490"/>
                    <a:pt x="67699" y="33788"/>
                    <a:pt x="69762" y="32039"/>
                  </a:cubicBezTo>
                  <a:cubicBezTo>
                    <a:pt x="72813" y="29446"/>
                    <a:pt x="74426" y="26041"/>
                    <a:pt x="75818" y="22354"/>
                  </a:cubicBezTo>
                  <a:cubicBezTo>
                    <a:pt x="78085" y="16362"/>
                    <a:pt x="75546" y="9574"/>
                    <a:pt x="70955" y="50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735;p14">
              <a:extLst>
                <a:ext uri="{FF2B5EF4-FFF2-40B4-BE49-F238E27FC236}">
                  <a16:creationId xmlns:a16="http://schemas.microsoft.com/office/drawing/2014/main" id="{502DF1C4-E58D-5510-3E98-CB9D582B4312}"/>
                </a:ext>
              </a:extLst>
            </p:cNvPr>
            <p:cNvSpPr/>
            <p:nvPr/>
          </p:nvSpPr>
          <p:spPr>
            <a:xfrm>
              <a:off x="2958757" y="4863921"/>
              <a:ext cx="100171" cy="49680"/>
            </a:xfrm>
            <a:custGeom>
              <a:avLst/>
              <a:gdLst/>
              <a:ahLst/>
              <a:cxnLst/>
              <a:rect l="l" t="t" r="r" b="b"/>
              <a:pathLst>
                <a:path w="100171" h="49680" extrusionOk="0">
                  <a:moveTo>
                    <a:pt x="99502" y="28416"/>
                  </a:moveTo>
                  <a:cubicBezTo>
                    <a:pt x="95524" y="16998"/>
                    <a:pt x="84745" y="13494"/>
                    <a:pt x="74018" y="11021"/>
                  </a:cubicBezTo>
                  <a:cubicBezTo>
                    <a:pt x="67548" y="9529"/>
                    <a:pt x="61077" y="8041"/>
                    <a:pt x="54649" y="6396"/>
                  </a:cubicBezTo>
                  <a:cubicBezTo>
                    <a:pt x="48194" y="4752"/>
                    <a:pt x="41698" y="3432"/>
                    <a:pt x="35138" y="2301"/>
                  </a:cubicBezTo>
                  <a:cubicBezTo>
                    <a:pt x="31856" y="1740"/>
                    <a:pt x="28579" y="1106"/>
                    <a:pt x="25302" y="572"/>
                  </a:cubicBezTo>
                  <a:cubicBezTo>
                    <a:pt x="22286" y="85"/>
                    <a:pt x="20046" y="-182"/>
                    <a:pt x="17125" y="142"/>
                  </a:cubicBezTo>
                  <a:cubicBezTo>
                    <a:pt x="15476" y="310"/>
                    <a:pt x="13832" y="520"/>
                    <a:pt x="12199" y="771"/>
                  </a:cubicBezTo>
                  <a:cubicBezTo>
                    <a:pt x="13523" y="640"/>
                    <a:pt x="13371" y="572"/>
                    <a:pt x="11733" y="556"/>
                  </a:cubicBezTo>
                  <a:cubicBezTo>
                    <a:pt x="6791" y="237"/>
                    <a:pt x="1425" y="4437"/>
                    <a:pt x="341" y="9235"/>
                  </a:cubicBezTo>
                  <a:cubicBezTo>
                    <a:pt x="-884" y="14599"/>
                    <a:pt x="1247" y="19543"/>
                    <a:pt x="5775" y="22592"/>
                  </a:cubicBezTo>
                  <a:cubicBezTo>
                    <a:pt x="5964" y="22717"/>
                    <a:pt x="6147" y="22843"/>
                    <a:pt x="6341" y="22969"/>
                  </a:cubicBezTo>
                  <a:cubicBezTo>
                    <a:pt x="10942" y="28002"/>
                    <a:pt x="17146" y="30815"/>
                    <a:pt x="23438" y="33654"/>
                  </a:cubicBezTo>
                  <a:cubicBezTo>
                    <a:pt x="30443" y="36812"/>
                    <a:pt x="37520" y="39667"/>
                    <a:pt x="44886" y="41846"/>
                  </a:cubicBezTo>
                  <a:cubicBezTo>
                    <a:pt x="51241" y="43726"/>
                    <a:pt x="57622" y="45575"/>
                    <a:pt x="64051" y="47199"/>
                  </a:cubicBezTo>
                  <a:cubicBezTo>
                    <a:pt x="74259" y="49776"/>
                    <a:pt x="87252" y="52363"/>
                    <a:pt x="95450" y="43784"/>
                  </a:cubicBezTo>
                  <a:cubicBezTo>
                    <a:pt x="99151" y="39908"/>
                    <a:pt x="101355" y="33732"/>
                    <a:pt x="99502" y="28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736;p14">
              <a:extLst>
                <a:ext uri="{FF2B5EF4-FFF2-40B4-BE49-F238E27FC236}">
                  <a16:creationId xmlns:a16="http://schemas.microsoft.com/office/drawing/2014/main" id="{CEB094A9-7B3D-4DD8-23CF-C8371A910A81}"/>
                </a:ext>
              </a:extLst>
            </p:cNvPr>
            <p:cNvSpPr/>
            <p:nvPr/>
          </p:nvSpPr>
          <p:spPr>
            <a:xfrm>
              <a:off x="3096561" y="4886175"/>
              <a:ext cx="103438" cy="47999"/>
            </a:xfrm>
            <a:custGeom>
              <a:avLst/>
              <a:gdLst/>
              <a:ahLst/>
              <a:cxnLst/>
              <a:rect l="l" t="t" r="r" b="b"/>
              <a:pathLst>
                <a:path w="103438" h="47999" extrusionOk="0">
                  <a:moveTo>
                    <a:pt x="90797" y="1793"/>
                  </a:moveTo>
                  <a:cubicBezTo>
                    <a:pt x="85531" y="-391"/>
                    <a:pt x="79249" y="-564"/>
                    <a:pt x="74071" y="1186"/>
                  </a:cubicBezTo>
                  <a:cubicBezTo>
                    <a:pt x="71025" y="2212"/>
                    <a:pt x="68051" y="3485"/>
                    <a:pt x="64994" y="4501"/>
                  </a:cubicBezTo>
                  <a:cubicBezTo>
                    <a:pt x="58691" y="6591"/>
                    <a:pt x="52320" y="8555"/>
                    <a:pt x="45850" y="10069"/>
                  </a:cubicBezTo>
                  <a:cubicBezTo>
                    <a:pt x="39437" y="11567"/>
                    <a:pt x="32878" y="12405"/>
                    <a:pt x="26412" y="13615"/>
                  </a:cubicBezTo>
                  <a:cubicBezTo>
                    <a:pt x="24648" y="13945"/>
                    <a:pt x="22889" y="14217"/>
                    <a:pt x="21120" y="14526"/>
                  </a:cubicBezTo>
                  <a:cubicBezTo>
                    <a:pt x="20863" y="14568"/>
                    <a:pt x="20764" y="14589"/>
                    <a:pt x="20607" y="14621"/>
                  </a:cubicBezTo>
                  <a:cubicBezTo>
                    <a:pt x="20418" y="14642"/>
                    <a:pt x="20293" y="14652"/>
                    <a:pt x="20005" y="14684"/>
                  </a:cubicBezTo>
                  <a:cubicBezTo>
                    <a:pt x="15037" y="15244"/>
                    <a:pt x="10734" y="16292"/>
                    <a:pt x="7190" y="19026"/>
                  </a:cubicBezTo>
                  <a:cubicBezTo>
                    <a:pt x="6724" y="19267"/>
                    <a:pt x="6242" y="19471"/>
                    <a:pt x="5813" y="19764"/>
                  </a:cubicBezTo>
                  <a:cubicBezTo>
                    <a:pt x="-218" y="23918"/>
                    <a:pt x="-2427" y="32722"/>
                    <a:pt x="3426" y="38269"/>
                  </a:cubicBezTo>
                  <a:cubicBezTo>
                    <a:pt x="3818" y="38646"/>
                    <a:pt x="4310" y="38893"/>
                    <a:pt x="4734" y="39238"/>
                  </a:cubicBezTo>
                  <a:cubicBezTo>
                    <a:pt x="10446" y="46493"/>
                    <a:pt x="22711" y="46791"/>
                    <a:pt x="31014" y="47661"/>
                  </a:cubicBezTo>
                  <a:cubicBezTo>
                    <a:pt x="37898" y="48383"/>
                    <a:pt x="44682" y="47828"/>
                    <a:pt x="51546" y="47126"/>
                  </a:cubicBezTo>
                  <a:cubicBezTo>
                    <a:pt x="59639" y="46294"/>
                    <a:pt x="67763" y="45215"/>
                    <a:pt x="75642" y="43156"/>
                  </a:cubicBezTo>
                  <a:cubicBezTo>
                    <a:pt x="85719" y="40522"/>
                    <a:pt x="97932" y="36158"/>
                    <a:pt x="101456" y="25913"/>
                  </a:cubicBezTo>
                  <a:cubicBezTo>
                    <a:pt x="106586" y="16548"/>
                    <a:pt x="101314" y="4287"/>
                    <a:pt x="90797" y="1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737;p14">
              <a:extLst>
                <a:ext uri="{FF2B5EF4-FFF2-40B4-BE49-F238E27FC236}">
                  <a16:creationId xmlns:a16="http://schemas.microsoft.com/office/drawing/2014/main" id="{4BA9D611-A8CE-89A0-79AB-E8083B618772}"/>
                </a:ext>
              </a:extLst>
            </p:cNvPr>
            <p:cNvSpPr/>
            <p:nvPr/>
          </p:nvSpPr>
          <p:spPr>
            <a:xfrm>
              <a:off x="3246167" y="4837492"/>
              <a:ext cx="81327" cy="58063"/>
            </a:xfrm>
            <a:custGeom>
              <a:avLst/>
              <a:gdLst/>
              <a:ahLst/>
              <a:cxnLst/>
              <a:rect l="l" t="t" r="r" b="b"/>
              <a:pathLst>
                <a:path w="81327" h="58063" extrusionOk="0">
                  <a:moveTo>
                    <a:pt x="67976" y="707"/>
                  </a:moveTo>
                  <a:cubicBezTo>
                    <a:pt x="61092" y="-1142"/>
                    <a:pt x="55030" y="833"/>
                    <a:pt x="49178" y="4327"/>
                  </a:cubicBezTo>
                  <a:cubicBezTo>
                    <a:pt x="46832" y="5725"/>
                    <a:pt x="44540" y="7207"/>
                    <a:pt x="42226" y="8648"/>
                  </a:cubicBezTo>
                  <a:cubicBezTo>
                    <a:pt x="37729" y="11439"/>
                    <a:pt x="33379" y="14456"/>
                    <a:pt x="28981" y="17395"/>
                  </a:cubicBezTo>
                  <a:cubicBezTo>
                    <a:pt x="26851" y="18820"/>
                    <a:pt x="24736" y="20270"/>
                    <a:pt x="22621" y="21716"/>
                  </a:cubicBezTo>
                  <a:cubicBezTo>
                    <a:pt x="21490" y="22486"/>
                    <a:pt x="20344" y="23235"/>
                    <a:pt x="19234" y="24031"/>
                  </a:cubicBezTo>
                  <a:cubicBezTo>
                    <a:pt x="17846" y="25011"/>
                    <a:pt x="16512" y="26063"/>
                    <a:pt x="15239" y="27184"/>
                  </a:cubicBezTo>
                  <a:cubicBezTo>
                    <a:pt x="13999" y="28242"/>
                    <a:pt x="14261" y="28059"/>
                    <a:pt x="16025" y="26640"/>
                  </a:cubicBezTo>
                  <a:cubicBezTo>
                    <a:pt x="14674" y="28342"/>
                    <a:pt x="12245" y="29473"/>
                    <a:pt x="10617" y="30893"/>
                  </a:cubicBezTo>
                  <a:cubicBezTo>
                    <a:pt x="9633" y="31746"/>
                    <a:pt x="8607" y="32600"/>
                    <a:pt x="7685" y="33522"/>
                  </a:cubicBezTo>
                  <a:cubicBezTo>
                    <a:pt x="6209" y="34988"/>
                    <a:pt x="4958" y="36675"/>
                    <a:pt x="3691" y="38309"/>
                  </a:cubicBezTo>
                  <a:cubicBezTo>
                    <a:pt x="4743" y="37058"/>
                    <a:pt x="4775" y="36937"/>
                    <a:pt x="3785" y="37953"/>
                  </a:cubicBezTo>
                  <a:cubicBezTo>
                    <a:pt x="2880" y="38901"/>
                    <a:pt x="2115" y="39949"/>
                    <a:pt x="1513" y="41101"/>
                  </a:cubicBezTo>
                  <a:cubicBezTo>
                    <a:pt x="-2837" y="48769"/>
                    <a:pt x="2744" y="57610"/>
                    <a:pt x="11219" y="58019"/>
                  </a:cubicBezTo>
                  <a:cubicBezTo>
                    <a:pt x="12570" y="58140"/>
                    <a:pt x="13910" y="58014"/>
                    <a:pt x="15239" y="57642"/>
                  </a:cubicBezTo>
                  <a:cubicBezTo>
                    <a:pt x="15527" y="57574"/>
                    <a:pt x="15470" y="57584"/>
                    <a:pt x="15627" y="57542"/>
                  </a:cubicBezTo>
                  <a:cubicBezTo>
                    <a:pt x="17464" y="57218"/>
                    <a:pt x="19349" y="57108"/>
                    <a:pt x="21171" y="56689"/>
                  </a:cubicBezTo>
                  <a:cubicBezTo>
                    <a:pt x="23767" y="56092"/>
                    <a:pt x="26259" y="55165"/>
                    <a:pt x="28767" y="54279"/>
                  </a:cubicBezTo>
                  <a:cubicBezTo>
                    <a:pt x="34729" y="52174"/>
                    <a:pt x="40524" y="49602"/>
                    <a:pt x="46309" y="47035"/>
                  </a:cubicBezTo>
                  <a:cubicBezTo>
                    <a:pt x="51162" y="44883"/>
                    <a:pt x="56062" y="42798"/>
                    <a:pt x="60841" y="40483"/>
                  </a:cubicBezTo>
                  <a:cubicBezTo>
                    <a:pt x="63296" y="39294"/>
                    <a:pt x="65788" y="38142"/>
                    <a:pt x="68222" y="36906"/>
                  </a:cubicBezTo>
                  <a:cubicBezTo>
                    <a:pt x="74227" y="33857"/>
                    <a:pt x="78551" y="29583"/>
                    <a:pt x="80624" y="22952"/>
                  </a:cubicBezTo>
                  <a:cubicBezTo>
                    <a:pt x="83509" y="13676"/>
                    <a:pt x="77179" y="3179"/>
                    <a:pt x="67976" y="7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738;p14">
              <a:extLst>
                <a:ext uri="{FF2B5EF4-FFF2-40B4-BE49-F238E27FC236}">
                  <a16:creationId xmlns:a16="http://schemas.microsoft.com/office/drawing/2014/main" id="{58633823-32C8-A35E-FE3D-D903A9829449}"/>
                </a:ext>
              </a:extLst>
            </p:cNvPr>
            <p:cNvSpPr/>
            <p:nvPr/>
          </p:nvSpPr>
          <p:spPr>
            <a:xfrm>
              <a:off x="3448106" y="4823070"/>
              <a:ext cx="106173" cy="44625"/>
            </a:xfrm>
            <a:custGeom>
              <a:avLst/>
              <a:gdLst/>
              <a:ahLst/>
              <a:cxnLst/>
              <a:rect l="l" t="t" r="r" b="b"/>
              <a:pathLst>
                <a:path w="106173" h="44625" extrusionOk="0">
                  <a:moveTo>
                    <a:pt x="104941" y="11448"/>
                  </a:moveTo>
                  <a:cubicBezTo>
                    <a:pt x="102323" y="5246"/>
                    <a:pt x="96894" y="2276"/>
                    <a:pt x="90387" y="1653"/>
                  </a:cubicBezTo>
                  <a:cubicBezTo>
                    <a:pt x="92586" y="2035"/>
                    <a:pt x="92801" y="1994"/>
                    <a:pt x="91037" y="1522"/>
                  </a:cubicBezTo>
                  <a:cubicBezTo>
                    <a:pt x="85493" y="836"/>
                    <a:pt x="84681" y="700"/>
                    <a:pt x="88602" y="1108"/>
                  </a:cubicBezTo>
                  <a:cubicBezTo>
                    <a:pt x="86540" y="333"/>
                    <a:pt x="84383" y="-39"/>
                    <a:pt x="82127" y="3"/>
                  </a:cubicBezTo>
                  <a:cubicBezTo>
                    <a:pt x="81205" y="8"/>
                    <a:pt x="80273" y="24"/>
                    <a:pt x="79347" y="45"/>
                  </a:cubicBezTo>
                  <a:cubicBezTo>
                    <a:pt x="74609" y="286"/>
                    <a:pt x="70070" y="1475"/>
                    <a:pt x="65437" y="2344"/>
                  </a:cubicBezTo>
                  <a:cubicBezTo>
                    <a:pt x="63726" y="2669"/>
                    <a:pt x="62003" y="2936"/>
                    <a:pt x="60292" y="3214"/>
                  </a:cubicBezTo>
                  <a:cubicBezTo>
                    <a:pt x="59580" y="3292"/>
                    <a:pt x="58873" y="3376"/>
                    <a:pt x="58161" y="3450"/>
                  </a:cubicBezTo>
                  <a:cubicBezTo>
                    <a:pt x="54596" y="3806"/>
                    <a:pt x="51020" y="3973"/>
                    <a:pt x="47445" y="4167"/>
                  </a:cubicBezTo>
                  <a:cubicBezTo>
                    <a:pt x="40315" y="4549"/>
                    <a:pt x="33185" y="4612"/>
                    <a:pt x="26044" y="4696"/>
                  </a:cubicBezTo>
                  <a:cubicBezTo>
                    <a:pt x="24395" y="4717"/>
                    <a:pt x="22736" y="4508"/>
                    <a:pt x="21092" y="4544"/>
                  </a:cubicBezTo>
                  <a:cubicBezTo>
                    <a:pt x="15726" y="5288"/>
                    <a:pt x="14789" y="5408"/>
                    <a:pt x="18276" y="4895"/>
                  </a:cubicBezTo>
                  <a:cubicBezTo>
                    <a:pt x="16266" y="4827"/>
                    <a:pt x="14360" y="5178"/>
                    <a:pt x="12564" y="5953"/>
                  </a:cubicBezTo>
                  <a:cubicBezTo>
                    <a:pt x="3749" y="8478"/>
                    <a:pt x="-1402" y="15596"/>
                    <a:pt x="336" y="24778"/>
                  </a:cubicBezTo>
                  <a:cubicBezTo>
                    <a:pt x="1136" y="29041"/>
                    <a:pt x="4037" y="32462"/>
                    <a:pt x="7612" y="34735"/>
                  </a:cubicBezTo>
                  <a:cubicBezTo>
                    <a:pt x="3278" y="31980"/>
                    <a:pt x="10874" y="37123"/>
                    <a:pt x="12109" y="37715"/>
                  </a:cubicBezTo>
                  <a:cubicBezTo>
                    <a:pt x="16423" y="39784"/>
                    <a:pt x="21275" y="41036"/>
                    <a:pt x="25961" y="42005"/>
                  </a:cubicBezTo>
                  <a:cubicBezTo>
                    <a:pt x="34122" y="43697"/>
                    <a:pt x="42666" y="44755"/>
                    <a:pt x="51015" y="44613"/>
                  </a:cubicBezTo>
                  <a:cubicBezTo>
                    <a:pt x="59538" y="44472"/>
                    <a:pt x="67992" y="43487"/>
                    <a:pt x="76415" y="42204"/>
                  </a:cubicBezTo>
                  <a:cubicBezTo>
                    <a:pt x="81556" y="41423"/>
                    <a:pt x="86304" y="40365"/>
                    <a:pt x="90942" y="37741"/>
                  </a:cubicBezTo>
                  <a:cubicBezTo>
                    <a:pt x="92911" y="36835"/>
                    <a:pt x="94664" y="35594"/>
                    <a:pt x="96198" y="34007"/>
                  </a:cubicBezTo>
                  <a:cubicBezTo>
                    <a:pt x="97565" y="32656"/>
                    <a:pt x="97271" y="32750"/>
                    <a:pt x="95313" y="34300"/>
                  </a:cubicBezTo>
                  <a:cubicBezTo>
                    <a:pt x="97863" y="32676"/>
                    <a:pt x="99423" y="30707"/>
                    <a:pt x="101643" y="28858"/>
                  </a:cubicBezTo>
                  <a:cubicBezTo>
                    <a:pt x="106485" y="24820"/>
                    <a:pt x="107207" y="16816"/>
                    <a:pt x="104941" y="11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739;p14">
              <a:extLst>
                <a:ext uri="{FF2B5EF4-FFF2-40B4-BE49-F238E27FC236}">
                  <a16:creationId xmlns:a16="http://schemas.microsoft.com/office/drawing/2014/main" id="{9B98B2DD-1782-9171-99E8-249A2CECC321}"/>
                </a:ext>
              </a:extLst>
            </p:cNvPr>
            <p:cNvSpPr/>
            <p:nvPr/>
          </p:nvSpPr>
          <p:spPr>
            <a:xfrm>
              <a:off x="3610148" y="4734914"/>
              <a:ext cx="107483" cy="87010"/>
            </a:xfrm>
            <a:custGeom>
              <a:avLst/>
              <a:gdLst/>
              <a:ahLst/>
              <a:cxnLst/>
              <a:rect l="l" t="t" r="r" b="b"/>
              <a:pathLst>
                <a:path w="107483" h="87010" extrusionOk="0">
                  <a:moveTo>
                    <a:pt x="102947" y="4339"/>
                  </a:moveTo>
                  <a:cubicBezTo>
                    <a:pt x="97995" y="-213"/>
                    <a:pt x="90933" y="-1360"/>
                    <a:pt x="84897" y="1741"/>
                  </a:cubicBezTo>
                  <a:cubicBezTo>
                    <a:pt x="74730" y="2846"/>
                    <a:pt x="66726" y="11153"/>
                    <a:pt x="60266" y="18476"/>
                  </a:cubicBezTo>
                  <a:cubicBezTo>
                    <a:pt x="54791" y="24667"/>
                    <a:pt x="49304" y="30816"/>
                    <a:pt x="43326" y="36530"/>
                  </a:cubicBezTo>
                  <a:cubicBezTo>
                    <a:pt x="40860" y="38893"/>
                    <a:pt x="38264" y="41103"/>
                    <a:pt x="35646" y="43287"/>
                  </a:cubicBezTo>
                  <a:cubicBezTo>
                    <a:pt x="35599" y="43318"/>
                    <a:pt x="35594" y="43318"/>
                    <a:pt x="35547" y="43350"/>
                  </a:cubicBezTo>
                  <a:cubicBezTo>
                    <a:pt x="34830" y="43832"/>
                    <a:pt x="34144" y="44335"/>
                    <a:pt x="33427" y="44806"/>
                  </a:cubicBezTo>
                  <a:cubicBezTo>
                    <a:pt x="31830" y="45864"/>
                    <a:pt x="30191" y="46859"/>
                    <a:pt x="28511" y="47776"/>
                  </a:cubicBezTo>
                  <a:cubicBezTo>
                    <a:pt x="27590" y="48284"/>
                    <a:pt x="26632" y="48729"/>
                    <a:pt x="25705" y="49227"/>
                  </a:cubicBezTo>
                  <a:cubicBezTo>
                    <a:pt x="23171" y="50589"/>
                    <a:pt x="26553" y="49216"/>
                    <a:pt x="26752" y="48855"/>
                  </a:cubicBezTo>
                  <a:cubicBezTo>
                    <a:pt x="26270" y="49750"/>
                    <a:pt x="22486" y="50348"/>
                    <a:pt x="21418" y="50730"/>
                  </a:cubicBezTo>
                  <a:cubicBezTo>
                    <a:pt x="19366" y="51463"/>
                    <a:pt x="17256" y="52364"/>
                    <a:pt x="15319" y="53239"/>
                  </a:cubicBezTo>
                  <a:cubicBezTo>
                    <a:pt x="14963" y="53401"/>
                    <a:pt x="13350" y="53909"/>
                    <a:pt x="13193" y="54229"/>
                  </a:cubicBezTo>
                  <a:cubicBezTo>
                    <a:pt x="13827" y="53993"/>
                    <a:pt x="14460" y="53763"/>
                    <a:pt x="15089" y="53527"/>
                  </a:cubicBezTo>
                  <a:cubicBezTo>
                    <a:pt x="14513" y="53773"/>
                    <a:pt x="13937" y="54014"/>
                    <a:pt x="13361" y="54260"/>
                  </a:cubicBezTo>
                  <a:cubicBezTo>
                    <a:pt x="6231" y="54642"/>
                    <a:pt x="96" y="61556"/>
                    <a:pt x="1" y="68580"/>
                  </a:cubicBezTo>
                  <a:cubicBezTo>
                    <a:pt x="-56" y="72912"/>
                    <a:pt x="1650" y="77244"/>
                    <a:pt x="4708" y="80318"/>
                  </a:cubicBezTo>
                  <a:cubicBezTo>
                    <a:pt x="5671" y="81334"/>
                    <a:pt x="6765" y="82199"/>
                    <a:pt x="8001" y="82916"/>
                  </a:cubicBezTo>
                  <a:cubicBezTo>
                    <a:pt x="9220" y="83429"/>
                    <a:pt x="10435" y="83943"/>
                    <a:pt x="11655" y="84461"/>
                  </a:cubicBezTo>
                  <a:cubicBezTo>
                    <a:pt x="9424" y="83398"/>
                    <a:pt x="9545" y="83408"/>
                    <a:pt x="12005" y="84493"/>
                  </a:cubicBezTo>
                  <a:cubicBezTo>
                    <a:pt x="12989" y="84995"/>
                    <a:pt x="14015" y="85378"/>
                    <a:pt x="15083" y="85650"/>
                  </a:cubicBezTo>
                  <a:cubicBezTo>
                    <a:pt x="21386" y="87546"/>
                    <a:pt x="27982" y="87337"/>
                    <a:pt x="34322" y="85781"/>
                  </a:cubicBezTo>
                  <a:cubicBezTo>
                    <a:pt x="44237" y="83351"/>
                    <a:pt x="53974" y="78527"/>
                    <a:pt x="62256" y="72571"/>
                  </a:cubicBezTo>
                  <a:cubicBezTo>
                    <a:pt x="71024" y="66260"/>
                    <a:pt x="78584" y="58875"/>
                    <a:pt x="85933" y="50997"/>
                  </a:cubicBezTo>
                  <a:cubicBezTo>
                    <a:pt x="93294" y="43093"/>
                    <a:pt x="102701" y="34592"/>
                    <a:pt x="104863" y="23645"/>
                  </a:cubicBezTo>
                  <a:cubicBezTo>
                    <a:pt x="105030" y="23415"/>
                    <a:pt x="105172" y="23174"/>
                    <a:pt x="105339" y="22938"/>
                  </a:cubicBezTo>
                  <a:cubicBezTo>
                    <a:pt x="109145" y="17674"/>
                    <a:pt x="107601" y="8613"/>
                    <a:pt x="102947" y="43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740;p14">
              <a:extLst>
                <a:ext uri="{FF2B5EF4-FFF2-40B4-BE49-F238E27FC236}">
                  <a16:creationId xmlns:a16="http://schemas.microsoft.com/office/drawing/2014/main" id="{AFAEE930-0A90-0C37-BA0D-7B23B00F0ED4}"/>
                </a:ext>
              </a:extLst>
            </p:cNvPr>
            <p:cNvSpPr/>
            <p:nvPr/>
          </p:nvSpPr>
          <p:spPr>
            <a:xfrm>
              <a:off x="3725117" y="4536734"/>
              <a:ext cx="40139" cy="132639"/>
            </a:xfrm>
            <a:custGeom>
              <a:avLst/>
              <a:gdLst/>
              <a:ahLst/>
              <a:cxnLst/>
              <a:rect l="l" t="t" r="r" b="b"/>
              <a:pathLst>
                <a:path w="40139" h="132639" extrusionOk="0">
                  <a:moveTo>
                    <a:pt x="28141" y="2414"/>
                  </a:moveTo>
                  <a:cubicBezTo>
                    <a:pt x="22890" y="-157"/>
                    <a:pt x="15624" y="-1393"/>
                    <a:pt x="10478" y="2414"/>
                  </a:cubicBezTo>
                  <a:cubicBezTo>
                    <a:pt x="3118" y="7856"/>
                    <a:pt x="-107" y="14357"/>
                    <a:pt x="3" y="23470"/>
                  </a:cubicBezTo>
                  <a:cubicBezTo>
                    <a:pt x="60" y="28059"/>
                    <a:pt x="830" y="32762"/>
                    <a:pt x="1123" y="37350"/>
                  </a:cubicBezTo>
                  <a:cubicBezTo>
                    <a:pt x="1683" y="46270"/>
                    <a:pt x="1966" y="55222"/>
                    <a:pt x="2081" y="64163"/>
                  </a:cubicBezTo>
                  <a:cubicBezTo>
                    <a:pt x="2201" y="73088"/>
                    <a:pt x="1997" y="82013"/>
                    <a:pt x="1474" y="90922"/>
                  </a:cubicBezTo>
                  <a:cubicBezTo>
                    <a:pt x="929" y="100136"/>
                    <a:pt x="139" y="109302"/>
                    <a:pt x="1364" y="118489"/>
                  </a:cubicBezTo>
                  <a:cubicBezTo>
                    <a:pt x="2212" y="124806"/>
                    <a:pt x="5191" y="130363"/>
                    <a:pt x="11776" y="132175"/>
                  </a:cubicBezTo>
                  <a:cubicBezTo>
                    <a:pt x="17529" y="133757"/>
                    <a:pt x="25031" y="131227"/>
                    <a:pt x="27795" y="125654"/>
                  </a:cubicBezTo>
                  <a:cubicBezTo>
                    <a:pt x="36778" y="107516"/>
                    <a:pt x="37893" y="86046"/>
                    <a:pt x="39333" y="66148"/>
                  </a:cubicBezTo>
                  <a:cubicBezTo>
                    <a:pt x="40003" y="56882"/>
                    <a:pt x="40239" y="47632"/>
                    <a:pt x="40103" y="38346"/>
                  </a:cubicBezTo>
                  <a:cubicBezTo>
                    <a:pt x="39919" y="26016"/>
                    <a:pt x="41233" y="8831"/>
                    <a:pt x="28141" y="2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2" name="Google Shape;741;p14">
              <a:extLst>
                <a:ext uri="{FF2B5EF4-FFF2-40B4-BE49-F238E27FC236}">
                  <a16:creationId xmlns:a16="http://schemas.microsoft.com/office/drawing/2014/main" id="{783E9278-91D8-ED39-5543-C265ECBD58FB}"/>
                </a:ext>
              </a:extLst>
            </p:cNvPr>
            <p:cNvGrpSpPr/>
            <p:nvPr/>
          </p:nvGrpSpPr>
          <p:grpSpPr>
            <a:xfrm>
              <a:off x="3728046" y="4311664"/>
              <a:ext cx="63911" cy="115302"/>
              <a:chOff x="3728046" y="4311664"/>
              <a:chExt cx="63911" cy="115302"/>
            </a:xfrm>
          </p:grpSpPr>
          <p:sp>
            <p:nvSpPr>
              <p:cNvPr id="81" name="Google Shape;742;p14">
                <a:extLst>
                  <a:ext uri="{FF2B5EF4-FFF2-40B4-BE49-F238E27FC236}">
                    <a16:creationId xmlns:a16="http://schemas.microsoft.com/office/drawing/2014/main" id="{6B9596FE-6D5F-3B41-5B6D-44BCC6546CF7}"/>
                  </a:ext>
                </a:extLst>
              </p:cNvPr>
              <p:cNvSpPr/>
              <p:nvPr/>
            </p:nvSpPr>
            <p:spPr>
              <a:xfrm>
                <a:off x="3751457" y="4420597"/>
                <a:ext cx="633" cy="51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12" extrusionOk="0">
                    <a:moveTo>
                      <a:pt x="586" y="31"/>
                    </a:moveTo>
                    <a:cubicBezTo>
                      <a:pt x="382" y="182"/>
                      <a:pt x="204" y="355"/>
                      <a:pt x="0" y="512"/>
                    </a:cubicBezTo>
                    <a:cubicBezTo>
                      <a:pt x="314" y="271"/>
                      <a:pt x="785" y="-111"/>
                      <a:pt x="586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743;p14">
                <a:extLst>
                  <a:ext uri="{FF2B5EF4-FFF2-40B4-BE49-F238E27FC236}">
                    <a16:creationId xmlns:a16="http://schemas.microsoft.com/office/drawing/2014/main" id="{DB3582A0-7E4B-C5C6-F530-444756A14C60}"/>
                  </a:ext>
                </a:extLst>
              </p:cNvPr>
              <p:cNvSpPr/>
              <p:nvPr/>
            </p:nvSpPr>
            <p:spPr>
              <a:xfrm>
                <a:off x="3728046" y="4311664"/>
                <a:ext cx="63911" cy="115302"/>
              </a:xfrm>
              <a:custGeom>
                <a:avLst/>
                <a:gdLst/>
                <a:ahLst/>
                <a:cxnLst/>
                <a:rect l="l" t="t" r="r" b="b"/>
                <a:pathLst>
                  <a:path w="63911" h="115302" extrusionOk="0">
                    <a:moveTo>
                      <a:pt x="59637" y="6895"/>
                    </a:moveTo>
                    <a:cubicBezTo>
                      <a:pt x="49973" y="-5618"/>
                      <a:pt x="31818" y="343"/>
                      <a:pt x="25699" y="13254"/>
                    </a:cubicBezTo>
                    <a:cubicBezTo>
                      <a:pt x="22081" y="20891"/>
                      <a:pt x="20825" y="28863"/>
                      <a:pt x="19286" y="37070"/>
                    </a:cubicBezTo>
                    <a:cubicBezTo>
                      <a:pt x="18050" y="43633"/>
                      <a:pt x="16506" y="50175"/>
                      <a:pt x="14695" y="56597"/>
                    </a:cubicBezTo>
                    <a:cubicBezTo>
                      <a:pt x="13648" y="60289"/>
                      <a:pt x="12465" y="63945"/>
                      <a:pt x="11151" y="67549"/>
                    </a:cubicBezTo>
                    <a:cubicBezTo>
                      <a:pt x="10470" y="69398"/>
                      <a:pt x="9742" y="71231"/>
                      <a:pt x="9010" y="73054"/>
                    </a:cubicBezTo>
                    <a:cubicBezTo>
                      <a:pt x="8900" y="73316"/>
                      <a:pt x="8805" y="73536"/>
                      <a:pt x="8664" y="73876"/>
                    </a:cubicBezTo>
                    <a:cubicBezTo>
                      <a:pt x="8051" y="75327"/>
                      <a:pt x="7502" y="76725"/>
                      <a:pt x="6989" y="78208"/>
                    </a:cubicBezTo>
                    <a:cubicBezTo>
                      <a:pt x="5780" y="81712"/>
                      <a:pt x="4434" y="85274"/>
                      <a:pt x="3565" y="88877"/>
                    </a:cubicBezTo>
                    <a:cubicBezTo>
                      <a:pt x="3565" y="88872"/>
                      <a:pt x="3000" y="91224"/>
                      <a:pt x="3361" y="89940"/>
                    </a:cubicBezTo>
                    <a:cubicBezTo>
                      <a:pt x="3816" y="89013"/>
                      <a:pt x="3633" y="89469"/>
                      <a:pt x="2811" y="91313"/>
                    </a:cubicBezTo>
                    <a:cubicBezTo>
                      <a:pt x="2267" y="92303"/>
                      <a:pt x="1921" y="93361"/>
                      <a:pt x="1780" y="94482"/>
                    </a:cubicBezTo>
                    <a:cubicBezTo>
                      <a:pt x="1560" y="95168"/>
                      <a:pt x="1283" y="95859"/>
                      <a:pt x="1099" y="96556"/>
                    </a:cubicBezTo>
                    <a:cubicBezTo>
                      <a:pt x="812" y="97645"/>
                      <a:pt x="-801" y="103349"/>
                      <a:pt x="1152" y="98850"/>
                    </a:cubicBezTo>
                    <a:cubicBezTo>
                      <a:pt x="-3858" y="110389"/>
                      <a:pt x="8497" y="120576"/>
                      <a:pt x="18542" y="112274"/>
                    </a:cubicBezTo>
                    <a:cubicBezTo>
                      <a:pt x="17935" y="112772"/>
                      <a:pt x="15004" y="114244"/>
                      <a:pt x="18485" y="112657"/>
                    </a:cubicBezTo>
                    <a:cubicBezTo>
                      <a:pt x="20118" y="111913"/>
                      <a:pt x="21259" y="111049"/>
                      <a:pt x="22683" y="109954"/>
                    </a:cubicBezTo>
                    <a:cubicBezTo>
                      <a:pt x="23563" y="109278"/>
                      <a:pt x="23872" y="109053"/>
                      <a:pt x="23992" y="108969"/>
                    </a:cubicBezTo>
                    <a:cubicBezTo>
                      <a:pt x="24976" y="108220"/>
                      <a:pt x="25950" y="107466"/>
                      <a:pt x="26861" y="106628"/>
                    </a:cubicBezTo>
                    <a:cubicBezTo>
                      <a:pt x="29431" y="104245"/>
                      <a:pt x="31965" y="101872"/>
                      <a:pt x="34273" y="99211"/>
                    </a:cubicBezTo>
                    <a:cubicBezTo>
                      <a:pt x="39367" y="93329"/>
                      <a:pt x="43241" y="87002"/>
                      <a:pt x="46617" y="80025"/>
                    </a:cubicBezTo>
                    <a:cubicBezTo>
                      <a:pt x="50120" y="72787"/>
                      <a:pt x="53460" y="65260"/>
                      <a:pt x="55820" y="57560"/>
                    </a:cubicBezTo>
                    <a:cubicBezTo>
                      <a:pt x="57873" y="50877"/>
                      <a:pt x="59113" y="43989"/>
                      <a:pt x="60789" y="37206"/>
                    </a:cubicBezTo>
                    <a:cubicBezTo>
                      <a:pt x="63317" y="26935"/>
                      <a:pt x="66835" y="16213"/>
                      <a:pt x="59637" y="68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" name="Google Shape;744;p14">
              <a:extLst>
                <a:ext uri="{FF2B5EF4-FFF2-40B4-BE49-F238E27FC236}">
                  <a16:creationId xmlns:a16="http://schemas.microsoft.com/office/drawing/2014/main" id="{75BCF1BE-1F80-D938-751A-14238C3D1B2A}"/>
                </a:ext>
              </a:extLst>
            </p:cNvPr>
            <p:cNvSpPr/>
            <p:nvPr/>
          </p:nvSpPr>
          <p:spPr>
            <a:xfrm>
              <a:off x="3772826" y="4098421"/>
              <a:ext cx="40949" cy="147315"/>
            </a:xfrm>
            <a:custGeom>
              <a:avLst/>
              <a:gdLst/>
              <a:ahLst/>
              <a:cxnLst/>
              <a:rect l="l" t="t" r="r" b="b"/>
              <a:pathLst>
                <a:path w="40949" h="147315" extrusionOk="0">
                  <a:moveTo>
                    <a:pt x="33986" y="8758"/>
                  </a:moveTo>
                  <a:cubicBezTo>
                    <a:pt x="31043" y="3640"/>
                    <a:pt x="26196" y="0"/>
                    <a:pt x="19872" y="0"/>
                  </a:cubicBezTo>
                  <a:cubicBezTo>
                    <a:pt x="12993" y="0"/>
                    <a:pt x="6884" y="4656"/>
                    <a:pt x="4549" y="11041"/>
                  </a:cubicBezTo>
                  <a:cubicBezTo>
                    <a:pt x="-2193" y="19909"/>
                    <a:pt x="429" y="33501"/>
                    <a:pt x="1073" y="44354"/>
                  </a:cubicBezTo>
                  <a:cubicBezTo>
                    <a:pt x="1686" y="54630"/>
                    <a:pt x="2482" y="64886"/>
                    <a:pt x="3141" y="75157"/>
                  </a:cubicBezTo>
                  <a:cubicBezTo>
                    <a:pt x="4361" y="94165"/>
                    <a:pt x="3089" y="113099"/>
                    <a:pt x="225" y="131866"/>
                  </a:cubicBezTo>
                  <a:cubicBezTo>
                    <a:pt x="-607" y="137329"/>
                    <a:pt x="780" y="142724"/>
                    <a:pt x="5842" y="145689"/>
                  </a:cubicBezTo>
                  <a:cubicBezTo>
                    <a:pt x="10140" y="148203"/>
                    <a:pt x="17370" y="147978"/>
                    <a:pt x="20668" y="143772"/>
                  </a:cubicBezTo>
                  <a:cubicBezTo>
                    <a:pt x="35383" y="125036"/>
                    <a:pt x="38686" y="102566"/>
                    <a:pt x="40126" y="79420"/>
                  </a:cubicBezTo>
                  <a:cubicBezTo>
                    <a:pt x="40812" y="68505"/>
                    <a:pt x="40791" y="57605"/>
                    <a:pt x="40671" y="46674"/>
                  </a:cubicBezTo>
                  <a:cubicBezTo>
                    <a:pt x="40540" y="34967"/>
                    <a:pt x="43278" y="17447"/>
                    <a:pt x="33986" y="87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" name="Google Shape;745;p14">
              <a:extLst>
                <a:ext uri="{FF2B5EF4-FFF2-40B4-BE49-F238E27FC236}">
                  <a16:creationId xmlns:a16="http://schemas.microsoft.com/office/drawing/2014/main" id="{971EB37C-2948-917B-369A-4CC76CA6FCF1}"/>
                </a:ext>
              </a:extLst>
            </p:cNvPr>
            <p:cNvGrpSpPr/>
            <p:nvPr/>
          </p:nvGrpSpPr>
          <p:grpSpPr>
            <a:xfrm>
              <a:off x="3711618" y="3947881"/>
              <a:ext cx="71153" cy="97073"/>
              <a:chOff x="3711618" y="3947881"/>
              <a:chExt cx="71153" cy="97073"/>
            </a:xfrm>
          </p:grpSpPr>
          <p:sp>
            <p:nvSpPr>
              <p:cNvPr id="79" name="Google Shape;746;p14">
                <a:extLst>
                  <a:ext uri="{FF2B5EF4-FFF2-40B4-BE49-F238E27FC236}">
                    <a16:creationId xmlns:a16="http://schemas.microsoft.com/office/drawing/2014/main" id="{17F26308-D690-9EEB-F139-F4F3E43F0B9B}"/>
                  </a:ext>
                </a:extLst>
              </p:cNvPr>
              <p:cNvSpPr/>
              <p:nvPr/>
            </p:nvSpPr>
            <p:spPr>
              <a:xfrm>
                <a:off x="3753232" y="4033116"/>
                <a:ext cx="581" cy="722"/>
              </a:xfrm>
              <a:custGeom>
                <a:avLst/>
                <a:gdLst/>
                <a:ahLst/>
                <a:cxnLst/>
                <a:rect l="l" t="t" r="r" b="b"/>
                <a:pathLst>
                  <a:path w="581" h="722" extrusionOk="0">
                    <a:moveTo>
                      <a:pt x="581" y="723"/>
                    </a:moveTo>
                    <a:cubicBezTo>
                      <a:pt x="382" y="482"/>
                      <a:pt x="194" y="241"/>
                      <a:pt x="0" y="0"/>
                    </a:cubicBezTo>
                    <a:cubicBezTo>
                      <a:pt x="42" y="52"/>
                      <a:pt x="178" y="230"/>
                      <a:pt x="581" y="7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747;p14">
                <a:extLst>
                  <a:ext uri="{FF2B5EF4-FFF2-40B4-BE49-F238E27FC236}">
                    <a16:creationId xmlns:a16="http://schemas.microsoft.com/office/drawing/2014/main" id="{E80A13FD-A3E6-0F0C-6C7D-422C3379181E}"/>
                  </a:ext>
                </a:extLst>
              </p:cNvPr>
              <p:cNvSpPr/>
              <p:nvPr/>
            </p:nvSpPr>
            <p:spPr>
              <a:xfrm>
                <a:off x="3711618" y="3947881"/>
                <a:ext cx="71153" cy="97073"/>
              </a:xfrm>
              <a:custGeom>
                <a:avLst/>
                <a:gdLst/>
                <a:ahLst/>
                <a:cxnLst/>
                <a:rect l="l" t="t" r="r" b="b"/>
                <a:pathLst>
                  <a:path w="71153" h="97073" extrusionOk="0">
                    <a:moveTo>
                      <a:pt x="70704" y="80709"/>
                    </a:moveTo>
                    <a:cubicBezTo>
                      <a:pt x="70359" y="79070"/>
                      <a:pt x="70259" y="79117"/>
                      <a:pt x="70411" y="80861"/>
                    </a:cubicBezTo>
                    <a:cubicBezTo>
                      <a:pt x="70406" y="78289"/>
                      <a:pt x="69757" y="75896"/>
                      <a:pt x="68474" y="73675"/>
                    </a:cubicBezTo>
                    <a:cubicBezTo>
                      <a:pt x="67851" y="72292"/>
                      <a:pt x="67170" y="70951"/>
                      <a:pt x="66516" y="69584"/>
                    </a:cubicBezTo>
                    <a:cubicBezTo>
                      <a:pt x="65103" y="66667"/>
                      <a:pt x="63768" y="63713"/>
                      <a:pt x="62407" y="60774"/>
                    </a:cubicBezTo>
                    <a:cubicBezTo>
                      <a:pt x="59862" y="55301"/>
                      <a:pt x="57486" y="49712"/>
                      <a:pt x="54554" y="44432"/>
                    </a:cubicBezTo>
                    <a:cubicBezTo>
                      <a:pt x="51633" y="39163"/>
                      <a:pt x="48717" y="33889"/>
                      <a:pt x="45770" y="28641"/>
                    </a:cubicBezTo>
                    <a:cubicBezTo>
                      <a:pt x="43990" y="25482"/>
                      <a:pt x="42116" y="22334"/>
                      <a:pt x="40279" y="19171"/>
                    </a:cubicBezTo>
                    <a:cubicBezTo>
                      <a:pt x="40373" y="17421"/>
                      <a:pt x="40174" y="15667"/>
                      <a:pt x="39588" y="13991"/>
                    </a:cubicBezTo>
                    <a:cubicBezTo>
                      <a:pt x="36070" y="3934"/>
                      <a:pt x="26542" y="-1964"/>
                      <a:pt x="15936" y="597"/>
                    </a:cubicBezTo>
                    <a:cubicBezTo>
                      <a:pt x="14308" y="990"/>
                      <a:pt x="6220" y="4583"/>
                      <a:pt x="14355" y="1158"/>
                    </a:cubicBezTo>
                    <a:cubicBezTo>
                      <a:pt x="11230" y="2473"/>
                      <a:pt x="8518" y="3709"/>
                      <a:pt x="5979" y="6040"/>
                    </a:cubicBezTo>
                    <a:cubicBezTo>
                      <a:pt x="1781" y="9900"/>
                      <a:pt x="-41" y="15787"/>
                      <a:pt x="1" y="21287"/>
                    </a:cubicBezTo>
                    <a:cubicBezTo>
                      <a:pt x="63" y="28143"/>
                      <a:pt x="3833" y="33648"/>
                      <a:pt x="7523" y="39043"/>
                    </a:cubicBezTo>
                    <a:cubicBezTo>
                      <a:pt x="10083" y="42777"/>
                      <a:pt x="12628" y="46528"/>
                      <a:pt x="15208" y="50246"/>
                    </a:cubicBezTo>
                    <a:cubicBezTo>
                      <a:pt x="20731" y="58203"/>
                      <a:pt x="26191" y="66112"/>
                      <a:pt x="32280" y="73649"/>
                    </a:cubicBezTo>
                    <a:lnTo>
                      <a:pt x="40221" y="83491"/>
                    </a:lnTo>
                    <a:cubicBezTo>
                      <a:pt x="40687" y="84072"/>
                      <a:pt x="41158" y="84648"/>
                      <a:pt x="41624" y="85230"/>
                    </a:cubicBezTo>
                    <a:cubicBezTo>
                      <a:pt x="41530" y="85104"/>
                      <a:pt x="42163" y="85869"/>
                      <a:pt x="42661" y="86523"/>
                    </a:cubicBezTo>
                    <a:cubicBezTo>
                      <a:pt x="43775" y="87979"/>
                      <a:pt x="44770" y="89671"/>
                      <a:pt x="46121" y="90923"/>
                    </a:cubicBezTo>
                    <a:cubicBezTo>
                      <a:pt x="46848" y="91483"/>
                      <a:pt x="47571" y="92044"/>
                      <a:pt x="48299" y="92604"/>
                    </a:cubicBezTo>
                    <a:cubicBezTo>
                      <a:pt x="48398" y="92693"/>
                      <a:pt x="48571" y="92856"/>
                      <a:pt x="49089" y="93296"/>
                    </a:cubicBezTo>
                    <a:cubicBezTo>
                      <a:pt x="53256" y="96999"/>
                      <a:pt x="59773" y="98544"/>
                      <a:pt x="64762" y="95323"/>
                    </a:cubicBezTo>
                    <a:cubicBezTo>
                      <a:pt x="69594" y="92212"/>
                      <a:pt x="72275" y="86413"/>
                      <a:pt x="70704" y="807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" name="Google Shape;748;p14">
              <a:extLst>
                <a:ext uri="{FF2B5EF4-FFF2-40B4-BE49-F238E27FC236}">
                  <a16:creationId xmlns:a16="http://schemas.microsoft.com/office/drawing/2014/main" id="{00AB6024-F0F4-A8D4-71D2-3E4FF5A98274}"/>
                </a:ext>
              </a:extLst>
            </p:cNvPr>
            <p:cNvSpPr/>
            <p:nvPr/>
          </p:nvSpPr>
          <p:spPr>
            <a:xfrm>
              <a:off x="3699103" y="3741199"/>
              <a:ext cx="55989" cy="124256"/>
            </a:xfrm>
            <a:custGeom>
              <a:avLst/>
              <a:gdLst/>
              <a:ahLst/>
              <a:cxnLst/>
              <a:rect l="l" t="t" r="r" b="b"/>
              <a:pathLst>
                <a:path w="55989" h="124256" extrusionOk="0">
                  <a:moveTo>
                    <a:pt x="55856" y="19903"/>
                  </a:moveTo>
                  <a:cubicBezTo>
                    <a:pt x="54772" y="11340"/>
                    <a:pt x="50422" y="2692"/>
                    <a:pt x="41151" y="576"/>
                  </a:cubicBezTo>
                  <a:cubicBezTo>
                    <a:pt x="32073" y="-1493"/>
                    <a:pt x="23671" y="2111"/>
                    <a:pt x="18525" y="9789"/>
                  </a:cubicBezTo>
                  <a:cubicBezTo>
                    <a:pt x="15327" y="14556"/>
                    <a:pt x="14557" y="20113"/>
                    <a:pt x="13384" y="25597"/>
                  </a:cubicBezTo>
                  <a:cubicBezTo>
                    <a:pt x="12447" y="29960"/>
                    <a:pt x="11495" y="34318"/>
                    <a:pt x="10573" y="38681"/>
                  </a:cubicBezTo>
                  <a:cubicBezTo>
                    <a:pt x="8867" y="46805"/>
                    <a:pt x="7228" y="54934"/>
                    <a:pt x="5825" y="63110"/>
                  </a:cubicBezTo>
                  <a:cubicBezTo>
                    <a:pt x="4427" y="71302"/>
                    <a:pt x="2909" y="79478"/>
                    <a:pt x="1616" y="87686"/>
                  </a:cubicBezTo>
                  <a:cubicBezTo>
                    <a:pt x="1229" y="89864"/>
                    <a:pt x="967" y="92059"/>
                    <a:pt x="847" y="94269"/>
                  </a:cubicBezTo>
                  <a:cubicBezTo>
                    <a:pt x="1051" y="93138"/>
                    <a:pt x="1051" y="93185"/>
                    <a:pt x="857" y="94406"/>
                  </a:cubicBezTo>
                  <a:cubicBezTo>
                    <a:pt x="538" y="97517"/>
                    <a:pt x="-122" y="100445"/>
                    <a:pt x="20" y="103561"/>
                  </a:cubicBezTo>
                  <a:cubicBezTo>
                    <a:pt x="255" y="108762"/>
                    <a:pt x="1056" y="114246"/>
                    <a:pt x="4035" y="118641"/>
                  </a:cubicBezTo>
                  <a:cubicBezTo>
                    <a:pt x="7568" y="123837"/>
                    <a:pt x="13981" y="125937"/>
                    <a:pt x="19698" y="122747"/>
                  </a:cubicBezTo>
                  <a:cubicBezTo>
                    <a:pt x="29058" y="117525"/>
                    <a:pt x="32544" y="106625"/>
                    <a:pt x="35858" y="97134"/>
                  </a:cubicBezTo>
                  <a:cubicBezTo>
                    <a:pt x="38580" y="89351"/>
                    <a:pt x="40653" y="81269"/>
                    <a:pt x="43035" y="73376"/>
                  </a:cubicBezTo>
                  <a:cubicBezTo>
                    <a:pt x="45428" y="65451"/>
                    <a:pt x="47579" y="57474"/>
                    <a:pt x="49673" y="49471"/>
                  </a:cubicBezTo>
                  <a:cubicBezTo>
                    <a:pt x="50804" y="45160"/>
                    <a:pt x="51893" y="40844"/>
                    <a:pt x="53003" y="36528"/>
                  </a:cubicBezTo>
                  <a:cubicBezTo>
                    <a:pt x="54379" y="31196"/>
                    <a:pt x="56552" y="25419"/>
                    <a:pt x="55856" y="199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749;p14">
              <a:extLst>
                <a:ext uri="{FF2B5EF4-FFF2-40B4-BE49-F238E27FC236}">
                  <a16:creationId xmlns:a16="http://schemas.microsoft.com/office/drawing/2014/main" id="{35926227-7332-0330-55A9-EF57DCF7CDB6}"/>
                </a:ext>
              </a:extLst>
            </p:cNvPr>
            <p:cNvSpPr/>
            <p:nvPr/>
          </p:nvSpPr>
          <p:spPr>
            <a:xfrm>
              <a:off x="3610108" y="3510554"/>
              <a:ext cx="110873" cy="123691"/>
            </a:xfrm>
            <a:custGeom>
              <a:avLst/>
              <a:gdLst/>
              <a:ahLst/>
              <a:cxnLst/>
              <a:rect l="l" t="t" r="r" b="b"/>
              <a:pathLst>
                <a:path w="110873" h="123691" extrusionOk="0">
                  <a:moveTo>
                    <a:pt x="106045" y="95223"/>
                  </a:moveTo>
                  <a:cubicBezTo>
                    <a:pt x="103679" y="90325"/>
                    <a:pt x="100846" y="85585"/>
                    <a:pt x="97836" y="81060"/>
                  </a:cubicBezTo>
                  <a:cubicBezTo>
                    <a:pt x="91266" y="71197"/>
                    <a:pt x="83749" y="61654"/>
                    <a:pt x="76195" y="52545"/>
                  </a:cubicBezTo>
                  <a:cubicBezTo>
                    <a:pt x="69348" y="44285"/>
                    <a:pt x="62155" y="36371"/>
                    <a:pt x="54496" y="28855"/>
                  </a:cubicBezTo>
                  <a:cubicBezTo>
                    <a:pt x="50580" y="25016"/>
                    <a:pt x="46586" y="21265"/>
                    <a:pt x="42513" y="17599"/>
                  </a:cubicBezTo>
                  <a:cubicBezTo>
                    <a:pt x="41566" y="16745"/>
                    <a:pt x="40660" y="15792"/>
                    <a:pt x="39660" y="15001"/>
                  </a:cubicBezTo>
                  <a:cubicBezTo>
                    <a:pt x="39608" y="14959"/>
                    <a:pt x="39597" y="14959"/>
                    <a:pt x="39545" y="14917"/>
                  </a:cubicBezTo>
                  <a:cubicBezTo>
                    <a:pt x="39446" y="14755"/>
                    <a:pt x="39383" y="14681"/>
                    <a:pt x="39378" y="14718"/>
                  </a:cubicBezTo>
                  <a:cubicBezTo>
                    <a:pt x="38933" y="13686"/>
                    <a:pt x="38467" y="12696"/>
                    <a:pt x="37959" y="11790"/>
                  </a:cubicBezTo>
                  <a:cubicBezTo>
                    <a:pt x="37022" y="9559"/>
                    <a:pt x="35912" y="7411"/>
                    <a:pt x="34090" y="5730"/>
                  </a:cubicBezTo>
                  <a:cubicBezTo>
                    <a:pt x="28086" y="173"/>
                    <a:pt x="19396" y="-2609"/>
                    <a:pt x="10580" y="3294"/>
                  </a:cubicBezTo>
                  <a:cubicBezTo>
                    <a:pt x="4131" y="7616"/>
                    <a:pt x="26" y="13979"/>
                    <a:pt x="0" y="21941"/>
                  </a:cubicBezTo>
                  <a:cubicBezTo>
                    <a:pt x="-31" y="31683"/>
                    <a:pt x="5795" y="39980"/>
                    <a:pt x="13103" y="45857"/>
                  </a:cubicBezTo>
                  <a:cubicBezTo>
                    <a:pt x="22961" y="53781"/>
                    <a:pt x="32420" y="62157"/>
                    <a:pt x="41649" y="70809"/>
                  </a:cubicBezTo>
                  <a:cubicBezTo>
                    <a:pt x="50805" y="79399"/>
                    <a:pt x="59857" y="88319"/>
                    <a:pt x="67976" y="97899"/>
                  </a:cubicBezTo>
                  <a:cubicBezTo>
                    <a:pt x="71845" y="102456"/>
                    <a:pt x="75839" y="106955"/>
                    <a:pt x="79964" y="111276"/>
                  </a:cubicBezTo>
                  <a:cubicBezTo>
                    <a:pt x="85587" y="117164"/>
                    <a:pt x="91162" y="122684"/>
                    <a:pt x="99443" y="123643"/>
                  </a:cubicBezTo>
                  <a:cubicBezTo>
                    <a:pt x="104349" y="124209"/>
                    <a:pt x="108976" y="119735"/>
                    <a:pt x="110285" y="115388"/>
                  </a:cubicBezTo>
                  <a:cubicBezTo>
                    <a:pt x="112253" y="108836"/>
                    <a:pt x="108882" y="101094"/>
                    <a:pt x="106045" y="95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750;p14">
              <a:extLst>
                <a:ext uri="{FF2B5EF4-FFF2-40B4-BE49-F238E27FC236}">
                  <a16:creationId xmlns:a16="http://schemas.microsoft.com/office/drawing/2014/main" id="{1582FF70-EF7E-FF83-28AB-89FC764071B3}"/>
                </a:ext>
              </a:extLst>
            </p:cNvPr>
            <p:cNvSpPr/>
            <p:nvPr/>
          </p:nvSpPr>
          <p:spPr>
            <a:xfrm>
              <a:off x="3372488" y="3448953"/>
              <a:ext cx="144294" cy="56949"/>
            </a:xfrm>
            <a:custGeom>
              <a:avLst/>
              <a:gdLst/>
              <a:ahLst/>
              <a:cxnLst/>
              <a:rect l="l" t="t" r="r" b="b"/>
              <a:pathLst>
                <a:path w="144294" h="56949" extrusionOk="0">
                  <a:moveTo>
                    <a:pt x="142621" y="36433"/>
                  </a:moveTo>
                  <a:cubicBezTo>
                    <a:pt x="137088" y="26591"/>
                    <a:pt x="122833" y="24197"/>
                    <a:pt x="112928" y="20567"/>
                  </a:cubicBezTo>
                  <a:cubicBezTo>
                    <a:pt x="103364" y="17058"/>
                    <a:pt x="93554" y="14376"/>
                    <a:pt x="83628" y="12114"/>
                  </a:cubicBezTo>
                  <a:cubicBezTo>
                    <a:pt x="73718" y="9856"/>
                    <a:pt x="63788" y="7693"/>
                    <a:pt x="53831" y="5640"/>
                  </a:cubicBezTo>
                  <a:cubicBezTo>
                    <a:pt x="44251" y="3665"/>
                    <a:pt x="33493" y="653"/>
                    <a:pt x="23526" y="334"/>
                  </a:cubicBezTo>
                  <a:cubicBezTo>
                    <a:pt x="13956" y="-1730"/>
                    <a:pt x="2696" y="6080"/>
                    <a:pt x="607" y="15262"/>
                  </a:cubicBezTo>
                  <a:cubicBezTo>
                    <a:pt x="-2026" y="26837"/>
                    <a:pt x="4120" y="36595"/>
                    <a:pt x="14945" y="40529"/>
                  </a:cubicBezTo>
                  <a:cubicBezTo>
                    <a:pt x="24149" y="43865"/>
                    <a:pt x="35388" y="44101"/>
                    <a:pt x="45078" y="45588"/>
                  </a:cubicBezTo>
                  <a:cubicBezTo>
                    <a:pt x="54810" y="47081"/>
                    <a:pt x="64521" y="48673"/>
                    <a:pt x="74221" y="50355"/>
                  </a:cubicBezTo>
                  <a:cubicBezTo>
                    <a:pt x="84796" y="52193"/>
                    <a:pt x="95449" y="53765"/>
                    <a:pt x="106144" y="54796"/>
                  </a:cubicBezTo>
                  <a:cubicBezTo>
                    <a:pt x="115891" y="55734"/>
                    <a:pt x="129329" y="59647"/>
                    <a:pt x="138067" y="53812"/>
                  </a:cubicBezTo>
                  <a:cubicBezTo>
                    <a:pt x="143835" y="49946"/>
                    <a:pt x="146155" y="42718"/>
                    <a:pt x="142621" y="36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" name="Google Shape;751;p14">
              <a:extLst>
                <a:ext uri="{FF2B5EF4-FFF2-40B4-BE49-F238E27FC236}">
                  <a16:creationId xmlns:a16="http://schemas.microsoft.com/office/drawing/2014/main" id="{C0374966-9B22-E68B-A460-11EBD7FA7FBC}"/>
                </a:ext>
              </a:extLst>
            </p:cNvPr>
            <p:cNvGrpSpPr/>
            <p:nvPr/>
          </p:nvGrpSpPr>
          <p:grpSpPr>
            <a:xfrm>
              <a:off x="3174050" y="3390755"/>
              <a:ext cx="118355" cy="91680"/>
              <a:chOff x="3174050" y="3390755"/>
              <a:chExt cx="118355" cy="91680"/>
            </a:xfrm>
          </p:grpSpPr>
          <p:sp>
            <p:nvSpPr>
              <p:cNvPr id="77" name="Google Shape;752;p14">
                <a:extLst>
                  <a:ext uri="{FF2B5EF4-FFF2-40B4-BE49-F238E27FC236}">
                    <a16:creationId xmlns:a16="http://schemas.microsoft.com/office/drawing/2014/main" id="{5EB4B767-1DB3-976B-93B7-E7A63BF99871}"/>
                  </a:ext>
                </a:extLst>
              </p:cNvPr>
              <p:cNvSpPr/>
              <p:nvPr/>
            </p:nvSpPr>
            <p:spPr>
              <a:xfrm>
                <a:off x="3174050" y="3390755"/>
                <a:ext cx="118355" cy="91680"/>
              </a:xfrm>
              <a:custGeom>
                <a:avLst/>
                <a:gdLst/>
                <a:ahLst/>
                <a:cxnLst/>
                <a:rect l="l" t="t" r="r" b="b"/>
                <a:pathLst>
                  <a:path w="118355" h="91680" extrusionOk="0">
                    <a:moveTo>
                      <a:pt x="118060" y="76928"/>
                    </a:moveTo>
                    <a:cubicBezTo>
                      <a:pt x="115678" y="66960"/>
                      <a:pt x="106753" y="59334"/>
                      <a:pt x="99570" y="52467"/>
                    </a:cubicBezTo>
                    <a:cubicBezTo>
                      <a:pt x="92095" y="45318"/>
                      <a:pt x="84200" y="38896"/>
                      <a:pt x="75845" y="32799"/>
                    </a:cubicBezTo>
                    <a:cubicBezTo>
                      <a:pt x="68543" y="27472"/>
                      <a:pt x="61051" y="22397"/>
                      <a:pt x="53393" y="17594"/>
                    </a:cubicBezTo>
                    <a:cubicBezTo>
                      <a:pt x="49456" y="15127"/>
                      <a:pt x="45483" y="12754"/>
                      <a:pt x="41415" y="10513"/>
                    </a:cubicBezTo>
                    <a:cubicBezTo>
                      <a:pt x="39557" y="9491"/>
                      <a:pt x="37682" y="8496"/>
                      <a:pt x="35814" y="7490"/>
                    </a:cubicBezTo>
                    <a:cubicBezTo>
                      <a:pt x="32133" y="2939"/>
                      <a:pt x="26815" y="32"/>
                      <a:pt x="20407" y="0"/>
                    </a:cubicBezTo>
                    <a:cubicBezTo>
                      <a:pt x="10880" y="-52"/>
                      <a:pt x="4451" y="6375"/>
                      <a:pt x="1200" y="14629"/>
                    </a:cubicBezTo>
                    <a:cubicBezTo>
                      <a:pt x="-2857" y="24943"/>
                      <a:pt x="3964" y="36345"/>
                      <a:pt x="12801" y="41457"/>
                    </a:cubicBezTo>
                    <a:cubicBezTo>
                      <a:pt x="16957" y="43861"/>
                      <a:pt x="21533" y="45747"/>
                      <a:pt x="25820" y="47921"/>
                    </a:cubicBezTo>
                    <a:cubicBezTo>
                      <a:pt x="34803" y="52472"/>
                      <a:pt x="43692" y="57144"/>
                      <a:pt x="52361" y="62272"/>
                    </a:cubicBezTo>
                    <a:cubicBezTo>
                      <a:pt x="60758" y="67243"/>
                      <a:pt x="69029" y="72434"/>
                      <a:pt x="77374" y="77493"/>
                    </a:cubicBezTo>
                    <a:cubicBezTo>
                      <a:pt x="81515" y="80007"/>
                      <a:pt x="85755" y="82412"/>
                      <a:pt x="89807" y="85051"/>
                    </a:cubicBezTo>
                    <a:cubicBezTo>
                      <a:pt x="92681" y="86926"/>
                      <a:pt x="94927" y="88571"/>
                      <a:pt x="98193" y="89818"/>
                    </a:cubicBezTo>
                    <a:cubicBezTo>
                      <a:pt x="99062" y="90122"/>
                      <a:pt x="101067" y="90850"/>
                      <a:pt x="100989" y="90823"/>
                    </a:cubicBezTo>
                    <a:cubicBezTo>
                      <a:pt x="102847" y="91337"/>
                      <a:pt x="104947" y="91421"/>
                      <a:pt x="106862" y="91625"/>
                    </a:cubicBezTo>
                    <a:cubicBezTo>
                      <a:pt x="114704" y="92468"/>
                      <a:pt x="119646" y="83574"/>
                      <a:pt x="118060" y="7692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53;p14">
                <a:extLst>
                  <a:ext uri="{FF2B5EF4-FFF2-40B4-BE49-F238E27FC236}">
                    <a16:creationId xmlns:a16="http://schemas.microsoft.com/office/drawing/2014/main" id="{0CD596EB-5DD8-AC59-6B36-43A6CD1DB7AB}"/>
                  </a:ext>
                </a:extLst>
              </p:cNvPr>
              <p:cNvSpPr/>
              <p:nvPr/>
            </p:nvSpPr>
            <p:spPr>
              <a:xfrm>
                <a:off x="3271848" y="3480443"/>
                <a:ext cx="546" cy="207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07" extrusionOk="0">
                    <a:moveTo>
                      <a:pt x="547" y="208"/>
                    </a:moveTo>
                    <a:cubicBezTo>
                      <a:pt x="489" y="187"/>
                      <a:pt x="453" y="155"/>
                      <a:pt x="395" y="134"/>
                    </a:cubicBezTo>
                    <a:cubicBezTo>
                      <a:pt x="-86" y="-33"/>
                      <a:pt x="-228" y="-80"/>
                      <a:pt x="547" y="2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9" name="Google Shape;754;p14">
              <a:extLst>
                <a:ext uri="{FF2B5EF4-FFF2-40B4-BE49-F238E27FC236}">
                  <a16:creationId xmlns:a16="http://schemas.microsoft.com/office/drawing/2014/main" id="{BD542544-5413-738E-BECB-BF76CC4C9523}"/>
                </a:ext>
              </a:extLst>
            </p:cNvPr>
            <p:cNvSpPr/>
            <p:nvPr/>
          </p:nvSpPr>
          <p:spPr>
            <a:xfrm>
              <a:off x="2947117" y="3367586"/>
              <a:ext cx="119910" cy="67797"/>
            </a:xfrm>
            <a:custGeom>
              <a:avLst/>
              <a:gdLst/>
              <a:ahLst/>
              <a:cxnLst/>
              <a:rect l="l" t="t" r="r" b="b"/>
              <a:pathLst>
                <a:path w="119910" h="67797" extrusionOk="0">
                  <a:moveTo>
                    <a:pt x="108289" y="2"/>
                  </a:moveTo>
                  <a:cubicBezTo>
                    <a:pt x="91176" y="-145"/>
                    <a:pt x="74492" y="8105"/>
                    <a:pt x="58431" y="13332"/>
                  </a:cubicBezTo>
                  <a:cubicBezTo>
                    <a:pt x="50594" y="15883"/>
                    <a:pt x="42742" y="18345"/>
                    <a:pt x="34926" y="20969"/>
                  </a:cubicBezTo>
                  <a:cubicBezTo>
                    <a:pt x="31015" y="22289"/>
                    <a:pt x="27136" y="23666"/>
                    <a:pt x="23257" y="25075"/>
                  </a:cubicBezTo>
                  <a:cubicBezTo>
                    <a:pt x="16776" y="27432"/>
                    <a:pt x="11007" y="29595"/>
                    <a:pt x="5600" y="34110"/>
                  </a:cubicBezTo>
                  <a:cubicBezTo>
                    <a:pt x="-384" y="39102"/>
                    <a:pt x="-1279" y="48991"/>
                    <a:pt x="1527" y="55638"/>
                  </a:cubicBezTo>
                  <a:cubicBezTo>
                    <a:pt x="4364" y="62352"/>
                    <a:pt x="11798" y="68376"/>
                    <a:pt x="19525" y="67753"/>
                  </a:cubicBezTo>
                  <a:cubicBezTo>
                    <a:pt x="29874" y="66915"/>
                    <a:pt x="39747" y="61263"/>
                    <a:pt x="49045" y="56748"/>
                  </a:cubicBezTo>
                  <a:cubicBezTo>
                    <a:pt x="56714" y="53029"/>
                    <a:pt x="64289" y="49158"/>
                    <a:pt x="71922" y="45361"/>
                  </a:cubicBezTo>
                  <a:cubicBezTo>
                    <a:pt x="86998" y="37866"/>
                    <a:pt x="104499" y="32120"/>
                    <a:pt x="116586" y="20047"/>
                  </a:cubicBezTo>
                  <a:cubicBezTo>
                    <a:pt x="123826" y="12808"/>
                    <a:pt x="118418" y="86"/>
                    <a:pt x="108289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55;p14">
              <a:extLst>
                <a:ext uri="{FF2B5EF4-FFF2-40B4-BE49-F238E27FC236}">
                  <a16:creationId xmlns:a16="http://schemas.microsoft.com/office/drawing/2014/main" id="{A02AF4D4-69A1-D195-FFEC-475AC7582F25}"/>
                </a:ext>
              </a:extLst>
            </p:cNvPr>
            <p:cNvSpPr/>
            <p:nvPr/>
          </p:nvSpPr>
          <p:spPr>
            <a:xfrm>
              <a:off x="2694888" y="3364623"/>
              <a:ext cx="151162" cy="70885"/>
            </a:xfrm>
            <a:custGeom>
              <a:avLst/>
              <a:gdLst/>
              <a:ahLst/>
              <a:cxnLst/>
              <a:rect l="l" t="t" r="r" b="b"/>
              <a:pathLst>
                <a:path w="151162" h="70885" extrusionOk="0">
                  <a:moveTo>
                    <a:pt x="145366" y="47832"/>
                  </a:moveTo>
                  <a:cubicBezTo>
                    <a:pt x="135797" y="41264"/>
                    <a:pt x="125007" y="37613"/>
                    <a:pt x="114213" y="33653"/>
                  </a:cubicBezTo>
                  <a:cubicBezTo>
                    <a:pt x="104575" y="30128"/>
                    <a:pt x="95006" y="26441"/>
                    <a:pt x="85447" y="22722"/>
                  </a:cubicBezTo>
                  <a:cubicBezTo>
                    <a:pt x="75909" y="19013"/>
                    <a:pt x="66198" y="15750"/>
                    <a:pt x="56597" y="12215"/>
                  </a:cubicBezTo>
                  <a:cubicBezTo>
                    <a:pt x="46305" y="8428"/>
                    <a:pt x="36118" y="3892"/>
                    <a:pt x="25611" y="770"/>
                  </a:cubicBezTo>
                  <a:cubicBezTo>
                    <a:pt x="15832" y="-2137"/>
                    <a:pt x="5378" y="3483"/>
                    <a:pt x="1536" y="12592"/>
                  </a:cubicBezTo>
                  <a:cubicBezTo>
                    <a:pt x="-2040" y="21072"/>
                    <a:pt x="583" y="33973"/>
                    <a:pt x="9880" y="38089"/>
                  </a:cubicBezTo>
                  <a:cubicBezTo>
                    <a:pt x="30207" y="47078"/>
                    <a:pt x="52618" y="53808"/>
                    <a:pt x="74160" y="59271"/>
                  </a:cubicBezTo>
                  <a:cubicBezTo>
                    <a:pt x="84447" y="61879"/>
                    <a:pt x="94796" y="64242"/>
                    <a:pt x="105141" y="66567"/>
                  </a:cubicBezTo>
                  <a:cubicBezTo>
                    <a:pt x="116375" y="69092"/>
                    <a:pt x="127578" y="71554"/>
                    <a:pt x="139168" y="70721"/>
                  </a:cubicBezTo>
                  <a:cubicBezTo>
                    <a:pt x="151528" y="69836"/>
                    <a:pt x="155585" y="54856"/>
                    <a:pt x="145366" y="478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56;p14">
              <a:extLst>
                <a:ext uri="{FF2B5EF4-FFF2-40B4-BE49-F238E27FC236}">
                  <a16:creationId xmlns:a16="http://schemas.microsoft.com/office/drawing/2014/main" id="{1685D2AC-7FEF-EF53-9260-7125AED07F3E}"/>
                </a:ext>
              </a:extLst>
            </p:cNvPr>
            <p:cNvSpPr/>
            <p:nvPr/>
          </p:nvSpPr>
          <p:spPr>
            <a:xfrm>
              <a:off x="2431100" y="3375471"/>
              <a:ext cx="129496" cy="96947"/>
            </a:xfrm>
            <a:custGeom>
              <a:avLst/>
              <a:gdLst/>
              <a:ahLst/>
              <a:cxnLst/>
              <a:rect l="l" t="t" r="r" b="b"/>
              <a:pathLst>
                <a:path w="129496" h="96947" extrusionOk="0">
                  <a:moveTo>
                    <a:pt x="123095" y="2483"/>
                  </a:moveTo>
                  <a:cubicBezTo>
                    <a:pt x="119729" y="141"/>
                    <a:pt x="115206" y="-571"/>
                    <a:pt x="111343" y="461"/>
                  </a:cubicBezTo>
                  <a:cubicBezTo>
                    <a:pt x="100590" y="3331"/>
                    <a:pt x="90534" y="9166"/>
                    <a:pt x="80619" y="14121"/>
                  </a:cubicBezTo>
                  <a:cubicBezTo>
                    <a:pt x="71175" y="18840"/>
                    <a:pt x="61872" y="23779"/>
                    <a:pt x="52852" y="29263"/>
                  </a:cubicBezTo>
                  <a:cubicBezTo>
                    <a:pt x="44131" y="34564"/>
                    <a:pt x="35729" y="40477"/>
                    <a:pt x="27400" y="46365"/>
                  </a:cubicBezTo>
                  <a:cubicBezTo>
                    <a:pt x="16396" y="54148"/>
                    <a:pt x="-1371" y="63382"/>
                    <a:pt x="84" y="78991"/>
                  </a:cubicBezTo>
                  <a:cubicBezTo>
                    <a:pt x="854" y="87178"/>
                    <a:pt x="5068" y="93196"/>
                    <a:pt x="12936" y="95877"/>
                  </a:cubicBezTo>
                  <a:cubicBezTo>
                    <a:pt x="22730" y="99209"/>
                    <a:pt x="31232" y="94228"/>
                    <a:pt x="38608" y="88262"/>
                  </a:cubicBezTo>
                  <a:cubicBezTo>
                    <a:pt x="40535" y="86706"/>
                    <a:pt x="42472" y="85161"/>
                    <a:pt x="44414" y="83626"/>
                  </a:cubicBezTo>
                  <a:cubicBezTo>
                    <a:pt x="45382" y="82856"/>
                    <a:pt x="46361" y="82102"/>
                    <a:pt x="47330" y="81332"/>
                  </a:cubicBezTo>
                  <a:cubicBezTo>
                    <a:pt x="47481" y="81212"/>
                    <a:pt x="47534" y="81170"/>
                    <a:pt x="47628" y="81091"/>
                  </a:cubicBezTo>
                  <a:cubicBezTo>
                    <a:pt x="47644" y="81081"/>
                    <a:pt x="47649" y="81075"/>
                    <a:pt x="47665" y="81065"/>
                  </a:cubicBezTo>
                  <a:cubicBezTo>
                    <a:pt x="56062" y="74638"/>
                    <a:pt x="64710" y="68568"/>
                    <a:pt x="73196" y="62261"/>
                  </a:cubicBezTo>
                  <a:cubicBezTo>
                    <a:pt x="81446" y="56123"/>
                    <a:pt x="89691" y="49953"/>
                    <a:pt x="98020" y="43919"/>
                  </a:cubicBezTo>
                  <a:cubicBezTo>
                    <a:pt x="107369" y="37146"/>
                    <a:pt x="116981" y="31668"/>
                    <a:pt x="125121" y="24151"/>
                  </a:cubicBezTo>
                  <a:cubicBezTo>
                    <a:pt x="127540" y="21915"/>
                    <a:pt x="128843" y="18620"/>
                    <a:pt x="129110" y="15294"/>
                  </a:cubicBezTo>
                  <a:cubicBezTo>
                    <a:pt x="130534" y="9784"/>
                    <a:pt x="127906" y="4855"/>
                    <a:pt x="123095" y="24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57;p14">
              <a:extLst>
                <a:ext uri="{FF2B5EF4-FFF2-40B4-BE49-F238E27FC236}">
                  <a16:creationId xmlns:a16="http://schemas.microsoft.com/office/drawing/2014/main" id="{F0588682-ADBC-9F89-C0F2-BC9AB3EAE6E4}"/>
                </a:ext>
              </a:extLst>
            </p:cNvPr>
            <p:cNvSpPr/>
            <p:nvPr/>
          </p:nvSpPr>
          <p:spPr>
            <a:xfrm>
              <a:off x="2128206" y="3425514"/>
              <a:ext cx="163957" cy="79221"/>
            </a:xfrm>
            <a:custGeom>
              <a:avLst/>
              <a:gdLst/>
              <a:ahLst/>
              <a:cxnLst/>
              <a:rect l="l" t="t" r="r" b="b"/>
              <a:pathLst>
                <a:path w="163957" h="79221" extrusionOk="0">
                  <a:moveTo>
                    <a:pt x="160895" y="59668"/>
                  </a:moveTo>
                  <a:cubicBezTo>
                    <a:pt x="152436" y="50099"/>
                    <a:pt x="140626" y="44678"/>
                    <a:pt x="129182" y="39429"/>
                  </a:cubicBezTo>
                  <a:cubicBezTo>
                    <a:pt x="117937" y="34275"/>
                    <a:pt x="106640" y="29189"/>
                    <a:pt x="95134" y="24638"/>
                  </a:cubicBezTo>
                  <a:cubicBezTo>
                    <a:pt x="84266" y="20343"/>
                    <a:pt x="73215" y="16551"/>
                    <a:pt x="62054" y="13109"/>
                  </a:cubicBezTo>
                  <a:cubicBezTo>
                    <a:pt x="55348" y="11041"/>
                    <a:pt x="48427" y="8725"/>
                    <a:pt x="41455" y="6756"/>
                  </a:cubicBezTo>
                  <a:cubicBezTo>
                    <a:pt x="37711" y="1623"/>
                    <a:pt x="31314" y="-1478"/>
                    <a:pt x="24378" y="712"/>
                  </a:cubicBezTo>
                  <a:cubicBezTo>
                    <a:pt x="21279" y="1691"/>
                    <a:pt x="18211" y="2644"/>
                    <a:pt x="15028" y="3278"/>
                  </a:cubicBezTo>
                  <a:cubicBezTo>
                    <a:pt x="6632" y="4944"/>
                    <a:pt x="-362" y="14555"/>
                    <a:pt x="15" y="23004"/>
                  </a:cubicBezTo>
                  <a:cubicBezTo>
                    <a:pt x="433" y="32379"/>
                    <a:pt x="6145" y="39754"/>
                    <a:pt x="15028" y="42729"/>
                  </a:cubicBezTo>
                  <a:cubicBezTo>
                    <a:pt x="25969" y="46396"/>
                    <a:pt x="37806" y="48187"/>
                    <a:pt x="48982" y="51157"/>
                  </a:cubicBezTo>
                  <a:cubicBezTo>
                    <a:pt x="60641" y="54257"/>
                    <a:pt x="72262" y="57557"/>
                    <a:pt x="83837" y="60951"/>
                  </a:cubicBezTo>
                  <a:cubicBezTo>
                    <a:pt x="94992" y="64220"/>
                    <a:pt x="106190" y="67341"/>
                    <a:pt x="117215" y="71039"/>
                  </a:cubicBezTo>
                  <a:cubicBezTo>
                    <a:pt x="128826" y="74936"/>
                    <a:pt x="140427" y="79278"/>
                    <a:pt x="152807" y="79221"/>
                  </a:cubicBezTo>
                  <a:cubicBezTo>
                    <a:pt x="163157" y="79168"/>
                    <a:pt x="167324" y="66943"/>
                    <a:pt x="160895" y="5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58;p14">
              <a:extLst>
                <a:ext uri="{FF2B5EF4-FFF2-40B4-BE49-F238E27FC236}">
                  <a16:creationId xmlns:a16="http://schemas.microsoft.com/office/drawing/2014/main" id="{2E2DA734-E834-F2F4-C01B-47A672776F7F}"/>
                </a:ext>
              </a:extLst>
            </p:cNvPr>
            <p:cNvSpPr/>
            <p:nvPr/>
          </p:nvSpPr>
          <p:spPr>
            <a:xfrm>
              <a:off x="1842789" y="3434852"/>
              <a:ext cx="157733" cy="107913"/>
            </a:xfrm>
            <a:custGeom>
              <a:avLst/>
              <a:gdLst/>
              <a:ahLst/>
              <a:cxnLst/>
              <a:rect l="l" t="t" r="r" b="b"/>
              <a:pathLst>
                <a:path w="157733" h="107913" extrusionOk="0">
                  <a:moveTo>
                    <a:pt x="143140" y="524"/>
                  </a:moveTo>
                  <a:cubicBezTo>
                    <a:pt x="143072" y="545"/>
                    <a:pt x="143004" y="561"/>
                    <a:pt x="142941" y="582"/>
                  </a:cubicBezTo>
                  <a:cubicBezTo>
                    <a:pt x="137303" y="335"/>
                    <a:pt x="132058" y="2231"/>
                    <a:pt x="126514" y="4038"/>
                  </a:cubicBezTo>
                  <a:cubicBezTo>
                    <a:pt x="119687" y="6264"/>
                    <a:pt x="113227" y="9082"/>
                    <a:pt x="106705" y="12073"/>
                  </a:cubicBezTo>
                  <a:cubicBezTo>
                    <a:pt x="94528" y="17651"/>
                    <a:pt x="82320" y="23219"/>
                    <a:pt x="70583" y="29698"/>
                  </a:cubicBezTo>
                  <a:cubicBezTo>
                    <a:pt x="59203" y="35978"/>
                    <a:pt x="48115" y="42657"/>
                    <a:pt x="37326" y="49895"/>
                  </a:cubicBezTo>
                  <a:cubicBezTo>
                    <a:pt x="31944" y="53504"/>
                    <a:pt x="26620" y="57202"/>
                    <a:pt x="21359" y="60994"/>
                  </a:cubicBezTo>
                  <a:cubicBezTo>
                    <a:pt x="14538" y="65902"/>
                    <a:pt x="5638" y="70710"/>
                    <a:pt x="2220" y="78692"/>
                  </a:cubicBezTo>
                  <a:cubicBezTo>
                    <a:pt x="-1910" y="88335"/>
                    <a:pt x="-654" y="99534"/>
                    <a:pt x="9193" y="105295"/>
                  </a:cubicBezTo>
                  <a:cubicBezTo>
                    <a:pt x="14145" y="108192"/>
                    <a:pt x="19385" y="108537"/>
                    <a:pt x="24139" y="107055"/>
                  </a:cubicBezTo>
                  <a:cubicBezTo>
                    <a:pt x="24149" y="107123"/>
                    <a:pt x="24160" y="107186"/>
                    <a:pt x="24170" y="107254"/>
                  </a:cubicBezTo>
                  <a:cubicBezTo>
                    <a:pt x="31944" y="105966"/>
                    <a:pt x="39064" y="98832"/>
                    <a:pt x="44183" y="94888"/>
                  </a:cubicBezTo>
                  <a:cubicBezTo>
                    <a:pt x="47571" y="92279"/>
                    <a:pt x="53360" y="87990"/>
                    <a:pt x="57737" y="84831"/>
                  </a:cubicBezTo>
                  <a:cubicBezTo>
                    <a:pt x="68280" y="77236"/>
                    <a:pt x="78986" y="69809"/>
                    <a:pt x="89859" y="62696"/>
                  </a:cubicBezTo>
                  <a:cubicBezTo>
                    <a:pt x="100412" y="55798"/>
                    <a:pt x="110914" y="48821"/>
                    <a:pt x="121813" y="42473"/>
                  </a:cubicBezTo>
                  <a:cubicBezTo>
                    <a:pt x="127105" y="39393"/>
                    <a:pt x="132461" y="36565"/>
                    <a:pt x="137575" y="33202"/>
                  </a:cubicBezTo>
                  <a:cubicBezTo>
                    <a:pt x="142852" y="29735"/>
                    <a:pt x="148762" y="26786"/>
                    <a:pt x="152641" y="21774"/>
                  </a:cubicBezTo>
                  <a:cubicBezTo>
                    <a:pt x="163164" y="14676"/>
                    <a:pt x="156091" y="-3284"/>
                    <a:pt x="143140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4" name="Google Shape;759;p14">
              <a:extLst>
                <a:ext uri="{FF2B5EF4-FFF2-40B4-BE49-F238E27FC236}">
                  <a16:creationId xmlns:a16="http://schemas.microsoft.com/office/drawing/2014/main" id="{F47BD2F5-6EF0-5A96-D9BA-F38CA047C396}"/>
                </a:ext>
              </a:extLst>
            </p:cNvPr>
            <p:cNvGrpSpPr/>
            <p:nvPr/>
          </p:nvGrpSpPr>
          <p:grpSpPr>
            <a:xfrm>
              <a:off x="1579507" y="3558634"/>
              <a:ext cx="127017" cy="43588"/>
              <a:chOff x="1579507" y="3558634"/>
              <a:chExt cx="127017" cy="43588"/>
            </a:xfrm>
          </p:grpSpPr>
          <p:sp>
            <p:nvSpPr>
              <p:cNvPr id="75" name="Google Shape;760;p14">
                <a:extLst>
                  <a:ext uri="{FF2B5EF4-FFF2-40B4-BE49-F238E27FC236}">
                    <a16:creationId xmlns:a16="http://schemas.microsoft.com/office/drawing/2014/main" id="{310B9272-C3B2-08DC-364A-87BCF37BE111}"/>
                  </a:ext>
                </a:extLst>
              </p:cNvPr>
              <p:cNvSpPr/>
              <p:nvPr/>
            </p:nvSpPr>
            <p:spPr>
              <a:xfrm>
                <a:off x="1579507" y="3558634"/>
                <a:ext cx="127017" cy="43588"/>
              </a:xfrm>
              <a:custGeom>
                <a:avLst/>
                <a:gdLst/>
                <a:ahLst/>
                <a:cxnLst/>
                <a:rect l="l" t="t" r="r" b="b"/>
                <a:pathLst>
                  <a:path w="127017" h="43588" extrusionOk="0">
                    <a:moveTo>
                      <a:pt x="126535" y="15224"/>
                    </a:moveTo>
                    <a:cubicBezTo>
                      <a:pt x="126184" y="13747"/>
                      <a:pt x="125540" y="12432"/>
                      <a:pt x="124614" y="11274"/>
                    </a:cubicBezTo>
                    <a:cubicBezTo>
                      <a:pt x="122918" y="8650"/>
                      <a:pt x="120735" y="6613"/>
                      <a:pt x="118033" y="5047"/>
                    </a:cubicBezTo>
                    <a:cubicBezTo>
                      <a:pt x="114489" y="2988"/>
                      <a:pt x="110495" y="1930"/>
                      <a:pt x="106496" y="1281"/>
                    </a:cubicBezTo>
                    <a:cubicBezTo>
                      <a:pt x="96581" y="-327"/>
                      <a:pt x="86289" y="181"/>
                      <a:pt x="76258" y="71"/>
                    </a:cubicBezTo>
                    <a:cubicBezTo>
                      <a:pt x="63250" y="-65"/>
                      <a:pt x="49796" y="-107"/>
                      <a:pt x="36546" y="925"/>
                    </a:cubicBezTo>
                    <a:cubicBezTo>
                      <a:pt x="36143" y="909"/>
                      <a:pt x="35761" y="746"/>
                      <a:pt x="35358" y="767"/>
                    </a:cubicBezTo>
                    <a:cubicBezTo>
                      <a:pt x="34447" y="815"/>
                      <a:pt x="33494" y="1029"/>
                      <a:pt x="32536" y="1218"/>
                    </a:cubicBezTo>
                    <a:cubicBezTo>
                      <a:pt x="31463" y="1323"/>
                      <a:pt x="30379" y="1380"/>
                      <a:pt x="29306" y="1501"/>
                    </a:cubicBezTo>
                    <a:cubicBezTo>
                      <a:pt x="29039" y="1495"/>
                      <a:pt x="28741" y="1595"/>
                      <a:pt x="28479" y="1558"/>
                    </a:cubicBezTo>
                    <a:cubicBezTo>
                      <a:pt x="28191" y="1516"/>
                      <a:pt x="28024" y="1480"/>
                      <a:pt x="27908" y="1443"/>
                    </a:cubicBezTo>
                    <a:cubicBezTo>
                      <a:pt x="27636" y="1480"/>
                      <a:pt x="27317" y="1516"/>
                      <a:pt x="26840" y="1564"/>
                    </a:cubicBezTo>
                    <a:cubicBezTo>
                      <a:pt x="22830" y="1946"/>
                      <a:pt x="18464" y="2464"/>
                      <a:pt x="14659" y="3842"/>
                    </a:cubicBezTo>
                    <a:cubicBezTo>
                      <a:pt x="5121" y="7294"/>
                      <a:pt x="-1209" y="15564"/>
                      <a:pt x="194" y="26008"/>
                    </a:cubicBezTo>
                    <a:cubicBezTo>
                      <a:pt x="1425" y="35164"/>
                      <a:pt x="10000" y="44461"/>
                      <a:pt x="20024" y="43523"/>
                    </a:cubicBezTo>
                    <a:cubicBezTo>
                      <a:pt x="38216" y="41826"/>
                      <a:pt x="56428" y="37479"/>
                      <a:pt x="74431" y="34368"/>
                    </a:cubicBezTo>
                    <a:cubicBezTo>
                      <a:pt x="83347" y="32828"/>
                      <a:pt x="89231" y="32252"/>
                      <a:pt x="97565" y="31414"/>
                    </a:cubicBezTo>
                    <a:cubicBezTo>
                      <a:pt x="100146" y="31152"/>
                      <a:pt x="102774" y="30947"/>
                      <a:pt x="105312" y="30382"/>
                    </a:cubicBezTo>
                    <a:cubicBezTo>
                      <a:pt x="105527" y="30340"/>
                      <a:pt x="105627" y="30319"/>
                      <a:pt x="105784" y="30288"/>
                    </a:cubicBezTo>
                    <a:cubicBezTo>
                      <a:pt x="106375" y="30251"/>
                      <a:pt x="106967" y="30204"/>
                      <a:pt x="107558" y="30204"/>
                    </a:cubicBezTo>
                    <a:cubicBezTo>
                      <a:pt x="107778" y="30183"/>
                      <a:pt x="107878" y="30162"/>
                      <a:pt x="108014" y="30136"/>
                    </a:cubicBezTo>
                    <a:cubicBezTo>
                      <a:pt x="108150" y="30209"/>
                      <a:pt x="108317" y="30293"/>
                      <a:pt x="108595" y="30403"/>
                    </a:cubicBezTo>
                    <a:cubicBezTo>
                      <a:pt x="109867" y="30906"/>
                      <a:pt x="111207" y="31136"/>
                      <a:pt x="112558" y="31314"/>
                    </a:cubicBezTo>
                    <a:cubicBezTo>
                      <a:pt x="121117" y="33446"/>
                      <a:pt x="128100" y="26532"/>
                      <a:pt x="126802" y="17345"/>
                    </a:cubicBezTo>
                    <a:cubicBezTo>
                      <a:pt x="127163" y="19791"/>
                      <a:pt x="127069" y="19079"/>
                      <a:pt x="126535" y="1522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1;p14">
                <a:extLst>
                  <a:ext uri="{FF2B5EF4-FFF2-40B4-BE49-F238E27FC236}">
                    <a16:creationId xmlns:a16="http://schemas.microsoft.com/office/drawing/2014/main" id="{EE785045-1360-352B-82A7-FD78F69A376C}"/>
                  </a:ext>
                </a:extLst>
              </p:cNvPr>
              <p:cNvSpPr/>
              <p:nvPr/>
            </p:nvSpPr>
            <p:spPr>
              <a:xfrm>
                <a:off x="1607259" y="3559903"/>
                <a:ext cx="885" cy="184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84" extrusionOk="0">
                    <a:moveTo>
                      <a:pt x="156" y="185"/>
                    </a:moveTo>
                    <a:cubicBezTo>
                      <a:pt x="2151" y="-72"/>
                      <a:pt x="-671" y="-51"/>
                      <a:pt x="156" y="185"/>
                    </a:cubicBezTo>
                    <a:lnTo>
                      <a:pt x="156" y="1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40C1E1-B7F0-A6DA-23C6-84CA46C1E733}"/>
                  </a:ext>
                </a:extLst>
              </p:cNvPr>
              <p:cNvSpPr txBox="1"/>
              <p:nvPr/>
            </p:nvSpPr>
            <p:spPr>
              <a:xfrm>
                <a:off x="656431" y="494354"/>
                <a:ext cx="7703457" cy="4154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* </a:t>
                </a:r>
                <a:r>
                  <a:rPr lang="en-US" sz="2400" b="1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Lưu</a:t>
                </a: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Để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ngoặc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 )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𝑎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∈</m:t>
                      </m:r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ℤ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≠0)</m:t>
                      </m:r>
                    </m:oMath>
                  </m:oMathPara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40C1E1-B7F0-A6DA-23C6-84CA46C1E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31" y="494354"/>
                <a:ext cx="7703457" cy="4154792"/>
              </a:xfrm>
              <a:prstGeom prst="rect">
                <a:avLst/>
              </a:prstGeom>
              <a:blipFill>
                <a:blip r:embed="rId3"/>
                <a:stretch>
                  <a:fillRect l="-1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8">
            <a:extLst>
              <a:ext uri="{FF2B5EF4-FFF2-40B4-BE49-F238E27FC236}">
                <a16:creationId xmlns:a16="http://schemas.microsoft.com/office/drawing/2014/main" id="{C0989DA1-1DC2-0851-AB34-6FE2295D06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08955" y="2727960"/>
            <a:ext cx="1843069" cy="20192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64353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oogle Shape;1064;p21"/>
          <p:cNvGrpSpPr/>
          <p:nvPr/>
        </p:nvGrpSpPr>
        <p:grpSpPr>
          <a:xfrm>
            <a:off x="4576555" y="124442"/>
            <a:ext cx="1081411" cy="1152472"/>
            <a:chOff x="6583146" y="222101"/>
            <a:chExt cx="2162823" cy="2304945"/>
          </a:xfrm>
        </p:grpSpPr>
        <p:sp>
          <p:nvSpPr>
            <p:cNvPr id="1065" name="Google Shape;1065;p21"/>
            <p:cNvSpPr/>
            <p:nvPr/>
          </p:nvSpPr>
          <p:spPr>
            <a:xfrm>
              <a:off x="6583146" y="222101"/>
              <a:ext cx="2162823" cy="2304945"/>
            </a:xfrm>
            <a:custGeom>
              <a:avLst/>
              <a:gdLst/>
              <a:ahLst/>
              <a:cxnLst/>
              <a:rect l="l" t="t" r="r" b="b"/>
              <a:pathLst>
                <a:path w="2162823" h="2304945" extrusionOk="0">
                  <a:moveTo>
                    <a:pt x="1693560" y="1567469"/>
                  </a:moveTo>
                  <a:cubicBezTo>
                    <a:pt x="1764271" y="1699023"/>
                    <a:pt x="1784927" y="1864441"/>
                    <a:pt x="1730330" y="1994913"/>
                  </a:cubicBezTo>
                  <a:cubicBezTo>
                    <a:pt x="1636382" y="2219404"/>
                    <a:pt x="1282475" y="2216079"/>
                    <a:pt x="1158329" y="1962251"/>
                  </a:cubicBezTo>
                  <a:cubicBezTo>
                    <a:pt x="1010280" y="2553981"/>
                    <a:pt x="403877" y="2298515"/>
                    <a:pt x="592940" y="1806807"/>
                  </a:cubicBezTo>
                  <a:cubicBezTo>
                    <a:pt x="630018" y="1709717"/>
                    <a:pt x="646425" y="1736748"/>
                    <a:pt x="547274" y="1766115"/>
                  </a:cubicBezTo>
                  <a:cubicBezTo>
                    <a:pt x="382868" y="1814876"/>
                    <a:pt x="126896" y="1800088"/>
                    <a:pt x="56135" y="1650262"/>
                  </a:cubicBezTo>
                  <a:cubicBezTo>
                    <a:pt x="-12773" y="1503707"/>
                    <a:pt x="69956" y="1278343"/>
                    <a:pt x="256751" y="1188816"/>
                  </a:cubicBezTo>
                  <a:cubicBezTo>
                    <a:pt x="333483" y="1152168"/>
                    <a:pt x="320388" y="1189391"/>
                    <a:pt x="207540" y="1124279"/>
                  </a:cubicBezTo>
                  <a:cubicBezTo>
                    <a:pt x="-281598" y="843138"/>
                    <a:pt x="195393" y="199436"/>
                    <a:pt x="595621" y="554691"/>
                  </a:cubicBezTo>
                  <a:cubicBezTo>
                    <a:pt x="450575" y="58200"/>
                    <a:pt x="869846" y="-64690"/>
                    <a:pt x="1059203" y="28941"/>
                  </a:cubicBezTo>
                  <a:cubicBezTo>
                    <a:pt x="1203702" y="100514"/>
                    <a:pt x="1249929" y="319775"/>
                    <a:pt x="1272969" y="490547"/>
                  </a:cubicBezTo>
                  <a:cubicBezTo>
                    <a:pt x="1349086" y="333213"/>
                    <a:pt x="1518719" y="187833"/>
                    <a:pt x="1692935" y="228302"/>
                  </a:cubicBezTo>
                  <a:cubicBezTo>
                    <a:pt x="1887896" y="273624"/>
                    <a:pt x="2095630" y="546409"/>
                    <a:pt x="1861109" y="819457"/>
                  </a:cubicBezTo>
                  <a:cubicBezTo>
                    <a:pt x="1773053" y="922025"/>
                    <a:pt x="1767294" y="868530"/>
                    <a:pt x="1903072" y="907133"/>
                  </a:cubicBezTo>
                  <a:cubicBezTo>
                    <a:pt x="2014718" y="938932"/>
                    <a:pt x="2135414" y="1006144"/>
                    <a:pt x="2157931" y="1130264"/>
                  </a:cubicBezTo>
                  <a:cubicBezTo>
                    <a:pt x="2192210" y="1319546"/>
                    <a:pt x="2047283" y="1639301"/>
                    <a:pt x="1693560" y="15674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21"/>
            <p:cNvSpPr/>
            <p:nvPr/>
          </p:nvSpPr>
          <p:spPr>
            <a:xfrm>
              <a:off x="7235279" y="981638"/>
              <a:ext cx="761453" cy="786203"/>
            </a:xfrm>
            <a:custGeom>
              <a:avLst/>
              <a:gdLst/>
              <a:ahLst/>
              <a:cxnLst/>
              <a:rect l="l" t="t" r="r" b="b"/>
              <a:pathLst>
                <a:path w="761453" h="786203" extrusionOk="0">
                  <a:moveTo>
                    <a:pt x="252612" y="765136"/>
                  </a:moveTo>
                  <a:cubicBezTo>
                    <a:pt x="27483" y="683395"/>
                    <a:pt x="-55003" y="421111"/>
                    <a:pt x="36970" y="209612"/>
                  </a:cubicBezTo>
                  <a:cubicBezTo>
                    <a:pt x="156554" y="-65391"/>
                    <a:pt x="569769" y="-66165"/>
                    <a:pt x="714333" y="185911"/>
                  </a:cubicBezTo>
                  <a:cubicBezTo>
                    <a:pt x="880342" y="475390"/>
                    <a:pt x="579414" y="883793"/>
                    <a:pt x="252612" y="765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1"/>
            <p:cNvSpPr/>
            <p:nvPr/>
          </p:nvSpPr>
          <p:spPr>
            <a:xfrm>
              <a:off x="7979074" y="763244"/>
              <a:ext cx="90574" cy="106393"/>
            </a:xfrm>
            <a:custGeom>
              <a:avLst/>
              <a:gdLst/>
              <a:ahLst/>
              <a:cxnLst/>
              <a:rect l="l" t="t" r="r" b="b"/>
              <a:pathLst>
                <a:path w="90574" h="106393" extrusionOk="0">
                  <a:moveTo>
                    <a:pt x="80416" y="4006"/>
                  </a:moveTo>
                  <a:cubicBezTo>
                    <a:pt x="44564" y="-19486"/>
                    <a:pt x="-18864" y="66681"/>
                    <a:pt x="5386" y="98064"/>
                  </a:cubicBezTo>
                  <a:cubicBezTo>
                    <a:pt x="35286" y="136741"/>
                    <a:pt x="119500" y="29612"/>
                    <a:pt x="80416" y="40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1"/>
            <p:cNvSpPr/>
            <p:nvPr/>
          </p:nvSpPr>
          <p:spPr>
            <a:xfrm>
              <a:off x="7993355" y="932063"/>
              <a:ext cx="67120" cy="73562"/>
            </a:xfrm>
            <a:custGeom>
              <a:avLst/>
              <a:gdLst/>
              <a:ahLst/>
              <a:cxnLst/>
              <a:rect l="l" t="t" r="r" b="b"/>
              <a:pathLst>
                <a:path w="67120" h="73562" extrusionOk="0">
                  <a:moveTo>
                    <a:pt x="22375" y="16157"/>
                  </a:moveTo>
                  <a:cubicBezTo>
                    <a:pt x="-32812" y="69503"/>
                    <a:pt x="27091" y="104637"/>
                    <a:pt x="62715" y="33833"/>
                  </a:cubicBezTo>
                  <a:cubicBezTo>
                    <a:pt x="79687" y="113"/>
                    <a:pt x="43617" y="-13092"/>
                    <a:pt x="22375" y="16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1"/>
            <p:cNvSpPr/>
            <p:nvPr/>
          </p:nvSpPr>
          <p:spPr>
            <a:xfrm>
              <a:off x="6943333" y="1548258"/>
              <a:ext cx="102998" cy="90357"/>
            </a:xfrm>
            <a:custGeom>
              <a:avLst/>
              <a:gdLst/>
              <a:ahLst/>
              <a:cxnLst/>
              <a:rect l="l" t="t" r="r" b="b"/>
              <a:pathLst>
                <a:path w="102998" h="90357" extrusionOk="0">
                  <a:moveTo>
                    <a:pt x="95153" y="7582"/>
                  </a:moveTo>
                  <a:cubicBezTo>
                    <a:pt x="78950" y="-9692"/>
                    <a:pt x="29030" y="4833"/>
                    <a:pt x="20029" y="28226"/>
                  </a:cubicBezTo>
                  <a:cubicBezTo>
                    <a:pt x="-16518" y="57450"/>
                    <a:pt x="2446" y="93720"/>
                    <a:pt x="33110" y="90107"/>
                  </a:cubicBezTo>
                  <a:cubicBezTo>
                    <a:pt x="80042" y="84584"/>
                    <a:pt x="120580" y="34682"/>
                    <a:pt x="95153" y="75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1"/>
            <p:cNvSpPr/>
            <p:nvPr/>
          </p:nvSpPr>
          <p:spPr>
            <a:xfrm>
              <a:off x="7011148" y="1656971"/>
              <a:ext cx="64333" cy="52342"/>
            </a:xfrm>
            <a:custGeom>
              <a:avLst/>
              <a:gdLst/>
              <a:ahLst/>
              <a:cxnLst/>
              <a:rect l="l" t="t" r="r" b="b"/>
              <a:pathLst>
                <a:path w="64333" h="52342" extrusionOk="0">
                  <a:moveTo>
                    <a:pt x="64079" y="12256"/>
                  </a:moveTo>
                  <a:cubicBezTo>
                    <a:pt x="59979" y="-4944"/>
                    <a:pt x="25755" y="-7137"/>
                    <a:pt x="2473" y="26012"/>
                  </a:cubicBezTo>
                  <a:cubicBezTo>
                    <a:pt x="-8011" y="40944"/>
                    <a:pt x="16512" y="62024"/>
                    <a:pt x="44580" y="47410"/>
                  </a:cubicBezTo>
                  <a:cubicBezTo>
                    <a:pt x="58261" y="40284"/>
                    <a:pt x="65852" y="25506"/>
                    <a:pt x="64079" y="12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6886333" y="1676862"/>
              <a:ext cx="67960" cy="53477"/>
            </a:xfrm>
            <a:custGeom>
              <a:avLst/>
              <a:gdLst/>
              <a:ahLst/>
              <a:cxnLst/>
              <a:rect l="l" t="t" r="r" b="b"/>
              <a:pathLst>
                <a:path w="67960" h="53477" extrusionOk="0">
                  <a:moveTo>
                    <a:pt x="13149" y="13520"/>
                  </a:moveTo>
                  <a:cubicBezTo>
                    <a:pt x="-15673" y="27196"/>
                    <a:pt x="8235" y="67173"/>
                    <a:pt x="33706" y="48678"/>
                  </a:cubicBezTo>
                  <a:cubicBezTo>
                    <a:pt x="43883" y="41289"/>
                    <a:pt x="65388" y="26074"/>
                    <a:pt x="67568" y="14130"/>
                  </a:cubicBezTo>
                  <a:cubicBezTo>
                    <a:pt x="72125" y="-10801"/>
                    <a:pt x="36040" y="2672"/>
                    <a:pt x="13149" y="13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1"/>
            <p:cNvSpPr/>
            <p:nvPr/>
          </p:nvSpPr>
          <p:spPr>
            <a:xfrm>
              <a:off x="7824458" y="1876201"/>
              <a:ext cx="85077" cy="108546"/>
            </a:xfrm>
            <a:custGeom>
              <a:avLst/>
              <a:gdLst/>
              <a:ahLst/>
              <a:cxnLst/>
              <a:rect l="l" t="t" r="r" b="b"/>
              <a:pathLst>
                <a:path w="85077" h="108546" extrusionOk="0">
                  <a:moveTo>
                    <a:pt x="34367" y="3269"/>
                  </a:moveTo>
                  <a:cubicBezTo>
                    <a:pt x="17290" y="-7341"/>
                    <a:pt x="-6633" y="8639"/>
                    <a:pt x="1717" y="40125"/>
                  </a:cubicBezTo>
                  <a:cubicBezTo>
                    <a:pt x="2139" y="41718"/>
                    <a:pt x="25287" y="100989"/>
                    <a:pt x="52233" y="107361"/>
                  </a:cubicBezTo>
                  <a:cubicBezTo>
                    <a:pt x="101821" y="119092"/>
                    <a:pt x="94777" y="40790"/>
                    <a:pt x="34367" y="32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1"/>
            <p:cNvSpPr/>
            <p:nvPr/>
          </p:nvSpPr>
          <p:spPr>
            <a:xfrm>
              <a:off x="7943429" y="1921717"/>
              <a:ext cx="79820" cy="92379"/>
            </a:xfrm>
            <a:custGeom>
              <a:avLst/>
              <a:gdLst/>
              <a:ahLst/>
              <a:cxnLst/>
              <a:rect l="l" t="t" r="r" b="b"/>
              <a:pathLst>
                <a:path w="79820" h="92379" extrusionOk="0">
                  <a:moveTo>
                    <a:pt x="78179" y="58332"/>
                  </a:moveTo>
                  <a:cubicBezTo>
                    <a:pt x="42823" y="-45090"/>
                    <a:pt x="-22988" y="13422"/>
                    <a:pt x="8123" y="48744"/>
                  </a:cubicBezTo>
                  <a:cubicBezTo>
                    <a:pt x="34831" y="117201"/>
                    <a:pt x="90018" y="92940"/>
                    <a:pt x="78179" y="583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21"/>
            <p:cNvSpPr/>
            <p:nvPr/>
          </p:nvSpPr>
          <p:spPr>
            <a:xfrm>
              <a:off x="7929273" y="2020480"/>
              <a:ext cx="49911" cy="62214"/>
            </a:xfrm>
            <a:custGeom>
              <a:avLst/>
              <a:gdLst/>
              <a:ahLst/>
              <a:cxnLst/>
              <a:rect l="l" t="t" r="r" b="b"/>
              <a:pathLst>
                <a:path w="49911" h="62214" extrusionOk="0">
                  <a:moveTo>
                    <a:pt x="49503" y="38089"/>
                  </a:moveTo>
                  <a:cubicBezTo>
                    <a:pt x="47483" y="25221"/>
                    <a:pt x="21768" y="2181"/>
                    <a:pt x="15836" y="543"/>
                  </a:cubicBezTo>
                  <a:cubicBezTo>
                    <a:pt x="-4523" y="-5059"/>
                    <a:pt x="-5233" y="34055"/>
                    <a:pt x="13597" y="54336"/>
                  </a:cubicBezTo>
                  <a:cubicBezTo>
                    <a:pt x="26891" y="68643"/>
                    <a:pt x="53519" y="63601"/>
                    <a:pt x="49503" y="380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21"/>
            <p:cNvSpPr/>
            <p:nvPr/>
          </p:nvSpPr>
          <p:spPr>
            <a:xfrm>
              <a:off x="6994790" y="1068489"/>
              <a:ext cx="95009" cy="83090"/>
            </a:xfrm>
            <a:custGeom>
              <a:avLst/>
              <a:gdLst/>
              <a:ahLst/>
              <a:cxnLst/>
              <a:rect l="l" t="t" r="r" b="b"/>
              <a:pathLst>
                <a:path w="95009" h="83090" extrusionOk="0">
                  <a:moveTo>
                    <a:pt x="93210" y="47416"/>
                  </a:moveTo>
                  <a:cubicBezTo>
                    <a:pt x="85188" y="22668"/>
                    <a:pt x="42039" y="-6049"/>
                    <a:pt x="18583" y="1117"/>
                  </a:cubicBezTo>
                  <a:cubicBezTo>
                    <a:pt x="1178" y="6436"/>
                    <a:pt x="-7142" y="28470"/>
                    <a:pt x="7627" y="42379"/>
                  </a:cubicBezTo>
                  <a:cubicBezTo>
                    <a:pt x="22912" y="97388"/>
                    <a:pt x="108396" y="94247"/>
                    <a:pt x="93210" y="474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21"/>
            <p:cNvSpPr/>
            <p:nvPr/>
          </p:nvSpPr>
          <p:spPr>
            <a:xfrm>
              <a:off x="6925679" y="1099253"/>
              <a:ext cx="53777" cy="50698"/>
            </a:xfrm>
            <a:custGeom>
              <a:avLst/>
              <a:gdLst/>
              <a:ahLst/>
              <a:cxnLst/>
              <a:rect l="l" t="t" r="r" b="b"/>
              <a:pathLst>
                <a:path w="53777" h="50698" extrusionOk="0">
                  <a:moveTo>
                    <a:pt x="53431" y="22666"/>
                  </a:moveTo>
                  <a:cubicBezTo>
                    <a:pt x="50095" y="8657"/>
                    <a:pt x="34661" y="6643"/>
                    <a:pt x="29657" y="3938"/>
                  </a:cubicBezTo>
                  <a:cubicBezTo>
                    <a:pt x="8142" y="-7669"/>
                    <a:pt x="-7808" y="7759"/>
                    <a:pt x="4031" y="32204"/>
                  </a:cubicBezTo>
                  <a:cubicBezTo>
                    <a:pt x="17470" y="60009"/>
                    <a:pt x="57928" y="56168"/>
                    <a:pt x="53431" y="226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21"/>
            <p:cNvSpPr/>
            <p:nvPr/>
          </p:nvSpPr>
          <p:spPr>
            <a:xfrm>
              <a:off x="8230174" y="1381833"/>
              <a:ext cx="72437" cy="57050"/>
            </a:xfrm>
            <a:custGeom>
              <a:avLst/>
              <a:gdLst/>
              <a:ahLst/>
              <a:cxnLst/>
              <a:rect l="l" t="t" r="r" b="b"/>
              <a:pathLst>
                <a:path w="72437" h="57050" extrusionOk="0">
                  <a:moveTo>
                    <a:pt x="64339" y="11715"/>
                  </a:moveTo>
                  <a:cubicBezTo>
                    <a:pt x="53075" y="-10546"/>
                    <a:pt x="10651" y="4207"/>
                    <a:pt x="5071" y="12832"/>
                  </a:cubicBezTo>
                  <a:cubicBezTo>
                    <a:pt x="-10333" y="29655"/>
                    <a:pt x="11673" y="59801"/>
                    <a:pt x="39979" y="56849"/>
                  </a:cubicBezTo>
                  <a:cubicBezTo>
                    <a:pt x="78343" y="52824"/>
                    <a:pt x="77286" y="21005"/>
                    <a:pt x="64339" y="117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21"/>
            <p:cNvSpPr/>
            <p:nvPr/>
          </p:nvSpPr>
          <p:spPr>
            <a:xfrm>
              <a:off x="7506477" y="647975"/>
              <a:ext cx="56775" cy="94855"/>
            </a:xfrm>
            <a:custGeom>
              <a:avLst/>
              <a:gdLst/>
              <a:ahLst/>
              <a:cxnLst/>
              <a:rect l="l" t="t" r="r" b="b"/>
              <a:pathLst>
                <a:path w="56775" h="94855" extrusionOk="0">
                  <a:moveTo>
                    <a:pt x="55391" y="44099"/>
                  </a:moveTo>
                  <a:cubicBezTo>
                    <a:pt x="47528" y="-4210"/>
                    <a:pt x="-10802" y="-25976"/>
                    <a:pt x="1767" y="48317"/>
                  </a:cubicBezTo>
                  <a:cubicBezTo>
                    <a:pt x="6766" y="77903"/>
                    <a:pt x="17623" y="105013"/>
                    <a:pt x="43958" y="91103"/>
                  </a:cubicBezTo>
                  <a:cubicBezTo>
                    <a:pt x="58285" y="83535"/>
                    <a:pt x="57987" y="60103"/>
                    <a:pt x="55391" y="440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21"/>
            <p:cNvSpPr/>
            <p:nvPr/>
          </p:nvSpPr>
          <p:spPr>
            <a:xfrm>
              <a:off x="7202056" y="812232"/>
              <a:ext cx="118658" cy="174289"/>
            </a:xfrm>
            <a:custGeom>
              <a:avLst/>
              <a:gdLst/>
              <a:ahLst/>
              <a:cxnLst/>
              <a:rect l="l" t="t" r="r" b="b"/>
              <a:pathLst>
                <a:path w="118658" h="174289" extrusionOk="0">
                  <a:moveTo>
                    <a:pt x="118167" y="165236"/>
                  </a:moveTo>
                  <a:cubicBezTo>
                    <a:pt x="108979" y="143054"/>
                    <a:pt x="33750" y="15817"/>
                    <a:pt x="14583" y="1684"/>
                  </a:cubicBezTo>
                  <a:cubicBezTo>
                    <a:pt x="7147" y="-3799"/>
                    <a:pt x="-1412" y="5223"/>
                    <a:pt x="197" y="12741"/>
                  </a:cubicBezTo>
                  <a:cubicBezTo>
                    <a:pt x="4248" y="31677"/>
                    <a:pt x="89221" y="154513"/>
                    <a:pt x="106010" y="172313"/>
                  </a:cubicBezTo>
                  <a:cubicBezTo>
                    <a:pt x="110701" y="177280"/>
                    <a:pt x="121022" y="172129"/>
                    <a:pt x="118167" y="1652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21"/>
            <p:cNvSpPr/>
            <p:nvPr/>
          </p:nvSpPr>
          <p:spPr>
            <a:xfrm>
              <a:off x="6954972" y="1360045"/>
              <a:ext cx="214331" cy="28722"/>
            </a:xfrm>
            <a:custGeom>
              <a:avLst/>
              <a:gdLst/>
              <a:ahLst/>
              <a:cxnLst/>
              <a:rect l="l" t="t" r="r" b="b"/>
              <a:pathLst>
                <a:path w="214331" h="28722" extrusionOk="0">
                  <a:moveTo>
                    <a:pt x="210660" y="5392"/>
                  </a:moveTo>
                  <a:cubicBezTo>
                    <a:pt x="187670" y="-4528"/>
                    <a:pt x="37864" y="1943"/>
                    <a:pt x="12392" y="3680"/>
                  </a:cubicBezTo>
                  <a:cubicBezTo>
                    <a:pt x="-5166" y="4876"/>
                    <a:pt x="-3062" y="29569"/>
                    <a:pt x="12392" y="28700"/>
                  </a:cubicBezTo>
                  <a:cubicBezTo>
                    <a:pt x="177826" y="19009"/>
                    <a:pt x="195062" y="24333"/>
                    <a:pt x="208887" y="18944"/>
                  </a:cubicBezTo>
                  <a:cubicBezTo>
                    <a:pt x="214025" y="16939"/>
                    <a:pt x="217178" y="8200"/>
                    <a:pt x="210660" y="53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21"/>
            <p:cNvSpPr/>
            <p:nvPr/>
          </p:nvSpPr>
          <p:spPr>
            <a:xfrm>
              <a:off x="7245025" y="1751318"/>
              <a:ext cx="110296" cy="172812"/>
            </a:xfrm>
            <a:custGeom>
              <a:avLst/>
              <a:gdLst/>
              <a:ahLst/>
              <a:cxnLst/>
              <a:rect l="l" t="t" r="r" b="b"/>
              <a:pathLst>
                <a:path w="110296" h="172812" extrusionOk="0">
                  <a:moveTo>
                    <a:pt x="99329" y="2215"/>
                  </a:moveTo>
                  <a:cubicBezTo>
                    <a:pt x="64768" y="45264"/>
                    <a:pt x="31264" y="98997"/>
                    <a:pt x="4015" y="147579"/>
                  </a:cubicBezTo>
                  <a:cubicBezTo>
                    <a:pt x="-7800" y="168630"/>
                    <a:pt x="9516" y="176649"/>
                    <a:pt x="16759" y="171111"/>
                  </a:cubicBezTo>
                  <a:cubicBezTo>
                    <a:pt x="30534" y="160576"/>
                    <a:pt x="109352" y="10641"/>
                    <a:pt x="109605" y="10145"/>
                  </a:cubicBezTo>
                  <a:cubicBezTo>
                    <a:pt x="112787" y="3932"/>
                    <a:pt x="104234" y="-3899"/>
                    <a:pt x="99329" y="22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21"/>
            <p:cNvSpPr/>
            <p:nvPr/>
          </p:nvSpPr>
          <p:spPr>
            <a:xfrm>
              <a:off x="7717142" y="1869063"/>
              <a:ext cx="47120" cy="225313"/>
            </a:xfrm>
            <a:custGeom>
              <a:avLst/>
              <a:gdLst/>
              <a:ahLst/>
              <a:cxnLst/>
              <a:rect l="l" t="t" r="r" b="b"/>
              <a:pathLst>
                <a:path w="47120" h="225313" extrusionOk="0">
                  <a:moveTo>
                    <a:pt x="43783" y="187302"/>
                  </a:moveTo>
                  <a:cubicBezTo>
                    <a:pt x="21577" y="53942"/>
                    <a:pt x="25946" y="25919"/>
                    <a:pt x="15005" y="3419"/>
                  </a:cubicBezTo>
                  <a:cubicBezTo>
                    <a:pt x="12220" y="-2312"/>
                    <a:pt x="3974" y="-208"/>
                    <a:pt x="2247" y="5087"/>
                  </a:cubicBezTo>
                  <a:cubicBezTo>
                    <a:pt x="-7607" y="35253"/>
                    <a:pt x="17829" y="222044"/>
                    <a:pt x="23146" y="218988"/>
                  </a:cubicBezTo>
                  <a:cubicBezTo>
                    <a:pt x="28284" y="228778"/>
                    <a:pt x="43336" y="226749"/>
                    <a:pt x="46235" y="216035"/>
                  </a:cubicBezTo>
                  <a:cubicBezTo>
                    <a:pt x="48732" y="206844"/>
                    <a:pt x="45317" y="196508"/>
                    <a:pt x="43783" y="187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21"/>
            <p:cNvSpPr/>
            <p:nvPr/>
          </p:nvSpPr>
          <p:spPr>
            <a:xfrm>
              <a:off x="8026421" y="1569250"/>
              <a:ext cx="165572" cy="133762"/>
            </a:xfrm>
            <a:custGeom>
              <a:avLst/>
              <a:gdLst/>
              <a:ahLst/>
              <a:cxnLst/>
              <a:rect l="l" t="t" r="r" b="b"/>
              <a:pathLst>
                <a:path w="165572" h="133762" extrusionOk="0">
                  <a:moveTo>
                    <a:pt x="151521" y="103485"/>
                  </a:moveTo>
                  <a:cubicBezTo>
                    <a:pt x="28894" y="-13971"/>
                    <a:pt x="-51969" y="-27935"/>
                    <a:pt x="38972" y="43841"/>
                  </a:cubicBezTo>
                  <a:cubicBezTo>
                    <a:pt x="107776" y="98145"/>
                    <a:pt x="162527" y="156285"/>
                    <a:pt x="165520" y="124942"/>
                  </a:cubicBezTo>
                  <a:cubicBezTo>
                    <a:pt x="166349" y="116278"/>
                    <a:pt x="157220" y="108943"/>
                    <a:pt x="151521" y="1034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21"/>
            <p:cNvSpPr/>
            <p:nvPr/>
          </p:nvSpPr>
          <p:spPr>
            <a:xfrm>
              <a:off x="8088941" y="1110279"/>
              <a:ext cx="202394" cy="56205"/>
            </a:xfrm>
            <a:custGeom>
              <a:avLst/>
              <a:gdLst/>
              <a:ahLst/>
              <a:cxnLst/>
              <a:rect l="l" t="t" r="r" b="b"/>
              <a:pathLst>
                <a:path w="202394" h="56205" extrusionOk="0">
                  <a:moveTo>
                    <a:pt x="1948" y="46055"/>
                  </a:moveTo>
                  <a:cubicBezTo>
                    <a:pt x="-22278" y="77949"/>
                    <a:pt x="187259" y="25412"/>
                    <a:pt x="197450" y="15149"/>
                  </a:cubicBezTo>
                  <a:cubicBezTo>
                    <a:pt x="237964" y="-25632"/>
                    <a:pt x="16627" y="26717"/>
                    <a:pt x="1948" y="460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21"/>
            <p:cNvSpPr/>
            <p:nvPr/>
          </p:nvSpPr>
          <p:spPr>
            <a:xfrm>
              <a:off x="7756578" y="776365"/>
              <a:ext cx="56228" cy="157307"/>
            </a:xfrm>
            <a:custGeom>
              <a:avLst/>
              <a:gdLst/>
              <a:ahLst/>
              <a:cxnLst/>
              <a:rect l="l" t="t" r="r" b="b"/>
              <a:pathLst>
                <a:path w="56228" h="157307" extrusionOk="0">
                  <a:moveTo>
                    <a:pt x="55091" y="7042"/>
                  </a:moveTo>
                  <a:cubicBezTo>
                    <a:pt x="30920" y="-36617"/>
                    <a:pt x="-1412" y="136492"/>
                    <a:pt x="48" y="149241"/>
                  </a:cubicBezTo>
                  <a:cubicBezTo>
                    <a:pt x="1011" y="157642"/>
                    <a:pt x="10408" y="160218"/>
                    <a:pt x="15496" y="153424"/>
                  </a:cubicBezTo>
                  <a:cubicBezTo>
                    <a:pt x="24447" y="141469"/>
                    <a:pt x="63327" y="21915"/>
                    <a:pt x="55091" y="70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21"/>
            <p:cNvSpPr/>
            <p:nvPr/>
          </p:nvSpPr>
          <p:spPr>
            <a:xfrm>
              <a:off x="7471677" y="2250303"/>
              <a:ext cx="42518" cy="103699"/>
            </a:xfrm>
            <a:custGeom>
              <a:avLst/>
              <a:gdLst/>
              <a:ahLst/>
              <a:cxnLst/>
              <a:rect l="l" t="t" r="r" b="b"/>
              <a:pathLst>
                <a:path w="42518" h="103699" extrusionOk="0">
                  <a:moveTo>
                    <a:pt x="31271" y="1464"/>
                  </a:moveTo>
                  <a:cubicBezTo>
                    <a:pt x="12962" y="10466"/>
                    <a:pt x="-18298" y="124855"/>
                    <a:pt x="13980" y="100236"/>
                  </a:cubicBezTo>
                  <a:cubicBezTo>
                    <a:pt x="19510" y="96023"/>
                    <a:pt x="62446" y="-13855"/>
                    <a:pt x="31271" y="14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21"/>
            <p:cNvSpPr/>
            <p:nvPr/>
          </p:nvSpPr>
          <p:spPr>
            <a:xfrm>
              <a:off x="7429700" y="2269085"/>
              <a:ext cx="31515" cy="57750"/>
            </a:xfrm>
            <a:custGeom>
              <a:avLst/>
              <a:gdLst/>
              <a:ahLst/>
              <a:cxnLst/>
              <a:rect l="l" t="t" r="r" b="b"/>
              <a:pathLst>
                <a:path w="31515" h="57750" extrusionOk="0">
                  <a:moveTo>
                    <a:pt x="31488" y="7295"/>
                  </a:moveTo>
                  <a:cubicBezTo>
                    <a:pt x="32104" y="1286"/>
                    <a:pt x="22141" y="-5329"/>
                    <a:pt x="16561" y="6799"/>
                  </a:cubicBezTo>
                  <a:cubicBezTo>
                    <a:pt x="14511" y="10814"/>
                    <a:pt x="10147" y="21210"/>
                    <a:pt x="3892" y="33070"/>
                  </a:cubicBezTo>
                  <a:cubicBezTo>
                    <a:pt x="-11750" y="62780"/>
                    <a:pt x="24335" y="77454"/>
                    <a:pt x="31488" y="7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21"/>
            <p:cNvSpPr/>
            <p:nvPr/>
          </p:nvSpPr>
          <p:spPr>
            <a:xfrm>
              <a:off x="7342034" y="2261530"/>
              <a:ext cx="32682" cy="45030"/>
            </a:xfrm>
            <a:custGeom>
              <a:avLst/>
              <a:gdLst/>
              <a:ahLst/>
              <a:cxnLst/>
              <a:rect l="l" t="t" r="r" b="b"/>
              <a:pathLst>
                <a:path w="32682" h="45030" extrusionOk="0">
                  <a:moveTo>
                    <a:pt x="7786" y="15064"/>
                  </a:moveTo>
                  <a:cubicBezTo>
                    <a:pt x="-12960" y="43092"/>
                    <a:pt x="13063" y="55433"/>
                    <a:pt x="24386" y="34586"/>
                  </a:cubicBezTo>
                  <a:cubicBezTo>
                    <a:pt x="42099" y="1938"/>
                    <a:pt x="29048" y="-13659"/>
                    <a:pt x="7786" y="150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21"/>
            <p:cNvSpPr/>
            <p:nvPr/>
          </p:nvSpPr>
          <p:spPr>
            <a:xfrm>
              <a:off x="8474439" y="1316330"/>
              <a:ext cx="124130" cy="48961"/>
            </a:xfrm>
            <a:custGeom>
              <a:avLst/>
              <a:gdLst/>
              <a:ahLst/>
              <a:cxnLst/>
              <a:rect l="l" t="t" r="r" b="b"/>
              <a:pathLst>
                <a:path w="124130" h="48961" extrusionOk="0">
                  <a:moveTo>
                    <a:pt x="123062" y="32572"/>
                  </a:moveTo>
                  <a:cubicBezTo>
                    <a:pt x="118416" y="18265"/>
                    <a:pt x="104501" y="18037"/>
                    <a:pt x="65715" y="8315"/>
                  </a:cubicBezTo>
                  <a:cubicBezTo>
                    <a:pt x="-19228" y="-12979"/>
                    <a:pt x="-10888" y="11447"/>
                    <a:pt x="29407" y="27773"/>
                  </a:cubicBezTo>
                  <a:cubicBezTo>
                    <a:pt x="61506" y="40770"/>
                    <a:pt x="133750" y="65507"/>
                    <a:pt x="123062" y="3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90" name="Google Shape;1090;p21"/>
            <p:cNvGrpSpPr/>
            <p:nvPr/>
          </p:nvGrpSpPr>
          <p:grpSpPr>
            <a:xfrm>
              <a:off x="8511472" y="1392475"/>
              <a:ext cx="68821" cy="30671"/>
              <a:chOff x="8511472" y="1392475"/>
              <a:chExt cx="68821" cy="30671"/>
            </a:xfrm>
          </p:grpSpPr>
          <p:sp>
            <p:nvSpPr>
              <p:cNvPr id="1091" name="Google Shape;1091;p21"/>
              <p:cNvSpPr/>
              <p:nvPr/>
            </p:nvSpPr>
            <p:spPr>
              <a:xfrm>
                <a:off x="8519230" y="1411870"/>
                <a:ext cx="679" cy="51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15" extrusionOk="0">
                    <a:moveTo>
                      <a:pt x="680" y="516"/>
                    </a:moveTo>
                    <a:cubicBezTo>
                      <a:pt x="526" y="411"/>
                      <a:pt x="392" y="277"/>
                      <a:pt x="243" y="163"/>
                    </a:cubicBezTo>
                    <a:cubicBezTo>
                      <a:pt x="-129" y="-95"/>
                      <a:pt x="-139" y="-95"/>
                      <a:pt x="680" y="51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2" name="Google Shape;1092;p21"/>
              <p:cNvSpPr/>
              <p:nvPr/>
            </p:nvSpPr>
            <p:spPr>
              <a:xfrm>
                <a:off x="8511472" y="1392475"/>
                <a:ext cx="68821" cy="30671"/>
              </a:xfrm>
              <a:custGeom>
                <a:avLst/>
                <a:gdLst/>
                <a:ahLst/>
                <a:cxnLst/>
                <a:rect l="l" t="t" r="r" b="b"/>
                <a:pathLst>
                  <a:path w="68821" h="30671" extrusionOk="0">
                    <a:moveTo>
                      <a:pt x="62181" y="5113"/>
                    </a:moveTo>
                    <a:cubicBezTo>
                      <a:pt x="56090" y="894"/>
                      <a:pt x="23350" y="-3115"/>
                      <a:pt x="6124" y="3544"/>
                    </a:cubicBezTo>
                    <a:cubicBezTo>
                      <a:pt x="-3620" y="3743"/>
                      <a:pt x="-5194" y="19181"/>
                      <a:pt x="27793" y="26788"/>
                    </a:cubicBezTo>
                    <a:cubicBezTo>
                      <a:pt x="35260" y="28510"/>
                      <a:pt x="52282" y="32282"/>
                      <a:pt x="58934" y="29910"/>
                    </a:cubicBezTo>
                    <a:cubicBezTo>
                      <a:pt x="70491" y="25796"/>
                      <a:pt x="72363" y="12164"/>
                      <a:pt x="62181" y="51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3" name="Google Shape;1093;p21"/>
              <p:cNvSpPr/>
              <p:nvPr/>
            </p:nvSpPr>
            <p:spPr>
              <a:xfrm>
                <a:off x="8521572" y="1394109"/>
                <a:ext cx="725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9" extrusionOk="0">
                    <a:moveTo>
                      <a:pt x="254" y="218"/>
                    </a:moveTo>
                    <a:cubicBezTo>
                      <a:pt x="408" y="149"/>
                      <a:pt x="572" y="60"/>
                      <a:pt x="726" y="0"/>
                    </a:cubicBezTo>
                    <a:cubicBezTo>
                      <a:pt x="-153" y="347"/>
                      <a:pt x="-133" y="352"/>
                      <a:pt x="254" y="2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4" name="Google Shape;1094;p21"/>
            <p:cNvGrpSpPr/>
            <p:nvPr/>
          </p:nvGrpSpPr>
          <p:grpSpPr>
            <a:xfrm>
              <a:off x="8491331" y="1489807"/>
              <a:ext cx="59056" cy="40733"/>
              <a:chOff x="8491331" y="1489807"/>
              <a:chExt cx="59056" cy="40733"/>
            </a:xfrm>
          </p:grpSpPr>
          <p:sp>
            <p:nvSpPr>
              <p:cNvPr id="1095" name="Google Shape;1095;p21"/>
              <p:cNvSpPr/>
              <p:nvPr/>
            </p:nvSpPr>
            <p:spPr>
              <a:xfrm>
                <a:off x="8496960" y="1490211"/>
                <a:ext cx="844" cy="367"/>
              </a:xfrm>
              <a:custGeom>
                <a:avLst/>
                <a:gdLst/>
                <a:ahLst/>
                <a:cxnLst/>
                <a:rect l="l" t="t" r="r" b="b"/>
                <a:pathLst>
                  <a:path w="844" h="367" extrusionOk="0">
                    <a:moveTo>
                      <a:pt x="506" y="179"/>
                    </a:moveTo>
                    <a:cubicBezTo>
                      <a:pt x="928" y="-9"/>
                      <a:pt x="1142" y="-173"/>
                      <a:pt x="0" y="368"/>
                    </a:cubicBezTo>
                    <a:cubicBezTo>
                      <a:pt x="308" y="274"/>
                      <a:pt x="174" y="323"/>
                      <a:pt x="506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p21"/>
              <p:cNvSpPr/>
              <p:nvPr/>
            </p:nvSpPr>
            <p:spPr>
              <a:xfrm>
                <a:off x="8491331" y="1489807"/>
                <a:ext cx="59056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59056" h="40733" extrusionOk="0">
                    <a:moveTo>
                      <a:pt x="58429" y="24402"/>
                    </a:moveTo>
                    <a:cubicBezTo>
                      <a:pt x="46942" y="-6012"/>
                      <a:pt x="-47468" y="-13520"/>
                      <a:pt x="30694" y="34248"/>
                    </a:cubicBezTo>
                    <a:cubicBezTo>
                      <a:pt x="35673" y="37290"/>
                      <a:pt x="39088" y="40272"/>
                      <a:pt x="45999" y="40714"/>
                    </a:cubicBezTo>
                    <a:cubicBezTo>
                      <a:pt x="53857" y="41215"/>
                      <a:pt x="61294" y="31995"/>
                      <a:pt x="58429" y="2440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7" name="Google Shape;1097;p21"/>
            <p:cNvSpPr/>
            <p:nvPr/>
          </p:nvSpPr>
          <p:spPr>
            <a:xfrm>
              <a:off x="8461077" y="1572492"/>
              <a:ext cx="42791" cy="57434"/>
            </a:xfrm>
            <a:custGeom>
              <a:avLst/>
              <a:gdLst/>
              <a:ahLst/>
              <a:cxnLst/>
              <a:rect l="l" t="t" r="r" b="b"/>
              <a:pathLst>
                <a:path w="42791" h="57434" extrusionOk="0">
                  <a:moveTo>
                    <a:pt x="41597" y="38173"/>
                  </a:moveTo>
                  <a:cubicBezTo>
                    <a:pt x="38549" y="30590"/>
                    <a:pt x="21318" y="1604"/>
                    <a:pt x="10282" y="1014"/>
                  </a:cubicBezTo>
                  <a:cubicBezTo>
                    <a:pt x="-12042" y="-7929"/>
                    <a:pt x="6639" y="44941"/>
                    <a:pt x="22425" y="55506"/>
                  </a:cubicBezTo>
                  <a:cubicBezTo>
                    <a:pt x="31713" y="61724"/>
                    <a:pt x="47212" y="52097"/>
                    <a:pt x="41597" y="381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21"/>
            <p:cNvSpPr/>
            <p:nvPr/>
          </p:nvSpPr>
          <p:spPr>
            <a:xfrm>
              <a:off x="7516434" y="372116"/>
              <a:ext cx="34075" cy="98429"/>
            </a:xfrm>
            <a:custGeom>
              <a:avLst/>
              <a:gdLst/>
              <a:ahLst/>
              <a:cxnLst/>
              <a:rect l="l" t="t" r="r" b="b"/>
              <a:pathLst>
                <a:path w="34075" h="98429" extrusionOk="0">
                  <a:moveTo>
                    <a:pt x="32934" y="58448"/>
                  </a:moveTo>
                  <a:cubicBezTo>
                    <a:pt x="26585" y="-16093"/>
                    <a:pt x="5854" y="-2124"/>
                    <a:pt x="1361" y="8585"/>
                  </a:cubicBezTo>
                  <a:cubicBezTo>
                    <a:pt x="-1791" y="16098"/>
                    <a:pt x="1351" y="25249"/>
                    <a:pt x="2592" y="48726"/>
                  </a:cubicBezTo>
                  <a:cubicBezTo>
                    <a:pt x="4429" y="83344"/>
                    <a:pt x="517" y="82987"/>
                    <a:pt x="3124" y="89165"/>
                  </a:cubicBezTo>
                  <a:cubicBezTo>
                    <a:pt x="9279" y="103750"/>
                    <a:pt x="29484" y="99998"/>
                    <a:pt x="32964" y="85686"/>
                  </a:cubicBezTo>
                  <a:cubicBezTo>
                    <a:pt x="35064" y="77086"/>
                    <a:pt x="33679" y="67162"/>
                    <a:pt x="32934" y="58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21"/>
            <p:cNvSpPr/>
            <p:nvPr/>
          </p:nvSpPr>
          <p:spPr>
            <a:xfrm>
              <a:off x="7449428" y="400511"/>
              <a:ext cx="38221" cy="65118"/>
            </a:xfrm>
            <a:custGeom>
              <a:avLst/>
              <a:gdLst/>
              <a:ahLst/>
              <a:cxnLst/>
              <a:rect l="l" t="t" r="r" b="b"/>
              <a:pathLst>
                <a:path w="38221" h="65118" extrusionOk="0">
                  <a:moveTo>
                    <a:pt x="37396" y="36300"/>
                  </a:moveTo>
                  <a:cubicBezTo>
                    <a:pt x="29567" y="-8040"/>
                    <a:pt x="-4627" y="-8273"/>
                    <a:pt x="526" y="16867"/>
                  </a:cubicBezTo>
                  <a:cubicBezTo>
                    <a:pt x="531" y="16902"/>
                    <a:pt x="5486" y="27576"/>
                    <a:pt x="9124" y="50726"/>
                  </a:cubicBezTo>
                  <a:cubicBezTo>
                    <a:pt x="12475" y="71990"/>
                    <a:pt x="43646" y="71682"/>
                    <a:pt x="37396" y="36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0" name="Google Shape;1100;p21"/>
            <p:cNvGrpSpPr/>
            <p:nvPr/>
          </p:nvGrpSpPr>
          <p:grpSpPr>
            <a:xfrm>
              <a:off x="7371168" y="422183"/>
              <a:ext cx="33273" cy="58687"/>
              <a:chOff x="7371168" y="422183"/>
              <a:chExt cx="33273" cy="58687"/>
            </a:xfrm>
          </p:grpSpPr>
          <p:sp>
            <p:nvSpPr>
              <p:cNvPr id="1101" name="Google Shape;1101;p21"/>
              <p:cNvSpPr/>
              <p:nvPr/>
            </p:nvSpPr>
            <p:spPr>
              <a:xfrm>
                <a:off x="7371168" y="422183"/>
                <a:ext cx="33273" cy="58687"/>
              </a:xfrm>
              <a:custGeom>
                <a:avLst/>
                <a:gdLst/>
                <a:ahLst/>
                <a:cxnLst/>
                <a:rect l="l" t="t" r="r" b="b"/>
                <a:pathLst>
                  <a:path w="33273" h="58687" extrusionOk="0">
                    <a:moveTo>
                      <a:pt x="31055" y="30513"/>
                    </a:moveTo>
                    <a:cubicBezTo>
                      <a:pt x="27321" y="20335"/>
                      <a:pt x="21707" y="-1321"/>
                      <a:pt x="11411" y="63"/>
                    </a:cubicBezTo>
                    <a:cubicBezTo>
                      <a:pt x="2704" y="1235"/>
                      <a:pt x="-359" y="17174"/>
                      <a:pt x="33" y="26022"/>
                    </a:cubicBezTo>
                    <a:cubicBezTo>
                      <a:pt x="2168" y="74167"/>
                      <a:pt x="43118" y="63364"/>
                      <a:pt x="31055" y="305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21"/>
              <p:cNvSpPr/>
              <p:nvPr/>
            </p:nvSpPr>
            <p:spPr>
              <a:xfrm>
                <a:off x="7392026" y="428320"/>
                <a:ext cx="421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530" extrusionOk="0">
                    <a:moveTo>
                      <a:pt x="0" y="0"/>
                    </a:moveTo>
                    <a:cubicBezTo>
                      <a:pt x="204" y="288"/>
                      <a:pt x="372" y="506"/>
                      <a:pt x="422" y="531"/>
                    </a:cubicBezTo>
                    <a:cubicBezTo>
                      <a:pt x="223" y="278"/>
                      <a:pt x="139" y="174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3" name="Google Shape;1103;p21"/>
            <p:cNvSpPr/>
            <p:nvPr/>
          </p:nvSpPr>
          <p:spPr>
            <a:xfrm>
              <a:off x="7292020" y="470695"/>
              <a:ext cx="49513" cy="45868"/>
            </a:xfrm>
            <a:custGeom>
              <a:avLst/>
              <a:gdLst/>
              <a:ahLst/>
              <a:cxnLst/>
              <a:rect l="l" t="t" r="r" b="b"/>
              <a:pathLst>
                <a:path w="49513" h="45868" extrusionOk="0">
                  <a:moveTo>
                    <a:pt x="48458" y="25437"/>
                  </a:moveTo>
                  <a:cubicBezTo>
                    <a:pt x="38996" y="-1628"/>
                    <a:pt x="1863" y="-6184"/>
                    <a:pt x="26" y="7453"/>
                  </a:cubicBezTo>
                  <a:cubicBezTo>
                    <a:pt x="-703" y="12862"/>
                    <a:pt x="13996" y="23531"/>
                    <a:pt x="20206" y="33600"/>
                  </a:cubicBezTo>
                  <a:cubicBezTo>
                    <a:pt x="34920" y="57435"/>
                    <a:pt x="54261" y="42031"/>
                    <a:pt x="48458" y="25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21"/>
            <p:cNvSpPr/>
            <p:nvPr/>
          </p:nvSpPr>
          <p:spPr>
            <a:xfrm>
              <a:off x="8138616" y="2123653"/>
              <a:ext cx="41013" cy="47332"/>
            </a:xfrm>
            <a:custGeom>
              <a:avLst/>
              <a:gdLst/>
              <a:ahLst/>
              <a:cxnLst/>
              <a:rect l="l" t="t" r="r" b="b"/>
              <a:pathLst>
                <a:path w="41013" h="47332" extrusionOk="0">
                  <a:moveTo>
                    <a:pt x="40543" y="27564"/>
                  </a:moveTo>
                  <a:cubicBezTo>
                    <a:pt x="38661" y="17619"/>
                    <a:pt x="20075" y="-1565"/>
                    <a:pt x="9740" y="102"/>
                  </a:cubicBezTo>
                  <a:cubicBezTo>
                    <a:pt x="2864" y="-136"/>
                    <a:pt x="-1445" y="6717"/>
                    <a:pt x="447" y="12032"/>
                  </a:cubicBezTo>
                  <a:cubicBezTo>
                    <a:pt x="1012" y="17922"/>
                    <a:pt x="3827" y="17833"/>
                    <a:pt x="12132" y="35315"/>
                  </a:cubicBezTo>
                  <a:cubicBezTo>
                    <a:pt x="21614" y="55255"/>
                    <a:pt x="44579" y="48798"/>
                    <a:pt x="40543" y="27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21"/>
            <p:cNvSpPr/>
            <p:nvPr/>
          </p:nvSpPr>
          <p:spPr>
            <a:xfrm>
              <a:off x="8098962" y="2160390"/>
              <a:ext cx="35835" cy="45304"/>
            </a:xfrm>
            <a:custGeom>
              <a:avLst/>
              <a:gdLst/>
              <a:ahLst/>
              <a:cxnLst/>
              <a:rect l="l" t="t" r="r" b="b"/>
              <a:pathLst>
                <a:path w="35835" h="45304" extrusionOk="0">
                  <a:moveTo>
                    <a:pt x="35835" y="33232"/>
                  </a:moveTo>
                  <a:cubicBezTo>
                    <a:pt x="35860" y="26910"/>
                    <a:pt x="4561" y="-14080"/>
                    <a:pt x="207" y="5040"/>
                  </a:cubicBezTo>
                  <a:cubicBezTo>
                    <a:pt x="-533" y="8286"/>
                    <a:pt x="942" y="9700"/>
                    <a:pt x="1021" y="11367"/>
                  </a:cubicBezTo>
                  <a:cubicBezTo>
                    <a:pt x="4531" y="57563"/>
                    <a:pt x="35786" y="47767"/>
                    <a:pt x="35835" y="33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6" name="Google Shape;1106;p21"/>
            <p:cNvGrpSpPr/>
            <p:nvPr/>
          </p:nvGrpSpPr>
          <p:grpSpPr>
            <a:xfrm>
              <a:off x="8250841" y="628206"/>
              <a:ext cx="44100" cy="53717"/>
              <a:chOff x="8250841" y="628206"/>
              <a:chExt cx="44100" cy="53717"/>
            </a:xfrm>
          </p:grpSpPr>
          <p:sp>
            <p:nvSpPr>
              <p:cNvPr id="1107" name="Google Shape;1107;p21"/>
              <p:cNvSpPr/>
              <p:nvPr/>
            </p:nvSpPr>
            <p:spPr>
              <a:xfrm>
                <a:off x="8277149" y="640177"/>
                <a:ext cx="132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9" extrusionOk="0">
                    <a:moveTo>
                      <a:pt x="133" y="0"/>
                    </a:moveTo>
                    <a:cubicBezTo>
                      <a:pt x="-61" y="203"/>
                      <a:pt x="-26" y="169"/>
                      <a:pt x="133" y="0"/>
                    </a:cubicBez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21"/>
              <p:cNvSpPr/>
              <p:nvPr/>
            </p:nvSpPr>
            <p:spPr>
              <a:xfrm>
                <a:off x="8250841" y="628206"/>
                <a:ext cx="44100" cy="53717"/>
              </a:xfrm>
              <a:custGeom>
                <a:avLst/>
                <a:gdLst/>
                <a:ahLst/>
                <a:cxnLst/>
                <a:rect l="l" t="t" r="r" b="b"/>
                <a:pathLst>
                  <a:path w="44100" h="53717" extrusionOk="0">
                    <a:moveTo>
                      <a:pt x="29216" y="8725"/>
                    </a:moveTo>
                    <a:cubicBezTo>
                      <a:pt x="28556" y="9355"/>
                      <a:pt x="24803" y="13653"/>
                      <a:pt x="27225" y="11166"/>
                    </a:cubicBezTo>
                    <a:cubicBezTo>
                      <a:pt x="2344" y="36718"/>
                      <a:pt x="2543" y="31418"/>
                      <a:pt x="453" y="38683"/>
                    </a:cubicBezTo>
                    <a:cubicBezTo>
                      <a:pt x="-2575" y="49223"/>
                      <a:pt x="9885" y="62964"/>
                      <a:pt x="28541" y="45035"/>
                    </a:cubicBezTo>
                    <a:cubicBezTo>
                      <a:pt x="51729" y="22764"/>
                      <a:pt x="46492" y="-17874"/>
                      <a:pt x="29216" y="87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9" name="Google Shape;1109;p21"/>
            <p:cNvSpPr/>
            <p:nvPr/>
          </p:nvSpPr>
          <p:spPr>
            <a:xfrm>
              <a:off x="8287393" y="672761"/>
              <a:ext cx="28446" cy="32017"/>
            </a:xfrm>
            <a:custGeom>
              <a:avLst/>
              <a:gdLst/>
              <a:ahLst/>
              <a:cxnLst/>
              <a:rect l="l" t="t" r="r" b="b"/>
              <a:pathLst>
                <a:path w="28446" h="32017" extrusionOk="0">
                  <a:moveTo>
                    <a:pt x="2012" y="16628"/>
                  </a:moveTo>
                  <a:cubicBezTo>
                    <a:pt x="-4586" y="28757"/>
                    <a:pt x="6281" y="37371"/>
                    <a:pt x="16696" y="28136"/>
                  </a:cubicBezTo>
                  <a:cubicBezTo>
                    <a:pt x="42878" y="4862"/>
                    <a:pt x="19610" y="-15528"/>
                    <a:pt x="2012" y="166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21"/>
            <p:cNvSpPr/>
            <p:nvPr/>
          </p:nvSpPr>
          <p:spPr>
            <a:xfrm>
              <a:off x="6822290" y="892130"/>
              <a:ext cx="59276" cy="55901"/>
            </a:xfrm>
            <a:custGeom>
              <a:avLst/>
              <a:gdLst/>
              <a:ahLst/>
              <a:cxnLst/>
              <a:rect l="l" t="t" r="r" b="b"/>
              <a:pathLst>
                <a:path w="59276" h="55901" extrusionOk="0">
                  <a:moveTo>
                    <a:pt x="59033" y="34543"/>
                  </a:moveTo>
                  <a:cubicBezTo>
                    <a:pt x="56600" y="25874"/>
                    <a:pt x="33685" y="9493"/>
                    <a:pt x="27535" y="5354"/>
                  </a:cubicBezTo>
                  <a:cubicBezTo>
                    <a:pt x="7191" y="-8332"/>
                    <a:pt x="-2345" y="7518"/>
                    <a:pt x="489" y="16266"/>
                  </a:cubicBezTo>
                  <a:cubicBezTo>
                    <a:pt x="1810" y="20350"/>
                    <a:pt x="20967" y="44488"/>
                    <a:pt x="34361" y="53499"/>
                  </a:cubicBezTo>
                  <a:cubicBezTo>
                    <a:pt x="43991" y="59975"/>
                    <a:pt x="61545" y="53256"/>
                    <a:pt x="59033" y="34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1" name="Google Shape;1111;p21"/>
            <p:cNvGrpSpPr/>
            <p:nvPr/>
          </p:nvGrpSpPr>
          <p:grpSpPr>
            <a:xfrm>
              <a:off x="6777337" y="953912"/>
              <a:ext cx="57321" cy="47290"/>
              <a:chOff x="6777337" y="953912"/>
              <a:chExt cx="57321" cy="47290"/>
            </a:xfrm>
          </p:grpSpPr>
          <p:sp>
            <p:nvSpPr>
              <p:cNvPr id="1112" name="Google Shape;1112;p21"/>
              <p:cNvSpPr/>
              <p:nvPr/>
            </p:nvSpPr>
            <p:spPr>
              <a:xfrm>
                <a:off x="6778079" y="963763"/>
                <a:ext cx="270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270" h="644" extrusionOk="0">
                    <a:moveTo>
                      <a:pt x="271" y="644"/>
                    </a:moveTo>
                    <a:cubicBezTo>
                      <a:pt x="166" y="476"/>
                      <a:pt x="151" y="282"/>
                      <a:pt x="62" y="109"/>
                    </a:cubicBezTo>
                    <a:cubicBezTo>
                      <a:pt x="-97" y="-239"/>
                      <a:pt x="77" y="332"/>
                      <a:pt x="271" y="6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3" name="Google Shape;1113;p21"/>
              <p:cNvSpPr/>
              <p:nvPr/>
            </p:nvSpPr>
            <p:spPr>
              <a:xfrm>
                <a:off x="6777337" y="953912"/>
                <a:ext cx="57321" cy="47290"/>
              </a:xfrm>
              <a:custGeom>
                <a:avLst/>
                <a:gdLst/>
                <a:ahLst/>
                <a:cxnLst/>
                <a:rect l="l" t="t" r="r" b="b"/>
                <a:pathLst>
                  <a:path w="57321" h="47290" extrusionOk="0">
                    <a:moveTo>
                      <a:pt x="53068" y="22320"/>
                    </a:moveTo>
                    <a:cubicBezTo>
                      <a:pt x="50466" y="19070"/>
                      <a:pt x="46977" y="17492"/>
                      <a:pt x="43621" y="17516"/>
                    </a:cubicBezTo>
                    <a:cubicBezTo>
                      <a:pt x="33136" y="11760"/>
                      <a:pt x="27427" y="7200"/>
                      <a:pt x="20070" y="4078"/>
                    </a:cubicBezTo>
                    <a:cubicBezTo>
                      <a:pt x="-184" y="-6149"/>
                      <a:pt x="-1430" y="5552"/>
                      <a:pt x="804" y="9954"/>
                    </a:cubicBezTo>
                    <a:cubicBezTo>
                      <a:pt x="30257" y="73547"/>
                      <a:pt x="70577" y="40572"/>
                      <a:pt x="53068" y="22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14" name="Google Shape;1114;p21"/>
          <p:cNvGrpSpPr/>
          <p:nvPr/>
        </p:nvGrpSpPr>
        <p:grpSpPr>
          <a:xfrm rot="761125">
            <a:off x="7946731" y="3777861"/>
            <a:ext cx="1118055" cy="1246970"/>
            <a:chOff x="5935816" y="7578810"/>
            <a:chExt cx="2236088" cy="2494025"/>
          </a:xfrm>
        </p:grpSpPr>
        <p:sp>
          <p:nvSpPr>
            <p:cNvPr id="1115" name="Google Shape;1115;p21"/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21"/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p21"/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18" name="Google Shape;1118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119" name="Google Shape;1119;p21"/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120" name="Google Shape;1120;p21"/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21"/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21"/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3" name="Google Shape;1123;p21"/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21"/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21"/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21"/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21"/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21"/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21"/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21"/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21"/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21"/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21"/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21"/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21"/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21"/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21"/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21"/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21"/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21"/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21"/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21"/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Hình Bầu dục 130">
            <a:extLst>
              <a:ext uri="{FF2B5EF4-FFF2-40B4-BE49-F238E27FC236}">
                <a16:creationId xmlns:a16="http://schemas.microsoft.com/office/drawing/2014/main" id="{E9F8F5E3-FAA5-2910-A5A3-BDBFE76E804E}"/>
              </a:ext>
            </a:extLst>
          </p:cNvPr>
          <p:cNvSpPr/>
          <p:nvPr/>
        </p:nvSpPr>
        <p:spPr>
          <a:xfrm>
            <a:off x="165337" y="12267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132" name="Hộp Văn bản 131">
            <a:extLst>
              <a:ext uri="{FF2B5EF4-FFF2-40B4-BE49-F238E27FC236}">
                <a16:creationId xmlns:a16="http://schemas.microsoft.com/office/drawing/2014/main" id="{1F216F32-8EF8-5EAD-420E-44E629AA5663}"/>
              </a:ext>
            </a:extLst>
          </p:cNvPr>
          <p:cNvSpPr txBox="1"/>
          <p:nvPr/>
        </p:nvSpPr>
        <p:spPr>
          <a:xfrm>
            <a:off x="2155865" y="203007"/>
            <a:ext cx="15406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id="{A3CEEF98-B357-FBCF-5C28-C64DC00DC734}"/>
                  </a:ext>
                </a:extLst>
              </p:cNvPr>
              <p:cNvSpPr txBox="1"/>
              <p:nvPr/>
            </p:nvSpPr>
            <p:spPr>
              <a:xfrm>
                <a:off x="634972" y="1126831"/>
                <a:ext cx="240867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id="{A3CEEF98-B357-FBCF-5C28-C64DC00DC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72" y="1126831"/>
                <a:ext cx="2408673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Hộp Văn bản 134">
            <a:extLst>
              <a:ext uri="{FF2B5EF4-FFF2-40B4-BE49-F238E27FC236}">
                <a16:creationId xmlns:a16="http://schemas.microsoft.com/office/drawing/2014/main" id="{1A7E96CA-1D03-C88E-DFDA-B432FE870B42}"/>
              </a:ext>
            </a:extLst>
          </p:cNvPr>
          <p:cNvSpPr txBox="1"/>
          <p:nvPr/>
        </p:nvSpPr>
        <p:spPr>
          <a:xfrm>
            <a:off x="148700" y="140507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36" name="Hộp Văn bản 135">
            <a:extLst>
              <a:ext uri="{FF2B5EF4-FFF2-40B4-BE49-F238E27FC236}">
                <a16:creationId xmlns:a16="http://schemas.microsoft.com/office/drawing/2014/main" id="{31AAB981-7115-F4F3-FC9F-9CBCA592BCD6}"/>
              </a:ext>
            </a:extLst>
          </p:cNvPr>
          <p:cNvSpPr txBox="1"/>
          <p:nvPr/>
        </p:nvSpPr>
        <p:spPr>
          <a:xfrm>
            <a:off x="128211" y="345801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id="{4B1EE66B-156C-0688-9944-3AD4848698A2}"/>
                  </a:ext>
                </a:extLst>
              </p:cNvPr>
              <p:cNvSpPr txBox="1"/>
              <p:nvPr/>
            </p:nvSpPr>
            <p:spPr>
              <a:xfrm>
                <a:off x="734061" y="3230648"/>
                <a:ext cx="1606594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id="{4B1EE66B-156C-0688-9944-3AD484869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61" y="3230648"/>
                <a:ext cx="1606594" cy="9028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id="{0D42AA25-AA2C-197A-4BC5-2D386F7B7C95}"/>
                  </a:ext>
                </a:extLst>
              </p:cNvPr>
              <p:cNvSpPr txBox="1"/>
              <p:nvPr/>
            </p:nvSpPr>
            <p:spPr>
              <a:xfrm>
                <a:off x="112795" y="2091157"/>
                <a:ext cx="554517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5.5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id="{0D42AA25-AA2C-197A-4BC5-2D386F7B7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95" y="2091157"/>
                <a:ext cx="5545171" cy="9028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Hộp Văn bản 138">
                <a:extLst>
                  <a:ext uri="{FF2B5EF4-FFF2-40B4-BE49-F238E27FC236}">
                    <a16:creationId xmlns:a16="http://schemas.microsoft.com/office/drawing/2014/main" id="{A1D64CC2-7A12-A8C7-97F5-53D1C9495EF4}"/>
                  </a:ext>
                </a:extLst>
              </p:cNvPr>
              <p:cNvSpPr txBox="1"/>
              <p:nvPr/>
            </p:nvSpPr>
            <p:spPr>
              <a:xfrm>
                <a:off x="5584266" y="2025500"/>
                <a:ext cx="272068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9" name="Hộp Văn bản 138">
                <a:extLst>
                  <a:ext uri="{FF2B5EF4-FFF2-40B4-BE49-F238E27FC236}">
                    <a16:creationId xmlns:a16="http://schemas.microsoft.com/office/drawing/2014/main" id="{A1D64CC2-7A12-A8C7-97F5-53D1C9495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266" y="2025500"/>
                <a:ext cx="2720681" cy="9028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id="{0B07892C-5F51-1008-726C-9A12A3E63FAC}"/>
                  </a:ext>
                </a:extLst>
              </p:cNvPr>
              <p:cNvSpPr txBox="1"/>
              <p:nvPr/>
            </p:nvSpPr>
            <p:spPr>
              <a:xfrm>
                <a:off x="177025" y="4167564"/>
                <a:ext cx="385227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2.2.2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3.3.3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id="{0B07892C-5F51-1008-726C-9A12A3E63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25" y="4167564"/>
                <a:ext cx="3852273" cy="90281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04322B87-CAB0-A871-A582-E47D01CAADFC}"/>
                  </a:ext>
                </a:extLst>
              </p:cNvPr>
              <p:cNvSpPr txBox="1"/>
              <p:nvPr/>
            </p:nvSpPr>
            <p:spPr>
              <a:xfrm>
                <a:off x="4004728" y="4167563"/>
                <a:ext cx="2083712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04322B87-CAB0-A871-A582-E47D01CAA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728" y="4167563"/>
                <a:ext cx="2083712" cy="90281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/>
      <p:bldP spid="133" grpId="0"/>
      <p:bldP spid="135" grpId="0"/>
      <p:bldP spid="136" grpId="0"/>
      <p:bldP spid="137" grpId="0"/>
      <p:bldP spid="138" grpId="0"/>
      <p:bldP spid="139" grpId="0"/>
      <p:bldP spid="140" grpId="0"/>
      <p:bldP spid="1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Google Shape;1266;p23"/>
          <p:cNvGrpSpPr/>
          <p:nvPr/>
        </p:nvGrpSpPr>
        <p:grpSpPr>
          <a:xfrm rot="841007">
            <a:off x="280132" y="3455822"/>
            <a:ext cx="1172339" cy="1353210"/>
            <a:chOff x="6699479" y="7073292"/>
            <a:chExt cx="2344737" cy="2706620"/>
          </a:xfrm>
        </p:grpSpPr>
        <p:sp>
          <p:nvSpPr>
            <p:cNvPr id="1267" name="Google Shape;1267;p23"/>
            <p:cNvSpPr/>
            <p:nvPr/>
          </p:nvSpPr>
          <p:spPr>
            <a:xfrm>
              <a:off x="6699479" y="7073292"/>
              <a:ext cx="2344737" cy="2706620"/>
            </a:xfrm>
            <a:custGeom>
              <a:avLst/>
              <a:gdLst/>
              <a:ahLst/>
              <a:cxnLst/>
              <a:rect l="l" t="t" r="r" b="b"/>
              <a:pathLst>
                <a:path w="2344737" h="2706620" extrusionOk="0">
                  <a:moveTo>
                    <a:pt x="2312018" y="425944"/>
                  </a:moveTo>
                  <a:cubicBezTo>
                    <a:pt x="2308480" y="415745"/>
                    <a:pt x="2304644" y="405606"/>
                    <a:pt x="2300446" y="395706"/>
                  </a:cubicBezTo>
                  <a:cubicBezTo>
                    <a:pt x="2238504" y="250327"/>
                    <a:pt x="2092497" y="183906"/>
                    <a:pt x="1948946" y="262566"/>
                  </a:cubicBezTo>
                  <a:cubicBezTo>
                    <a:pt x="1946728" y="263827"/>
                    <a:pt x="1944510" y="265089"/>
                    <a:pt x="1942292" y="266345"/>
                  </a:cubicBezTo>
                  <a:cubicBezTo>
                    <a:pt x="1941632" y="266702"/>
                    <a:pt x="1941032" y="267124"/>
                    <a:pt x="1940372" y="267487"/>
                  </a:cubicBezTo>
                  <a:lnTo>
                    <a:pt x="1940372" y="267546"/>
                  </a:lnTo>
                  <a:cubicBezTo>
                    <a:pt x="1938814" y="268445"/>
                    <a:pt x="1937315" y="269349"/>
                    <a:pt x="1935816" y="270248"/>
                  </a:cubicBezTo>
                  <a:cubicBezTo>
                    <a:pt x="1934556" y="271027"/>
                    <a:pt x="1933295" y="271807"/>
                    <a:pt x="1932040" y="272646"/>
                  </a:cubicBezTo>
                  <a:cubicBezTo>
                    <a:pt x="1931683" y="272884"/>
                    <a:pt x="1931261" y="273127"/>
                    <a:pt x="1930899" y="273366"/>
                  </a:cubicBezTo>
                  <a:cubicBezTo>
                    <a:pt x="1930899" y="272646"/>
                    <a:pt x="1930959" y="271985"/>
                    <a:pt x="1930959" y="271325"/>
                  </a:cubicBezTo>
                  <a:cubicBezTo>
                    <a:pt x="1931737" y="255063"/>
                    <a:pt x="1932278" y="238867"/>
                    <a:pt x="1932517" y="222665"/>
                  </a:cubicBezTo>
                  <a:cubicBezTo>
                    <a:pt x="1932814" y="218887"/>
                    <a:pt x="1932755" y="214805"/>
                    <a:pt x="1932636" y="211086"/>
                  </a:cubicBezTo>
                  <a:cubicBezTo>
                    <a:pt x="1932636" y="207784"/>
                    <a:pt x="1932576" y="204487"/>
                    <a:pt x="1932576" y="201185"/>
                  </a:cubicBezTo>
                  <a:lnTo>
                    <a:pt x="1932576" y="200406"/>
                  </a:lnTo>
                  <a:cubicBezTo>
                    <a:pt x="1932576" y="197764"/>
                    <a:pt x="1932517" y="195003"/>
                    <a:pt x="1932397" y="192307"/>
                  </a:cubicBezTo>
                  <a:cubicBezTo>
                    <a:pt x="1930899" y="138186"/>
                    <a:pt x="1890125" y="90966"/>
                    <a:pt x="1839153" y="76025"/>
                  </a:cubicBezTo>
                  <a:cubicBezTo>
                    <a:pt x="1765579" y="54605"/>
                    <a:pt x="1688045" y="41824"/>
                    <a:pt x="1612496" y="30066"/>
                  </a:cubicBezTo>
                  <a:cubicBezTo>
                    <a:pt x="1460073" y="6307"/>
                    <a:pt x="1305546" y="-3355"/>
                    <a:pt x="1151382" y="1024"/>
                  </a:cubicBezTo>
                  <a:cubicBezTo>
                    <a:pt x="960462" y="6427"/>
                    <a:pt x="754487" y="24485"/>
                    <a:pt x="573100" y="87306"/>
                  </a:cubicBezTo>
                  <a:cubicBezTo>
                    <a:pt x="494489" y="114605"/>
                    <a:pt x="405562" y="161165"/>
                    <a:pt x="390274" y="251588"/>
                  </a:cubicBezTo>
                  <a:cubicBezTo>
                    <a:pt x="388656" y="260888"/>
                    <a:pt x="387937" y="270188"/>
                    <a:pt x="387753" y="279548"/>
                  </a:cubicBezTo>
                  <a:cubicBezTo>
                    <a:pt x="381158" y="274508"/>
                    <a:pt x="374201" y="269766"/>
                    <a:pt x="366887" y="265690"/>
                  </a:cubicBezTo>
                  <a:cubicBezTo>
                    <a:pt x="335407" y="243008"/>
                    <a:pt x="277484" y="229329"/>
                    <a:pt x="256315" y="229210"/>
                  </a:cubicBezTo>
                  <a:cubicBezTo>
                    <a:pt x="-30846" y="227402"/>
                    <a:pt x="-5063" y="588786"/>
                    <a:pt x="5968" y="778564"/>
                  </a:cubicBezTo>
                  <a:cubicBezTo>
                    <a:pt x="8489" y="822125"/>
                    <a:pt x="10707" y="865626"/>
                    <a:pt x="17123" y="908705"/>
                  </a:cubicBezTo>
                  <a:cubicBezTo>
                    <a:pt x="24497" y="952146"/>
                    <a:pt x="37573" y="994505"/>
                    <a:pt x="49745" y="1036804"/>
                  </a:cubicBezTo>
                  <a:cubicBezTo>
                    <a:pt x="94116" y="1187645"/>
                    <a:pt x="207745" y="1300209"/>
                    <a:pt x="368207" y="1313769"/>
                  </a:cubicBezTo>
                  <a:cubicBezTo>
                    <a:pt x="374921" y="1313888"/>
                    <a:pt x="381818" y="1313947"/>
                    <a:pt x="388656" y="1313888"/>
                  </a:cubicBezTo>
                  <a:cubicBezTo>
                    <a:pt x="395429" y="1313828"/>
                    <a:pt x="402267" y="1313650"/>
                    <a:pt x="409106" y="1313227"/>
                  </a:cubicBezTo>
                  <a:cubicBezTo>
                    <a:pt x="412103" y="1313049"/>
                    <a:pt x="415159" y="1312746"/>
                    <a:pt x="418102" y="1312448"/>
                  </a:cubicBezTo>
                  <a:cubicBezTo>
                    <a:pt x="422901" y="1311966"/>
                    <a:pt x="427575" y="1311371"/>
                    <a:pt x="432195" y="1310526"/>
                  </a:cubicBezTo>
                  <a:cubicBezTo>
                    <a:pt x="434591" y="1310169"/>
                    <a:pt x="436874" y="1309687"/>
                    <a:pt x="439211" y="1309146"/>
                  </a:cubicBezTo>
                  <a:cubicBezTo>
                    <a:pt x="440650" y="1308848"/>
                    <a:pt x="442149" y="1308485"/>
                    <a:pt x="443647" y="1308063"/>
                  </a:cubicBezTo>
                  <a:cubicBezTo>
                    <a:pt x="445325" y="1307706"/>
                    <a:pt x="446947" y="1307224"/>
                    <a:pt x="448506" y="1306742"/>
                  </a:cubicBezTo>
                  <a:cubicBezTo>
                    <a:pt x="452644" y="1305541"/>
                    <a:pt x="456783" y="1304160"/>
                    <a:pt x="460856" y="1302542"/>
                  </a:cubicBezTo>
                  <a:cubicBezTo>
                    <a:pt x="460916" y="1302482"/>
                    <a:pt x="461094" y="1302482"/>
                    <a:pt x="461154" y="1302423"/>
                  </a:cubicBezTo>
                  <a:cubicBezTo>
                    <a:pt x="462593" y="1301881"/>
                    <a:pt x="464091" y="1301221"/>
                    <a:pt x="465471" y="1300620"/>
                  </a:cubicBezTo>
                  <a:cubicBezTo>
                    <a:pt x="468587" y="1299001"/>
                    <a:pt x="472065" y="1297621"/>
                    <a:pt x="475544" y="1296241"/>
                  </a:cubicBezTo>
                  <a:cubicBezTo>
                    <a:pt x="475782" y="1296181"/>
                    <a:pt x="475966" y="1296121"/>
                    <a:pt x="476204" y="1296062"/>
                  </a:cubicBezTo>
                  <a:cubicBezTo>
                    <a:pt x="476383" y="1295943"/>
                    <a:pt x="476685" y="1295824"/>
                    <a:pt x="476923" y="1295764"/>
                  </a:cubicBezTo>
                  <a:cubicBezTo>
                    <a:pt x="467748" y="1298644"/>
                    <a:pt x="540062" y="1439227"/>
                    <a:pt x="547917" y="1451347"/>
                  </a:cubicBezTo>
                  <a:cubicBezTo>
                    <a:pt x="578916" y="1499650"/>
                    <a:pt x="616936" y="1543270"/>
                    <a:pt x="659988" y="1581190"/>
                  </a:cubicBezTo>
                  <a:cubicBezTo>
                    <a:pt x="745133" y="1656071"/>
                    <a:pt x="847131" y="1705808"/>
                    <a:pt x="956145" y="1734553"/>
                  </a:cubicBezTo>
                  <a:cubicBezTo>
                    <a:pt x="1041832" y="1757115"/>
                    <a:pt x="1130040" y="1765571"/>
                    <a:pt x="1216743" y="1759692"/>
                  </a:cubicBezTo>
                  <a:cubicBezTo>
                    <a:pt x="1173270" y="1769593"/>
                    <a:pt x="1127757" y="1770551"/>
                    <a:pt x="1083385" y="1770313"/>
                  </a:cubicBezTo>
                  <a:cubicBezTo>
                    <a:pt x="1077629" y="1770075"/>
                    <a:pt x="1071873" y="1769712"/>
                    <a:pt x="1066236" y="1769230"/>
                  </a:cubicBezTo>
                  <a:cubicBezTo>
                    <a:pt x="1067615" y="1792210"/>
                    <a:pt x="1068816" y="1815129"/>
                    <a:pt x="1069893" y="1838109"/>
                  </a:cubicBezTo>
                  <a:cubicBezTo>
                    <a:pt x="1074269" y="1918268"/>
                    <a:pt x="1070493" y="1993989"/>
                    <a:pt x="1070374" y="2075529"/>
                  </a:cubicBezTo>
                  <a:cubicBezTo>
                    <a:pt x="1070255" y="2128271"/>
                    <a:pt x="1070136" y="2180049"/>
                    <a:pt x="1050287" y="2230333"/>
                  </a:cubicBezTo>
                  <a:cubicBezTo>
                    <a:pt x="1026181" y="2291291"/>
                    <a:pt x="984330" y="2335815"/>
                    <a:pt x="929161" y="2369112"/>
                  </a:cubicBezTo>
                  <a:cubicBezTo>
                    <a:pt x="856247" y="2413095"/>
                    <a:pt x="770197" y="2429351"/>
                    <a:pt x="698003" y="2473215"/>
                  </a:cubicBezTo>
                  <a:cubicBezTo>
                    <a:pt x="674140" y="2487733"/>
                    <a:pt x="647935" y="2506875"/>
                    <a:pt x="639598" y="2534953"/>
                  </a:cubicBezTo>
                  <a:cubicBezTo>
                    <a:pt x="635102" y="2550132"/>
                    <a:pt x="637320" y="2566816"/>
                    <a:pt x="647935" y="2578931"/>
                  </a:cubicBezTo>
                  <a:cubicBezTo>
                    <a:pt x="655849" y="2587993"/>
                    <a:pt x="666582" y="2593990"/>
                    <a:pt x="677316" y="2599393"/>
                  </a:cubicBezTo>
                  <a:cubicBezTo>
                    <a:pt x="742915" y="2632333"/>
                    <a:pt x="817209" y="2650272"/>
                    <a:pt x="888387" y="2666712"/>
                  </a:cubicBezTo>
                  <a:cubicBezTo>
                    <a:pt x="962799" y="2683813"/>
                    <a:pt x="1038472" y="2695451"/>
                    <a:pt x="1114627" y="2701633"/>
                  </a:cubicBezTo>
                  <a:cubicBezTo>
                    <a:pt x="1286422" y="2715432"/>
                    <a:pt x="1461031" y="2700432"/>
                    <a:pt x="1628266" y="2658733"/>
                  </a:cubicBezTo>
                  <a:cubicBezTo>
                    <a:pt x="1646194" y="2654235"/>
                    <a:pt x="1664301" y="2649314"/>
                    <a:pt x="1680374" y="2640133"/>
                  </a:cubicBezTo>
                  <a:cubicBezTo>
                    <a:pt x="1707715" y="2624532"/>
                    <a:pt x="1727147" y="2591295"/>
                    <a:pt x="1713893" y="2559611"/>
                  </a:cubicBezTo>
                  <a:cubicBezTo>
                    <a:pt x="1700639" y="2528290"/>
                    <a:pt x="1654412" y="2506869"/>
                    <a:pt x="1626167" y="2491328"/>
                  </a:cubicBezTo>
                  <a:cubicBezTo>
                    <a:pt x="1563748" y="2457186"/>
                    <a:pt x="1499225" y="2425687"/>
                    <a:pt x="1443941" y="2380865"/>
                  </a:cubicBezTo>
                  <a:cubicBezTo>
                    <a:pt x="1385298" y="2333282"/>
                    <a:pt x="1349020" y="2275506"/>
                    <a:pt x="1329534" y="2203201"/>
                  </a:cubicBezTo>
                  <a:cubicBezTo>
                    <a:pt x="1306450" y="2117520"/>
                    <a:pt x="1315203" y="2026198"/>
                    <a:pt x="1315441" y="1938482"/>
                  </a:cubicBezTo>
                  <a:cubicBezTo>
                    <a:pt x="1315619" y="1874881"/>
                    <a:pt x="1311784" y="1811340"/>
                    <a:pt x="1309387" y="1747740"/>
                  </a:cubicBezTo>
                  <a:cubicBezTo>
                    <a:pt x="1351362" y="1739701"/>
                    <a:pt x="1392678" y="1728181"/>
                    <a:pt x="1432732" y="1713057"/>
                  </a:cubicBezTo>
                  <a:cubicBezTo>
                    <a:pt x="1466132" y="1702977"/>
                    <a:pt x="1498630" y="1689899"/>
                    <a:pt x="1529633" y="1673816"/>
                  </a:cubicBezTo>
                  <a:cubicBezTo>
                    <a:pt x="1538928" y="1669015"/>
                    <a:pt x="1548103" y="1663975"/>
                    <a:pt x="1557094" y="1658637"/>
                  </a:cubicBezTo>
                  <a:cubicBezTo>
                    <a:pt x="1610819" y="1626959"/>
                    <a:pt x="1659151" y="1586278"/>
                    <a:pt x="1699985" y="1539118"/>
                  </a:cubicBezTo>
                  <a:cubicBezTo>
                    <a:pt x="1719833" y="1516376"/>
                    <a:pt x="1737881" y="1492076"/>
                    <a:pt x="1753953" y="1466515"/>
                  </a:cubicBezTo>
                  <a:cubicBezTo>
                    <a:pt x="1767684" y="1444672"/>
                    <a:pt x="1780218" y="1422056"/>
                    <a:pt x="1791249" y="1398714"/>
                  </a:cubicBezTo>
                  <a:cubicBezTo>
                    <a:pt x="1800483" y="1379215"/>
                    <a:pt x="1809058" y="1359175"/>
                    <a:pt x="1814636" y="1338291"/>
                  </a:cubicBezTo>
                  <a:cubicBezTo>
                    <a:pt x="1816075" y="1334453"/>
                    <a:pt x="1817454" y="1330669"/>
                    <a:pt x="1818655" y="1326771"/>
                  </a:cubicBezTo>
                  <a:cubicBezTo>
                    <a:pt x="1819137" y="1327010"/>
                    <a:pt x="1819672" y="1327253"/>
                    <a:pt x="1820154" y="1327491"/>
                  </a:cubicBezTo>
                  <a:cubicBezTo>
                    <a:pt x="1842161" y="1338654"/>
                    <a:pt x="1865607" y="1346389"/>
                    <a:pt x="1889708" y="1351613"/>
                  </a:cubicBezTo>
                  <a:cubicBezTo>
                    <a:pt x="1917888" y="1357854"/>
                    <a:pt x="1946972" y="1360675"/>
                    <a:pt x="1975693" y="1361633"/>
                  </a:cubicBezTo>
                  <a:cubicBezTo>
                    <a:pt x="2027319" y="1359711"/>
                    <a:pt x="2077571" y="1340153"/>
                    <a:pt x="2120985" y="1312735"/>
                  </a:cubicBezTo>
                  <a:cubicBezTo>
                    <a:pt x="2158340" y="1285376"/>
                    <a:pt x="2186282" y="1247456"/>
                    <a:pt x="2211947" y="1209293"/>
                  </a:cubicBezTo>
                  <a:cubicBezTo>
                    <a:pt x="2295594" y="1081312"/>
                    <a:pt x="2324499" y="926991"/>
                    <a:pt x="2338467" y="776930"/>
                  </a:cubicBezTo>
                  <a:cubicBezTo>
                    <a:pt x="2348892" y="664204"/>
                    <a:pt x="2350093" y="536467"/>
                    <a:pt x="2312018" y="425944"/>
                  </a:cubicBezTo>
                  <a:close/>
                  <a:moveTo>
                    <a:pt x="445676" y="1154830"/>
                  </a:moveTo>
                  <a:cubicBezTo>
                    <a:pt x="440759" y="1156270"/>
                    <a:pt x="435901" y="1157531"/>
                    <a:pt x="430923" y="1158430"/>
                  </a:cubicBezTo>
                  <a:cubicBezTo>
                    <a:pt x="430144" y="1158668"/>
                    <a:pt x="429306" y="1158787"/>
                    <a:pt x="428467" y="1158971"/>
                  </a:cubicBezTo>
                  <a:cubicBezTo>
                    <a:pt x="408559" y="1162690"/>
                    <a:pt x="388115" y="1163053"/>
                    <a:pt x="367725" y="1159269"/>
                  </a:cubicBezTo>
                  <a:cubicBezTo>
                    <a:pt x="321493" y="1153211"/>
                    <a:pt x="279583" y="1125788"/>
                    <a:pt x="250018" y="1090331"/>
                  </a:cubicBezTo>
                  <a:cubicBezTo>
                    <a:pt x="217997" y="1044848"/>
                    <a:pt x="206003" y="989168"/>
                    <a:pt x="186998" y="937687"/>
                  </a:cubicBezTo>
                  <a:cubicBezTo>
                    <a:pt x="152759" y="818644"/>
                    <a:pt x="141669" y="558125"/>
                    <a:pt x="205706" y="451446"/>
                  </a:cubicBezTo>
                  <a:cubicBezTo>
                    <a:pt x="221773" y="425468"/>
                    <a:pt x="247140" y="401887"/>
                    <a:pt x="277841" y="396128"/>
                  </a:cubicBezTo>
                  <a:cubicBezTo>
                    <a:pt x="298588" y="395830"/>
                    <a:pt x="318014" y="405190"/>
                    <a:pt x="336305" y="416709"/>
                  </a:cubicBezTo>
                  <a:cubicBezTo>
                    <a:pt x="340563" y="420249"/>
                    <a:pt x="344642" y="424028"/>
                    <a:pt x="348418" y="427990"/>
                  </a:cubicBezTo>
                  <a:cubicBezTo>
                    <a:pt x="356933" y="436749"/>
                    <a:pt x="364366" y="446590"/>
                    <a:pt x="370901" y="456908"/>
                  </a:cubicBezTo>
                  <a:cubicBezTo>
                    <a:pt x="383311" y="476591"/>
                    <a:pt x="391648" y="497648"/>
                    <a:pt x="397523" y="519491"/>
                  </a:cubicBezTo>
                  <a:cubicBezTo>
                    <a:pt x="398124" y="521829"/>
                    <a:pt x="398724" y="524173"/>
                    <a:pt x="399324" y="526512"/>
                  </a:cubicBezTo>
                  <a:cubicBezTo>
                    <a:pt x="407899" y="642491"/>
                    <a:pt x="407239" y="758654"/>
                    <a:pt x="414916" y="875235"/>
                  </a:cubicBezTo>
                  <a:cubicBezTo>
                    <a:pt x="419833" y="949034"/>
                    <a:pt x="434343" y="1021636"/>
                    <a:pt x="442560" y="1094954"/>
                  </a:cubicBezTo>
                  <a:cubicBezTo>
                    <a:pt x="444297" y="1113673"/>
                    <a:pt x="444481" y="1132516"/>
                    <a:pt x="445557" y="1151295"/>
                  </a:cubicBezTo>
                  <a:cubicBezTo>
                    <a:pt x="445617" y="1152437"/>
                    <a:pt x="445676" y="1153693"/>
                    <a:pt x="445736" y="1154835"/>
                  </a:cubicBezTo>
                  <a:lnTo>
                    <a:pt x="445676" y="1154835"/>
                  </a:lnTo>
                  <a:close/>
                  <a:moveTo>
                    <a:pt x="2081277" y="1148291"/>
                  </a:moveTo>
                  <a:cubicBezTo>
                    <a:pt x="2020232" y="1207869"/>
                    <a:pt x="1917758" y="1204150"/>
                    <a:pt x="1860674" y="1141389"/>
                  </a:cubicBezTo>
                  <a:cubicBezTo>
                    <a:pt x="1875064" y="1073290"/>
                    <a:pt x="1884001" y="1005548"/>
                    <a:pt x="1888437" y="942548"/>
                  </a:cubicBezTo>
                  <a:cubicBezTo>
                    <a:pt x="1898332" y="822006"/>
                    <a:pt x="1907144" y="701344"/>
                    <a:pt x="1913982" y="580563"/>
                  </a:cubicBezTo>
                  <a:cubicBezTo>
                    <a:pt x="1915719" y="564361"/>
                    <a:pt x="1916081" y="547862"/>
                    <a:pt x="1918121" y="531725"/>
                  </a:cubicBezTo>
                  <a:lnTo>
                    <a:pt x="1919197" y="523805"/>
                  </a:lnTo>
                  <a:cubicBezTo>
                    <a:pt x="1920339" y="515826"/>
                    <a:pt x="1921778" y="507906"/>
                    <a:pt x="1924234" y="500284"/>
                  </a:cubicBezTo>
                  <a:cubicBezTo>
                    <a:pt x="1927534" y="490086"/>
                    <a:pt x="1932809" y="480483"/>
                    <a:pt x="1938083" y="471183"/>
                  </a:cubicBezTo>
                  <a:cubicBezTo>
                    <a:pt x="1947918" y="454023"/>
                    <a:pt x="1959431" y="437821"/>
                    <a:pt x="1972322" y="422821"/>
                  </a:cubicBezTo>
                  <a:cubicBezTo>
                    <a:pt x="1975319" y="419399"/>
                    <a:pt x="1978381" y="416043"/>
                    <a:pt x="1981497" y="412682"/>
                  </a:cubicBezTo>
                  <a:cubicBezTo>
                    <a:pt x="1984013" y="410159"/>
                    <a:pt x="1986534" y="407642"/>
                    <a:pt x="1989174" y="405303"/>
                  </a:cubicBezTo>
                  <a:cubicBezTo>
                    <a:pt x="1990315" y="404286"/>
                    <a:pt x="1991511" y="403262"/>
                    <a:pt x="1992712" y="402245"/>
                  </a:cubicBezTo>
                  <a:cubicBezTo>
                    <a:pt x="2001465" y="394926"/>
                    <a:pt x="2011181" y="388744"/>
                    <a:pt x="2022152" y="384603"/>
                  </a:cubicBezTo>
                  <a:cubicBezTo>
                    <a:pt x="2045539" y="376564"/>
                    <a:pt x="2071739" y="385983"/>
                    <a:pt x="2093027" y="396301"/>
                  </a:cubicBezTo>
                  <a:cubicBezTo>
                    <a:pt x="2119292" y="413521"/>
                    <a:pt x="2132963" y="440582"/>
                    <a:pt x="2145973" y="468779"/>
                  </a:cubicBezTo>
                  <a:cubicBezTo>
                    <a:pt x="2211341" y="626403"/>
                    <a:pt x="2197789" y="1018870"/>
                    <a:pt x="2081277" y="11482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p23"/>
            <p:cNvSpPr/>
            <p:nvPr/>
          </p:nvSpPr>
          <p:spPr>
            <a:xfrm>
              <a:off x="7087655" y="8228132"/>
              <a:ext cx="87997" cy="159074"/>
            </a:xfrm>
            <a:custGeom>
              <a:avLst/>
              <a:gdLst/>
              <a:ahLst/>
              <a:cxnLst/>
              <a:rect l="l" t="t" r="r" b="b"/>
              <a:pathLst>
                <a:path w="87997" h="159074" extrusionOk="0">
                  <a:moveTo>
                    <a:pt x="87990" y="141211"/>
                  </a:moveTo>
                  <a:cubicBezTo>
                    <a:pt x="87758" y="141286"/>
                    <a:pt x="87606" y="141362"/>
                    <a:pt x="87379" y="141443"/>
                  </a:cubicBezTo>
                  <a:cubicBezTo>
                    <a:pt x="83857" y="142824"/>
                    <a:pt x="80411" y="144204"/>
                    <a:pt x="77268" y="145812"/>
                  </a:cubicBezTo>
                  <a:cubicBezTo>
                    <a:pt x="75888" y="146423"/>
                    <a:pt x="74433" y="147035"/>
                    <a:pt x="72978" y="147577"/>
                  </a:cubicBezTo>
                  <a:cubicBezTo>
                    <a:pt x="72902" y="147652"/>
                    <a:pt x="72751" y="147652"/>
                    <a:pt x="72670" y="147728"/>
                  </a:cubicBezTo>
                  <a:cubicBezTo>
                    <a:pt x="68612" y="149336"/>
                    <a:pt x="64474" y="150716"/>
                    <a:pt x="60340" y="151945"/>
                  </a:cubicBezTo>
                  <a:cubicBezTo>
                    <a:pt x="58734" y="152405"/>
                    <a:pt x="57122" y="152865"/>
                    <a:pt x="55439" y="153250"/>
                  </a:cubicBezTo>
                  <a:cubicBezTo>
                    <a:pt x="53984" y="153634"/>
                    <a:pt x="52453" y="154018"/>
                    <a:pt x="50998" y="154321"/>
                  </a:cubicBezTo>
                  <a:cubicBezTo>
                    <a:pt x="48698" y="154857"/>
                    <a:pt x="46405" y="155318"/>
                    <a:pt x="44030" y="155702"/>
                  </a:cubicBezTo>
                  <a:cubicBezTo>
                    <a:pt x="39356" y="156546"/>
                    <a:pt x="34687" y="157158"/>
                    <a:pt x="29937" y="157618"/>
                  </a:cubicBezTo>
                  <a:cubicBezTo>
                    <a:pt x="26951" y="157927"/>
                    <a:pt x="23889" y="158230"/>
                    <a:pt x="20903" y="158387"/>
                  </a:cubicBezTo>
                  <a:cubicBezTo>
                    <a:pt x="14086" y="158847"/>
                    <a:pt x="7270" y="158998"/>
                    <a:pt x="453" y="159074"/>
                  </a:cubicBezTo>
                  <a:cubicBezTo>
                    <a:pt x="-1310" y="153943"/>
                    <a:pt x="2520" y="147425"/>
                    <a:pt x="4283" y="142217"/>
                  </a:cubicBezTo>
                  <a:cubicBezTo>
                    <a:pt x="13475" y="108422"/>
                    <a:pt x="23121" y="74633"/>
                    <a:pt x="31701" y="40610"/>
                  </a:cubicBezTo>
                  <a:cubicBezTo>
                    <a:pt x="35379" y="28658"/>
                    <a:pt x="37446" y="16321"/>
                    <a:pt x="40275" y="4136"/>
                  </a:cubicBezTo>
                  <a:cubicBezTo>
                    <a:pt x="41119" y="3984"/>
                    <a:pt x="41958" y="3827"/>
                    <a:pt x="42726" y="3600"/>
                  </a:cubicBezTo>
                  <a:cubicBezTo>
                    <a:pt x="47703" y="2680"/>
                    <a:pt x="52604" y="1456"/>
                    <a:pt x="57506" y="0"/>
                  </a:cubicBezTo>
                  <a:lnTo>
                    <a:pt x="57581" y="0"/>
                  </a:lnTo>
                  <a:lnTo>
                    <a:pt x="57581" y="76"/>
                  </a:lnTo>
                  <a:cubicBezTo>
                    <a:pt x="57657" y="76"/>
                    <a:pt x="57657" y="76"/>
                    <a:pt x="57657" y="152"/>
                  </a:cubicBezTo>
                  <a:lnTo>
                    <a:pt x="57657" y="227"/>
                  </a:lnTo>
                  <a:cubicBezTo>
                    <a:pt x="59037" y="3676"/>
                    <a:pt x="59724" y="7811"/>
                    <a:pt x="60876" y="10956"/>
                  </a:cubicBezTo>
                  <a:cubicBezTo>
                    <a:pt x="61260" y="12413"/>
                    <a:pt x="61563" y="13793"/>
                    <a:pt x="61871" y="15249"/>
                  </a:cubicBezTo>
                  <a:cubicBezTo>
                    <a:pt x="63099" y="20305"/>
                    <a:pt x="64171" y="25367"/>
                    <a:pt x="65166" y="30498"/>
                  </a:cubicBezTo>
                  <a:cubicBezTo>
                    <a:pt x="67233" y="40919"/>
                    <a:pt x="69072" y="51339"/>
                    <a:pt x="71214" y="61684"/>
                  </a:cubicBezTo>
                  <a:cubicBezTo>
                    <a:pt x="73973" y="74173"/>
                    <a:pt x="76803" y="86666"/>
                    <a:pt x="79562" y="99079"/>
                  </a:cubicBezTo>
                  <a:cubicBezTo>
                    <a:pt x="80406" y="102987"/>
                    <a:pt x="81244" y="106820"/>
                    <a:pt x="82088" y="110653"/>
                  </a:cubicBezTo>
                  <a:cubicBezTo>
                    <a:pt x="83008" y="114870"/>
                    <a:pt x="83927" y="119081"/>
                    <a:pt x="84847" y="123298"/>
                  </a:cubicBezTo>
                  <a:cubicBezTo>
                    <a:pt x="85848" y="128105"/>
                    <a:pt x="88147" y="135386"/>
                    <a:pt x="87990" y="1412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23"/>
            <p:cNvSpPr/>
            <p:nvPr/>
          </p:nvSpPr>
          <p:spPr>
            <a:xfrm>
              <a:off x="7760835" y="8822775"/>
              <a:ext cx="227579" cy="75621"/>
            </a:xfrm>
            <a:custGeom>
              <a:avLst/>
              <a:gdLst/>
              <a:ahLst/>
              <a:cxnLst/>
              <a:rect l="l" t="t" r="r" b="b"/>
              <a:pathLst>
                <a:path w="227579" h="75621" extrusionOk="0">
                  <a:moveTo>
                    <a:pt x="220825" y="9165"/>
                  </a:moveTo>
                  <a:cubicBezTo>
                    <a:pt x="237639" y="24013"/>
                    <a:pt x="219689" y="43766"/>
                    <a:pt x="203687" y="49483"/>
                  </a:cubicBezTo>
                  <a:cubicBezTo>
                    <a:pt x="146640" y="74086"/>
                    <a:pt x="83193" y="75943"/>
                    <a:pt x="21986" y="75586"/>
                  </a:cubicBezTo>
                  <a:cubicBezTo>
                    <a:pt x="16273" y="75347"/>
                    <a:pt x="10560" y="74985"/>
                    <a:pt x="4847" y="74568"/>
                  </a:cubicBezTo>
                  <a:cubicBezTo>
                    <a:pt x="4517" y="68310"/>
                    <a:pt x="4128" y="62025"/>
                    <a:pt x="3738" y="55767"/>
                  </a:cubicBezTo>
                  <a:cubicBezTo>
                    <a:pt x="3078" y="44665"/>
                    <a:pt x="2424" y="33530"/>
                    <a:pt x="1737" y="22422"/>
                  </a:cubicBezTo>
                  <a:cubicBezTo>
                    <a:pt x="1856" y="19997"/>
                    <a:pt x="1769" y="17333"/>
                    <a:pt x="1526" y="14518"/>
                  </a:cubicBezTo>
                  <a:cubicBezTo>
                    <a:pt x="1169" y="9971"/>
                    <a:pt x="509" y="5002"/>
                    <a:pt x="0" y="0"/>
                  </a:cubicBezTo>
                  <a:cubicBezTo>
                    <a:pt x="59081" y="1467"/>
                    <a:pt x="117924" y="3021"/>
                    <a:pt x="177032" y="4163"/>
                  </a:cubicBezTo>
                  <a:cubicBezTo>
                    <a:pt x="192288" y="5754"/>
                    <a:pt x="207187" y="3984"/>
                    <a:pt x="220825" y="91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23"/>
            <p:cNvSpPr/>
            <p:nvPr/>
          </p:nvSpPr>
          <p:spPr>
            <a:xfrm>
              <a:off x="7377531" y="9595171"/>
              <a:ext cx="991087" cy="137332"/>
            </a:xfrm>
            <a:custGeom>
              <a:avLst/>
              <a:gdLst/>
              <a:ahLst/>
              <a:cxnLst/>
              <a:rect l="l" t="t" r="r" b="b"/>
              <a:pathLst>
                <a:path w="991087" h="137332" extrusionOk="0">
                  <a:moveTo>
                    <a:pt x="633862" y="137178"/>
                  </a:moveTo>
                  <a:cubicBezTo>
                    <a:pt x="567446" y="138099"/>
                    <a:pt x="501905" y="133395"/>
                    <a:pt x="436159" y="125719"/>
                  </a:cubicBezTo>
                  <a:cubicBezTo>
                    <a:pt x="324867" y="115271"/>
                    <a:pt x="213581" y="99432"/>
                    <a:pt x="105216" y="71840"/>
                  </a:cubicBezTo>
                  <a:cubicBezTo>
                    <a:pt x="66812" y="61214"/>
                    <a:pt x="8082" y="55389"/>
                    <a:pt x="11" y="7785"/>
                  </a:cubicBezTo>
                  <a:cubicBezTo>
                    <a:pt x="-227" y="3622"/>
                    <a:pt x="3511" y="60"/>
                    <a:pt x="7547" y="1"/>
                  </a:cubicBezTo>
                  <a:cubicBezTo>
                    <a:pt x="11712" y="-59"/>
                    <a:pt x="14774" y="3092"/>
                    <a:pt x="15261" y="6919"/>
                  </a:cubicBezTo>
                  <a:cubicBezTo>
                    <a:pt x="27282" y="36898"/>
                    <a:pt x="65254" y="42473"/>
                    <a:pt x="92887" y="50052"/>
                  </a:cubicBezTo>
                  <a:cubicBezTo>
                    <a:pt x="212018" y="81119"/>
                    <a:pt x="334227" y="98235"/>
                    <a:pt x="456614" y="109468"/>
                  </a:cubicBezTo>
                  <a:cubicBezTo>
                    <a:pt x="604395" y="125654"/>
                    <a:pt x="755205" y="122438"/>
                    <a:pt x="901558" y="95908"/>
                  </a:cubicBezTo>
                  <a:cubicBezTo>
                    <a:pt x="927001" y="89396"/>
                    <a:pt x="960169" y="85936"/>
                    <a:pt x="971643" y="59033"/>
                  </a:cubicBezTo>
                  <a:cubicBezTo>
                    <a:pt x="973223" y="53100"/>
                    <a:pt x="977172" y="46284"/>
                    <a:pt x="984362" y="48076"/>
                  </a:cubicBezTo>
                  <a:cubicBezTo>
                    <a:pt x="1002961" y="54642"/>
                    <a:pt x="978032" y="85373"/>
                    <a:pt x="969106" y="91572"/>
                  </a:cubicBezTo>
                  <a:cubicBezTo>
                    <a:pt x="925757" y="116023"/>
                    <a:pt x="873941" y="118876"/>
                    <a:pt x="825577" y="126233"/>
                  </a:cubicBezTo>
                  <a:cubicBezTo>
                    <a:pt x="761903" y="133070"/>
                    <a:pt x="697948" y="138310"/>
                    <a:pt x="633862" y="1371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23"/>
            <p:cNvSpPr/>
            <p:nvPr/>
          </p:nvSpPr>
          <p:spPr>
            <a:xfrm>
              <a:off x="8620765" y="7335847"/>
              <a:ext cx="71426" cy="249064"/>
            </a:xfrm>
            <a:custGeom>
              <a:avLst/>
              <a:gdLst/>
              <a:ahLst/>
              <a:cxnLst/>
              <a:rect l="l" t="t" r="r" b="b"/>
              <a:pathLst>
                <a:path w="71426" h="249064" extrusionOk="0">
                  <a:moveTo>
                    <a:pt x="57280" y="115086"/>
                  </a:moveTo>
                  <a:cubicBezTo>
                    <a:pt x="56441" y="113468"/>
                    <a:pt x="55662" y="111844"/>
                    <a:pt x="54883" y="110165"/>
                  </a:cubicBezTo>
                  <a:cubicBezTo>
                    <a:pt x="53087" y="105483"/>
                    <a:pt x="51226" y="100865"/>
                    <a:pt x="49787" y="96367"/>
                  </a:cubicBezTo>
                  <a:cubicBezTo>
                    <a:pt x="46070" y="84669"/>
                    <a:pt x="42830" y="72727"/>
                    <a:pt x="39714" y="60786"/>
                  </a:cubicBezTo>
                  <a:cubicBezTo>
                    <a:pt x="36657" y="48784"/>
                    <a:pt x="33839" y="36664"/>
                    <a:pt x="31496" y="24544"/>
                  </a:cubicBezTo>
                  <a:cubicBezTo>
                    <a:pt x="30295" y="18243"/>
                    <a:pt x="29219" y="11882"/>
                    <a:pt x="28321" y="5522"/>
                  </a:cubicBezTo>
                  <a:cubicBezTo>
                    <a:pt x="28083" y="3719"/>
                    <a:pt x="27899" y="1862"/>
                    <a:pt x="27661" y="0"/>
                  </a:cubicBezTo>
                  <a:cubicBezTo>
                    <a:pt x="25443" y="1261"/>
                    <a:pt x="23225" y="2523"/>
                    <a:pt x="21007" y="3778"/>
                  </a:cubicBezTo>
                  <a:cubicBezTo>
                    <a:pt x="20347" y="4136"/>
                    <a:pt x="19746" y="4558"/>
                    <a:pt x="19086" y="4921"/>
                  </a:cubicBezTo>
                  <a:lnTo>
                    <a:pt x="19086" y="4980"/>
                  </a:lnTo>
                  <a:cubicBezTo>
                    <a:pt x="17528" y="5879"/>
                    <a:pt x="16029" y="6783"/>
                    <a:pt x="14531" y="7681"/>
                  </a:cubicBezTo>
                  <a:cubicBezTo>
                    <a:pt x="13270" y="8461"/>
                    <a:pt x="12010" y="9240"/>
                    <a:pt x="10755" y="10080"/>
                  </a:cubicBezTo>
                  <a:cubicBezTo>
                    <a:pt x="10398" y="10318"/>
                    <a:pt x="9976" y="10561"/>
                    <a:pt x="9613" y="10799"/>
                  </a:cubicBezTo>
                  <a:cubicBezTo>
                    <a:pt x="9613" y="10080"/>
                    <a:pt x="9673" y="9419"/>
                    <a:pt x="9673" y="8759"/>
                  </a:cubicBezTo>
                  <a:cubicBezTo>
                    <a:pt x="9316" y="9776"/>
                    <a:pt x="9191" y="10859"/>
                    <a:pt x="9251" y="12001"/>
                  </a:cubicBezTo>
                  <a:cubicBezTo>
                    <a:pt x="9132" y="12873"/>
                    <a:pt x="9078" y="13744"/>
                    <a:pt x="8975" y="14616"/>
                  </a:cubicBezTo>
                  <a:cubicBezTo>
                    <a:pt x="8661" y="32404"/>
                    <a:pt x="8061" y="50186"/>
                    <a:pt x="7092" y="67958"/>
                  </a:cubicBezTo>
                  <a:cubicBezTo>
                    <a:pt x="7071" y="68397"/>
                    <a:pt x="7038" y="68835"/>
                    <a:pt x="7011" y="69274"/>
                  </a:cubicBezTo>
                  <a:cubicBezTo>
                    <a:pt x="6627" y="93536"/>
                    <a:pt x="6173" y="117782"/>
                    <a:pt x="3787" y="141909"/>
                  </a:cubicBezTo>
                  <a:cubicBezTo>
                    <a:pt x="2905" y="150830"/>
                    <a:pt x="2207" y="159762"/>
                    <a:pt x="1607" y="168694"/>
                  </a:cubicBezTo>
                  <a:cubicBezTo>
                    <a:pt x="1607" y="176186"/>
                    <a:pt x="1612" y="183672"/>
                    <a:pt x="1553" y="191159"/>
                  </a:cubicBezTo>
                  <a:cubicBezTo>
                    <a:pt x="1412" y="210468"/>
                    <a:pt x="720" y="229766"/>
                    <a:pt x="0" y="249064"/>
                  </a:cubicBezTo>
                  <a:cubicBezTo>
                    <a:pt x="795" y="245232"/>
                    <a:pt x="1747" y="241443"/>
                    <a:pt x="2948" y="237729"/>
                  </a:cubicBezTo>
                  <a:cubicBezTo>
                    <a:pt x="6248" y="227531"/>
                    <a:pt x="11523" y="217927"/>
                    <a:pt x="16798" y="208627"/>
                  </a:cubicBezTo>
                  <a:cubicBezTo>
                    <a:pt x="26633" y="191467"/>
                    <a:pt x="38145" y="175265"/>
                    <a:pt x="51037" y="160265"/>
                  </a:cubicBezTo>
                  <a:cubicBezTo>
                    <a:pt x="54034" y="156844"/>
                    <a:pt x="57096" y="153488"/>
                    <a:pt x="60212" y="150126"/>
                  </a:cubicBezTo>
                  <a:cubicBezTo>
                    <a:pt x="62727" y="147604"/>
                    <a:pt x="65248" y="145086"/>
                    <a:pt x="67888" y="142748"/>
                  </a:cubicBezTo>
                  <a:cubicBezTo>
                    <a:pt x="69030" y="141730"/>
                    <a:pt x="70225" y="140707"/>
                    <a:pt x="71426" y="139689"/>
                  </a:cubicBezTo>
                  <a:cubicBezTo>
                    <a:pt x="66271" y="131770"/>
                    <a:pt x="61597" y="123547"/>
                    <a:pt x="57280" y="1150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23"/>
            <p:cNvSpPr/>
            <p:nvPr/>
          </p:nvSpPr>
          <p:spPr>
            <a:xfrm>
              <a:off x="7200769" y="7124432"/>
              <a:ext cx="1353032" cy="263635"/>
            </a:xfrm>
            <a:custGeom>
              <a:avLst/>
              <a:gdLst/>
              <a:ahLst/>
              <a:cxnLst/>
              <a:rect l="l" t="t" r="r" b="b"/>
              <a:pathLst>
                <a:path w="1353032" h="263635" extrusionOk="0">
                  <a:moveTo>
                    <a:pt x="627333" y="263621"/>
                  </a:moveTo>
                  <a:cubicBezTo>
                    <a:pt x="110296" y="251349"/>
                    <a:pt x="0" y="229533"/>
                    <a:pt x="0" y="151176"/>
                  </a:cubicBezTo>
                  <a:cubicBezTo>
                    <a:pt x="0" y="44329"/>
                    <a:pt x="394920" y="15828"/>
                    <a:pt x="501169" y="7784"/>
                  </a:cubicBezTo>
                  <a:cubicBezTo>
                    <a:pt x="590995" y="985"/>
                    <a:pt x="684780" y="0"/>
                    <a:pt x="777397" y="0"/>
                  </a:cubicBezTo>
                  <a:cubicBezTo>
                    <a:pt x="897317" y="0"/>
                    <a:pt x="1353033" y="21566"/>
                    <a:pt x="1353033" y="140393"/>
                  </a:cubicBezTo>
                  <a:cubicBezTo>
                    <a:pt x="1353033" y="247857"/>
                    <a:pt x="852150" y="263383"/>
                    <a:pt x="735654" y="263383"/>
                  </a:cubicBezTo>
                  <a:cubicBezTo>
                    <a:pt x="716190" y="263383"/>
                    <a:pt x="677460" y="263707"/>
                    <a:pt x="627333" y="26362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23"/>
            <p:cNvSpPr/>
            <p:nvPr/>
          </p:nvSpPr>
          <p:spPr>
            <a:xfrm>
              <a:off x="7475822" y="7612064"/>
              <a:ext cx="792047" cy="784236"/>
            </a:xfrm>
            <a:custGeom>
              <a:avLst/>
              <a:gdLst/>
              <a:ahLst/>
              <a:cxnLst/>
              <a:rect l="l" t="t" r="r" b="b"/>
              <a:pathLst>
                <a:path w="792047" h="784236" extrusionOk="0">
                  <a:moveTo>
                    <a:pt x="473168" y="5019"/>
                  </a:moveTo>
                  <a:cubicBezTo>
                    <a:pt x="226992" y="-37139"/>
                    <a:pt x="-21234" y="193033"/>
                    <a:pt x="1445" y="442151"/>
                  </a:cubicBezTo>
                  <a:cubicBezTo>
                    <a:pt x="13114" y="570749"/>
                    <a:pt x="95100" y="690685"/>
                    <a:pt x="210552" y="748261"/>
                  </a:cubicBezTo>
                  <a:cubicBezTo>
                    <a:pt x="442927" y="864007"/>
                    <a:pt x="754719" y="685175"/>
                    <a:pt x="788920" y="429885"/>
                  </a:cubicBezTo>
                  <a:cubicBezTo>
                    <a:pt x="788920" y="429739"/>
                    <a:pt x="788920" y="429593"/>
                    <a:pt x="788996" y="429371"/>
                  </a:cubicBezTo>
                  <a:cubicBezTo>
                    <a:pt x="815201" y="231375"/>
                    <a:pt x="669508" y="38587"/>
                    <a:pt x="473168" y="5019"/>
                  </a:cubicBezTo>
                  <a:close/>
                  <a:moveTo>
                    <a:pt x="653874" y="416595"/>
                  </a:moveTo>
                  <a:lnTo>
                    <a:pt x="653874" y="416888"/>
                  </a:lnTo>
                  <a:cubicBezTo>
                    <a:pt x="631412" y="584412"/>
                    <a:pt x="426784" y="701777"/>
                    <a:pt x="274339" y="625834"/>
                  </a:cubicBezTo>
                  <a:cubicBezTo>
                    <a:pt x="198520" y="588082"/>
                    <a:pt x="144719" y="509352"/>
                    <a:pt x="137086" y="424970"/>
                  </a:cubicBezTo>
                  <a:cubicBezTo>
                    <a:pt x="122257" y="261484"/>
                    <a:pt x="285056" y="110486"/>
                    <a:pt x="446676" y="138099"/>
                  </a:cubicBezTo>
                  <a:cubicBezTo>
                    <a:pt x="575485" y="160136"/>
                    <a:pt x="671120" y="286601"/>
                    <a:pt x="653874" y="416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4" name="Google Shape;1274;p23"/>
          <p:cNvSpPr/>
          <p:nvPr/>
        </p:nvSpPr>
        <p:spPr>
          <a:xfrm rot="850509">
            <a:off x="3682129" y="3668279"/>
            <a:ext cx="22215" cy="94424"/>
          </a:xfrm>
          <a:custGeom>
            <a:avLst/>
            <a:gdLst/>
            <a:ahLst/>
            <a:cxnLst/>
            <a:rect l="l" t="t" r="r" b="b"/>
            <a:pathLst>
              <a:path w="44410" h="188989" extrusionOk="0">
                <a:moveTo>
                  <a:pt x="44410" y="188990"/>
                </a:moveTo>
                <a:cubicBezTo>
                  <a:pt x="39109" y="169285"/>
                  <a:pt x="31589" y="150285"/>
                  <a:pt x="20391" y="132529"/>
                </a:cubicBezTo>
                <a:cubicBezTo>
                  <a:pt x="14494" y="123218"/>
                  <a:pt x="7786" y="114341"/>
                  <a:pt x="104" y="106437"/>
                </a:cubicBezTo>
                <a:cubicBezTo>
                  <a:pt x="-962" y="105338"/>
                  <a:pt x="6530" y="84427"/>
                  <a:pt x="7196" y="81731"/>
                </a:cubicBezTo>
                <a:cubicBezTo>
                  <a:pt x="9127" y="73931"/>
                  <a:pt x="12422" y="67018"/>
                  <a:pt x="14277" y="59163"/>
                </a:cubicBezTo>
                <a:cubicBezTo>
                  <a:pt x="18800" y="40017"/>
                  <a:pt x="23215" y="20843"/>
                  <a:pt x="27678" y="1685"/>
                </a:cubicBezTo>
                <a:cubicBezTo>
                  <a:pt x="27845" y="960"/>
                  <a:pt x="28170" y="94"/>
                  <a:pt x="28906" y="7"/>
                </a:cubicBezTo>
                <a:cubicBezTo>
                  <a:pt x="29869" y="-107"/>
                  <a:pt x="30301" y="1166"/>
                  <a:pt x="30383" y="2135"/>
                </a:cubicBezTo>
                <a:cubicBezTo>
                  <a:pt x="32974" y="32173"/>
                  <a:pt x="33661" y="62189"/>
                  <a:pt x="36517" y="92103"/>
                </a:cubicBezTo>
                <a:cubicBezTo>
                  <a:pt x="39606" y="124355"/>
                  <a:pt x="42284" y="156651"/>
                  <a:pt x="44410" y="1889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23"/>
          <p:cNvSpPr/>
          <p:nvPr/>
        </p:nvSpPr>
        <p:spPr>
          <a:xfrm rot="850509">
            <a:off x="4233285" y="4210485"/>
            <a:ext cx="31392" cy="78092"/>
          </a:xfrm>
          <a:custGeom>
            <a:avLst/>
            <a:gdLst/>
            <a:ahLst/>
            <a:cxnLst/>
            <a:rect l="l" t="t" r="r" b="b"/>
            <a:pathLst>
              <a:path w="62754" h="156301" extrusionOk="0">
                <a:moveTo>
                  <a:pt x="62754" y="156301"/>
                </a:moveTo>
                <a:cubicBezTo>
                  <a:pt x="41007" y="151592"/>
                  <a:pt x="19854" y="144609"/>
                  <a:pt x="0" y="134540"/>
                </a:cubicBezTo>
                <a:cubicBezTo>
                  <a:pt x="1244" y="129019"/>
                  <a:pt x="2434" y="123443"/>
                  <a:pt x="3625" y="117921"/>
                </a:cubicBezTo>
                <a:cubicBezTo>
                  <a:pt x="7520" y="99624"/>
                  <a:pt x="11198" y="81274"/>
                  <a:pt x="14553" y="62923"/>
                </a:cubicBezTo>
                <a:cubicBezTo>
                  <a:pt x="17744" y="45449"/>
                  <a:pt x="20887" y="28023"/>
                  <a:pt x="23798" y="10495"/>
                </a:cubicBezTo>
                <a:cubicBezTo>
                  <a:pt x="24388" y="6949"/>
                  <a:pt x="25978" y="-3980"/>
                  <a:pt x="32075" y="1520"/>
                </a:cubicBezTo>
                <a:cubicBezTo>
                  <a:pt x="33595" y="2889"/>
                  <a:pt x="34277" y="4936"/>
                  <a:pt x="34867" y="6895"/>
                </a:cubicBezTo>
                <a:cubicBezTo>
                  <a:pt x="40374" y="25257"/>
                  <a:pt x="41872" y="44344"/>
                  <a:pt x="44853" y="63193"/>
                </a:cubicBezTo>
                <a:cubicBezTo>
                  <a:pt x="48045" y="83276"/>
                  <a:pt x="51615" y="103197"/>
                  <a:pt x="55510" y="123118"/>
                </a:cubicBezTo>
                <a:cubicBezTo>
                  <a:pt x="57723" y="134269"/>
                  <a:pt x="60103" y="145312"/>
                  <a:pt x="62754" y="15630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Hình ngũ giác 1">
            <a:extLst>
              <a:ext uri="{FF2B5EF4-FFF2-40B4-BE49-F238E27FC236}">
                <a16:creationId xmlns:a16="http://schemas.microsoft.com/office/drawing/2014/main" id="{382AAFE9-C957-7CBE-F4BA-114FF3B398C2}"/>
              </a:ext>
            </a:extLst>
          </p:cNvPr>
          <p:cNvSpPr/>
          <p:nvPr/>
        </p:nvSpPr>
        <p:spPr>
          <a:xfrm>
            <a:off x="92869" y="100013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3F51803-B527-A061-F59A-48987D999C92}"/>
                  </a:ext>
                </a:extLst>
              </p:cNvPr>
              <p:cNvSpPr txBox="1"/>
              <p:nvPr/>
            </p:nvSpPr>
            <p:spPr>
              <a:xfrm>
                <a:off x="157163" y="1248068"/>
                <a:ext cx="8829673" cy="11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 err="1"/>
                  <a:t>Tính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một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nước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lập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độ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dài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1,8 </m:t>
                    </m:r>
                    <m:r>
                      <m:rPr>
                        <m:sty m:val="p"/>
                      </m:rPr>
                      <a:rPr lang="en-US" sz="2400" i="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3F51803-B527-A061-F59A-48987D999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63" y="1248068"/>
                <a:ext cx="8829673" cy="1131848"/>
              </a:xfrm>
              <a:prstGeom prst="rect">
                <a:avLst/>
              </a:prstGeom>
              <a:blipFill>
                <a:blip r:embed="rId4"/>
                <a:stretch>
                  <a:fillRect l="-1105" r="-1934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1E4C033D-E470-CF93-481D-B1D00CB3487B}"/>
                  </a:ext>
                </a:extLst>
              </p:cNvPr>
              <p:cNvSpPr txBox="1"/>
              <p:nvPr/>
            </p:nvSpPr>
            <p:spPr>
              <a:xfrm>
                <a:off x="1822116" y="3815796"/>
                <a:ext cx="466129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1,8</m:t>
                              </m:r>
                            </m:e>
                          </m:d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 5,832 (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1E4C033D-E470-CF93-481D-B1D00CB34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116" y="3815796"/>
                <a:ext cx="4661296" cy="461665"/>
              </a:xfrm>
              <a:prstGeom prst="rect">
                <a:avLst/>
              </a:prstGeom>
              <a:blipFill>
                <a:blip r:embed="rId5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ounded Rectangular Callout 11">
            <a:extLst>
              <a:ext uri="{FF2B5EF4-FFF2-40B4-BE49-F238E27FC236}">
                <a16:creationId xmlns:a16="http://schemas.microsoft.com/office/drawing/2014/main" id="{3F938E8F-67E7-8D6C-3A8F-004A06F2AC82}"/>
              </a:ext>
            </a:extLst>
          </p:cNvPr>
          <p:cNvSpPr/>
          <p:nvPr/>
        </p:nvSpPr>
        <p:spPr>
          <a:xfrm>
            <a:off x="3360601" y="247236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3787439-37B1-4B23-B104-125695269A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17417" y="3091650"/>
            <a:ext cx="2883769" cy="208155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1" grpId="0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1" name="Google Shape;1181;p22"/>
          <p:cNvGrpSpPr/>
          <p:nvPr/>
        </p:nvGrpSpPr>
        <p:grpSpPr>
          <a:xfrm rot="748447">
            <a:off x="4208939" y="52883"/>
            <a:ext cx="4300598" cy="5783178"/>
            <a:chOff x="7236536" y="291309"/>
            <a:chExt cx="8601141" cy="11566281"/>
          </a:xfrm>
        </p:grpSpPr>
        <p:sp>
          <p:nvSpPr>
            <p:cNvPr id="1182" name="Google Shape;1182;p22"/>
            <p:cNvSpPr/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83" name="Google Shape;1183;p22"/>
            <p:cNvGrpSpPr/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1184" name="Google Shape;1184;p22"/>
              <p:cNvSpPr/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5" name="Google Shape;1185;p22"/>
              <p:cNvSpPr/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6" name="Google Shape;1186;p22"/>
              <p:cNvSpPr/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7" name="Google Shape;1187;p22"/>
              <p:cNvSpPr/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8" name="Google Shape;1188;p22"/>
              <p:cNvSpPr/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9" name="Google Shape;1189;p22"/>
              <p:cNvSpPr/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0" name="Google Shape;1190;p22"/>
              <p:cNvSpPr/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1" name="Google Shape;1191;p22"/>
              <p:cNvSpPr/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2" name="Google Shape;1192;p22"/>
              <p:cNvSpPr/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1193;p22"/>
              <p:cNvSpPr/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1194;p22"/>
              <p:cNvSpPr/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1195;p22"/>
              <p:cNvSpPr/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96" name="Google Shape;1196;p22"/>
            <p:cNvSpPr/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7" name="Google Shape;1197;p22"/>
          <p:cNvGrpSpPr/>
          <p:nvPr/>
        </p:nvGrpSpPr>
        <p:grpSpPr>
          <a:xfrm>
            <a:off x="908591" y="444645"/>
            <a:ext cx="7404985" cy="4759380"/>
            <a:chOff x="4453838" y="1028691"/>
            <a:chExt cx="9389284" cy="9518759"/>
          </a:xfrm>
        </p:grpSpPr>
        <p:sp>
          <p:nvSpPr>
            <p:cNvPr id="1198" name="Google Shape;1198;p2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22"/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3" name="Google Shape;1203;p22"/>
          <p:cNvGrpSpPr/>
          <p:nvPr/>
        </p:nvGrpSpPr>
        <p:grpSpPr>
          <a:xfrm rot="1433352">
            <a:off x="383594" y="3514568"/>
            <a:ext cx="910381" cy="1470798"/>
            <a:chOff x="3334207" y="6830865"/>
            <a:chExt cx="1820624" cy="2941611"/>
          </a:xfrm>
        </p:grpSpPr>
        <p:sp>
          <p:nvSpPr>
            <p:cNvPr id="1204" name="Google Shape;1204;p22"/>
            <p:cNvSpPr/>
            <p:nvPr/>
          </p:nvSpPr>
          <p:spPr>
            <a:xfrm>
              <a:off x="4739842" y="8733983"/>
              <a:ext cx="414989" cy="991397"/>
            </a:xfrm>
            <a:custGeom>
              <a:avLst/>
              <a:gdLst/>
              <a:ahLst/>
              <a:cxnLst/>
              <a:rect l="l" t="t" r="r" b="b"/>
              <a:pathLst>
                <a:path w="414989" h="991397" extrusionOk="0">
                  <a:moveTo>
                    <a:pt x="414989" y="844783"/>
                  </a:moveTo>
                  <a:cubicBezTo>
                    <a:pt x="411329" y="935626"/>
                    <a:pt x="366503" y="1028981"/>
                    <a:pt x="261927" y="975956"/>
                  </a:cubicBezTo>
                  <a:cubicBezTo>
                    <a:pt x="214960" y="948246"/>
                    <a:pt x="189666" y="896520"/>
                    <a:pt x="162795" y="851255"/>
                  </a:cubicBezTo>
                  <a:cubicBezTo>
                    <a:pt x="109013" y="757106"/>
                    <a:pt x="56837" y="662080"/>
                    <a:pt x="0" y="569831"/>
                  </a:cubicBezTo>
                  <a:cubicBezTo>
                    <a:pt x="11423" y="551752"/>
                    <a:pt x="21939" y="533067"/>
                    <a:pt x="31308" y="513787"/>
                  </a:cubicBezTo>
                  <a:cubicBezTo>
                    <a:pt x="110443" y="355605"/>
                    <a:pt x="158176" y="176373"/>
                    <a:pt x="144746" y="0"/>
                  </a:cubicBezTo>
                  <a:cubicBezTo>
                    <a:pt x="205644" y="64674"/>
                    <a:pt x="258914" y="137297"/>
                    <a:pt x="308683" y="210278"/>
                  </a:cubicBezTo>
                  <a:cubicBezTo>
                    <a:pt x="372182" y="297520"/>
                    <a:pt x="378497" y="405819"/>
                    <a:pt x="385747" y="509552"/>
                  </a:cubicBezTo>
                  <a:cubicBezTo>
                    <a:pt x="395151" y="621339"/>
                    <a:pt x="414359" y="732420"/>
                    <a:pt x="414989" y="84478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p22"/>
            <p:cNvSpPr/>
            <p:nvPr/>
          </p:nvSpPr>
          <p:spPr>
            <a:xfrm>
              <a:off x="3334207" y="8736813"/>
              <a:ext cx="400667" cy="993888"/>
            </a:xfrm>
            <a:custGeom>
              <a:avLst/>
              <a:gdLst/>
              <a:ahLst/>
              <a:cxnLst/>
              <a:rect l="l" t="t" r="r" b="b"/>
              <a:pathLst>
                <a:path w="400667" h="993888" extrusionOk="0">
                  <a:moveTo>
                    <a:pt x="366983" y="644224"/>
                  </a:moveTo>
                  <a:cubicBezTo>
                    <a:pt x="316949" y="731114"/>
                    <a:pt x="187956" y="1009596"/>
                    <a:pt x="74330" y="993193"/>
                  </a:cubicBezTo>
                  <a:cubicBezTo>
                    <a:pt x="41886" y="989816"/>
                    <a:pt x="18558" y="962559"/>
                    <a:pt x="14827" y="931173"/>
                  </a:cubicBezTo>
                  <a:cubicBezTo>
                    <a:pt x="-17270" y="701356"/>
                    <a:pt x="3387" y="463557"/>
                    <a:pt x="70557" y="241877"/>
                  </a:cubicBezTo>
                  <a:cubicBezTo>
                    <a:pt x="105632" y="169596"/>
                    <a:pt x="161504" y="110369"/>
                    <a:pt x="209331" y="46507"/>
                  </a:cubicBezTo>
                  <a:cubicBezTo>
                    <a:pt x="222560" y="31216"/>
                    <a:pt x="235454" y="15608"/>
                    <a:pt x="248354" y="0"/>
                  </a:cubicBezTo>
                  <a:cubicBezTo>
                    <a:pt x="248966" y="33399"/>
                    <a:pt x="251302" y="66833"/>
                    <a:pt x="252508" y="99403"/>
                  </a:cubicBezTo>
                  <a:cubicBezTo>
                    <a:pt x="261471" y="271128"/>
                    <a:pt x="315042" y="439171"/>
                    <a:pt x="400668" y="587804"/>
                  </a:cubicBezTo>
                  <a:cubicBezTo>
                    <a:pt x="389575" y="606725"/>
                    <a:pt x="378211" y="625422"/>
                    <a:pt x="366983" y="64422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22"/>
            <p:cNvSpPr/>
            <p:nvPr/>
          </p:nvSpPr>
          <p:spPr>
            <a:xfrm>
              <a:off x="3582560" y="8587724"/>
              <a:ext cx="234252" cy="736898"/>
            </a:xfrm>
            <a:custGeom>
              <a:avLst/>
              <a:gdLst/>
              <a:ahLst/>
              <a:cxnLst/>
              <a:rect l="l" t="t" r="r" b="b"/>
              <a:pathLst>
                <a:path w="234252" h="736898" extrusionOk="0">
                  <a:moveTo>
                    <a:pt x="181410" y="685044"/>
                  </a:moveTo>
                  <a:cubicBezTo>
                    <a:pt x="172200" y="702588"/>
                    <a:pt x="162383" y="719796"/>
                    <a:pt x="152314" y="736899"/>
                  </a:cubicBezTo>
                  <a:cubicBezTo>
                    <a:pt x="66688" y="588259"/>
                    <a:pt x="13118" y="420217"/>
                    <a:pt x="4155" y="248497"/>
                  </a:cubicBezTo>
                  <a:cubicBezTo>
                    <a:pt x="2948" y="215928"/>
                    <a:pt x="612" y="182494"/>
                    <a:pt x="0" y="149095"/>
                  </a:cubicBezTo>
                  <a:cubicBezTo>
                    <a:pt x="16407" y="129280"/>
                    <a:pt x="32673" y="109354"/>
                    <a:pt x="49469" y="89951"/>
                  </a:cubicBezTo>
                  <a:cubicBezTo>
                    <a:pt x="73986" y="61493"/>
                    <a:pt x="99485" y="33984"/>
                    <a:pt x="127639" y="9062"/>
                  </a:cubicBezTo>
                  <a:cubicBezTo>
                    <a:pt x="139950" y="-1939"/>
                    <a:pt x="159029" y="-2945"/>
                    <a:pt x="172664" y="6162"/>
                  </a:cubicBezTo>
                  <a:cubicBezTo>
                    <a:pt x="227147" y="45291"/>
                    <a:pt x="125526" y="126332"/>
                    <a:pt x="103663" y="164485"/>
                  </a:cubicBezTo>
                  <a:cubicBezTo>
                    <a:pt x="128739" y="180217"/>
                    <a:pt x="128257" y="212475"/>
                    <a:pt x="115192" y="236072"/>
                  </a:cubicBezTo>
                  <a:cubicBezTo>
                    <a:pt x="145611" y="261517"/>
                    <a:pt x="145617" y="307424"/>
                    <a:pt x="152744" y="343735"/>
                  </a:cubicBezTo>
                  <a:cubicBezTo>
                    <a:pt x="171511" y="399008"/>
                    <a:pt x="188360" y="455081"/>
                    <a:pt x="205043" y="511001"/>
                  </a:cubicBezTo>
                  <a:cubicBezTo>
                    <a:pt x="257567" y="533810"/>
                    <a:pt x="226376" y="586388"/>
                    <a:pt x="210393" y="623612"/>
                  </a:cubicBezTo>
                  <a:cubicBezTo>
                    <a:pt x="201789" y="644621"/>
                    <a:pt x="192002" y="665006"/>
                    <a:pt x="181410" y="6850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22"/>
            <p:cNvSpPr/>
            <p:nvPr/>
          </p:nvSpPr>
          <p:spPr>
            <a:xfrm>
              <a:off x="4631174" y="8656597"/>
              <a:ext cx="255672" cy="647223"/>
            </a:xfrm>
            <a:custGeom>
              <a:avLst/>
              <a:gdLst/>
              <a:ahLst/>
              <a:cxnLst/>
              <a:rect l="l" t="t" r="r" b="b"/>
              <a:pathLst>
                <a:path w="255672" h="647223" extrusionOk="0">
                  <a:moveTo>
                    <a:pt x="108668" y="647224"/>
                  </a:moveTo>
                  <a:cubicBezTo>
                    <a:pt x="98599" y="630874"/>
                    <a:pt x="88359" y="614566"/>
                    <a:pt x="77931" y="598375"/>
                  </a:cubicBezTo>
                  <a:cubicBezTo>
                    <a:pt x="77872" y="598281"/>
                    <a:pt x="77783" y="598140"/>
                    <a:pt x="77725" y="598046"/>
                  </a:cubicBezTo>
                  <a:cubicBezTo>
                    <a:pt x="17116" y="503197"/>
                    <a:pt x="-15793" y="508062"/>
                    <a:pt x="7535" y="385591"/>
                  </a:cubicBezTo>
                  <a:cubicBezTo>
                    <a:pt x="16180" y="302732"/>
                    <a:pt x="22118" y="219402"/>
                    <a:pt x="41244" y="138084"/>
                  </a:cubicBezTo>
                  <a:cubicBezTo>
                    <a:pt x="51242" y="93048"/>
                    <a:pt x="61200" y="41258"/>
                    <a:pt x="102235" y="13971"/>
                  </a:cubicBezTo>
                  <a:cubicBezTo>
                    <a:pt x="127470" y="-2354"/>
                    <a:pt x="163233" y="-6720"/>
                    <a:pt x="187514" y="13689"/>
                  </a:cubicBezTo>
                  <a:cubicBezTo>
                    <a:pt x="191445" y="17172"/>
                    <a:pt x="195353" y="20608"/>
                    <a:pt x="199190" y="24144"/>
                  </a:cubicBezTo>
                  <a:cubicBezTo>
                    <a:pt x="203916" y="28374"/>
                    <a:pt x="208547" y="32657"/>
                    <a:pt x="213161" y="37016"/>
                  </a:cubicBezTo>
                  <a:cubicBezTo>
                    <a:pt x="217610" y="41222"/>
                    <a:pt x="222012" y="45452"/>
                    <a:pt x="226320" y="49741"/>
                  </a:cubicBezTo>
                  <a:cubicBezTo>
                    <a:pt x="227008" y="50424"/>
                    <a:pt x="227661" y="51059"/>
                    <a:pt x="228350" y="51736"/>
                  </a:cubicBezTo>
                  <a:cubicBezTo>
                    <a:pt x="232181" y="55478"/>
                    <a:pt x="235924" y="59272"/>
                    <a:pt x="239661" y="63073"/>
                  </a:cubicBezTo>
                  <a:cubicBezTo>
                    <a:pt x="241120" y="64573"/>
                    <a:pt x="242609" y="66126"/>
                    <a:pt x="244069" y="67626"/>
                  </a:cubicBezTo>
                  <a:cubicBezTo>
                    <a:pt x="247182" y="70839"/>
                    <a:pt x="250324" y="74098"/>
                    <a:pt x="253420" y="77381"/>
                  </a:cubicBezTo>
                  <a:cubicBezTo>
                    <a:pt x="266849" y="253754"/>
                    <a:pt x="219116" y="432986"/>
                    <a:pt x="139981" y="591168"/>
                  </a:cubicBezTo>
                  <a:cubicBezTo>
                    <a:pt x="130613" y="610453"/>
                    <a:pt x="120090" y="629144"/>
                    <a:pt x="108668" y="6472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22"/>
            <p:cNvSpPr/>
            <p:nvPr/>
          </p:nvSpPr>
          <p:spPr>
            <a:xfrm>
              <a:off x="3758026" y="9179072"/>
              <a:ext cx="919019" cy="593404"/>
            </a:xfrm>
            <a:custGeom>
              <a:avLst/>
              <a:gdLst/>
              <a:ahLst/>
              <a:cxnLst/>
              <a:rect l="l" t="t" r="r" b="b"/>
              <a:pathLst>
                <a:path w="919019" h="593404" extrusionOk="0">
                  <a:moveTo>
                    <a:pt x="918770" y="405737"/>
                  </a:moveTo>
                  <a:cubicBezTo>
                    <a:pt x="894001" y="329231"/>
                    <a:pt x="863122" y="254120"/>
                    <a:pt x="830084" y="180362"/>
                  </a:cubicBezTo>
                  <a:cubicBezTo>
                    <a:pt x="826689" y="172826"/>
                    <a:pt x="823322" y="165343"/>
                    <a:pt x="819880" y="157836"/>
                  </a:cubicBezTo>
                  <a:cubicBezTo>
                    <a:pt x="814077" y="145087"/>
                    <a:pt x="808257" y="132408"/>
                    <a:pt x="802390" y="119765"/>
                  </a:cubicBezTo>
                  <a:cubicBezTo>
                    <a:pt x="800083" y="112205"/>
                    <a:pt x="792126" y="103734"/>
                    <a:pt x="785000" y="106740"/>
                  </a:cubicBezTo>
                  <a:cubicBezTo>
                    <a:pt x="781563" y="99557"/>
                    <a:pt x="778002" y="92385"/>
                    <a:pt x="774424" y="85290"/>
                  </a:cubicBezTo>
                  <a:cubicBezTo>
                    <a:pt x="773147" y="82825"/>
                    <a:pt x="771841" y="80312"/>
                    <a:pt x="770564" y="77847"/>
                  </a:cubicBezTo>
                  <a:cubicBezTo>
                    <a:pt x="769287" y="75382"/>
                    <a:pt x="768010" y="72917"/>
                    <a:pt x="766686" y="70482"/>
                  </a:cubicBezTo>
                  <a:cubicBezTo>
                    <a:pt x="764638" y="66675"/>
                    <a:pt x="762507" y="62845"/>
                    <a:pt x="760383" y="59021"/>
                  </a:cubicBezTo>
                  <a:cubicBezTo>
                    <a:pt x="760312" y="58803"/>
                    <a:pt x="760165" y="58568"/>
                    <a:pt x="760047" y="58380"/>
                  </a:cubicBezTo>
                  <a:cubicBezTo>
                    <a:pt x="747836" y="39648"/>
                    <a:pt x="741233" y="14944"/>
                    <a:pt x="719830" y="4484"/>
                  </a:cubicBezTo>
                  <a:cubicBezTo>
                    <a:pt x="698367" y="-5871"/>
                    <a:pt x="670690" y="2254"/>
                    <a:pt x="659321" y="23239"/>
                  </a:cubicBezTo>
                  <a:cubicBezTo>
                    <a:pt x="634292" y="35718"/>
                    <a:pt x="606144" y="40683"/>
                    <a:pt x="578879" y="46331"/>
                  </a:cubicBezTo>
                  <a:cubicBezTo>
                    <a:pt x="575242" y="46772"/>
                    <a:pt x="571623" y="47137"/>
                    <a:pt x="568004" y="47508"/>
                  </a:cubicBezTo>
                  <a:cubicBezTo>
                    <a:pt x="528686" y="46072"/>
                    <a:pt x="489363" y="45154"/>
                    <a:pt x="450034" y="44637"/>
                  </a:cubicBezTo>
                  <a:cubicBezTo>
                    <a:pt x="415083" y="44454"/>
                    <a:pt x="380103" y="42854"/>
                    <a:pt x="345105" y="41130"/>
                  </a:cubicBezTo>
                  <a:cubicBezTo>
                    <a:pt x="313668" y="36535"/>
                    <a:pt x="282472" y="30558"/>
                    <a:pt x="251576" y="23481"/>
                  </a:cubicBezTo>
                  <a:cubicBezTo>
                    <a:pt x="210346" y="8625"/>
                    <a:pt x="179879" y="3495"/>
                    <a:pt x="160312" y="37277"/>
                  </a:cubicBezTo>
                  <a:cubicBezTo>
                    <a:pt x="156922" y="43236"/>
                    <a:pt x="153768" y="50420"/>
                    <a:pt x="151020" y="58980"/>
                  </a:cubicBezTo>
                  <a:cubicBezTo>
                    <a:pt x="147130" y="60168"/>
                    <a:pt x="143681" y="61857"/>
                    <a:pt x="140656" y="64010"/>
                  </a:cubicBezTo>
                  <a:cubicBezTo>
                    <a:pt x="128586" y="72582"/>
                    <a:pt x="123431" y="88055"/>
                    <a:pt x="122754" y="103281"/>
                  </a:cubicBezTo>
                  <a:cubicBezTo>
                    <a:pt x="120700" y="110234"/>
                    <a:pt x="118435" y="117059"/>
                    <a:pt x="115969" y="123878"/>
                  </a:cubicBezTo>
                  <a:cubicBezTo>
                    <a:pt x="113056" y="130390"/>
                    <a:pt x="110184" y="136874"/>
                    <a:pt x="107294" y="143433"/>
                  </a:cubicBezTo>
                  <a:cubicBezTo>
                    <a:pt x="103605" y="151735"/>
                    <a:pt x="99938" y="160083"/>
                    <a:pt x="96278" y="168431"/>
                  </a:cubicBezTo>
                  <a:cubicBezTo>
                    <a:pt x="90369" y="181963"/>
                    <a:pt x="84426" y="195647"/>
                    <a:pt x="78494" y="209455"/>
                  </a:cubicBezTo>
                  <a:cubicBezTo>
                    <a:pt x="63875" y="245307"/>
                    <a:pt x="48045" y="280677"/>
                    <a:pt x="33615" y="317259"/>
                  </a:cubicBezTo>
                  <a:cubicBezTo>
                    <a:pt x="27742" y="332720"/>
                    <a:pt x="17549" y="350023"/>
                    <a:pt x="12264" y="367790"/>
                  </a:cubicBezTo>
                  <a:cubicBezTo>
                    <a:pt x="12252" y="367802"/>
                    <a:pt x="12241" y="367820"/>
                    <a:pt x="12235" y="367831"/>
                  </a:cubicBezTo>
                  <a:cubicBezTo>
                    <a:pt x="12229" y="367837"/>
                    <a:pt x="12235" y="367831"/>
                    <a:pt x="12211" y="367849"/>
                  </a:cubicBezTo>
                  <a:cubicBezTo>
                    <a:pt x="12205" y="367861"/>
                    <a:pt x="12205" y="367867"/>
                    <a:pt x="12205" y="367878"/>
                  </a:cubicBezTo>
                  <a:cubicBezTo>
                    <a:pt x="4767" y="378674"/>
                    <a:pt x="271" y="392241"/>
                    <a:pt x="0" y="404778"/>
                  </a:cubicBezTo>
                  <a:cubicBezTo>
                    <a:pt x="114427" y="546669"/>
                    <a:pt x="337278" y="594888"/>
                    <a:pt x="512903" y="593370"/>
                  </a:cubicBezTo>
                  <a:cubicBezTo>
                    <a:pt x="609793" y="591447"/>
                    <a:pt x="705935" y="566219"/>
                    <a:pt x="790573" y="519160"/>
                  </a:cubicBezTo>
                  <a:cubicBezTo>
                    <a:pt x="831144" y="497680"/>
                    <a:pt x="874551" y="473065"/>
                    <a:pt x="903917" y="436918"/>
                  </a:cubicBezTo>
                  <a:cubicBezTo>
                    <a:pt x="904023" y="436818"/>
                    <a:pt x="904146" y="436736"/>
                    <a:pt x="904252" y="436636"/>
                  </a:cubicBezTo>
                  <a:cubicBezTo>
                    <a:pt x="913386" y="428270"/>
                    <a:pt x="920454" y="418580"/>
                    <a:pt x="918770" y="40573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22"/>
            <p:cNvSpPr/>
            <p:nvPr/>
          </p:nvSpPr>
          <p:spPr>
            <a:xfrm>
              <a:off x="3855225" y="9179029"/>
              <a:ext cx="732086" cy="503929"/>
            </a:xfrm>
            <a:custGeom>
              <a:avLst/>
              <a:gdLst/>
              <a:ahLst/>
              <a:cxnLst/>
              <a:rect l="l" t="t" r="r" b="b"/>
              <a:pathLst>
                <a:path w="732086" h="503929" extrusionOk="0">
                  <a:moveTo>
                    <a:pt x="670652" y="428931"/>
                  </a:moveTo>
                  <a:cubicBezTo>
                    <a:pt x="677296" y="460594"/>
                    <a:pt x="627151" y="469654"/>
                    <a:pt x="621913" y="440409"/>
                  </a:cubicBezTo>
                  <a:cubicBezTo>
                    <a:pt x="604017" y="371681"/>
                    <a:pt x="585262" y="303036"/>
                    <a:pt x="562887" y="235602"/>
                  </a:cubicBezTo>
                  <a:cubicBezTo>
                    <a:pt x="530861" y="239697"/>
                    <a:pt x="496322" y="241727"/>
                    <a:pt x="464173" y="242374"/>
                  </a:cubicBezTo>
                  <a:cubicBezTo>
                    <a:pt x="468139" y="269360"/>
                    <a:pt x="483034" y="466942"/>
                    <a:pt x="463561" y="485739"/>
                  </a:cubicBezTo>
                  <a:cubicBezTo>
                    <a:pt x="450708" y="498106"/>
                    <a:pt x="424102" y="491540"/>
                    <a:pt x="423525" y="470401"/>
                  </a:cubicBezTo>
                  <a:cubicBezTo>
                    <a:pt x="419989" y="218035"/>
                    <a:pt x="427121" y="242738"/>
                    <a:pt x="405618" y="242627"/>
                  </a:cubicBezTo>
                  <a:cubicBezTo>
                    <a:pt x="326159" y="240968"/>
                    <a:pt x="370561" y="241791"/>
                    <a:pt x="321145" y="240650"/>
                  </a:cubicBezTo>
                  <a:cubicBezTo>
                    <a:pt x="299894" y="239032"/>
                    <a:pt x="303249" y="224671"/>
                    <a:pt x="301360" y="335870"/>
                  </a:cubicBezTo>
                  <a:cubicBezTo>
                    <a:pt x="298764" y="454881"/>
                    <a:pt x="302366" y="480573"/>
                    <a:pt x="290325" y="495611"/>
                  </a:cubicBezTo>
                  <a:cubicBezTo>
                    <a:pt x="280904" y="507624"/>
                    <a:pt x="260971" y="506713"/>
                    <a:pt x="252120" y="492305"/>
                  </a:cubicBezTo>
                  <a:cubicBezTo>
                    <a:pt x="243658" y="478744"/>
                    <a:pt x="259694" y="265548"/>
                    <a:pt x="262719" y="235673"/>
                  </a:cubicBezTo>
                  <a:cubicBezTo>
                    <a:pt x="209360" y="230501"/>
                    <a:pt x="174445" y="224747"/>
                    <a:pt x="142348" y="217864"/>
                  </a:cubicBezTo>
                  <a:cubicBezTo>
                    <a:pt x="138505" y="218229"/>
                    <a:pt x="100012" y="409181"/>
                    <a:pt x="81521" y="439367"/>
                  </a:cubicBezTo>
                  <a:cubicBezTo>
                    <a:pt x="73247" y="454599"/>
                    <a:pt x="51026" y="453470"/>
                    <a:pt x="41780" y="440279"/>
                  </a:cubicBezTo>
                  <a:cubicBezTo>
                    <a:pt x="35319" y="431196"/>
                    <a:pt x="38897" y="422712"/>
                    <a:pt x="41851" y="411216"/>
                  </a:cubicBezTo>
                  <a:cubicBezTo>
                    <a:pt x="102154" y="164786"/>
                    <a:pt x="121745" y="219147"/>
                    <a:pt x="47612" y="189489"/>
                  </a:cubicBezTo>
                  <a:cubicBezTo>
                    <a:pt x="-10731" y="164144"/>
                    <a:pt x="-4881" y="177182"/>
                    <a:pt x="10108" y="143489"/>
                  </a:cubicBezTo>
                  <a:cubicBezTo>
                    <a:pt x="33465" y="90410"/>
                    <a:pt x="23755" y="68213"/>
                    <a:pt x="53827" y="59035"/>
                  </a:cubicBezTo>
                  <a:cubicBezTo>
                    <a:pt x="71258" y="4721"/>
                    <a:pt x="102154" y="4715"/>
                    <a:pt x="154377" y="23530"/>
                  </a:cubicBezTo>
                  <a:cubicBezTo>
                    <a:pt x="226438" y="40038"/>
                    <a:pt x="256970" y="44180"/>
                    <a:pt x="352835" y="44686"/>
                  </a:cubicBezTo>
                  <a:cubicBezTo>
                    <a:pt x="440421" y="45839"/>
                    <a:pt x="497223" y="55640"/>
                    <a:pt x="562122" y="23288"/>
                  </a:cubicBezTo>
                  <a:cubicBezTo>
                    <a:pt x="581301" y="-12093"/>
                    <a:pt x="640086" y="-12346"/>
                    <a:pt x="663184" y="59070"/>
                  </a:cubicBezTo>
                  <a:cubicBezTo>
                    <a:pt x="670923" y="72996"/>
                    <a:pt x="678550" y="87457"/>
                    <a:pt x="687801" y="106783"/>
                  </a:cubicBezTo>
                  <a:cubicBezTo>
                    <a:pt x="700365" y="101482"/>
                    <a:pt x="707086" y="123609"/>
                    <a:pt x="722681" y="157879"/>
                  </a:cubicBezTo>
                  <a:cubicBezTo>
                    <a:pt x="734828" y="184359"/>
                    <a:pt x="735410" y="179317"/>
                    <a:pt x="723258" y="186407"/>
                  </a:cubicBezTo>
                  <a:cubicBezTo>
                    <a:pt x="688260" y="207092"/>
                    <a:pt x="648107" y="220235"/>
                    <a:pt x="608113" y="228207"/>
                  </a:cubicBezTo>
                  <a:cubicBezTo>
                    <a:pt x="645141" y="329651"/>
                    <a:pt x="668404" y="421594"/>
                    <a:pt x="670652" y="4289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22"/>
            <p:cNvSpPr/>
            <p:nvPr/>
          </p:nvSpPr>
          <p:spPr>
            <a:xfrm>
              <a:off x="4826567" y="9346240"/>
              <a:ext cx="286220" cy="310961"/>
            </a:xfrm>
            <a:custGeom>
              <a:avLst/>
              <a:gdLst/>
              <a:ahLst/>
              <a:cxnLst/>
              <a:rect l="l" t="t" r="r" b="b"/>
              <a:pathLst>
                <a:path w="286220" h="310961" extrusionOk="0">
                  <a:moveTo>
                    <a:pt x="89076" y="166006"/>
                  </a:moveTo>
                  <a:cubicBezTo>
                    <a:pt x="67419" y="127894"/>
                    <a:pt x="46092" y="89959"/>
                    <a:pt x="22994" y="52983"/>
                  </a:cubicBezTo>
                  <a:cubicBezTo>
                    <a:pt x="17426" y="37934"/>
                    <a:pt x="-11422" y="16648"/>
                    <a:pt x="4991" y="2058"/>
                  </a:cubicBezTo>
                  <a:cubicBezTo>
                    <a:pt x="23506" y="-7897"/>
                    <a:pt x="30114" y="20931"/>
                    <a:pt x="39524" y="31592"/>
                  </a:cubicBezTo>
                  <a:cubicBezTo>
                    <a:pt x="87610" y="104273"/>
                    <a:pt x="122579" y="186997"/>
                    <a:pt x="176173" y="255101"/>
                  </a:cubicBezTo>
                  <a:cubicBezTo>
                    <a:pt x="209994" y="300961"/>
                    <a:pt x="253242" y="292542"/>
                    <a:pt x="260139" y="234721"/>
                  </a:cubicBezTo>
                  <a:cubicBezTo>
                    <a:pt x="265453" y="205352"/>
                    <a:pt x="250359" y="171371"/>
                    <a:pt x="264959" y="144502"/>
                  </a:cubicBezTo>
                  <a:cubicBezTo>
                    <a:pt x="277841" y="135225"/>
                    <a:pt x="284638" y="154180"/>
                    <a:pt x="283514" y="164623"/>
                  </a:cubicBezTo>
                  <a:cubicBezTo>
                    <a:pt x="284633" y="194463"/>
                    <a:pt x="289470" y="224655"/>
                    <a:pt x="282638" y="254183"/>
                  </a:cubicBezTo>
                  <a:cubicBezTo>
                    <a:pt x="275140" y="283488"/>
                    <a:pt x="250147" y="314021"/>
                    <a:pt x="217185" y="310715"/>
                  </a:cubicBezTo>
                  <a:cubicBezTo>
                    <a:pt x="152657" y="297448"/>
                    <a:pt x="120848" y="216990"/>
                    <a:pt x="89076" y="1660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22"/>
            <p:cNvSpPr/>
            <p:nvPr/>
          </p:nvSpPr>
          <p:spPr>
            <a:xfrm>
              <a:off x="3385004" y="9373147"/>
              <a:ext cx="255423" cy="297857"/>
            </a:xfrm>
            <a:custGeom>
              <a:avLst/>
              <a:gdLst/>
              <a:ahLst/>
              <a:cxnLst/>
              <a:rect l="l" t="t" r="r" b="b"/>
              <a:pathLst>
                <a:path w="255423" h="297857" extrusionOk="0">
                  <a:moveTo>
                    <a:pt x="6536" y="270641"/>
                  </a:moveTo>
                  <a:cubicBezTo>
                    <a:pt x="-3397" y="240525"/>
                    <a:pt x="6878" y="207662"/>
                    <a:pt x="3047" y="176522"/>
                  </a:cubicBezTo>
                  <a:cubicBezTo>
                    <a:pt x="3135" y="164532"/>
                    <a:pt x="-2691" y="151489"/>
                    <a:pt x="1546" y="139999"/>
                  </a:cubicBezTo>
                  <a:cubicBezTo>
                    <a:pt x="43306" y="102375"/>
                    <a:pt x="23026" y="241596"/>
                    <a:pt x="29093" y="258599"/>
                  </a:cubicBezTo>
                  <a:cubicBezTo>
                    <a:pt x="69464" y="318819"/>
                    <a:pt x="135799" y="165455"/>
                    <a:pt x="156556" y="138040"/>
                  </a:cubicBezTo>
                  <a:cubicBezTo>
                    <a:pt x="178465" y="102305"/>
                    <a:pt x="200240" y="66553"/>
                    <a:pt x="221225" y="30282"/>
                  </a:cubicBezTo>
                  <a:cubicBezTo>
                    <a:pt x="225645" y="22534"/>
                    <a:pt x="230635" y="14980"/>
                    <a:pt x="234814" y="7061"/>
                  </a:cubicBezTo>
                  <a:cubicBezTo>
                    <a:pt x="235926" y="2390"/>
                    <a:pt x="241246" y="-899"/>
                    <a:pt x="245854" y="219"/>
                  </a:cubicBezTo>
                  <a:cubicBezTo>
                    <a:pt x="255935" y="1072"/>
                    <a:pt x="257518" y="12868"/>
                    <a:pt x="253086" y="20393"/>
                  </a:cubicBezTo>
                  <a:cubicBezTo>
                    <a:pt x="225274" y="74771"/>
                    <a:pt x="192466" y="126391"/>
                    <a:pt x="161381" y="178916"/>
                  </a:cubicBezTo>
                  <a:cubicBezTo>
                    <a:pt x="133610" y="221299"/>
                    <a:pt x="112230" y="281696"/>
                    <a:pt x="59124" y="296798"/>
                  </a:cubicBezTo>
                  <a:cubicBezTo>
                    <a:pt x="37721" y="301322"/>
                    <a:pt x="15217" y="291127"/>
                    <a:pt x="6536" y="270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22"/>
            <p:cNvSpPr/>
            <p:nvPr/>
          </p:nvSpPr>
          <p:spPr>
            <a:xfrm>
              <a:off x="3611269" y="7453212"/>
              <a:ext cx="1223392" cy="1895567"/>
            </a:xfrm>
            <a:custGeom>
              <a:avLst/>
              <a:gdLst/>
              <a:ahLst/>
              <a:cxnLst/>
              <a:rect l="l" t="t" r="r" b="b"/>
              <a:pathLst>
                <a:path w="1223392" h="1895567" extrusionOk="0">
                  <a:moveTo>
                    <a:pt x="1111736" y="1739551"/>
                  </a:moveTo>
                  <a:cubicBezTo>
                    <a:pt x="1090050" y="1763613"/>
                    <a:pt x="1065786" y="1784392"/>
                    <a:pt x="1039657" y="1802024"/>
                  </a:cubicBezTo>
                  <a:cubicBezTo>
                    <a:pt x="1031936" y="1807237"/>
                    <a:pt x="1024020" y="1812191"/>
                    <a:pt x="1015976" y="1816886"/>
                  </a:cubicBezTo>
                  <a:cubicBezTo>
                    <a:pt x="1013080" y="1818621"/>
                    <a:pt x="1010185" y="1820233"/>
                    <a:pt x="1007225" y="1821839"/>
                  </a:cubicBezTo>
                  <a:cubicBezTo>
                    <a:pt x="1004135" y="1823640"/>
                    <a:pt x="1000916" y="1825316"/>
                    <a:pt x="997762" y="1826987"/>
                  </a:cubicBezTo>
                  <a:cubicBezTo>
                    <a:pt x="994802" y="1828470"/>
                    <a:pt x="991842" y="1830011"/>
                    <a:pt x="988881" y="1831494"/>
                  </a:cubicBezTo>
                  <a:cubicBezTo>
                    <a:pt x="987528" y="1832200"/>
                    <a:pt x="986180" y="1832847"/>
                    <a:pt x="984827" y="1833488"/>
                  </a:cubicBezTo>
                  <a:cubicBezTo>
                    <a:pt x="982443" y="1834647"/>
                    <a:pt x="980066" y="1835741"/>
                    <a:pt x="977747" y="1836771"/>
                  </a:cubicBezTo>
                  <a:cubicBezTo>
                    <a:pt x="974081" y="1838506"/>
                    <a:pt x="970279" y="1840183"/>
                    <a:pt x="966483" y="1841854"/>
                  </a:cubicBezTo>
                  <a:cubicBezTo>
                    <a:pt x="963070" y="1843336"/>
                    <a:pt x="959533" y="1844813"/>
                    <a:pt x="955990" y="1846231"/>
                  </a:cubicBezTo>
                  <a:cubicBezTo>
                    <a:pt x="952518" y="1847649"/>
                    <a:pt x="948911" y="1849061"/>
                    <a:pt x="945374" y="1850414"/>
                  </a:cubicBezTo>
                  <a:cubicBezTo>
                    <a:pt x="889061" y="1871776"/>
                    <a:pt x="828569" y="1883548"/>
                    <a:pt x="768331" y="1887990"/>
                  </a:cubicBezTo>
                  <a:cubicBezTo>
                    <a:pt x="639298" y="1895327"/>
                    <a:pt x="487801" y="1905298"/>
                    <a:pt x="354584" y="1874417"/>
                  </a:cubicBezTo>
                  <a:cubicBezTo>
                    <a:pt x="351235" y="1873647"/>
                    <a:pt x="347763" y="1872811"/>
                    <a:pt x="344414" y="1871970"/>
                  </a:cubicBezTo>
                  <a:cubicBezTo>
                    <a:pt x="320922" y="1866116"/>
                    <a:pt x="297947" y="1858974"/>
                    <a:pt x="275937" y="1850226"/>
                  </a:cubicBezTo>
                  <a:cubicBezTo>
                    <a:pt x="196908" y="1818892"/>
                    <a:pt x="128690" y="1767361"/>
                    <a:pt x="81840" y="1684554"/>
                  </a:cubicBezTo>
                  <a:cubicBezTo>
                    <a:pt x="-22418" y="1510711"/>
                    <a:pt x="233" y="1243778"/>
                    <a:pt x="6348" y="1046001"/>
                  </a:cubicBezTo>
                  <a:cubicBezTo>
                    <a:pt x="13557" y="874541"/>
                    <a:pt x="31253" y="703916"/>
                    <a:pt x="54681" y="533938"/>
                  </a:cubicBezTo>
                  <a:cubicBezTo>
                    <a:pt x="60083" y="491990"/>
                    <a:pt x="65491" y="450043"/>
                    <a:pt x="71217" y="408031"/>
                  </a:cubicBezTo>
                  <a:cubicBezTo>
                    <a:pt x="88466" y="294408"/>
                    <a:pt x="108675" y="180144"/>
                    <a:pt x="137117" y="68263"/>
                  </a:cubicBezTo>
                  <a:cubicBezTo>
                    <a:pt x="141236" y="52049"/>
                    <a:pt x="145485" y="35899"/>
                    <a:pt x="149923" y="19815"/>
                  </a:cubicBezTo>
                  <a:cubicBezTo>
                    <a:pt x="149987" y="19685"/>
                    <a:pt x="150052" y="19491"/>
                    <a:pt x="150117" y="19362"/>
                  </a:cubicBezTo>
                  <a:cubicBezTo>
                    <a:pt x="151406" y="19938"/>
                    <a:pt x="152759" y="20585"/>
                    <a:pt x="154042" y="21162"/>
                  </a:cubicBezTo>
                  <a:cubicBezTo>
                    <a:pt x="154107" y="21227"/>
                    <a:pt x="154172" y="21227"/>
                    <a:pt x="154236" y="21291"/>
                  </a:cubicBezTo>
                  <a:cubicBezTo>
                    <a:pt x="158738" y="23351"/>
                    <a:pt x="163311" y="25345"/>
                    <a:pt x="167942" y="27339"/>
                  </a:cubicBezTo>
                  <a:cubicBezTo>
                    <a:pt x="168072" y="27404"/>
                    <a:pt x="168201" y="27469"/>
                    <a:pt x="168331" y="27533"/>
                  </a:cubicBezTo>
                  <a:cubicBezTo>
                    <a:pt x="170714" y="28498"/>
                    <a:pt x="173027" y="29528"/>
                    <a:pt x="175410" y="30428"/>
                  </a:cubicBezTo>
                  <a:cubicBezTo>
                    <a:pt x="179659" y="32164"/>
                    <a:pt x="183902" y="33905"/>
                    <a:pt x="188151" y="35511"/>
                  </a:cubicBezTo>
                  <a:cubicBezTo>
                    <a:pt x="194007" y="37764"/>
                    <a:pt x="199927" y="39888"/>
                    <a:pt x="205912" y="41947"/>
                  </a:cubicBezTo>
                  <a:cubicBezTo>
                    <a:pt x="213568" y="44583"/>
                    <a:pt x="221295" y="47160"/>
                    <a:pt x="229146" y="49537"/>
                  </a:cubicBezTo>
                  <a:cubicBezTo>
                    <a:pt x="231659" y="50307"/>
                    <a:pt x="234231" y="51078"/>
                    <a:pt x="236802" y="51855"/>
                  </a:cubicBezTo>
                  <a:cubicBezTo>
                    <a:pt x="238668" y="52431"/>
                    <a:pt x="240533" y="52949"/>
                    <a:pt x="242399" y="53461"/>
                  </a:cubicBezTo>
                  <a:cubicBezTo>
                    <a:pt x="245229" y="54296"/>
                    <a:pt x="248125" y="55132"/>
                    <a:pt x="250961" y="55908"/>
                  </a:cubicBezTo>
                  <a:cubicBezTo>
                    <a:pt x="251220" y="55973"/>
                    <a:pt x="251538" y="56038"/>
                    <a:pt x="251797" y="56102"/>
                  </a:cubicBezTo>
                  <a:cubicBezTo>
                    <a:pt x="256175" y="57326"/>
                    <a:pt x="260613" y="58420"/>
                    <a:pt x="265056" y="59579"/>
                  </a:cubicBezTo>
                  <a:cubicBezTo>
                    <a:pt x="270076" y="60868"/>
                    <a:pt x="275225" y="62086"/>
                    <a:pt x="280310" y="63309"/>
                  </a:cubicBezTo>
                  <a:cubicBezTo>
                    <a:pt x="283593" y="64080"/>
                    <a:pt x="286748" y="64857"/>
                    <a:pt x="289961" y="65498"/>
                  </a:cubicBezTo>
                  <a:cubicBezTo>
                    <a:pt x="294851" y="66592"/>
                    <a:pt x="299677" y="67557"/>
                    <a:pt x="304567" y="68587"/>
                  </a:cubicBezTo>
                  <a:cubicBezTo>
                    <a:pt x="309458" y="69616"/>
                    <a:pt x="314348" y="70581"/>
                    <a:pt x="319303" y="71481"/>
                  </a:cubicBezTo>
                  <a:cubicBezTo>
                    <a:pt x="324194" y="72381"/>
                    <a:pt x="329149" y="73281"/>
                    <a:pt x="334104" y="74117"/>
                  </a:cubicBezTo>
                  <a:cubicBezTo>
                    <a:pt x="339059" y="74952"/>
                    <a:pt x="344079" y="75788"/>
                    <a:pt x="349034" y="76500"/>
                  </a:cubicBezTo>
                  <a:cubicBezTo>
                    <a:pt x="352383" y="77076"/>
                    <a:pt x="355725" y="77594"/>
                    <a:pt x="359074" y="78041"/>
                  </a:cubicBezTo>
                  <a:cubicBezTo>
                    <a:pt x="365765" y="79006"/>
                    <a:pt x="372462" y="79971"/>
                    <a:pt x="379153" y="80741"/>
                  </a:cubicBezTo>
                  <a:cubicBezTo>
                    <a:pt x="382502" y="81194"/>
                    <a:pt x="385844" y="81577"/>
                    <a:pt x="389193" y="81965"/>
                  </a:cubicBezTo>
                  <a:cubicBezTo>
                    <a:pt x="394083" y="82483"/>
                    <a:pt x="398844" y="83059"/>
                    <a:pt x="403735" y="83506"/>
                  </a:cubicBezTo>
                  <a:cubicBezTo>
                    <a:pt x="408496" y="84024"/>
                    <a:pt x="413386" y="84471"/>
                    <a:pt x="418218" y="84924"/>
                  </a:cubicBezTo>
                  <a:cubicBezTo>
                    <a:pt x="427869" y="85824"/>
                    <a:pt x="437526" y="86530"/>
                    <a:pt x="447242" y="87178"/>
                  </a:cubicBezTo>
                  <a:cubicBezTo>
                    <a:pt x="449684" y="87372"/>
                    <a:pt x="452003" y="87436"/>
                    <a:pt x="454387" y="87631"/>
                  </a:cubicBezTo>
                  <a:cubicBezTo>
                    <a:pt x="465586" y="88272"/>
                    <a:pt x="476785" y="88790"/>
                    <a:pt x="487854" y="89113"/>
                  </a:cubicBezTo>
                  <a:cubicBezTo>
                    <a:pt x="491262" y="89178"/>
                    <a:pt x="494675" y="89307"/>
                    <a:pt x="498023" y="89372"/>
                  </a:cubicBezTo>
                  <a:cubicBezTo>
                    <a:pt x="498730" y="89372"/>
                    <a:pt x="499442" y="89372"/>
                    <a:pt x="500213" y="89437"/>
                  </a:cubicBezTo>
                  <a:cubicBezTo>
                    <a:pt x="506586" y="89566"/>
                    <a:pt x="512954" y="89631"/>
                    <a:pt x="519262" y="89696"/>
                  </a:cubicBezTo>
                  <a:lnTo>
                    <a:pt x="520227" y="89696"/>
                  </a:lnTo>
                  <a:cubicBezTo>
                    <a:pt x="526789" y="89760"/>
                    <a:pt x="533421" y="89760"/>
                    <a:pt x="539983" y="89631"/>
                  </a:cubicBezTo>
                  <a:cubicBezTo>
                    <a:pt x="546610" y="89501"/>
                    <a:pt x="553112" y="89437"/>
                    <a:pt x="559609" y="89243"/>
                  </a:cubicBezTo>
                  <a:cubicBezTo>
                    <a:pt x="562311" y="89178"/>
                    <a:pt x="564953" y="89113"/>
                    <a:pt x="567589" y="88984"/>
                  </a:cubicBezTo>
                  <a:cubicBezTo>
                    <a:pt x="572350" y="88854"/>
                    <a:pt x="577052" y="88660"/>
                    <a:pt x="581749" y="88466"/>
                  </a:cubicBezTo>
                  <a:cubicBezTo>
                    <a:pt x="584003" y="88337"/>
                    <a:pt x="586251" y="88272"/>
                    <a:pt x="588505" y="88078"/>
                  </a:cubicBezTo>
                  <a:cubicBezTo>
                    <a:pt x="594231" y="87819"/>
                    <a:pt x="599898" y="87501"/>
                    <a:pt x="605624" y="87113"/>
                  </a:cubicBezTo>
                  <a:cubicBezTo>
                    <a:pt x="639345" y="84989"/>
                    <a:pt x="671459" y="81453"/>
                    <a:pt x="701196" y="76688"/>
                  </a:cubicBezTo>
                  <a:cubicBezTo>
                    <a:pt x="704026" y="76235"/>
                    <a:pt x="706857" y="75788"/>
                    <a:pt x="709629" y="75335"/>
                  </a:cubicBezTo>
                  <a:cubicBezTo>
                    <a:pt x="712653" y="74758"/>
                    <a:pt x="715678" y="74240"/>
                    <a:pt x="718639" y="73729"/>
                  </a:cubicBezTo>
                  <a:cubicBezTo>
                    <a:pt x="720634" y="73405"/>
                    <a:pt x="722629" y="73023"/>
                    <a:pt x="724559" y="72699"/>
                  </a:cubicBezTo>
                  <a:cubicBezTo>
                    <a:pt x="726618" y="72246"/>
                    <a:pt x="728678" y="71864"/>
                    <a:pt x="730673" y="71411"/>
                  </a:cubicBezTo>
                  <a:cubicBezTo>
                    <a:pt x="735116" y="70640"/>
                    <a:pt x="739489" y="69740"/>
                    <a:pt x="743738" y="68775"/>
                  </a:cubicBezTo>
                  <a:cubicBezTo>
                    <a:pt x="746439" y="68198"/>
                    <a:pt x="749146" y="67616"/>
                    <a:pt x="751718" y="67039"/>
                  </a:cubicBezTo>
                  <a:cubicBezTo>
                    <a:pt x="825215" y="51661"/>
                    <a:pt x="898259" y="33005"/>
                    <a:pt x="965577" y="0"/>
                  </a:cubicBezTo>
                  <a:cubicBezTo>
                    <a:pt x="967060" y="4312"/>
                    <a:pt x="968602" y="8619"/>
                    <a:pt x="970085" y="12931"/>
                  </a:cubicBezTo>
                  <a:cubicBezTo>
                    <a:pt x="971756" y="18014"/>
                    <a:pt x="973433" y="23162"/>
                    <a:pt x="975040" y="28245"/>
                  </a:cubicBezTo>
                  <a:cubicBezTo>
                    <a:pt x="1027616" y="191793"/>
                    <a:pt x="1059542" y="361000"/>
                    <a:pt x="1099118" y="527890"/>
                  </a:cubicBezTo>
                  <a:cubicBezTo>
                    <a:pt x="1167660" y="825386"/>
                    <a:pt x="1206530" y="1129896"/>
                    <a:pt x="1222361" y="1434665"/>
                  </a:cubicBezTo>
                  <a:cubicBezTo>
                    <a:pt x="1229958" y="1550782"/>
                    <a:pt x="1195849" y="1657327"/>
                    <a:pt x="1111736" y="17395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22"/>
            <p:cNvSpPr/>
            <p:nvPr/>
          </p:nvSpPr>
          <p:spPr>
            <a:xfrm>
              <a:off x="3761369" y="7373759"/>
              <a:ext cx="815454" cy="169128"/>
            </a:xfrm>
            <a:custGeom>
              <a:avLst/>
              <a:gdLst/>
              <a:ahLst/>
              <a:cxnLst/>
              <a:rect l="l" t="t" r="r" b="b"/>
              <a:pathLst>
                <a:path w="815454" h="169128" extrusionOk="0">
                  <a:moveTo>
                    <a:pt x="808692" y="60427"/>
                  </a:moveTo>
                  <a:cubicBezTo>
                    <a:pt x="811005" y="66745"/>
                    <a:pt x="813271" y="73093"/>
                    <a:pt x="815454" y="79423"/>
                  </a:cubicBezTo>
                  <a:cubicBezTo>
                    <a:pt x="748136" y="112464"/>
                    <a:pt x="675110" y="131131"/>
                    <a:pt x="601648" y="146480"/>
                  </a:cubicBezTo>
                  <a:cubicBezTo>
                    <a:pt x="444432" y="182233"/>
                    <a:pt x="180015" y="181656"/>
                    <a:pt x="4137" y="100709"/>
                  </a:cubicBezTo>
                  <a:cubicBezTo>
                    <a:pt x="2760" y="100068"/>
                    <a:pt x="1383" y="99426"/>
                    <a:pt x="0" y="98785"/>
                  </a:cubicBezTo>
                  <a:cubicBezTo>
                    <a:pt x="3878" y="84824"/>
                    <a:pt x="7909" y="70899"/>
                    <a:pt x="12123" y="57055"/>
                  </a:cubicBezTo>
                  <a:cubicBezTo>
                    <a:pt x="12841" y="54649"/>
                    <a:pt x="13606" y="52219"/>
                    <a:pt x="14324" y="49813"/>
                  </a:cubicBezTo>
                  <a:cubicBezTo>
                    <a:pt x="15978" y="44412"/>
                    <a:pt x="17678" y="38982"/>
                    <a:pt x="19409" y="33599"/>
                  </a:cubicBezTo>
                  <a:cubicBezTo>
                    <a:pt x="19426" y="33523"/>
                    <a:pt x="19491" y="33417"/>
                    <a:pt x="19509" y="33340"/>
                  </a:cubicBezTo>
                  <a:cubicBezTo>
                    <a:pt x="26812" y="35635"/>
                    <a:pt x="33874" y="37753"/>
                    <a:pt x="41159" y="40124"/>
                  </a:cubicBezTo>
                  <a:cubicBezTo>
                    <a:pt x="284290" y="99944"/>
                    <a:pt x="551702" y="92255"/>
                    <a:pt x="785735" y="0"/>
                  </a:cubicBezTo>
                  <a:cubicBezTo>
                    <a:pt x="786706" y="2394"/>
                    <a:pt x="787630" y="4818"/>
                    <a:pt x="788601" y="7213"/>
                  </a:cubicBezTo>
                  <a:cubicBezTo>
                    <a:pt x="790355" y="11596"/>
                    <a:pt x="792067" y="16008"/>
                    <a:pt x="793774" y="20421"/>
                  </a:cubicBezTo>
                  <a:cubicBezTo>
                    <a:pt x="794869" y="23327"/>
                    <a:pt x="796010" y="26198"/>
                    <a:pt x="797105" y="29104"/>
                  </a:cubicBezTo>
                  <a:cubicBezTo>
                    <a:pt x="800006" y="36682"/>
                    <a:pt x="802837" y="44248"/>
                    <a:pt x="805615" y="51837"/>
                  </a:cubicBezTo>
                  <a:cubicBezTo>
                    <a:pt x="806338" y="53731"/>
                    <a:pt x="807021" y="55655"/>
                    <a:pt x="807668" y="57532"/>
                  </a:cubicBezTo>
                  <a:cubicBezTo>
                    <a:pt x="808016" y="58503"/>
                    <a:pt x="808351" y="59468"/>
                    <a:pt x="808692" y="60427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14" name="Google Shape;1214;p22"/>
            <p:cNvGrpSpPr/>
            <p:nvPr/>
          </p:nvGrpSpPr>
          <p:grpSpPr>
            <a:xfrm>
              <a:off x="3921663" y="7823618"/>
              <a:ext cx="556841" cy="554242"/>
              <a:chOff x="3921663" y="7823618"/>
              <a:chExt cx="556841" cy="554242"/>
            </a:xfrm>
          </p:grpSpPr>
          <p:sp>
            <p:nvSpPr>
              <p:cNvPr id="1215" name="Google Shape;1215;p22"/>
              <p:cNvSpPr/>
              <p:nvPr/>
            </p:nvSpPr>
            <p:spPr>
              <a:xfrm>
                <a:off x="3945489" y="7847306"/>
                <a:ext cx="509266" cy="506619"/>
              </a:xfrm>
              <a:custGeom>
                <a:avLst/>
                <a:gdLst/>
                <a:ahLst/>
                <a:cxnLst/>
                <a:rect l="l" t="t" r="r" b="b"/>
                <a:pathLst>
                  <a:path w="509266" h="506619" extrusionOk="0">
                    <a:moveTo>
                      <a:pt x="6152" y="325436"/>
                    </a:moveTo>
                    <a:cubicBezTo>
                      <a:pt x="-34454" y="129201"/>
                      <a:pt x="131760" y="-58492"/>
                      <a:pt x="333614" y="17137"/>
                    </a:cubicBezTo>
                    <a:cubicBezTo>
                      <a:pt x="435365" y="51154"/>
                      <a:pt x="516054" y="151645"/>
                      <a:pt x="508815" y="261379"/>
                    </a:cubicBezTo>
                    <a:cubicBezTo>
                      <a:pt x="507927" y="332737"/>
                      <a:pt x="480432" y="408219"/>
                      <a:pt x="421147" y="451401"/>
                    </a:cubicBezTo>
                    <a:cubicBezTo>
                      <a:pt x="292202" y="569025"/>
                      <a:pt x="56051" y="485483"/>
                      <a:pt x="6152" y="32543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1216;p22"/>
              <p:cNvSpPr/>
              <p:nvPr/>
            </p:nvSpPr>
            <p:spPr>
              <a:xfrm>
                <a:off x="3921663" y="7823618"/>
                <a:ext cx="556841" cy="554242"/>
              </a:xfrm>
              <a:custGeom>
                <a:avLst/>
                <a:gdLst/>
                <a:ahLst/>
                <a:cxnLst/>
                <a:rect l="l" t="t" r="r" b="b"/>
                <a:pathLst>
                  <a:path w="556841" h="554242" extrusionOk="0">
                    <a:moveTo>
                      <a:pt x="295884" y="554242"/>
                    </a:moveTo>
                    <a:cubicBezTo>
                      <a:pt x="269696" y="554242"/>
                      <a:pt x="242607" y="550595"/>
                      <a:pt x="215189" y="543170"/>
                    </a:cubicBezTo>
                    <a:cubicBezTo>
                      <a:pt x="114404" y="515878"/>
                      <a:pt x="34745" y="444232"/>
                      <a:pt x="7303" y="356190"/>
                    </a:cubicBezTo>
                    <a:lnTo>
                      <a:pt x="6721" y="353936"/>
                    </a:lnTo>
                    <a:cubicBezTo>
                      <a:pt x="-16160" y="243379"/>
                      <a:pt x="20315" y="131315"/>
                      <a:pt x="101904" y="61476"/>
                    </a:cubicBezTo>
                    <a:cubicBezTo>
                      <a:pt x="174989" y="-1104"/>
                      <a:pt x="271020" y="-16765"/>
                      <a:pt x="365385" y="18446"/>
                    </a:cubicBezTo>
                    <a:cubicBezTo>
                      <a:pt x="483472" y="58122"/>
                      <a:pt x="563678" y="170503"/>
                      <a:pt x="556381" y="285997"/>
                    </a:cubicBezTo>
                    <a:cubicBezTo>
                      <a:pt x="555128" y="372398"/>
                      <a:pt x="519159" y="449827"/>
                      <a:pt x="460015" y="493504"/>
                    </a:cubicBezTo>
                    <a:cubicBezTo>
                      <a:pt x="415725" y="533457"/>
                      <a:pt x="358364" y="554242"/>
                      <a:pt x="295884" y="554242"/>
                    </a:cubicBezTo>
                    <a:close/>
                    <a:moveTo>
                      <a:pt x="53006" y="343158"/>
                    </a:moveTo>
                    <a:cubicBezTo>
                      <a:pt x="75675" y="414269"/>
                      <a:pt x="144076" y="474707"/>
                      <a:pt x="227612" y="497328"/>
                    </a:cubicBezTo>
                    <a:cubicBezTo>
                      <a:pt x="304935" y="518278"/>
                      <a:pt x="378308" y="503758"/>
                      <a:pt x="428954" y="457546"/>
                    </a:cubicBezTo>
                    <a:lnTo>
                      <a:pt x="430979" y="455893"/>
                    </a:lnTo>
                    <a:cubicBezTo>
                      <a:pt x="478859" y="421023"/>
                      <a:pt x="507983" y="357054"/>
                      <a:pt x="508884" y="284767"/>
                    </a:cubicBezTo>
                    <a:lnTo>
                      <a:pt x="508937" y="283502"/>
                    </a:lnTo>
                    <a:cubicBezTo>
                      <a:pt x="515086" y="190359"/>
                      <a:pt x="446721" y="95710"/>
                      <a:pt x="349914" y="63346"/>
                    </a:cubicBezTo>
                    <a:lnTo>
                      <a:pt x="349107" y="63058"/>
                    </a:lnTo>
                    <a:cubicBezTo>
                      <a:pt x="271302" y="33913"/>
                      <a:pt x="192450" y="46479"/>
                      <a:pt x="132806" y="97546"/>
                    </a:cubicBezTo>
                    <a:cubicBezTo>
                      <a:pt x="65676" y="155013"/>
                      <a:pt x="34421" y="251309"/>
                      <a:pt x="53006" y="34315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17" name="Google Shape;1217;p22"/>
            <p:cNvSpPr/>
            <p:nvPr/>
          </p:nvSpPr>
          <p:spPr>
            <a:xfrm>
              <a:off x="3748386" y="7434186"/>
              <a:ext cx="837917" cy="143825"/>
            </a:xfrm>
            <a:custGeom>
              <a:avLst/>
              <a:gdLst/>
              <a:ahLst/>
              <a:cxnLst/>
              <a:rect l="l" t="t" r="r" b="b"/>
              <a:pathLst>
                <a:path w="837917" h="143825" extrusionOk="0">
                  <a:moveTo>
                    <a:pt x="832944" y="31975"/>
                  </a:moveTo>
                  <a:cubicBezTo>
                    <a:pt x="834616" y="37064"/>
                    <a:pt x="836293" y="42147"/>
                    <a:pt x="837917" y="47266"/>
                  </a:cubicBezTo>
                  <a:cubicBezTo>
                    <a:pt x="833798" y="48919"/>
                    <a:pt x="829631" y="50607"/>
                    <a:pt x="825406" y="52196"/>
                  </a:cubicBezTo>
                  <a:cubicBezTo>
                    <a:pt x="817014" y="55473"/>
                    <a:pt x="808392" y="58697"/>
                    <a:pt x="799635" y="61809"/>
                  </a:cubicBezTo>
                  <a:cubicBezTo>
                    <a:pt x="791750" y="64639"/>
                    <a:pt x="783723" y="67363"/>
                    <a:pt x="775625" y="70063"/>
                  </a:cubicBezTo>
                  <a:cubicBezTo>
                    <a:pt x="765744" y="73358"/>
                    <a:pt x="755722" y="76535"/>
                    <a:pt x="745647" y="79623"/>
                  </a:cubicBezTo>
                  <a:cubicBezTo>
                    <a:pt x="729775" y="84501"/>
                    <a:pt x="713645" y="89078"/>
                    <a:pt x="697449" y="93437"/>
                  </a:cubicBezTo>
                  <a:cubicBezTo>
                    <a:pt x="596599" y="120518"/>
                    <a:pt x="491747" y="137832"/>
                    <a:pt x="416837" y="142809"/>
                  </a:cubicBezTo>
                  <a:cubicBezTo>
                    <a:pt x="317046" y="146598"/>
                    <a:pt x="215289" y="140015"/>
                    <a:pt x="116840" y="119294"/>
                  </a:cubicBezTo>
                  <a:cubicBezTo>
                    <a:pt x="110096" y="117894"/>
                    <a:pt x="103322" y="116441"/>
                    <a:pt x="96578" y="114840"/>
                  </a:cubicBezTo>
                  <a:cubicBezTo>
                    <a:pt x="95436" y="114576"/>
                    <a:pt x="94289" y="114311"/>
                    <a:pt x="93194" y="114017"/>
                  </a:cubicBezTo>
                  <a:cubicBezTo>
                    <a:pt x="86591" y="112528"/>
                    <a:pt x="80124" y="110952"/>
                    <a:pt x="73650" y="109245"/>
                  </a:cubicBezTo>
                  <a:cubicBezTo>
                    <a:pt x="48810" y="102886"/>
                    <a:pt x="24228" y="95585"/>
                    <a:pt x="0" y="87283"/>
                  </a:cubicBezTo>
                  <a:cubicBezTo>
                    <a:pt x="4114" y="71087"/>
                    <a:pt x="8386" y="54926"/>
                    <a:pt x="12835" y="38847"/>
                  </a:cubicBezTo>
                  <a:cubicBezTo>
                    <a:pt x="14218" y="39288"/>
                    <a:pt x="15554" y="39759"/>
                    <a:pt x="16943" y="40200"/>
                  </a:cubicBezTo>
                  <a:cubicBezTo>
                    <a:pt x="17019" y="40218"/>
                    <a:pt x="17049" y="40265"/>
                    <a:pt x="17125" y="40282"/>
                  </a:cubicBezTo>
                  <a:cubicBezTo>
                    <a:pt x="287327" y="129590"/>
                    <a:pt x="560924" y="96785"/>
                    <a:pt x="821680" y="0"/>
                  </a:cubicBezTo>
                  <a:cubicBezTo>
                    <a:pt x="823993" y="6319"/>
                    <a:pt x="826259" y="12667"/>
                    <a:pt x="828442" y="18997"/>
                  </a:cubicBezTo>
                  <a:cubicBezTo>
                    <a:pt x="829967" y="23333"/>
                    <a:pt x="831467" y="27616"/>
                    <a:pt x="832944" y="3197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22"/>
            <p:cNvSpPr/>
            <p:nvPr/>
          </p:nvSpPr>
          <p:spPr>
            <a:xfrm>
              <a:off x="3773497" y="7373759"/>
              <a:ext cx="781650" cy="103131"/>
            </a:xfrm>
            <a:custGeom>
              <a:avLst/>
              <a:gdLst/>
              <a:ahLst/>
              <a:cxnLst/>
              <a:rect l="l" t="t" r="r" b="b"/>
              <a:pathLst>
                <a:path w="781650" h="103131" extrusionOk="0">
                  <a:moveTo>
                    <a:pt x="776478" y="7219"/>
                  </a:moveTo>
                  <a:cubicBezTo>
                    <a:pt x="778232" y="11602"/>
                    <a:pt x="779944" y="16014"/>
                    <a:pt x="781651" y="20427"/>
                  </a:cubicBezTo>
                  <a:cubicBezTo>
                    <a:pt x="569763" y="113352"/>
                    <a:pt x="325985" y="118365"/>
                    <a:pt x="100180" y="82436"/>
                  </a:cubicBezTo>
                  <a:cubicBezTo>
                    <a:pt x="67218" y="77488"/>
                    <a:pt x="36204" y="69504"/>
                    <a:pt x="5967" y="59403"/>
                  </a:cubicBezTo>
                  <a:cubicBezTo>
                    <a:pt x="4320" y="58538"/>
                    <a:pt x="2283" y="57785"/>
                    <a:pt x="0" y="57055"/>
                  </a:cubicBezTo>
                  <a:cubicBezTo>
                    <a:pt x="2342" y="49201"/>
                    <a:pt x="4790" y="41418"/>
                    <a:pt x="7286" y="33599"/>
                  </a:cubicBezTo>
                  <a:cubicBezTo>
                    <a:pt x="7303" y="33523"/>
                    <a:pt x="7368" y="33417"/>
                    <a:pt x="7386" y="33340"/>
                  </a:cubicBezTo>
                  <a:cubicBezTo>
                    <a:pt x="14689" y="35635"/>
                    <a:pt x="21751" y="37753"/>
                    <a:pt x="29036" y="40124"/>
                  </a:cubicBezTo>
                  <a:cubicBezTo>
                    <a:pt x="272167" y="99944"/>
                    <a:pt x="539579" y="92255"/>
                    <a:pt x="773612" y="0"/>
                  </a:cubicBezTo>
                  <a:lnTo>
                    <a:pt x="773642" y="47"/>
                  </a:lnTo>
                  <a:cubicBezTo>
                    <a:pt x="774613" y="2447"/>
                    <a:pt x="775507" y="4824"/>
                    <a:pt x="776478" y="721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p22"/>
            <p:cNvSpPr/>
            <p:nvPr/>
          </p:nvSpPr>
          <p:spPr>
            <a:xfrm>
              <a:off x="3781573" y="6830865"/>
              <a:ext cx="765536" cy="621407"/>
            </a:xfrm>
            <a:custGeom>
              <a:avLst/>
              <a:gdLst/>
              <a:ahLst/>
              <a:cxnLst/>
              <a:rect l="l" t="t" r="r" b="b"/>
              <a:pathLst>
                <a:path w="765536" h="621407" extrusionOk="0">
                  <a:moveTo>
                    <a:pt x="765537" y="542900"/>
                  </a:moveTo>
                  <a:cubicBezTo>
                    <a:pt x="531510" y="635155"/>
                    <a:pt x="264092" y="642844"/>
                    <a:pt x="20961" y="583023"/>
                  </a:cubicBezTo>
                  <a:cubicBezTo>
                    <a:pt x="-5898" y="574287"/>
                    <a:pt x="-3220" y="583429"/>
                    <a:pt x="8361" y="548295"/>
                  </a:cubicBezTo>
                  <a:cubicBezTo>
                    <a:pt x="235567" y="-129576"/>
                    <a:pt x="362682" y="-93047"/>
                    <a:pt x="577825" y="197908"/>
                  </a:cubicBezTo>
                  <a:cubicBezTo>
                    <a:pt x="653805" y="307324"/>
                    <a:pt x="715991" y="418599"/>
                    <a:pt x="765537" y="5429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0" name="Google Shape;1220;p22"/>
          <p:cNvGrpSpPr/>
          <p:nvPr/>
        </p:nvGrpSpPr>
        <p:grpSpPr>
          <a:xfrm rot="-845843">
            <a:off x="-399564" y="739876"/>
            <a:ext cx="1717769" cy="1303634"/>
            <a:chOff x="1414841" y="815849"/>
            <a:chExt cx="3435125" cy="2606826"/>
          </a:xfrm>
        </p:grpSpPr>
        <p:grpSp>
          <p:nvGrpSpPr>
            <p:cNvPr id="1221" name="Google Shape;1221;p22"/>
            <p:cNvGrpSpPr/>
            <p:nvPr/>
          </p:nvGrpSpPr>
          <p:grpSpPr>
            <a:xfrm>
              <a:off x="2255150" y="1247078"/>
              <a:ext cx="2416145" cy="2075755"/>
              <a:chOff x="2255150" y="1247078"/>
              <a:chExt cx="2416145" cy="2075755"/>
            </a:xfrm>
          </p:grpSpPr>
          <p:sp>
            <p:nvSpPr>
              <p:cNvPr id="1222" name="Google Shape;1222;p22"/>
              <p:cNvSpPr/>
              <p:nvPr/>
            </p:nvSpPr>
            <p:spPr>
              <a:xfrm>
                <a:off x="2399025" y="1247078"/>
                <a:ext cx="1699680" cy="1551795"/>
              </a:xfrm>
              <a:custGeom>
                <a:avLst/>
                <a:gdLst/>
                <a:ahLst/>
                <a:cxnLst/>
                <a:rect l="l" t="t" r="r" b="b"/>
                <a:pathLst>
                  <a:path w="1699680" h="1551795" extrusionOk="0">
                    <a:moveTo>
                      <a:pt x="808" y="18322"/>
                    </a:moveTo>
                    <a:cubicBezTo>
                      <a:pt x="-2401" y="9018"/>
                      <a:pt x="4325" y="-1221"/>
                      <a:pt x="14349" y="119"/>
                    </a:cubicBezTo>
                    <a:cubicBezTo>
                      <a:pt x="104706" y="8186"/>
                      <a:pt x="1693141" y="1524607"/>
                      <a:pt x="1697380" y="1528022"/>
                    </a:cubicBezTo>
                    <a:cubicBezTo>
                      <a:pt x="1705549" y="1540639"/>
                      <a:pt x="1690661" y="1561117"/>
                      <a:pt x="1673190" y="1547050"/>
                    </a:cubicBezTo>
                    <a:cubicBezTo>
                      <a:pt x="1672160" y="1546844"/>
                      <a:pt x="5047" y="312110"/>
                      <a:pt x="14974" y="287604"/>
                    </a:cubicBezTo>
                    <a:cubicBezTo>
                      <a:pt x="16939" y="281399"/>
                      <a:pt x="25520" y="278197"/>
                      <a:pt x="30892" y="282540"/>
                    </a:cubicBezTo>
                    <a:cubicBezTo>
                      <a:pt x="94573" y="329592"/>
                      <a:pt x="91268" y="360928"/>
                      <a:pt x="808" y="183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3" name="Google Shape;1223;p22"/>
              <p:cNvSpPr/>
              <p:nvPr/>
            </p:nvSpPr>
            <p:spPr>
              <a:xfrm>
                <a:off x="2255150" y="2110078"/>
                <a:ext cx="2416145" cy="1212755"/>
              </a:xfrm>
              <a:custGeom>
                <a:avLst/>
                <a:gdLst/>
                <a:ahLst/>
                <a:cxnLst/>
                <a:rect l="l" t="t" r="r" b="b"/>
                <a:pathLst>
                  <a:path w="2416145" h="1212755" extrusionOk="0">
                    <a:moveTo>
                      <a:pt x="2384966" y="1211764"/>
                    </a:moveTo>
                    <a:cubicBezTo>
                      <a:pt x="2353123" y="1201010"/>
                      <a:pt x="2317975" y="1181672"/>
                      <a:pt x="2289333" y="1167503"/>
                    </a:cubicBezTo>
                    <a:cubicBezTo>
                      <a:pt x="2243117" y="1145891"/>
                      <a:pt x="2195561" y="1127171"/>
                      <a:pt x="2147799" y="1109078"/>
                    </a:cubicBezTo>
                    <a:cubicBezTo>
                      <a:pt x="2001504" y="1055717"/>
                      <a:pt x="1859042" y="992221"/>
                      <a:pt x="1713785" y="935968"/>
                    </a:cubicBezTo>
                    <a:cubicBezTo>
                      <a:pt x="1619807" y="898640"/>
                      <a:pt x="1528618" y="854790"/>
                      <a:pt x="1435258" y="815600"/>
                    </a:cubicBezTo>
                    <a:cubicBezTo>
                      <a:pt x="1337762" y="773303"/>
                      <a:pt x="1236447" y="740524"/>
                      <a:pt x="1137612" y="701540"/>
                    </a:cubicBezTo>
                    <a:cubicBezTo>
                      <a:pt x="947278" y="622225"/>
                      <a:pt x="751566" y="555423"/>
                      <a:pt x="565471" y="466590"/>
                    </a:cubicBezTo>
                    <a:cubicBezTo>
                      <a:pt x="410912" y="403719"/>
                      <a:pt x="250663" y="353767"/>
                      <a:pt x="102609" y="275799"/>
                    </a:cubicBezTo>
                    <a:cubicBezTo>
                      <a:pt x="89274" y="268769"/>
                      <a:pt x="75211" y="261526"/>
                      <a:pt x="63841" y="251500"/>
                    </a:cubicBezTo>
                    <a:cubicBezTo>
                      <a:pt x="43786" y="231750"/>
                      <a:pt x="39128" y="201967"/>
                      <a:pt x="26934" y="177455"/>
                    </a:cubicBezTo>
                    <a:cubicBezTo>
                      <a:pt x="15770" y="150669"/>
                      <a:pt x="10802" y="121924"/>
                      <a:pt x="4599" y="93694"/>
                    </a:cubicBezTo>
                    <a:cubicBezTo>
                      <a:pt x="-53" y="72803"/>
                      <a:pt x="-3776" y="48917"/>
                      <a:pt x="6976" y="29270"/>
                    </a:cubicBezTo>
                    <a:cubicBezTo>
                      <a:pt x="13076" y="18722"/>
                      <a:pt x="24137" y="16344"/>
                      <a:pt x="32821" y="19237"/>
                    </a:cubicBezTo>
                    <a:cubicBezTo>
                      <a:pt x="32615" y="8276"/>
                      <a:pt x="42227" y="-2994"/>
                      <a:pt x="55150" y="724"/>
                    </a:cubicBezTo>
                    <a:cubicBezTo>
                      <a:pt x="61560" y="2380"/>
                      <a:pt x="67660" y="5376"/>
                      <a:pt x="73761" y="7960"/>
                    </a:cubicBezTo>
                    <a:cubicBezTo>
                      <a:pt x="317030" y="110235"/>
                      <a:pt x="564228" y="203720"/>
                      <a:pt x="803979" y="314158"/>
                    </a:cubicBezTo>
                    <a:cubicBezTo>
                      <a:pt x="1010649" y="412295"/>
                      <a:pt x="1204500" y="534526"/>
                      <a:pt x="1406204" y="642078"/>
                    </a:cubicBezTo>
                    <a:cubicBezTo>
                      <a:pt x="1501735" y="696888"/>
                      <a:pt x="1604809" y="743837"/>
                      <a:pt x="1685658" y="819634"/>
                    </a:cubicBezTo>
                    <a:cubicBezTo>
                      <a:pt x="1772505" y="853244"/>
                      <a:pt x="1860073" y="886332"/>
                      <a:pt x="1944433" y="922114"/>
                    </a:cubicBezTo>
                    <a:cubicBezTo>
                      <a:pt x="1967489" y="935556"/>
                      <a:pt x="2027865" y="941039"/>
                      <a:pt x="2017319" y="976615"/>
                    </a:cubicBezTo>
                    <a:cubicBezTo>
                      <a:pt x="2013595" y="987576"/>
                      <a:pt x="2001188" y="995540"/>
                      <a:pt x="1989714" y="992544"/>
                    </a:cubicBezTo>
                    <a:cubicBezTo>
                      <a:pt x="1953426" y="978374"/>
                      <a:pt x="1917137" y="964005"/>
                      <a:pt x="1880848" y="949526"/>
                    </a:cubicBezTo>
                    <a:cubicBezTo>
                      <a:pt x="2035305" y="1019228"/>
                      <a:pt x="2199277" y="1066486"/>
                      <a:pt x="2350327" y="1143217"/>
                    </a:cubicBezTo>
                    <a:cubicBezTo>
                      <a:pt x="2365214" y="1150144"/>
                      <a:pt x="2379999" y="1157284"/>
                      <a:pt x="2395299" y="1163070"/>
                    </a:cubicBezTo>
                    <a:cubicBezTo>
                      <a:pt x="2404499" y="1165963"/>
                      <a:pt x="2412667" y="1172478"/>
                      <a:pt x="2415147" y="1182202"/>
                    </a:cubicBezTo>
                    <a:cubicBezTo>
                      <a:pt x="2420630" y="1199663"/>
                      <a:pt x="2402540" y="1217145"/>
                      <a:pt x="2384966" y="121176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24" name="Google Shape;1224;p22"/>
            <p:cNvSpPr/>
            <p:nvPr/>
          </p:nvSpPr>
          <p:spPr>
            <a:xfrm>
              <a:off x="1414841" y="815849"/>
              <a:ext cx="3435125" cy="2606826"/>
            </a:xfrm>
            <a:custGeom>
              <a:avLst/>
              <a:gdLst/>
              <a:ahLst/>
              <a:cxnLst/>
              <a:rect l="l" t="t" r="r" b="b"/>
              <a:pathLst>
                <a:path w="3435125" h="2606826" extrusionOk="0">
                  <a:moveTo>
                    <a:pt x="3425391" y="2541067"/>
                  </a:moveTo>
                  <a:cubicBezTo>
                    <a:pt x="3410819" y="2505127"/>
                    <a:pt x="3384128" y="2465366"/>
                    <a:pt x="3375479" y="2452529"/>
                  </a:cubicBezTo>
                  <a:cubicBezTo>
                    <a:pt x="3240767" y="2252681"/>
                    <a:pt x="3092411" y="2062714"/>
                    <a:pt x="2952327" y="1866755"/>
                  </a:cubicBezTo>
                  <a:cubicBezTo>
                    <a:pt x="2820604" y="1682458"/>
                    <a:pt x="2689973" y="1497384"/>
                    <a:pt x="2560846" y="1311259"/>
                  </a:cubicBezTo>
                  <a:cubicBezTo>
                    <a:pt x="2460280" y="1166304"/>
                    <a:pt x="2360627" y="1020716"/>
                    <a:pt x="2262183" y="874310"/>
                  </a:cubicBezTo>
                  <a:cubicBezTo>
                    <a:pt x="2188184" y="764257"/>
                    <a:pt x="2114885" y="653736"/>
                    <a:pt x="2042370" y="542700"/>
                  </a:cubicBezTo>
                  <a:cubicBezTo>
                    <a:pt x="1990382" y="463096"/>
                    <a:pt x="1938842" y="383197"/>
                    <a:pt x="1887432" y="303215"/>
                  </a:cubicBezTo>
                  <a:cubicBezTo>
                    <a:pt x="1852950" y="249566"/>
                    <a:pt x="1818661" y="195786"/>
                    <a:pt x="1783410" y="142639"/>
                  </a:cubicBezTo>
                  <a:cubicBezTo>
                    <a:pt x="1762036" y="110417"/>
                    <a:pt x="1740622" y="77892"/>
                    <a:pt x="1716322" y="47766"/>
                  </a:cubicBezTo>
                  <a:cubicBezTo>
                    <a:pt x="1704044" y="32544"/>
                    <a:pt x="1690064" y="14471"/>
                    <a:pt x="1672208" y="5380"/>
                  </a:cubicBezTo>
                  <a:cubicBezTo>
                    <a:pt x="1660460" y="-606"/>
                    <a:pt x="1649680" y="-1526"/>
                    <a:pt x="1637094" y="2267"/>
                  </a:cubicBezTo>
                  <a:cubicBezTo>
                    <a:pt x="1622563" y="6651"/>
                    <a:pt x="1609496" y="16973"/>
                    <a:pt x="1597013" y="25219"/>
                  </a:cubicBezTo>
                  <a:cubicBezTo>
                    <a:pt x="1581679" y="35348"/>
                    <a:pt x="1566372" y="45457"/>
                    <a:pt x="1550302" y="54411"/>
                  </a:cubicBezTo>
                  <a:cubicBezTo>
                    <a:pt x="1286560" y="201462"/>
                    <a:pt x="1201576" y="290192"/>
                    <a:pt x="1039362" y="380159"/>
                  </a:cubicBezTo>
                  <a:cubicBezTo>
                    <a:pt x="986530" y="410354"/>
                    <a:pt x="989738" y="430626"/>
                    <a:pt x="998525" y="431348"/>
                  </a:cubicBezTo>
                  <a:cubicBezTo>
                    <a:pt x="999556" y="431451"/>
                    <a:pt x="1823861" y="1153158"/>
                    <a:pt x="2263049" y="1569910"/>
                  </a:cubicBezTo>
                  <a:cubicBezTo>
                    <a:pt x="2362406" y="1664633"/>
                    <a:pt x="2571241" y="1870116"/>
                    <a:pt x="2681557" y="1959251"/>
                  </a:cubicBezTo>
                  <a:cubicBezTo>
                    <a:pt x="2689416" y="1971456"/>
                    <a:pt x="2675353" y="1992656"/>
                    <a:pt x="2657366" y="1978279"/>
                  </a:cubicBezTo>
                  <a:cubicBezTo>
                    <a:pt x="2656920" y="1978190"/>
                    <a:pt x="2344076" y="1746635"/>
                    <a:pt x="1990280" y="1482094"/>
                  </a:cubicBezTo>
                  <a:cubicBezTo>
                    <a:pt x="1989228" y="1479682"/>
                    <a:pt x="1987634" y="1477449"/>
                    <a:pt x="1985470" y="1475683"/>
                  </a:cubicBezTo>
                  <a:cubicBezTo>
                    <a:pt x="1961761" y="1456414"/>
                    <a:pt x="1938059" y="1437145"/>
                    <a:pt x="1914350" y="1417877"/>
                  </a:cubicBezTo>
                  <a:cubicBezTo>
                    <a:pt x="1877814" y="1388149"/>
                    <a:pt x="1841271" y="1358442"/>
                    <a:pt x="1804714" y="1328728"/>
                  </a:cubicBezTo>
                  <a:cubicBezTo>
                    <a:pt x="1800056" y="1321196"/>
                    <a:pt x="1789345" y="1315616"/>
                    <a:pt x="1782764" y="1310091"/>
                  </a:cubicBezTo>
                  <a:cubicBezTo>
                    <a:pt x="1741371" y="1276749"/>
                    <a:pt x="1701770" y="1241159"/>
                    <a:pt x="1659065" y="1209466"/>
                  </a:cubicBezTo>
                  <a:cubicBezTo>
                    <a:pt x="1645847" y="1198691"/>
                    <a:pt x="1632463" y="1188136"/>
                    <a:pt x="1619005" y="1177684"/>
                  </a:cubicBezTo>
                  <a:cubicBezTo>
                    <a:pt x="1578209" y="1144520"/>
                    <a:pt x="1537393" y="1111342"/>
                    <a:pt x="1496611" y="1078158"/>
                  </a:cubicBezTo>
                  <a:cubicBezTo>
                    <a:pt x="1450045" y="1040307"/>
                    <a:pt x="1403485" y="1002457"/>
                    <a:pt x="1356919" y="964607"/>
                  </a:cubicBezTo>
                  <a:cubicBezTo>
                    <a:pt x="1310757" y="927038"/>
                    <a:pt x="1264596" y="889511"/>
                    <a:pt x="1218435" y="851942"/>
                  </a:cubicBezTo>
                  <a:cubicBezTo>
                    <a:pt x="1172597" y="814696"/>
                    <a:pt x="1126759" y="777416"/>
                    <a:pt x="1080920" y="740129"/>
                  </a:cubicBezTo>
                  <a:cubicBezTo>
                    <a:pt x="1034312" y="702279"/>
                    <a:pt x="987753" y="664387"/>
                    <a:pt x="941104" y="626537"/>
                  </a:cubicBezTo>
                  <a:cubicBezTo>
                    <a:pt x="918569" y="608237"/>
                    <a:pt x="895953" y="590020"/>
                    <a:pt x="873095" y="572084"/>
                  </a:cubicBezTo>
                  <a:cubicBezTo>
                    <a:pt x="861704" y="563158"/>
                    <a:pt x="850362" y="554190"/>
                    <a:pt x="838806" y="545380"/>
                  </a:cubicBezTo>
                  <a:cubicBezTo>
                    <a:pt x="832547" y="540570"/>
                    <a:pt x="826247" y="535766"/>
                    <a:pt x="819947" y="530997"/>
                  </a:cubicBezTo>
                  <a:cubicBezTo>
                    <a:pt x="819947" y="530997"/>
                    <a:pt x="819940" y="530990"/>
                    <a:pt x="819940" y="530990"/>
                  </a:cubicBezTo>
                  <a:cubicBezTo>
                    <a:pt x="819549" y="530599"/>
                    <a:pt x="819322" y="530138"/>
                    <a:pt x="818841" y="529781"/>
                  </a:cubicBezTo>
                  <a:cubicBezTo>
                    <a:pt x="818106" y="529417"/>
                    <a:pt x="817398" y="529004"/>
                    <a:pt x="816698" y="528592"/>
                  </a:cubicBezTo>
                  <a:cubicBezTo>
                    <a:pt x="814691" y="527101"/>
                    <a:pt x="812685" y="525603"/>
                    <a:pt x="810665" y="524132"/>
                  </a:cubicBezTo>
                  <a:cubicBezTo>
                    <a:pt x="808082" y="522236"/>
                    <a:pt x="805334" y="519933"/>
                    <a:pt x="802263" y="518882"/>
                  </a:cubicBezTo>
                  <a:cubicBezTo>
                    <a:pt x="798890" y="517721"/>
                    <a:pt x="795352" y="518044"/>
                    <a:pt x="792363" y="519610"/>
                  </a:cubicBezTo>
                  <a:cubicBezTo>
                    <a:pt x="774947" y="522160"/>
                    <a:pt x="758101" y="526991"/>
                    <a:pt x="741633" y="533100"/>
                  </a:cubicBezTo>
                  <a:cubicBezTo>
                    <a:pt x="721393" y="537532"/>
                    <a:pt x="701971" y="549861"/>
                    <a:pt x="674202" y="560299"/>
                  </a:cubicBezTo>
                  <a:cubicBezTo>
                    <a:pt x="647841" y="560299"/>
                    <a:pt x="149823" y="812003"/>
                    <a:pt x="106610" y="841579"/>
                  </a:cubicBezTo>
                  <a:cubicBezTo>
                    <a:pt x="-199309" y="972503"/>
                    <a:pt x="48096" y="959267"/>
                    <a:pt x="2255814" y="2033406"/>
                  </a:cubicBezTo>
                  <a:cubicBezTo>
                    <a:pt x="2349758" y="2080430"/>
                    <a:pt x="2442534" y="2129915"/>
                    <a:pt x="2536072" y="2177743"/>
                  </a:cubicBezTo>
                  <a:cubicBezTo>
                    <a:pt x="2703589" y="2263401"/>
                    <a:pt x="2871354" y="2348695"/>
                    <a:pt x="3040726" y="2430629"/>
                  </a:cubicBezTo>
                  <a:cubicBezTo>
                    <a:pt x="3149434" y="2483212"/>
                    <a:pt x="3256692" y="2538772"/>
                    <a:pt x="3364356" y="2593465"/>
                  </a:cubicBezTo>
                  <a:cubicBezTo>
                    <a:pt x="3376386" y="2599574"/>
                    <a:pt x="3388848" y="2605807"/>
                    <a:pt x="3402314" y="2606680"/>
                  </a:cubicBezTo>
                  <a:cubicBezTo>
                    <a:pt x="3442422" y="2609277"/>
                    <a:pt x="3439990" y="2577089"/>
                    <a:pt x="3425391" y="25410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22"/>
            <p:cNvSpPr/>
            <p:nvPr/>
          </p:nvSpPr>
          <p:spPr>
            <a:xfrm>
              <a:off x="3345389" y="1555373"/>
              <a:ext cx="156073" cy="401257"/>
            </a:xfrm>
            <a:custGeom>
              <a:avLst/>
              <a:gdLst/>
              <a:ahLst/>
              <a:cxnLst/>
              <a:rect l="l" t="t" r="r" b="b"/>
              <a:pathLst>
                <a:path w="156073" h="401257" extrusionOk="0">
                  <a:moveTo>
                    <a:pt x="5271" y="397368"/>
                  </a:moveTo>
                  <a:cubicBezTo>
                    <a:pt x="-836" y="392090"/>
                    <a:pt x="-1874" y="382291"/>
                    <a:pt x="3410" y="376051"/>
                  </a:cubicBezTo>
                  <a:cubicBezTo>
                    <a:pt x="11949" y="358892"/>
                    <a:pt x="20757" y="341877"/>
                    <a:pt x="27888" y="324059"/>
                  </a:cubicBezTo>
                  <a:cubicBezTo>
                    <a:pt x="58097" y="243321"/>
                    <a:pt x="78467" y="159401"/>
                    <a:pt x="104780" y="77399"/>
                  </a:cubicBezTo>
                  <a:cubicBezTo>
                    <a:pt x="112949" y="54591"/>
                    <a:pt x="121461" y="31900"/>
                    <a:pt x="131492" y="9876"/>
                  </a:cubicBezTo>
                  <a:cubicBezTo>
                    <a:pt x="132687" y="4619"/>
                    <a:pt x="137015" y="509"/>
                    <a:pt x="142621" y="42"/>
                  </a:cubicBezTo>
                  <a:cubicBezTo>
                    <a:pt x="149162" y="-521"/>
                    <a:pt x="155744" y="4646"/>
                    <a:pt x="156073" y="11436"/>
                  </a:cubicBezTo>
                  <a:cubicBezTo>
                    <a:pt x="149224" y="42442"/>
                    <a:pt x="133697" y="71860"/>
                    <a:pt x="126229" y="103093"/>
                  </a:cubicBezTo>
                  <a:cubicBezTo>
                    <a:pt x="99036" y="192531"/>
                    <a:pt x="79958" y="285452"/>
                    <a:pt x="40488" y="370588"/>
                  </a:cubicBezTo>
                  <a:cubicBezTo>
                    <a:pt x="33913" y="384188"/>
                    <a:pt x="24343" y="411345"/>
                    <a:pt x="5271" y="3973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22"/>
            <p:cNvSpPr/>
            <p:nvPr/>
          </p:nvSpPr>
          <p:spPr>
            <a:xfrm>
              <a:off x="2662781" y="2119853"/>
              <a:ext cx="427824" cy="143580"/>
            </a:xfrm>
            <a:custGeom>
              <a:avLst/>
              <a:gdLst/>
              <a:ahLst/>
              <a:cxnLst/>
              <a:rect l="l" t="t" r="r" b="b"/>
              <a:pathLst>
                <a:path w="427824" h="143580" extrusionOk="0">
                  <a:moveTo>
                    <a:pt x="587" y="132819"/>
                  </a:moveTo>
                  <a:cubicBezTo>
                    <a:pt x="-1673" y="125184"/>
                    <a:pt x="2765" y="115612"/>
                    <a:pt x="10927" y="113715"/>
                  </a:cubicBezTo>
                  <a:cubicBezTo>
                    <a:pt x="28535" y="109592"/>
                    <a:pt x="46425" y="106685"/>
                    <a:pt x="64192" y="103456"/>
                  </a:cubicBezTo>
                  <a:cubicBezTo>
                    <a:pt x="111968" y="95058"/>
                    <a:pt x="158726" y="82318"/>
                    <a:pt x="204572" y="66656"/>
                  </a:cubicBezTo>
                  <a:cubicBezTo>
                    <a:pt x="251138" y="51257"/>
                    <a:pt x="296928" y="33637"/>
                    <a:pt x="343454" y="18059"/>
                  </a:cubicBezTo>
                  <a:cubicBezTo>
                    <a:pt x="361041" y="14513"/>
                    <a:pt x="425161" y="-16906"/>
                    <a:pt x="427820" y="12362"/>
                  </a:cubicBezTo>
                  <a:cubicBezTo>
                    <a:pt x="428061" y="22024"/>
                    <a:pt x="419040" y="25480"/>
                    <a:pt x="410947" y="26532"/>
                  </a:cubicBezTo>
                  <a:cubicBezTo>
                    <a:pt x="334302" y="48590"/>
                    <a:pt x="261086" y="81142"/>
                    <a:pt x="184943" y="104871"/>
                  </a:cubicBezTo>
                  <a:cubicBezTo>
                    <a:pt x="142877" y="118897"/>
                    <a:pt x="99443" y="128339"/>
                    <a:pt x="55831" y="136221"/>
                  </a:cubicBezTo>
                  <a:cubicBezTo>
                    <a:pt x="38896" y="136393"/>
                    <a:pt x="8742" y="154754"/>
                    <a:pt x="587" y="1328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22"/>
            <p:cNvSpPr/>
            <p:nvPr/>
          </p:nvSpPr>
          <p:spPr>
            <a:xfrm>
              <a:off x="4152616" y="2830191"/>
              <a:ext cx="599456" cy="484939"/>
            </a:xfrm>
            <a:custGeom>
              <a:avLst/>
              <a:gdLst/>
              <a:ahLst/>
              <a:cxnLst/>
              <a:rect l="l" t="t" r="r" b="b"/>
              <a:pathLst>
                <a:path w="599456" h="484939" extrusionOk="0">
                  <a:moveTo>
                    <a:pt x="595171" y="462858"/>
                  </a:moveTo>
                  <a:cubicBezTo>
                    <a:pt x="607249" y="473564"/>
                    <a:pt x="591255" y="492468"/>
                    <a:pt x="578572" y="481762"/>
                  </a:cubicBezTo>
                  <a:cubicBezTo>
                    <a:pt x="422405" y="356172"/>
                    <a:pt x="266189" y="230663"/>
                    <a:pt x="109616" y="105602"/>
                  </a:cubicBezTo>
                  <a:cubicBezTo>
                    <a:pt x="74564" y="77489"/>
                    <a:pt x="39347" y="49575"/>
                    <a:pt x="4172" y="21538"/>
                  </a:cubicBezTo>
                  <a:cubicBezTo>
                    <a:pt x="-7583" y="11154"/>
                    <a:pt x="7971" y="-7386"/>
                    <a:pt x="20365" y="3121"/>
                  </a:cubicBezTo>
                  <a:cubicBezTo>
                    <a:pt x="176615" y="127255"/>
                    <a:pt x="332906" y="251265"/>
                    <a:pt x="488229" y="376574"/>
                  </a:cubicBezTo>
                  <a:cubicBezTo>
                    <a:pt x="523933" y="405292"/>
                    <a:pt x="559507" y="434092"/>
                    <a:pt x="595171" y="4628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8" name="Google Shape;1228;p22"/>
          <p:cNvGrpSpPr/>
          <p:nvPr/>
        </p:nvGrpSpPr>
        <p:grpSpPr>
          <a:xfrm rot="-5400000">
            <a:off x="7553148" y="1217130"/>
            <a:ext cx="1359644" cy="463428"/>
            <a:chOff x="12453140" y="2836629"/>
            <a:chExt cx="2719288" cy="926855"/>
          </a:xfrm>
        </p:grpSpPr>
        <p:grpSp>
          <p:nvGrpSpPr>
            <p:cNvPr id="1229" name="Google Shape;1229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0" name="Google Shape;1230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1" name="Google Shape;1231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2" name="Google Shape;1232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1233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4" name="Google Shape;1234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5" name="Google Shape;1235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1236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Google Shape;1237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1238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0" name="Hình ngũ giác 59">
            <a:extLst>
              <a:ext uri="{FF2B5EF4-FFF2-40B4-BE49-F238E27FC236}">
                <a16:creationId xmlns:a16="http://schemas.microsoft.com/office/drawing/2014/main" id="{1DFC92D6-3CD0-FA35-5DF7-E6367E5B6ED8}"/>
              </a:ext>
            </a:extLst>
          </p:cNvPr>
          <p:cNvSpPr/>
          <p:nvPr/>
        </p:nvSpPr>
        <p:spPr>
          <a:xfrm>
            <a:off x="451564" y="322002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2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2B4098BF-115D-5797-D9CB-91CA7070163F}"/>
              </a:ext>
            </a:extLst>
          </p:cNvPr>
          <p:cNvSpPr txBox="1"/>
          <p:nvPr/>
        </p:nvSpPr>
        <p:spPr>
          <a:xfrm>
            <a:off x="3762910" y="494898"/>
            <a:ext cx="15406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/>
              <a:t>Tính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F84C0F5-8E1D-BF58-78D1-579D54FD4BDD}"/>
                  </a:ext>
                </a:extLst>
              </p:cNvPr>
              <p:cNvSpPr txBox="1"/>
              <p:nvPr/>
            </p:nvSpPr>
            <p:spPr>
              <a:xfrm>
                <a:off x="1660335" y="1472858"/>
                <a:ext cx="979884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F84C0F5-8E1D-BF58-78D1-579D54FD4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335" y="1472858"/>
                <a:ext cx="979884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24C53928-7014-FC55-0D85-1E7F9E859364}"/>
                  </a:ext>
                </a:extLst>
              </p:cNvPr>
              <p:cNvSpPr txBox="1"/>
              <p:nvPr/>
            </p:nvSpPr>
            <p:spPr>
              <a:xfrm>
                <a:off x="2437357" y="1543209"/>
                <a:ext cx="2146487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24C53928-7014-FC55-0D85-1E7F9E859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357" y="1543209"/>
                <a:ext cx="2146487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49156666-01D9-D314-41D1-5CD18AA1D917}"/>
                  </a:ext>
                </a:extLst>
              </p:cNvPr>
              <p:cNvSpPr txBox="1"/>
              <p:nvPr/>
            </p:nvSpPr>
            <p:spPr>
              <a:xfrm>
                <a:off x="4402381" y="1503456"/>
                <a:ext cx="2746101" cy="831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4.4.4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49156666-01D9-D314-41D1-5CD18AA1D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381" y="1503456"/>
                <a:ext cx="2746101" cy="8310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841588E6-4ECE-39D7-808A-DC1C237B92DA}"/>
                  </a:ext>
                </a:extLst>
              </p:cNvPr>
              <p:cNvSpPr txBox="1"/>
              <p:nvPr/>
            </p:nvSpPr>
            <p:spPr>
              <a:xfrm>
                <a:off x="6986505" y="1520405"/>
                <a:ext cx="1252798" cy="806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−27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64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841588E6-4ECE-39D7-808A-DC1C237B9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6505" y="1520405"/>
                <a:ext cx="1252798" cy="8062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Hộp Văn bản 74">
            <a:extLst>
              <a:ext uri="{FF2B5EF4-FFF2-40B4-BE49-F238E27FC236}">
                <a16:creationId xmlns:a16="http://schemas.microsoft.com/office/drawing/2014/main" id="{64298A6C-ED1C-588C-8093-91FAD0A56FC1}"/>
              </a:ext>
            </a:extLst>
          </p:cNvPr>
          <p:cNvSpPr txBox="1"/>
          <p:nvPr/>
        </p:nvSpPr>
        <p:spPr>
          <a:xfrm>
            <a:off x="1213226" y="180059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id="{DFD80FF5-A06D-EC4B-4ACA-CCDAD15086A4}"/>
              </a:ext>
            </a:extLst>
          </p:cNvPr>
          <p:cNvSpPr txBox="1"/>
          <p:nvPr/>
        </p:nvSpPr>
        <p:spPr>
          <a:xfrm>
            <a:off x="1213226" y="348498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id="{4F8F745D-04BA-4D4F-0375-FD43B21D4F0D}"/>
                  </a:ext>
                </a:extLst>
              </p:cNvPr>
              <p:cNvSpPr txBox="1"/>
              <p:nvPr/>
            </p:nvSpPr>
            <p:spPr>
              <a:xfrm>
                <a:off x="1713473" y="3238259"/>
                <a:ext cx="750654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id="{4F8F745D-04BA-4D4F-0375-FD43B21D4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473" y="3238259"/>
                <a:ext cx="750654" cy="9080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2E63721-7B45-222F-C53B-FF22310222E8}"/>
                  </a:ext>
                </a:extLst>
              </p:cNvPr>
              <p:cNvSpPr txBox="1"/>
              <p:nvPr/>
            </p:nvSpPr>
            <p:spPr>
              <a:xfrm>
                <a:off x="2292729" y="3302339"/>
                <a:ext cx="2020746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2E63721-7B45-222F-C53B-FF2231022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2729" y="3302339"/>
                <a:ext cx="2020746" cy="7861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67CAF81-5B49-2E23-3FF9-9C5D9835611C}"/>
                  </a:ext>
                </a:extLst>
              </p:cNvPr>
              <p:cNvSpPr txBox="1"/>
              <p:nvPr/>
            </p:nvSpPr>
            <p:spPr>
              <a:xfrm>
                <a:off x="4184679" y="3312134"/>
                <a:ext cx="1467494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1.1.1.1.1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2.2.2.2.2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67CAF81-5B49-2E23-3FF9-9C5D98356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679" y="3312134"/>
                <a:ext cx="1467494" cy="786177"/>
              </a:xfrm>
              <a:prstGeom prst="rect">
                <a:avLst/>
              </a:prstGeom>
              <a:blipFill>
                <a:blip r:embed="rId10"/>
                <a:stretch>
                  <a:fillRect r="-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36460C3C-E11E-33D5-8231-3E397C561E51}"/>
                  </a:ext>
                </a:extLst>
              </p:cNvPr>
              <p:cNvSpPr txBox="1"/>
              <p:nvPr/>
            </p:nvSpPr>
            <p:spPr>
              <a:xfrm>
                <a:off x="5662811" y="3302339"/>
                <a:ext cx="946219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36460C3C-E11E-33D5-8231-3E397C561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2811" y="3302339"/>
                <a:ext cx="946219" cy="7861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8" grpId="0"/>
      <p:bldP spid="70" grpId="0"/>
      <p:bldP spid="72" grpId="0"/>
      <p:bldP spid="74" grpId="0"/>
      <p:bldP spid="75" grpId="0"/>
      <p:bldP spid="76" grpId="0"/>
      <p:bldP spid="77" grpId="0"/>
      <p:bldP spid="79" grpId="0"/>
      <p:bldP spid="83" grpId="0"/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6" name="Google Shape;1376;p26"/>
          <p:cNvGrpSpPr/>
          <p:nvPr/>
        </p:nvGrpSpPr>
        <p:grpSpPr>
          <a:xfrm rot="1424416">
            <a:off x="8457399" y="648917"/>
            <a:ext cx="740638" cy="964445"/>
            <a:chOff x="11795559" y="1315664"/>
            <a:chExt cx="1974557" cy="2610084"/>
          </a:xfrm>
        </p:grpSpPr>
        <p:sp>
          <p:nvSpPr>
            <p:cNvPr id="1377" name="Google Shape;1377;p26"/>
            <p:cNvSpPr/>
            <p:nvPr/>
          </p:nvSpPr>
          <p:spPr>
            <a:xfrm>
              <a:off x="12099771" y="1385712"/>
              <a:ext cx="1358932" cy="1953529"/>
            </a:xfrm>
            <a:custGeom>
              <a:avLst/>
              <a:gdLst/>
              <a:ahLst/>
              <a:cxnLst/>
              <a:rect l="l" t="t" r="r" b="b"/>
              <a:pathLst>
                <a:path w="1358932" h="1953529" extrusionOk="0">
                  <a:moveTo>
                    <a:pt x="623948" y="1347"/>
                  </a:moveTo>
                  <a:cubicBezTo>
                    <a:pt x="781162" y="-9135"/>
                    <a:pt x="941843" y="41793"/>
                    <a:pt x="1065469" y="146186"/>
                  </a:cubicBezTo>
                  <a:cubicBezTo>
                    <a:pt x="1184040" y="246314"/>
                    <a:pt x="1273274" y="382284"/>
                    <a:pt x="1319673" y="530218"/>
                  </a:cubicBezTo>
                  <a:cubicBezTo>
                    <a:pt x="1373017" y="700323"/>
                    <a:pt x="1371414" y="886542"/>
                    <a:pt x="1318440" y="1056522"/>
                  </a:cubicBezTo>
                  <a:cubicBezTo>
                    <a:pt x="1308966" y="1086919"/>
                    <a:pt x="1298349" y="1116825"/>
                    <a:pt x="1287135" y="1146460"/>
                  </a:cubicBezTo>
                  <a:cubicBezTo>
                    <a:pt x="1233551" y="1288031"/>
                    <a:pt x="1166246" y="1423422"/>
                    <a:pt x="1144081" y="1576895"/>
                  </a:cubicBezTo>
                  <a:cubicBezTo>
                    <a:pt x="1134957" y="1640064"/>
                    <a:pt x="1135897" y="1702367"/>
                    <a:pt x="1133646" y="1765865"/>
                  </a:cubicBezTo>
                  <a:cubicBezTo>
                    <a:pt x="1128705" y="1905202"/>
                    <a:pt x="955119" y="1927403"/>
                    <a:pt x="844011" y="1941592"/>
                  </a:cubicBezTo>
                  <a:cubicBezTo>
                    <a:pt x="822228" y="1944374"/>
                    <a:pt x="794323" y="1947219"/>
                    <a:pt x="763138" y="1949010"/>
                  </a:cubicBezTo>
                  <a:cubicBezTo>
                    <a:pt x="732011" y="1951656"/>
                    <a:pt x="703986" y="1952789"/>
                    <a:pt x="682030" y="1953123"/>
                  </a:cubicBezTo>
                  <a:cubicBezTo>
                    <a:pt x="570029" y="1954814"/>
                    <a:pt x="395054" y="1957435"/>
                    <a:pt x="370403" y="1820202"/>
                  </a:cubicBezTo>
                  <a:cubicBezTo>
                    <a:pt x="359169" y="1757664"/>
                    <a:pt x="351267" y="1695857"/>
                    <a:pt x="333275" y="1634619"/>
                  </a:cubicBezTo>
                  <a:cubicBezTo>
                    <a:pt x="289566" y="1485829"/>
                    <a:pt x="203742" y="1361343"/>
                    <a:pt x="130624" y="1228793"/>
                  </a:cubicBezTo>
                  <a:cubicBezTo>
                    <a:pt x="115316" y="1201047"/>
                    <a:pt x="100567" y="1172947"/>
                    <a:pt x="86879" y="1144194"/>
                  </a:cubicBezTo>
                  <a:cubicBezTo>
                    <a:pt x="10335" y="983439"/>
                    <a:pt x="-17659" y="799339"/>
                    <a:pt x="11019" y="623398"/>
                  </a:cubicBezTo>
                  <a:cubicBezTo>
                    <a:pt x="46439" y="406088"/>
                    <a:pt x="174907" y="192306"/>
                    <a:pt x="368977" y="78830"/>
                  </a:cubicBezTo>
                  <a:cubicBezTo>
                    <a:pt x="448048" y="32605"/>
                    <a:pt x="535450" y="7246"/>
                    <a:pt x="623948" y="13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12665371" y="2547830"/>
              <a:ext cx="299983" cy="803481"/>
            </a:xfrm>
            <a:custGeom>
              <a:avLst/>
              <a:gdLst/>
              <a:ahLst/>
              <a:cxnLst/>
              <a:rect l="l" t="t" r="r" b="b"/>
              <a:pathLst>
                <a:path w="299983" h="803481" extrusionOk="0">
                  <a:moveTo>
                    <a:pt x="268540" y="16608"/>
                  </a:moveTo>
                  <a:cubicBezTo>
                    <a:pt x="218977" y="-27722"/>
                    <a:pt x="181708" y="27393"/>
                    <a:pt x="145426" y="57576"/>
                  </a:cubicBezTo>
                  <a:cubicBezTo>
                    <a:pt x="121245" y="39686"/>
                    <a:pt x="105096" y="12259"/>
                    <a:pt x="72690" y="5666"/>
                  </a:cubicBezTo>
                  <a:cubicBezTo>
                    <a:pt x="45380" y="107"/>
                    <a:pt x="19079" y="13215"/>
                    <a:pt x="6994" y="38073"/>
                  </a:cubicBezTo>
                  <a:cubicBezTo>
                    <a:pt x="-5792" y="64367"/>
                    <a:pt x="502" y="92817"/>
                    <a:pt x="13428" y="117629"/>
                  </a:cubicBezTo>
                  <a:cubicBezTo>
                    <a:pt x="33775" y="156681"/>
                    <a:pt x="58776" y="190351"/>
                    <a:pt x="72841" y="232906"/>
                  </a:cubicBezTo>
                  <a:cubicBezTo>
                    <a:pt x="100151" y="315551"/>
                    <a:pt x="103472" y="404388"/>
                    <a:pt x="110288" y="490474"/>
                  </a:cubicBezTo>
                  <a:cubicBezTo>
                    <a:pt x="117986" y="587721"/>
                    <a:pt x="123224" y="685547"/>
                    <a:pt x="133947" y="782506"/>
                  </a:cubicBezTo>
                  <a:cubicBezTo>
                    <a:pt x="137258" y="812444"/>
                    <a:pt x="182324" y="809448"/>
                    <a:pt x="180768" y="779171"/>
                  </a:cubicBezTo>
                  <a:cubicBezTo>
                    <a:pt x="173367" y="634963"/>
                    <a:pt x="162713" y="487661"/>
                    <a:pt x="143718" y="344492"/>
                  </a:cubicBezTo>
                  <a:cubicBezTo>
                    <a:pt x="135649" y="283688"/>
                    <a:pt x="122749" y="222705"/>
                    <a:pt x="95842" y="167210"/>
                  </a:cubicBezTo>
                  <a:cubicBezTo>
                    <a:pt x="82738" y="140185"/>
                    <a:pt x="60594" y="116292"/>
                    <a:pt x="49762" y="88510"/>
                  </a:cubicBezTo>
                  <a:cubicBezTo>
                    <a:pt x="39996" y="71206"/>
                    <a:pt x="46629" y="59366"/>
                    <a:pt x="69650" y="52992"/>
                  </a:cubicBezTo>
                  <a:cubicBezTo>
                    <a:pt x="79040" y="58223"/>
                    <a:pt x="87224" y="64884"/>
                    <a:pt x="94197" y="72975"/>
                  </a:cubicBezTo>
                  <a:cubicBezTo>
                    <a:pt x="106376" y="84460"/>
                    <a:pt x="116884" y="96221"/>
                    <a:pt x="130301" y="106457"/>
                  </a:cubicBezTo>
                  <a:cubicBezTo>
                    <a:pt x="140120" y="113948"/>
                    <a:pt x="150194" y="113630"/>
                    <a:pt x="160713" y="108196"/>
                  </a:cubicBezTo>
                  <a:cubicBezTo>
                    <a:pt x="180977" y="97734"/>
                    <a:pt x="198410" y="61940"/>
                    <a:pt x="217802" y="56062"/>
                  </a:cubicBezTo>
                  <a:cubicBezTo>
                    <a:pt x="257009" y="44181"/>
                    <a:pt x="248527" y="117832"/>
                    <a:pt x="245911" y="139078"/>
                  </a:cubicBezTo>
                  <a:cubicBezTo>
                    <a:pt x="238087" y="202670"/>
                    <a:pt x="221442" y="263961"/>
                    <a:pt x="217039" y="328273"/>
                  </a:cubicBezTo>
                  <a:cubicBezTo>
                    <a:pt x="208380" y="454794"/>
                    <a:pt x="217483" y="584458"/>
                    <a:pt x="242197" y="708714"/>
                  </a:cubicBezTo>
                  <a:cubicBezTo>
                    <a:pt x="247028" y="732998"/>
                    <a:pt x="283023" y="732127"/>
                    <a:pt x="281717" y="705901"/>
                  </a:cubicBezTo>
                  <a:cubicBezTo>
                    <a:pt x="273194" y="534423"/>
                    <a:pt x="251964" y="369157"/>
                    <a:pt x="286794" y="198703"/>
                  </a:cubicBezTo>
                  <a:cubicBezTo>
                    <a:pt x="297902" y="144298"/>
                    <a:pt x="316939" y="59893"/>
                    <a:pt x="268540" y="16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2563886" y="3637224"/>
              <a:ext cx="662108" cy="288524"/>
            </a:xfrm>
            <a:custGeom>
              <a:avLst/>
              <a:gdLst/>
              <a:ahLst/>
              <a:cxnLst/>
              <a:rect l="l" t="t" r="r" b="b"/>
              <a:pathLst>
                <a:path w="662108" h="288524" extrusionOk="0">
                  <a:moveTo>
                    <a:pt x="329769" y="56050"/>
                  </a:moveTo>
                  <a:cubicBezTo>
                    <a:pt x="342533" y="54766"/>
                    <a:pt x="355271" y="53252"/>
                    <a:pt x="367983" y="51498"/>
                  </a:cubicBezTo>
                  <a:cubicBezTo>
                    <a:pt x="417886" y="44612"/>
                    <a:pt x="468953" y="35263"/>
                    <a:pt x="516939" y="19634"/>
                  </a:cubicBezTo>
                  <a:cubicBezTo>
                    <a:pt x="553399" y="7758"/>
                    <a:pt x="601918" y="-13337"/>
                    <a:pt x="637845" y="11751"/>
                  </a:cubicBezTo>
                  <a:cubicBezTo>
                    <a:pt x="677521" y="39460"/>
                    <a:pt x="662438" y="79995"/>
                    <a:pt x="635975" y="115022"/>
                  </a:cubicBezTo>
                  <a:cubicBezTo>
                    <a:pt x="618280" y="138440"/>
                    <a:pt x="595504" y="159399"/>
                    <a:pt x="580604" y="172418"/>
                  </a:cubicBezTo>
                  <a:cubicBezTo>
                    <a:pt x="517613" y="227454"/>
                    <a:pt x="437440" y="284098"/>
                    <a:pt x="351380" y="288144"/>
                  </a:cubicBezTo>
                  <a:cubicBezTo>
                    <a:pt x="256322" y="292612"/>
                    <a:pt x="175762" y="257287"/>
                    <a:pt x="97976" y="206777"/>
                  </a:cubicBezTo>
                  <a:cubicBezTo>
                    <a:pt x="81378" y="196003"/>
                    <a:pt x="55860" y="178484"/>
                    <a:pt x="35027" y="157807"/>
                  </a:cubicBezTo>
                  <a:cubicBezTo>
                    <a:pt x="3863" y="126882"/>
                    <a:pt x="-16814" y="88895"/>
                    <a:pt x="18533" y="55841"/>
                  </a:cubicBezTo>
                  <a:cubicBezTo>
                    <a:pt x="50538" y="25914"/>
                    <a:pt x="101558" y="39925"/>
                    <a:pt x="139334" y="46518"/>
                  </a:cubicBezTo>
                  <a:cubicBezTo>
                    <a:pt x="189054" y="55188"/>
                    <a:pt x="240931" y="57214"/>
                    <a:pt x="291304" y="56958"/>
                  </a:cubicBezTo>
                  <a:cubicBezTo>
                    <a:pt x="304125" y="56890"/>
                    <a:pt x="316952" y="56587"/>
                    <a:pt x="329769" y="5605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2455782" y="3487401"/>
              <a:ext cx="843473" cy="305706"/>
            </a:xfrm>
            <a:custGeom>
              <a:avLst/>
              <a:gdLst/>
              <a:ahLst/>
              <a:cxnLst/>
              <a:rect l="l" t="t" r="r" b="b"/>
              <a:pathLst>
                <a:path w="843473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83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12443901" y="3320658"/>
              <a:ext cx="843471" cy="305706"/>
            </a:xfrm>
            <a:custGeom>
              <a:avLst/>
              <a:gdLst/>
              <a:ahLst/>
              <a:cxnLst/>
              <a:rect l="l" t="t" r="r" b="b"/>
              <a:pathLst>
                <a:path w="843471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77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12433152" y="3180499"/>
              <a:ext cx="843468" cy="295003"/>
            </a:xfrm>
            <a:custGeom>
              <a:avLst/>
              <a:gdLst/>
              <a:ahLst/>
              <a:cxnLst/>
              <a:rect l="l" t="t" r="r" b="b"/>
              <a:pathLst>
                <a:path w="843468" h="295003" extrusionOk="0">
                  <a:moveTo>
                    <a:pt x="830781" y="20461"/>
                  </a:moveTo>
                  <a:cubicBezTo>
                    <a:pt x="823793" y="3245"/>
                    <a:pt x="803848" y="-4627"/>
                    <a:pt x="786806" y="2791"/>
                  </a:cubicBezTo>
                  <a:cubicBezTo>
                    <a:pt x="734773" y="25441"/>
                    <a:pt x="608211" y="68946"/>
                    <a:pt x="398500" y="72109"/>
                  </a:cubicBezTo>
                  <a:cubicBezTo>
                    <a:pt x="194653" y="75184"/>
                    <a:pt x="94492" y="46974"/>
                    <a:pt x="54090" y="30734"/>
                  </a:cubicBezTo>
                  <a:cubicBezTo>
                    <a:pt x="38233" y="24360"/>
                    <a:pt x="19975" y="30985"/>
                    <a:pt x="12261" y="46222"/>
                  </a:cubicBezTo>
                  <a:cubicBezTo>
                    <a:pt x="-1882" y="74156"/>
                    <a:pt x="-12082" y="123742"/>
                    <a:pt x="30504" y="192742"/>
                  </a:cubicBezTo>
                  <a:cubicBezTo>
                    <a:pt x="99704" y="304861"/>
                    <a:pt x="505972" y="328033"/>
                    <a:pt x="700992" y="246092"/>
                  </a:cubicBezTo>
                  <a:cubicBezTo>
                    <a:pt x="867444" y="176158"/>
                    <a:pt x="851682" y="71984"/>
                    <a:pt x="830781" y="2046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12761938" y="1508698"/>
              <a:ext cx="626564" cy="995413"/>
            </a:xfrm>
            <a:custGeom>
              <a:avLst/>
              <a:gdLst/>
              <a:ahLst/>
              <a:cxnLst/>
              <a:rect l="l" t="t" r="r" b="b"/>
              <a:pathLst>
                <a:path w="626564" h="995413" extrusionOk="0">
                  <a:moveTo>
                    <a:pt x="591836" y="886058"/>
                  </a:moveTo>
                  <a:cubicBezTo>
                    <a:pt x="579986" y="913975"/>
                    <a:pt x="564490" y="940713"/>
                    <a:pt x="542549" y="961578"/>
                  </a:cubicBezTo>
                  <a:cubicBezTo>
                    <a:pt x="498527" y="1003444"/>
                    <a:pt x="433317" y="1010428"/>
                    <a:pt x="392653" y="959887"/>
                  </a:cubicBezTo>
                  <a:cubicBezTo>
                    <a:pt x="358032" y="916758"/>
                    <a:pt x="355896" y="856679"/>
                    <a:pt x="346291" y="804660"/>
                  </a:cubicBezTo>
                  <a:cubicBezTo>
                    <a:pt x="335872" y="748240"/>
                    <a:pt x="320366" y="692770"/>
                    <a:pt x="300133" y="639086"/>
                  </a:cubicBezTo>
                  <a:cubicBezTo>
                    <a:pt x="259673" y="531718"/>
                    <a:pt x="200302" y="431407"/>
                    <a:pt x="124938" y="344820"/>
                  </a:cubicBezTo>
                  <a:cubicBezTo>
                    <a:pt x="93848" y="309103"/>
                    <a:pt x="59926" y="275402"/>
                    <a:pt x="34706" y="235326"/>
                  </a:cubicBezTo>
                  <a:cubicBezTo>
                    <a:pt x="9486" y="195251"/>
                    <a:pt x="-6600" y="146897"/>
                    <a:pt x="2633" y="100463"/>
                  </a:cubicBezTo>
                  <a:cubicBezTo>
                    <a:pt x="17241" y="27021"/>
                    <a:pt x="94333" y="-1779"/>
                    <a:pt x="161972" y="85"/>
                  </a:cubicBezTo>
                  <a:cubicBezTo>
                    <a:pt x="281232" y="3373"/>
                    <a:pt x="367804" y="93453"/>
                    <a:pt x="434722" y="182133"/>
                  </a:cubicBezTo>
                  <a:cubicBezTo>
                    <a:pt x="507286" y="278294"/>
                    <a:pt x="562406" y="387646"/>
                    <a:pt x="595946" y="503356"/>
                  </a:cubicBezTo>
                  <a:cubicBezTo>
                    <a:pt x="631617" y="626427"/>
                    <a:pt x="642303" y="761838"/>
                    <a:pt x="594113" y="880566"/>
                  </a:cubicBezTo>
                  <a:cubicBezTo>
                    <a:pt x="593371" y="882398"/>
                    <a:pt x="592609" y="884231"/>
                    <a:pt x="591836" y="8860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13111559" y="2595946"/>
              <a:ext cx="138438" cy="197058"/>
            </a:xfrm>
            <a:custGeom>
              <a:avLst/>
              <a:gdLst/>
              <a:ahLst/>
              <a:cxnLst/>
              <a:rect l="l" t="t" r="r" b="b"/>
              <a:pathLst>
                <a:path w="138438" h="197058" extrusionOk="0">
                  <a:moveTo>
                    <a:pt x="122912" y="19462"/>
                  </a:moveTo>
                  <a:cubicBezTo>
                    <a:pt x="94923" y="-15033"/>
                    <a:pt x="45146" y="132"/>
                    <a:pt x="22850" y="35269"/>
                  </a:cubicBezTo>
                  <a:cubicBezTo>
                    <a:pt x="1829" y="68396"/>
                    <a:pt x="-3660" y="114333"/>
                    <a:pt x="2205" y="152571"/>
                  </a:cubicBezTo>
                  <a:cubicBezTo>
                    <a:pt x="13476" y="226009"/>
                    <a:pt x="76409" y="195794"/>
                    <a:pt x="105055" y="152916"/>
                  </a:cubicBezTo>
                  <a:cubicBezTo>
                    <a:pt x="117694" y="133998"/>
                    <a:pt x="129513" y="114072"/>
                    <a:pt x="135164" y="92038"/>
                  </a:cubicBezTo>
                  <a:cubicBezTo>
                    <a:pt x="140815" y="70004"/>
                    <a:pt x="139671" y="45380"/>
                    <a:pt x="127623" y="26081"/>
                  </a:cubicBezTo>
                  <a:cubicBezTo>
                    <a:pt x="126134" y="23701"/>
                    <a:pt x="124557" y="21498"/>
                    <a:pt x="122912" y="194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13510922" y="1447220"/>
              <a:ext cx="207209" cy="226001"/>
            </a:xfrm>
            <a:custGeom>
              <a:avLst/>
              <a:gdLst/>
              <a:ahLst/>
              <a:cxnLst/>
              <a:rect l="l" t="t" r="r" b="b"/>
              <a:pathLst>
                <a:path w="207209" h="226001" extrusionOk="0">
                  <a:moveTo>
                    <a:pt x="172920" y="6172"/>
                  </a:moveTo>
                  <a:cubicBezTo>
                    <a:pt x="112635" y="68177"/>
                    <a:pt x="57337" y="136170"/>
                    <a:pt x="3308" y="203620"/>
                  </a:cubicBezTo>
                  <a:cubicBezTo>
                    <a:pt x="-8605" y="218492"/>
                    <a:pt x="14563" y="234487"/>
                    <a:pt x="26831" y="220799"/>
                  </a:cubicBezTo>
                  <a:cubicBezTo>
                    <a:pt x="82740" y="158413"/>
                    <a:pt x="142242" y="100093"/>
                    <a:pt x="200564" y="40103"/>
                  </a:cubicBezTo>
                  <a:cubicBezTo>
                    <a:pt x="219992" y="20120"/>
                    <a:pt x="192552" y="-14025"/>
                    <a:pt x="172920" y="61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13624250" y="1794498"/>
              <a:ext cx="145866" cy="92915"/>
            </a:xfrm>
            <a:custGeom>
              <a:avLst/>
              <a:gdLst/>
              <a:ahLst/>
              <a:cxnLst/>
              <a:rect l="l" t="t" r="r" b="b"/>
              <a:pathLst>
                <a:path w="145866" h="92915" extrusionOk="0">
                  <a:moveTo>
                    <a:pt x="127403" y="1295"/>
                  </a:moveTo>
                  <a:cubicBezTo>
                    <a:pt x="89507" y="20458"/>
                    <a:pt x="48488" y="34281"/>
                    <a:pt x="11224" y="54243"/>
                  </a:cubicBezTo>
                  <a:cubicBezTo>
                    <a:pt x="-11625" y="66484"/>
                    <a:pt x="3667" y="101146"/>
                    <a:pt x="28005" y="91118"/>
                  </a:cubicBezTo>
                  <a:cubicBezTo>
                    <a:pt x="67708" y="74758"/>
                    <a:pt x="105280" y="46888"/>
                    <a:pt x="140930" y="23089"/>
                  </a:cubicBezTo>
                  <a:cubicBezTo>
                    <a:pt x="153146" y="14930"/>
                    <a:pt x="140413" y="-5283"/>
                    <a:pt x="127403" y="1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13585680" y="2177367"/>
              <a:ext cx="129764" cy="53347"/>
            </a:xfrm>
            <a:custGeom>
              <a:avLst/>
              <a:gdLst/>
              <a:ahLst/>
              <a:cxnLst/>
              <a:rect l="l" t="t" r="r" b="b"/>
              <a:pathLst>
                <a:path w="129764" h="53347" extrusionOk="0">
                  <a:moveTo>
                    <a:pt x="118671" y="27552"/>
                  </a:moveTo>
                  <a:cubicBezTo>
                    <a:pt x="86494" y="21351"/>
                    <a:pt x="56328" y="11380"/>
                    <a:pt x="25331" y="1060"/>
                  </a:cubicBezTo>
                  <a:cubicBezTo>
                    <a:pt x="2378" y="-6582"/>
                    <a:pt x="-11008" y="29395"/>
                    <a:pt x="11815" y="35784"/>
                  </a:cubicBezTo>
                  <a:cubicBezTo>
                    <a:pt x="45658" y="45254"/>
                    <a:pt x="81099" y="50072"/>
                    <a:pt x="116039" y="53277"/>
                  </a:cubicBezTo>
                  <a:cubicBezTo>
                    <a:pt x="132856" y="54817"/>
                    <a:pt x="134788" y="30658"/>
                    <a:pt x="118671" y="275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3533034" y="2552501"/>
              <a:ext cx="167684" cy="90428"/>
            </a:xfrm>
            <a:custGeom>
              <a:avLst/>
              <a:gdLst/>
              <a:ahLst/>
              <a:cxnLst/>
              <a:rect l="l" t="t" r="r" b="b"/>
              <a:pathLst>
                <a:path w="167684" h="90428" extrusionOk="0">
                  <a:moveTo>
                    <a:pt x="159467" y="64034"/>
                  </a:moveTo>
                  <a:cubicBezTo>
                    <a:pt x="115737" y="43430"/>
                    <a:pt x="72472" y="21093"/>
                    <a:pt x="28158" y="1830"/>
                  </a:cubicBezTo>
                  <a:cubicBezTo>
                    <a:pt x="3293" y="-8981"/>
                    <a:pt x="-12448" y="31209"/>
                    <a:pt x="12871" y="41107"/>
                  </a:cubicBezTo>
                  <a:cubicBezTo>
                    <a:pt x="57786" y="58662"/>
                    <a:pt x="104117" y="73300"/>
                    <a:pt x="149559" y="89488"/>
                  </a:cubicBezTo>
                  <a:cubicBezTo>
                    <a:pt x="166277" y="95444"/>
                    <a:pt x="175255" y="71473"/>
                    <a:pt x="159467" y="64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3410888" y="2942319"/>
              <a:ext cx="225191" cy="215581"/>
            </a:xfrm>
            <a:custGeom>
              <a:avLst/>
              <a:gdLst/>
              <a:ahLst/>
              <a:cxnLst/>
              <a:rect l="l" t="t" r="r" b="b"/>
              <a:pathLst>
                <a:path w="225191" h="215581" extrusionOk="0">
                  <a:moveTo>
                    <a:pt x="222174" y="194500"/>
                  </a:moveTo>
                  <a:cubicBezTo>
                    <a:pt x="166495" y="132093"/>
                    <a:pt x="107254" y="72985"/>
                    <a:pt x="51658" y="10479"/>
                  </a:cubicBezTo>
                  <a:cubicBezTo>
                    <a:pt x="23680" y="-20978"/>
                    <a:pt x="-21569" y="25899"/>
                    <a:pt x="11762" y="52501"/>
                  </a:cubicBezTo>
                  <a:cubicBezTo>
                    <a:pt x="77155" y="104693"/>
                    <a:pt x="139337" y="160700"/>
                    <a:pt x="204636" y="212980"/>
                  </a:cubicBezTo>
                  <a:cubicBezTo>
                    <a:pt x="215948" y="222032"/>
                    <a:pt x="231909" y="205411"/>
                    <a:pt x="222174" y="1945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1952547" y="2839795"/>
              <a:ext cx="226801" cy="205857"/>
            </a:xfrm>
            <a:custGeom>
              <a:avLst/>
              <a:gdLst/>
              <a:ahLst/>
              <a:cxnLst/>
              <a:rect l="l" t="t" r="r" b="b"/>
              <a:pathLst>
                <a:path w="226801" h="205857" extrusionOk="0">
                  <a:moveTo>
                    <a:pt x="179735" y="7608"/>
                  </a:moveTo>
                  <a:cubicBezTo>
                    <a:pt x="121721" y="67212"/>
                    <a:pt x="59775" y="122760"/>
                    <a:pt x="3443" y="184024"/>
                  </a:cubicBezTo>
                  <a:cubicBezTo>
                    <a:pt x="-7922" y="196385"/>
                    <a:pt x="11460" y="212113"/>
                    <a:pt x="23749" y="203281"/>
                  </a:cubicBezTo>
                  <a:cubicBezTo>
                    <a:pt x="90019" y="155657"/>
                    <a:pt x="151313" y="101795"/>
                    <a:pt x="216173" y="52334"/>
                  </a:cubicBezTo>
                  <a:cubicBezTo>
                    <a:pt x="246376" y="29303"/>
                    <a:pt x="205195" y="-18551"/>
                    <a:pt x="179735" y="7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1916689" y="2574084"/>
              <a:ext cx="109390" cy="81417"/>
            </a:xfrm>
            <a:custGeom>
              <a:avLst/>
              <a:gdLst/>
              <a:ahLst/>
              <a:cxnLst/>
              <a:rect l="l" t="t" r="r" b="b"/>
              <a:pathLst>
                <a:path w="109390" h="81417" extrusionOk="0">
                  <a:moveTo>
                    <a:pt x="78116" y="2793"/>
                  </a:moveTo>
                  <a:cubicBezTo>
                    <a:pt x="65169" y="9412"/>
                    <a:pt x="55465" y="21398"/>
                    <a:pt x="44033" y="30429"/>
                  </a:cubicBezTo>
                  <a:cubicBezTo>
                    <a:pt x="32538" y="39512"/>
                    <a:pt x="19982" y="47535"/>
                    <a:pt x="7537" y="55246"/>
                  </a:cubicBezTo>
                  <a:cubicBezTo>
                    <a:pt x="-7484" y="64543"/>
                    <a:pt x="1823" y="86285"/>
                    <a:pt x="19001" y="80433"/>
                  </a:cubicBezTo>
                  <a:cubicBezTo>
                    <a:pt x="33551" y="75474"/>
                    <a:pt x="47422" y="69507"/>
                    <a:pt x="61409" y="63175"/>
                  </a:cubicBezTo>
                  <a:cubicBezTo>
                    <a:pt x="74789" y="57114"/>
                    <a:pt x="91768" y="52067"/>
                    <a:pt x="102235" y="41663"/>
                  </a:cubicBezTo>
                  <a:cubicBezTo>
                    <a:pt x="119490" y="24504"/>
                    <a:pt x="103216" y="-10033"/>
                    <a:pt x="78116" y="2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1795559" y="2087747"/>
              <a:ext cx="152594" cy="53285"/>
            </a:xfrm>
            <a:custGeom>
              <a:avLst/>
              <a:gdLst/>
              <a:ahLst/>
              <a:cxnLst/>
              <a:rect l="l" t="t" r="r" b="b"/>
              <a:pathLst>
                <a:path w="152594" h="53285" extrusionOk="0">
                  <a:moveTo>
                    <a:pt x="132092" y="0"/>
                  </a:moveTo>
                  <a:cubicBezTo>
                    <a:pt x="91851" y="94"/>
                    <a:pt x="45829" y="12722"/>
                    <a:pt x="7416" y="24587"/>
                  </a:cubicBezTo>
                  <a:cubicBezTo>
                    <a:pt x="-5583" y="28601"/>
                    <a:pt x="287" y="46924"/>
                    <a:pt x="11370" y="48704"/>
                  </a:cubicBezTo>
                  <a:cubicBezTo>
                    <a:pt x="50759" y="55021"/>
                    <a:pt x="101096" y="55950"/>
                    <a:pt x="139320" y="44100"/>
                  </a:cubicBezTo>
                  <a:cubicBezTo>
                    <a:pt x="160958" y="37387"/>
                    <a:pt x="154430" y="-52"/>
                    <a:pt x="1320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1951243" y="1655591"/>
              <a:ext cx="90659" cy="52548"/>
            </a:xfrm>
            <a:custGeom>
              <a:avLst/>
              <a:gdLst/>
              <a:ahLst/>
              <a:cxnLst/>
              <a:rect l="l" t="t" r="r" b="b"/>
              <a:pathLst>
                <a:path w="90659" h="52548" extrusionOk="0">
                  <a:moveTo>
                    <a:pt x="72893" y="11879"/>
                  </a:moveTo>
                  <a:cubicBezTo>
                    <a:pt x="54927" y="8554"/>
                    <a:pt x="38324" y="10809"/>
                    <a:pt x="21559" y="1611"/>
                  </a:cubicBezTo>
                  <a:cubicBezTo>
                    <a:pt x="10012" y="-4726"/>
                    <a:pt x="-7839" y="8904"/>
                    <a:pt x="3771" y="20347"/>
                  </a:cubicBezTo>
                  <a:cubicBezTo>
                    <a:pt x="22384" y="38685"/>
                    <a:pt x="47082" y="55233"/>
                    <a:pt x="74199" y="52184"/>
                  </a:cubicBezTo>
                  <a:cubicBezTo>
                    <a:pt x="98307" y="49470"/>
                    <a:pt x="94264" y="15831"/>
                    <a:pt x="72893" y="118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2043013" y="1315664"/>
              <a:ext cx="220670" cy="189099"/>
            </a:xfrm>
            <a:custGeom>
              <a:avLst/>
              <a:gdLst/>
              <a:ahLst/>
              <a:cxnLst/>
              <a:rect l="l" t="t" r="r" b="b"/>
              <a:pathLst>
                <a:path w="220670" h="189099" extrusionOk="0">
                  <a:moveTo>
                    <a:pt x="202047" y="131417"/>
                  </a:moveTo>
                  <a:cubicBezTo>
                    <a:pt x="184870" y="126766"/>
                    <a:pt x="170105" y="110547"/>
                    <a:pt x="156234" y="99793"/>
                  </a:cubicBezTo>
                  <a:cubicBezTo>
                    <a:pt x="139960" y="87176"/>
                    <a:pt x="123692" y="74559"/>
                    <a:pt x="107418" y="61942"/>
                  </a:cubicBezTo>
                  <a:cubicBezTo>
                    <a:pt x="80176" y="40816"/>
                    <a:pt x="49937" y="10324"/>
                    <a:pt x="16391" y="521"/>
                  </a:cubicBezTo>
                  <a:cubicBezTo>
                    <a:pt x="6881" y="-2261"/>
                    <a:pt x="-3580" y="6535"/>
                    <a:pt x="1193" y="16589"/>
                  </a:cubicBezTo>
                  <a:cubicBezTo>
                    <a:pt x="17540" y="51052"/>
                    <a:pt x="56120" y="78119"/>
                    <a:pt x="83717" y="103865"/>
                  </a:cubicBezTo>
                  <a:cubicBezTo>
                    <a:pt x="112578" y="130785"/>
                    <a:pt x="143788" y="171289"/>
                    <a:pt x="180520" y="186704"/>
                  </a:cubicBezTo>
                  <a:cubicBezTo>
                    <a:pt x="216415" y="201769"/>
                    <a:pt x="238335" y="141241"/>
                    <a:pt x="202047" y="131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1EA9809-27BF-E321-01BE-D24449E9AF95}"/>
              </a:ext>
            </a:extLst>
          </p:cNvPr>
          <p:cNvSpPr txBox="1"/>
          <p:nvPr/>
        </p:nvSpPr>
        <p:spPr>
          <a:xfrm>
            <a:off x="124583" y="17240"/>
            <a:ext cx="8848282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II. TÍCH VÀ THƯƠNG CỦA HAI LUỸ THỪA CÙNG CƠ SỐ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5" name="Rounded Rectangle 9">
            <a:extLst>
              <a:ext uri="{FF2B5EF4-FFF2-40B4-BE49-F238E27FC236}">
                <a16:creationId xmlns:a16="http://schemas.microsoft.com/office/drawing/2014/main" id="{B52039FA-CD4D-DA17-0622-3D02E2EF1766}"/>
              </a:ext>
            </a:extLst>
          </p:cNvPr>
          <p:cNvSpPr/>
          <p:nvPr/>
        </p:nvSpPr>
        <p:spPr>
          <a:xfrm>
            <a:off x="14899" y="1486755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62FE1637-5C47-3390-6C34-FE0896D119DE}"/>
              </a:ext>
            </a:extLst>
          </p:cNvPr>
          <p:cNvSpPr txBox="1"/>
          <p:nvPr/>
        </p:nvSpPr>
        <p:spPr>
          <a:xfrm>
            <a:off x="1131380" y="1544734"/>
            <a:ext cx="769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38A4A3C6-4476-3646-44AC-4C4104DC2950}"/>
                  </a:ext>
                </a:extLst>
              </p:cNvPr>
              <p:cNvSpPr txBox="1"/>
              <p:nvPr/>
            </p:nvSpPr>
            <p:spPr>
              <a:xfrm>
                <a:off x="750093" y="2533138"/>
                <a:ext cx="1016000" cy="800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38A4A3C6-4476-3646-44AC-4C4104DC2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2533138"/>
                <a:ext cx="1016000" cy="8002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E35F67A-717C-EF95-7E9E-1A0061184FF0}"/>
                  </a:ext>
                </a:extLst>
              </p:cNvPr>
              <p:cNvSpPr txBox="1"/>
              <p:nvPr/>
            </p:nvSpPr>
            <p:spPr>
              <a:xfrm>
                <a:off x="750093" y="3744902"/>
                <a:ext cx="10858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E35F67A-717C-EF95-7E9E-1A0061184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3744902"/>
                <a:ext cx="1085851" cy="461665"/>
              </a:xfrm>
              <a:prstGeom prst="rect">
                <a:avLst/>
              </a:prstGeom>
              <a:blipFill>
                <a:blip r:embed="rId5"/>
                <a:stretch>
                  <a:fillRect l="-1124" r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Hộp Văn bản 61">
            <a:extLst>
              <a:ext uri="{FF2B5EF4-FFF2-40B4-BE49-F238E27FC236}">
                <a16:creationId xmlns:a16="http://schemas.microsoft.com/office/drawing/2014/main" id="{2CB5A4CC-3826-12C3-6C14-CE50BEEDEEB2}"/>
              </a:ext>
            </a:extLst>
          </p:cNvPr>
          <p:cNvSpPr txBox="1"/>
          <p:nvPr/>
        </p:nvSpPr>
        <p:spPr>
          <a:xfrm>
            <a:off x="249856" y="263091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EA2ED781-AC36-E1F5-ACF2-C9FB75C641A6}"/>
              </a:ext>
            </a:extLst>
          </p:cNvPr>
          <p:cNvSpPr txBox="1"/>
          <p:nvPr/>
        </p:nvSpPr>
        <p:spPr>
          <a:xfrm>
            <a:off x="244568" y="371549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463935CB-4A1C-F3EF-CE7B-8F66C4E799A5}"/>
                  </a:ext>
                </a:extLst>
              </p:cNvPr>
              <p:cNvSpPr txBox="1"/>
              <p:nvPr/>
            </p:nvSpPr>
            <p:spPr>
              <a:xfrm>
                <a:off x="1614487" y="2663353"/>
                <a:ext cx="274320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,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∈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ℕ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463935CB-4A1C-F3EF-CE7B-8F66C4E79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487" y="2663353"/>
                <a:ext cx="274320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1124BEC-B7F5-1601-48D3-F751EF6A60B1}"/>
                  </a:ext>
                </a:extLst>
              </p:cNvPr>
              <p:cNvSpPr txBox="1"/>
              <p:nvPr/>
            </p:nvSpPr>
            <p:spPr>
              <a:xfrm>
                <a:off x="1664493" y="3745455"/>
                <a:ext cx="24574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(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𝑚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≥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𝑛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1124BEC-B7F5-1601-48D3-F751EF6A6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493" y="3745455"/>
                <a:ext cx="2457451" cy="461665"/>
              </a:xfrm>
              <a:prstGeom prst="rect">
                <a:avLst/>
              </a:prstGeom>
              <a:blipFill>
                <a:blip r:embed="rId7"/>
                <a:stretch>
                  <a:fillRect r="-248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2">
            <a:extLst>
              <a:ext uri="{FF2B5EF4-FFF2-40B4-BE49-F238E27FC236}">
                <a16:creationId xmlns:a16="http://schemas.microsoft.com/office/drawing/2014/main" id="{D7C0928D-1212-888F-C24C-C10EC1F68C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882639" y="2571750"/>
            <a:ext cx="2077087" cy="22126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  <p:bldP spid="59" grpId="0"/>
      <p:bldP spid="61" grpId="0"/>
      <p:bldP spid="62" grpId="0"/>
      <p:bldP spid="63" grpId="0"/>
      <p:bldP spid="65" grpId="0"/>
      <p:bldP spid="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" name="Google Shape;1280;p24"/>
          <p:cNvGrpSpPr>
            <a:grpSpLocks/>
          </p:cNvGrpSpPr>
          <p:nvPr/>
        </p:nvGrpSpPr>
        <p:grpSpPr>
          <a:xfrm>
            <a:off x="730596" y="59528"/>
            <a:ext cx="7521324" cy="5284869"/>
            <a:chOff x="1518341" y="747705"/>
            <a:chExt cx="15042648" cy="10569738"/>
          </a:xfrm>
        </p:grpSpPr>
        <p:sp>
          <p:nvSpPr>
            <p:cNvPr id="1281" name="Google Shape;1281;p24"/>
            <p:cNvSpPr>
              <a:spLocks/>
            </p:cNvSpPr>
            <p:nvPr/>
          </p:nvSpPr>
          <p:spPr>
            <a:xfrm>
              <a:off x="1518341" y="74770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2" name="Google Shape;1282;p24"/>
                <p:cNvSpPr>
                  <a:spLocks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Khi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nhân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hai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cùng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ta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giữ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nguyên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và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cộng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các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mũ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.</a:t>
                  </a:r>
                  <a:endParaRPr lang="en-US" sz="2400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𝑚</m:t>
                            </m:r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2400" i="1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82" name="Google Shape;1282;p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blipFill>
                  <a:blip r:embed="rId4"/>
                  <a:stretch>
                    <a:fillRect l="-2057" r="-339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83" name="Google Shape;1283;p24"/>
            <p:cNvSpPr>
              <a:spLocks/>
            </p:cNvSpPr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B0F01042-3361-BBF9-5E85-407646027DD5}"/>
              </a:ext>
            </a:extLst>
          </p:cNvPr>
          <p:cNvSpPr/>
          <p:nvPr/>
        </p:nvSpPr>
        <p:spPr>
          <a:xfrm>
            <a:off x="50006" y="59528"/>
            <a:ext cx="2743200" cy="828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Quy</a:t>
            </a:r>
            <a:r>
              <a:rPr lang="en-US" sz="2400" b="1" dirty="0"/>
              <a:t> </a:t>
            </a:r>
            <a:r>
              <a:rPr lang="en-US" sz="2400" b="1" dirty="0" err="1"/>
              <a:t>tắc</a:t>
            </a:r>
            <a:r>
              <a:rPr lang="en-US" sz="2400" b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5BF6833-5932-13D6-4BAA-C623D2F1298B}"/>
                  </a:ext>
                </a:extLst>
              </p:cNvPr>
              <p:cNvSpPr txBox="1"/>
              <p:nvPr/>
            </p:nvSpPr>
            <p:spPr>
              <a:xfrm>
                <a:off x="1131308" y="2636520"/>
                <a:ext cx="660958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Khi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hai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cùng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(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khác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0), ta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giữ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nguyên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và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lấy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bị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trừ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</m:sup>
                      </m:sSup>
                      <m:r>
                        <a:rPr kumimoji="0" lang="ar-A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ar-A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≠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0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, 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≥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ar-A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5BF6833-5932-13D6-4BAA-C623D2F12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308" y="2636520"/>
                <a:ext cx="6609586" cy="2308324"/>
              </a:xfrm>
              <a:prstGeom prst="rect">
                <a:avLst/>
              </a:prstGeom>
              <a:blipFill>
                <a:blip r:embed="rId5"/>
                <a:stretch>
                  <a:fillRect l="-1476" r="-1384" b="-2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5000408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5000408" cy="9355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2035355" y="3681410"/>
                <a:ext cx="5430269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−0,8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355" y="3681410"/>
                <a:ext cx="5430269" cy="373500"/>
              </a:xfrm>
              <a:prstGeom prst="rect">
                <a:avLst/>
              </a:prstGeom>
              <a:blipFill>
                <a:blip r:embed="rId5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0B35D93D-0670-9B5D-E314-05561207BCDC}"/>
              </a:ext>
            </a:extLst>
          </p:cNvPr>
          <p:cNvSpPr txBox="1"/>
          <p:nvPr/>
        </p:nvSpPr>
        <p:spPr>
          <a:xfrm>
            <a:off x="1500430" y="363732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58593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30"/>
          <p:cNvGrpSpPr/>
          <p:nvPr/>
        </p:nvGrpSpPr>
        <p:grpSpPr>
          <a:xfrm rot="-2379619">
            <a:off x="8167240" y="-53187"/>
            <a:ext cx="1187379" cy="1344639"/>
            <a:chOff x="15821153" y="-642493"/>
            <a:chExt cx="3958640" cy="5831829"/>
          </a:xfrm>
        </p:grpSpPr>
        <p:sp>
          <p:nvSpPr>
            <p:cNvPr id="1616" name="Google Shape;1616;p30"/>
            <p:cNvSpPr/>
            <p:nvPr/>
          </p:nvSpPr>
          <p:spPr>
            <a:xfrm>
              <a:off x="15876031" y="4659044"/>
              <a:ext cx="3570806" cy="524189"/>
            </a:xfrm>
            <a:custGeom>
              <a:avLst/>
              <a:gdLst/>
              <a:ahLst/>
              <a:cxnLst/>
              <a:rect l="l" t="t" r="r" b="b"/>
              <a:pathLst>
                <a:path w="3570806" h="524189" extrusionOk="0">
                  <a:moveTo>
                    <a:pt x="3570791" y="341367"/>
                  </a:moveTo>
                  <a:cubicBezTo>
                    <a:pt x="3570908" y="382015"/>
                    <a:pt x="3570371" y="422721"/>
                    <a:pt x="3568295" y="463357"/>
                  </a:cubicBezTo>
                  <a:cubicBezTo>
                    <a:pt x="3569659" y="489938"/>
                    <a:pt x="3560583" y="527203"/>
                    <a:pt x="3527041" y="523995"/>
                  </a:cubicBezTo>
                  <a:cubicBezTo>
                    <a:pt x="3504256" y="520846"/>
                    <a:pt x="3497011" y="504529"/>
                    <a:pt x="3495471" y="485249"/>
                  </a:cubicBezTo>
                  <a:cubicBezTo>
                    <a:pt x="3493744" y="485611"/>
                    <a:pt x="3491971" y="485727"/>
                    <a:pt x="3490186" y="485727"/>
                  </a:cubicBezTo>
                  <a:cubicBezTo>
                    <a:pt x="3489533" y="485727"/>
                    <a:pt x="3488879" y="485727"/>
                    <a:pt x="3488226" y="485669"/>
                  </a:cubicBezTo>
                  <a:cubicBezTo>
                    <a:pt x="3347619" y="477423"/>
                    <a:pt x="3206965" y="469293"/>
                    <a:pt x="3066300" y="461047"/>
                  </a:cubicBezTo>
                  <a:cubicBezTo>
                    <a:pt x="2913525" y="452031"/>
                    <a:pt x="2760703" y="443190"/>
                    <a:pt x="2607869" y="434291"/>
                  </a:cubicBezTo>
                  <a:cubicBezTo>
                    <a:pt x="2457649" y="425508"/>
                    <a:pt x="2307428" y="416725"/>
                    <a:pt x="2157219" y="408001"/>
                  </a:cubicBezTo>
                  <a:cubicBezTo>
                    <a:pt x="2010324" y="399393"/>
                    <a:pt x="1863429" y="390856"/>
                    <a:pt x="1716533" y="382248"/>
                  </a:cubicBezTo>
                  <a:cubicBezTo>
                    <a:pt x="1565905" y="373407"/>
                    <a:pt x="1415264" y="364741"/>
                    <a:pt x="1264636" y="355842"/>
                  </a:cubicBezTo>
                  <a:cubicBezTo>
                    <a:pt x="1113646" y="346884"/>
                    <a:pt x="962655" y="337681"/>
                    <a:pt x="811665" y="328374"/>
                  </a:cubicBezTo>
                  <a:cubicBezTo>
                    <a:pt x="662098" y="319172"/>
                    <a:pt x="512531" y="310097"/>
                    <a:pt x="363034" y="300965"/>
                  </a:cubicBezTo>
                  <a:cubicBezTo>
                    <a:pt x="303919" y="297349"/>
                    <a:pt x="244862" y="293197"/>
                    <a:pt x="185805" y="289161"/>
                  </a:cubicBezTo>
                  <a:cubicBezTo>
                    <a:pt x="156662" y="287143"/>
                    <a:pt x="127460" y="285184"/>
                    <a:pt x="98316" y="283049"/>
                  </a:cubicBezTo>
                  <a:cubicBezTo>
                    <a:pt x="83780" y="281976"/>
                    <a:pt x="69231" y="280740"/>
                    <a:pt x="54753" y="279014"/>
                  </a:cubicBezTo>
                  <a:cubicBezTo>
                    <a:pt x="41931" y="277533"/>
                    <a:pt x="27336" y="276763"/>
                    <a:pt x="15460" y="271304"/>
                  </a:cubicBezTo>
                  <a:cubicBezTo>
                    <a:pt x="5788" y="266849"/>
                    <a:pt x="-442" y="256771"/>
                    <a:pt x="25" y="246087"/>
                  </a:cubicBezTo>
                  <a:cubicBezTo>
                    <a:pt x="503" y="235823"/>
                    <a:pt x="7445" y="225676"/>
                    <a:pt x="17420" y="222410"/>
                  </a:cubicBezTo>
                  <a:cubicBezTo>
                    <a:pt x="18131" y="222177"/>
                    <a:pt x="18843" y="221991"/>
                    <a:pt x="19496" y="221816"/>
                  </a:cubicBezTo>
                  <a:cubicBezTo>
                    <a:pt x="12905" y="163544"/>
                    <a:pt x="16650" y="98404"/>
                    <a:pt x="11726" y="38826"/>
                  </a:cubicBezTo>
                  <a:cubicBezTo>
                    <a:pt x="11785" y="38826"/>
                    <a:pt x="11785" y="38884"/>
                    <a:pt x="11843" y="38884"/>
                  </a:cubicBezTo>
                  <a:cubicBezTo>
                    <a:pt x="12380" y="30580"/>
                    <a:pt x="16300" y="22392"/>
                    <a:pt x="22996" y="17167"/>
                  </a:cubicBezTo>
                  <a:cubicBezTo>
                    <a:pt x="27511" y="7020"/>
                    <a:pt x="37836" y="-95"/>
                    <a:pt x="49351" y="255"/>
                  </a:cubicBezTo>
                  <a:cubicBezTo>
                    <a:pt x="66326" y="-282"/>
                    <a:pt x="83301" y="196"/>
                    <a:pt x="100218" y="196"/>
                  </a:cubicBezTo>
                  <a:cubicBezTo>
                    <a:pt x="117310" y="196"/>
                    <a:pt x="134402" y="138"/>
                    <a:pt x="151435" y="616"/>
                  </a:cubicBezTo>
                  <a:cubicBezTo>
                    <a:pt x="188348" y="1619"/>
                    <a:pt x="225273" y="2809"/>
                    <a:pt x="262128" y="4349"/>
                  </a:cubicBezTo>
                  <a:cubicBezTo>
                    <a:pt x="338872" y="7439"/>
                    <a:pt x="415615" y="10997"/>
                    <a:pt x="492347" y="14554"/>
                  </a:cubicBezTo>
                  <a:cubicBezTo>
                    <a:pt x="639184" y="21377"/>
                    <a:pt x="786021" y="28912"/>
                    <a:pt x="932847" y="36272"/>
                  </a:cubicBezTo>
                  <a:cubicBezTo>
                    <a:pt x="1084607" y="43865"/>
                    <a:pt x="1236309" y="51458"/>
                    <a:pt x="1388011" y="59062"/>
                  </a:cubicBezTo>
                  <a:cubicBezTo>
                    <a:pt x="1537695" y="66597"/>
                    <a:pt x="1687379" y="74073"/>
                    <a:pt x="1837062" y="81550"/>
                  </a:cubicBezTo>
                  <a:cubicBezTo>
                    <a:pt x="1991786" y="89318"/>
                    <a:pt x="2146580" y="97097"/>
                    <a:pt x="2301373" y="104865"/>
                  </a:cubicBezTo>
                  <a:cubicBezTo>
                    <a:pt x="2448864" y="112225"/>
                    <a:pt x="2596412" y="119643"/>
                    <a:pt x="2743961" y="127061"/>
                  </a:cubicBezTo>
                  <a:cubicBezTo>
                    <a:pt x="2889375" y="134304"/>
                    <a:pt x="3034777" y="141594"/>
                    <a:pt x="3180190" y="148895"/>
                  </a:cubicBezTo>
                  <a:cubicBezTo>
                    <a:pt x="3282274" y="154062"/>
                    <a:pt x="3384416" y="159159"/>
                    <a:pt x="3486499" y="164268"/>
                  </a:cubicBezTo>
                  <a:cubicBezTo>
                    <a:pt x="3499554" y="164979"/>
                    <a:pt x="3510953" y="172689"/>
                    <a:pt x="3516891" y="183606"/>
                  </a:cubicBezTo>
                  <a:cubicBezTo>
                    <a:pt x="3521406" y="178205"/>
                    <a:pt x="3527811" y="174590"/>
                    <a:pt x="3536946" y="173879"/>
                  </a:cubicBezTo>
                  <a:cubicBezTo>
                    <a:pt x="3564549" y="173225"/>
                    <a:pt x="3567933" y="204553"/>
                    <a:pt x="3568049" y="225735"/>
                  </a:cubicBezTo>
                  <a:cubicBezTo>
                    <a:pt x="3570079" y="264236"/>
                    <a:pt x="3570616" y="302737"/>
                    <a:pt x="3570791" y="3413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p30"/>
            <p:cNvSpPr/>
            <p:nvPr/>
          </p:nvSpPr>
          <p:spPr>
            <a:xfrm>
              <a:off x="16046595" y="4729973"/>
              <a:ext cx="3348595" cy="247617"/>
            </a:xfrm>
            <a:custGeom>
              <a:avLst/>
              <a:gdLst/>
              <a:ahLst/>
              <a:cxnLst/>
              <a:rect l="l" t="t" r="r" b="b"/>
              <a:pathLst>
                <a:path w="3348595" h="247617" extrusionOk="0">
                  <a:moveTo>
                    <a:pt x="3333833" y="247589"/>
                  </a:moveTo>
                  <a:cubicBezTo>
                    <a:pt x="3185771" y="237629"/>
                    <a:pt x="3037650" y="227610"/>
                    <a:pt x="2889588" y="217602"/>
                  </a:cubicBezTo>
                  <a:cubicBezTo>
                    <a:pt x="2745796" y="207922"/>
                    <a:pt x="2602063" y="198194"/>
                    <a:pt x="2458271" y="188513"/>
                  </a:cubicBezTo>
                  <a:cubicBezTo>
                    <a:pt x="2309859" y="178494"/>
                    <a:pt x="2161505" y="168463"/>
                    <a:pt x="2013081" y="158445"/>
                  </a:cubicBezTo>
                  <a:cubicBezTo>
                    <a:pt x="1865906" y="148507"/>
                    <a:pt x="1718684" y="138511"/>
                    <a:pt x="1571509" y="128633"/>
                  </a:cubicBezTo>
                  <a:cubicBezTo>
                    <a:pt x="1424333" y="118695"/>
                    <a:pt x="1277111" y="108699"/>
                    <a:pt x="1129936" y="98762"/>
                  </a:cubicBezTo>
                  <a:cubicBezTo>
                    <a:pt x="991242" y="89384"/>
                    <a:pt x="852549" y="80019"/>
                    <a:pt x="713797" y="70641"/>
                  </a:cubicBezTo>
                  <a:cubicBezTo>
                    <a:pt x="564136" y="60470"/>
                    <a:pt x="414418" y="50533"/>
                    <a:pt x="264827" y="39698"/>
                  </a:cubicBezTo>
                  <a:cubicBezTo>
                    <a:pt x="215524" y="36117"/>
                    <a:pt x="166220" y="32315"/>
                    <a:pt x="116917" y="28443"/>
                  </a:cubicBezTo>
                  <a:cubicBezTo>
                    <a:pt x="92977" y="26611"/>
                    <a:pt x="69037" y="24722"/>
                    <a:pt x="45108" y="22599"/>
                  </a:cubicBezTo>
                  <a:cubicBezTo>
                    <a:pt x="33197" y="21538"/>
                    <a:pt x="21227" y="20709"/>
                    <a:pt x="9397" y="18995"/>
                  </a:cubicBezTo>
                  <a:cubicBezTo>
                    <a:pt x="5792" y="18435"/>
                    <a:pt x="2560" y="16814"/>
                    <a:pt x="927" y="13443"/>
                  </a:cubicBezTo>
                  <a:cubicBezTo>
                    <a:pt x="-543" y="10504"/>
                    <a:pt x="-217" y="7005"/>
                    <a:pt x="1568" y="4322"/>
                  </a:cubicBezTo>
                  <a:cubicBezTo>
                    <a:pt x="4590" y="-180"/>
                    <a:pt x="9747" y="65"/>
                    <a:pt x="14553" y="7"/>
                  </a:cubicBezTo>
                  <a:cubicBezTo>
                    <a:pt x="23280" y="-75"/>
                    <a:pt x="32170" y="613"/>
                    <a:pt x="40885" y="1010"/>
                  </a:cubicBezTo>
                  <a:cubicBezTo>
                    <a:pt x="58443" y="1850"/>
                    <a:pt x="75990" y="2759"/>
                    <a:pt x="93537" y="3716"/>
                  </a:cubicBezTo>
                  <a:cubicBezTo>
                    <a:pt x="128759" y="5699"/>
                    <a:pt x="163969" y="7682"/>
                    <a:pt x="199179" y="9793"/>
                  </a:cubicBezTo>
                  <a:cubicBezTo>
                    <a:pt x="270439" y="14085"/>
                    <a:pt x="341687" y="18668"/>
                    <a:pt x="412936" y="23369"/>
                  </a:cubicBezTo>
                  <a:cubicBezTo>
                    <a:pt x="567041" y="33598"/>
                    <a:pt x="721147" y="43990"/>
                    <a:pt x="875252" y="54394"/>
                  </a:cubicBezTo>
                  <a:cubicBezTo>
                    <a:pt x="1012639" y="63620"/>
                    <a:pt x="1150096" y="72904"/>
                    <a:pt x="1287483" y="82188"/>
                  </a:cubicBezTo>
                  <a:cubicBezTo>
                    <a:pt x="1438800" y="92405"/>
                    <a:pt x="1590117" y="102623"/>
                    <a:pt x="1741446" y="112828"/>
                  </a:cubicBezTo>
                  <a:cubicBezTo>
                    <a:pt x="1886661" y="122603"/>
                    <a:pt x="2031935" y="132423"/>
                    <a:pt x="2177150" y="142256"/>
                  </a:cubicBezTo>
                  <a:cubicBezTo>
                    <a:pt x="2325504" y="152274"/>
                    <a:pt x="2473869" y="162247"/>
                    <a:pt x="2622223" y="172266"/>
                  </a:cubicBezTo>
                  <a:cubicBezTo>
                    <a:pt x="2764475" y="181900"/>
                    <a:pt x="2906785" y="191487"/>
                    <a:pt x="3049037" y="201122"/>
                  </a:cubicBezTo>
                  <a:cubicBezTo>
                    <a:pt x="3144762" y="207548"/>
                    <a:pt x="3240429" y="214033"/>
                    <a:pt x="3336143" y="220460"/>
                  </a:cubicBezTo>
                  <a:cubicBezTo>
                    <a:pt x="3343551" y="220996"/>
                    <a:pt x="3349198" y="227901"/>
                    <a:pt x="3348545" y="235179"/>
                  </a:cubicBezTo>
                  <a:cubicBezTo>
                    <a:pt x="3347903" y="242422"/>
                    <a:pt x="3341614" y="247788"/>
                    <a:pt x="3334486" y="247612"/>
                  </a:cubicBezTo>
                  <a:cubicBezTo>
                    <a:pt x="3334288" y="247624"/>
                    <a:pt x="3334054" y="247612"/>
                    <a:pt x="3333833" y="247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8" name="Google Shape;1618;p30"/>
            <p:cNvSpPr/>
            <p:nvPr/>
          </p:nvSpPr>
          <p:spPr>
            <a:xfrm>
              <a:off x="16474092" y="4837467"/>
              <a:ext cx="2689281" cy="203437"/>
            </a:xfrm>
            <a:custGeom>
              <a:avLst/>
              <a:gdLst/>
              <a:ahLst/>
              <a:cxnLst/>
              <a:rect l="l" t="t" r="r" b="b"/>
              <a:pathLst>
                <a:path w="2689281" h="203437" extrusionOk="0">
                  <a:moveTo>
                    <a:pt x="2674192" y="203416"/>
                  </a:moveTo>
                  <a:cubicBezTo>
                    <a:pt x="2618833" y="199695"/>
                    <a:pt x="2563417" y="195975"/>
                    <a:pt x="2508058" y="192184"/>
                  </a:cubicBezTo>
                  <a:cubicBezTo>
                    <a:pt x="2496613" y="191426"/>
                    <a:pt x="2485180" y="190738"/>
                    <a:pt x="2473747" y="189805"/>
                  </a:cubicBezTo>
                  <a:cubicBezTo>
                    <a:pt x="2461135" y="188661"/>
                    <a:pt x="2448581" y="187169"/>
                    <a:pt x="2435958" y="186037"/>
                  </a:cubicBezTo>
                  <a:cubicBezTo>
                    <a:pt x="2409533" y="183611"/>
                    <a:pt x="2382979" y="182072"/>
                    <a:pt x="2356484" y="180182"/>
                  </a:cubicBezTo>
                  <a:cubicBezTo>
                    <a:pt x="2238779" y="171796"/>
                    <a:pt x="2121132" y="163701"/>
                    <a:pt x="2003474" y="155735"/>
                  </a:cubicBezTo>
                  <a:cubicBezTo>
                    <a:pt x="1887542" y="147862"/>
                    <a:pt x="1771668" y="139943"/>
                    <a:pt x="1655795" y="132128"/>
                  </a:cubicBezTo>
                  <a:cubicBezTo>
                    <a:pt x="1539921" y="124325"/>
                    <a:pt x="1424036" y="116686"/>
                    <a:pt x="1308162" y="109116"/>
                  </a:cubicBezTo>
                  <a:cubicBezTo>
                    <a:pt x="1190328" y="101383"/>
                    <a:pt x="1072495" y="93522"/>
                    <a:pt x="954661" y="85369"/>
                  </a:cubicBezTo>
                  <a:cubicBezTo>
                    <a:pt x="838846" y="77321"/>
                    <a:pt x="722972" y="69518"/>
                    <a:pt x="607169" y="61412"/>
                  </a:cubicBezTo>
                  <a:cubicBezTo>
                    <a:pt x="492964" y="53353"/>
                    <a:pt x="378688" y="45573"/>
                    <a:pt x="264471" y="37991"/>
                  </a:cubicBezTo>
                  <a:cubicBezTo>
                    <a:pt x="219543" y="34936"/>
                    <a:pt x="174614" y="32008"/>
                    <a:pt x="129628" y="28894"/>
                  </a:cubicBezTo>
                  <a:cubicBezTo>
                    <a:pt x="106516" y="27320"/>
                    <a:pt x="83334" y="25686"/>
                    <a:pt x="60223" y="24112"/>
                  </a:cubicBezTo>
                  <a:cubicBezTo>
                    <a:pt x="49676" y="23377"/>
                    <a:pt x="39129" y="22526"/>
                    <a:pt x="28582" y="21674"/>
                  </a:cubicBezTo>
                  <a:cubicBezTo>
                    <a:pt x="23367" y="21254"/>
                    <a:pt x="18211" y="20893"/>
                    <a:pt x="13007" y="20228"/>
                  </a:cubicBezTo>
                  <a:cubicBezTo>
                    <a:pt x="11036" y="19971"/>
                    <a:pt x="9029" y="19656"/>
                    <a:pt x="7396" y="19143"/>
                  </a:cubicBezTo>
                  <a:cubicBezTo>
                    <a:pt x="2729" y="18082"/>
                    <a:pt x="-421" y="13556"/>
                    <a:pt x="46" y="8809"/>
                  </a:cubicBezTo>
                  <a:cubicBezTo>
                    <a:pt x="582" y="3841"/>
                    <a:pt x="4572" y="680"/>
                    <a:pt x="8142" y="341"/>
                  </a:cubicBezTo>
                  <a:cubicBezTo>
                    <a:pt x="9997" y="-90"/>
                    <a:pt x="11946" y="15"/>
                    <a:pt x="13847" y="3"/>
                  </a:cubicBezTo>
                  <a:cubicBezTo>
                    <a:pt x="20322" y="-20"/>
                    <a:pt x="26844" y="435"/>
                    <a:pt x="33296" y="832"/>
                  </a:cubicBezTo>
                  <a:cubicBezTo>
                    <a:pt x="47284" y="1531"/>
                    <a:pt x="61273" y="2464"/>
                    <a:pt x="75261" y="3398"/>
                  </a:cubicBezTo>
                  <a:cubicBezTo>
                    <a:pt x="104311" y="5287"/>
                    <a:pt x="133408" y="7188"/>
                    <a:pt x="162458" y="9136"/>
                  </a:cubicBezTo>
                  <a:cubicBezTo>
                    <a:pt x="217991" y="12868"/>
                    <a:pt x="273536" y="16706"/>
                    <a:pt x="329011" y="20496"/>
                  </a:cubicBezTo>
                  <a:cubicBezTo>
                    <a:pt x="445480" y="28439"/>
                    <a:pt x="561960" y="35787"/>
                    <a:pt x="678429" y="43672"/>
                  </a:cubicBezTo>
                  <a:cubicBezTo>
                    <a:pt x="795959" y="51580"/>
                    <a:pt x="913513" y="59196"/>
                    <a:pt x="1031043" y="67046"/>
                  </a:cubicBezTo>
                  <a:cubicBezTo>
                    <a:pt x="1148585" y="74837"/>
                    <a:pt x="1266057" y="82978"/>
                    <a:pt x="1383576" y="91247"/>
                  </a:cubicBezTo>
                  <a:cubicBezTo>
                    <a:pt x="1501048" y="99447"/>
                    <a:pt x="1618578" y="107413"/>
                    <a:pt x="1736120" y="115321"/>
                  </a:cubicBezTo>
                  <a:cubicBezTo>
                    <a:pt x="1851223" y="123054"/>
                    <a:pt x="1966327" y="130717"/>
                    <a:pt x="2081442" y="138508"/>
                  </a:cubicBezTo>
                  <a:cubicBezTo>
                    <a:pt x="2138702" y="142334"/>
                    <a:pt x="2195893" y="146160"/>
                    <a:pt x="2253153" y="149927"/>
                  </a:cubicBezTo>
                  <a:cubicBezTo>
                    <a:pt x="2281549" y="151805"/>
                    <a:pt x="2309946" y="153508"/>
                    <a:pt x="2338331" y="155327"/>
                  </a:cubicBezTo>
                  <a:cubicBezTo>
                    <a:pt x="2366250" y="157135"/>
                    <a:pt x="2394226" y="159059"/>
                    <a:pt x="2422145" y="160692"/>
                  </a:cubicBezTo>
                  <a:cubicBezTo>
                    <a:pt x="2429320" y="161101"/>
                    <a:pt x="2436495" y="161462"/>
                    <a:pt x="2442071" y="161707"/>
                  </a:cubicBezTo>
                  <a:cubicBezTo>
                    <a:pt x="2459396" y="162360"/>
                    <a:pt x="2476710" y="162850"/>
                    <a:pt x="2494023" y="163981"/>
                  </a:cubicBezTo>
                  <a:cubicBezTo>
                    <a:pt x="2514288" y="165369"/>
                    <a:pt x="2534565" y="166688"/>
                    <a:pt x="2554842" y="168075"/>
                  </a:cubicBezTo>
                  <a:cubicBezTo>
                    <a:pt x="2595617" y="170851"/>
                    <a:pt x="2636333" y="173627"/>
                    <a:pt x="2677062" y="176333"/>
                  </a:cubicBezTo>
                  <a:cubicBezTo>
                    <a:pt x="2684470" y="176811"/>
                    <a:pt x="2689930" y="184124"/>
                    <a:pt x="2689219" y="191286"/>
                  </a:cubicBezTo>
                  <a:cubicBezTo>
                    <a:pt x="2688414" y="198622"/>
                    <a:pt x="2682043" y="203591"/>
                    <a:pt x="2674915" y="203416"/>
                  </a:cubicBezTo>
                  <a:cubicBezTo>
                    <a:pt x="2674670" y="203451"/>
                    <a:pt x="2674437" y="203439"/>
                    <a:pt x="2674192" y="203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9" name="Google Shape;1619;p30"/>
            <p:cNvSpPr/>
            <p:nvPr/>
          </p:nvSpPr>
          <p:spPr>
            <a:xfrm>
              <a:off x="16242694" y="-531632"/>
              <a:ext cx="3537099" cy="5386889"/>
            </a:xfrm>
            <a:custGeom>
              <a:avLst/>
              <a:gdLst/>
              <a:ahLst/>
              <a:cxnLst/>
              <a:rect l="l" t="t" r="r" b="b"/>
              <a:pathLst>
                <a:path w="3537099" h="5386889" extrusionOk="0">
                  <a:moveTo>
                    <a:pt x="3536560" y="323586"/>
                  </a:moveTo>
                  <a:cubicBezTo>
                    <a:pt x="3539348" y="419833"/>
                    <a:pt x="3530738" y="515836"/>
                    <a:pt x="3524333" y="611722"/>
                  </a:cubicBezTo>
                  <a:cubicBezTo>
                    <a:pt x="3505643" y="938955"/>
                    <a:pt x="3497628" y="1266783"/>
                    <a:pt x="3482018" y="1594133"/>
                  </a:cubicBezTo>
                  <a:cubicBezTo>
                    <a:pt x="3440823" y="2359088"/>
                    <a:pt x="3388603" y="3123447"/>
                    <a:pt x="3335426" y="3887621"/>
                  </a:cubicBezTo>
                  <a:cubicBezTo>
                    <a:pt x="3310914" y="4289081"/>
                    <a:pt x="3283369" y="4690669"/>
                    <a:pt x="3240938" y="5090589"/>
                  </a:cubicBezTo>
                  <a:cubicBezTo>
                    <a:pt x="3230193" y="5175675"/>
                    <a:pt x="3216484" y="5261006"/>
                    <a:pt x="3219214" y="5347036"/>
                  </a:cubicBezTo>
                  <a:cubicBezTo>
                    <a:pt x="3219331" y="5352145"/>
                    <a:pt x="3218386" y="5357067"/>
                    <a:pt x="3216542" y="5361639"/>
                  </a:cubicBezTo>
                  <a:cubicBezTo>
                    <a:pt x="3216542" y="5361639"/>
                    <a:pt x="3216542" y="5361639"/>
                    <a:pt x="3216542" y="5361697"/>
                  </a:cubicBezTo>
                  <a:cubicBezTo>
                    <a:pt x="3212028" y="5377956"/>
                    <a:pt x="3194527" y="5391241"/>
                    <a:pt x="3169234" y="5385549"/>
                  </a:cubicBezTo>
                  <a:cubicBezTo>
                    <a:pt x="3023470" y="5381689"/>
                    <a:pt x="2875980" y="5351433"/>
                    <a:pt x="2727486" y="5348401"/>
                  </a:cubicBezTo>
                  <a:cubicBezTo>
                    <a:pt x="1882083" y="5307637"/>
                    <a:pt x="1035921" y="5274524"/>
                    <a:pt x="192115" y="5207482"/>
                  </a:cubicBezTo>
                  <a:cubicBezTo>
                    <a:pt x="147362" y="5204216"/>
                    <a:pt x="104627" y="5204986"/>
                    <a:pt x="60538" y="5204041"/>
                  </a:cubicBezTo>
                  <a:cubicBezTo>
                    <a:pt x="34370" y="5208310"/>
                    <a:pt x="1540" y="5200600"/>
                    <a:pt x="0" y="5168677"/>
                  </a:cubicBezTo>
                  <a:cubicBezTo>
                    <a:pt x="58" y="5164046"/>
                    <a:pt x="537" y="5159952"/>
                    <a:pt x="1482" y="5156278"/>
                  </a:cubicBezTo>
                  <a:cubicBezTo>
                    <a:pt x="-1610" y="5130584"/>
                    <a:pt x="14478" y="5094870"/>
                    <a:pt x="14187" y="5071671"/>
                  </a:cubicBezTo>
                  <a:cubicBezTo>
                    <a:pt x="14840" y="5069175"/>
                    <a:pt x="15435" y="5066387"/>
                    <a:pt x="15913" y="5063366"/>
                  </a:cubicBezTo>
                  <a:cubicBezTo>
                    <a:pt x="19297" y="4897522"/>
                    <a:pt x="47017" y="4733754"/>
                    <a:pt x="60725" y="4568575"/>
                  </a:cubicBezTo>
                  <a:cubicBezTo>
                    <a:pt x="74912" y="4355621"/>
                    <a:pt x="72719" y="4141840"/>
                    <a:pt x="82869" y="3928583"/>
                  </a:cubicBezTo>
                  <a:cubicBezTo>
                    <a:pt x="93369" y="3586456"/>
                    <a:pt x="114089" y="3244620"/>
                    <a:pt x="127085" y="2902551"/>
                  </a:cubicBezTo>
                  <a:cubicBezTo>
                    <a:pt x="147980" y="2345149"/>
                    <a:pt x="163112" y="1787643"/>
                    <a:pt x="169400" y="1229891"/>
                  </a:cubicBezTo>
                  <a:cubicBezTo>
                    <a:pt x="175630" y="877978"/>
                    <a:pt x="179492" y="524210"/>
                    <a:pt x="228632" y="175143"/>
                  </a:cubicBezTo>
                  <a:cubicBezTo>
                    <a:pt x="237592" y="134682"/>
                    <a:pt x="239377" y="89824"/>
                    <a:pt x="257717" y="52443"/>
                  </a:cubicBezTo>
                  <a:cubicBezTo>
                    <a:pt x="256061" y="47696"/>
                    <a:pt x="255349" y="42529"/>
                    <a:pt x="255757" y="37070"/>
                  </a:cubicBezTo>
                  <a:cubicBezTo>
                    <a:pt x="257356" y="15714"/>
                    <a:pt x="276886" y="-1910"/>
                    <a:pt x="298609" y="167"/>
                  </a:cubicBezTo>
                  <a:cubicBezTo>
                    <a:pt x="378374" y="7351"/>
                    <a:pt x="458384" y="13043"/>
                    <a:pt x="538091" y="21651"/>
                  </a:cubicBezTo>
                  <a:cubicBezTo>
                    <a:pt x="956751" y="60934"/>
                    <a:pt x="1375655" y="98852"/>
                    <a:pt x="1795329" y="124838"/>
                  </a:cubicBezTo>
                  <a:cubicBezTo>
                    <a:pt x="2300287" y="154744"/>
                    <a:pt x="2805898" y="170886"/>
                    <a:pt x="3307834" y="237462"/>
                  </a:cubicBezTo>
                  <a:cubicBezTo>
                    <a:pt x="3357686" y="242267"/>
                    <a:pt x="3407550" y="247189"/>
                    <a:pt x="3457401" y="251703"/>
                  </a:cubicBezTo>
                  <a:cubicBezTo>
                    <a:pt x="3476103" y="254012"/>
                    <a:pt x="3495925" y="253243"/>
                    <a:pt x="3512655" y="262912"/>
                  </a:cubicBezTo>
                  <a:cubicBezTo>
                    <a:pt x="3518232" y="266352"/>
                    <a:pt x="3522152" y="271333"/>
                    <a:pt x="3524403" y="276978"/>
                  </a:cubicBezTo>
                  <a:cubicBezTo>
                    <a:pt x="3535137" y="287568"/>
                    <a:pt x="3537983" y="306557"/>
                    <a:pt x="3536560" y="3235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0" name="Google Shape;1620;p30"/>
            <p:cNvSpPr/>
            <p:nvPr/>
          </p:nvSpPr>
          <p:spPr>
            <a:xfrm>
              <a:off x="19236284" y="4792141"/>
              <a:ext cx="249935" cy="67844"/>
            </a:xfrm>
            <a:custGeom>
              <a:avLst/>
              <a:gdLst/>
              <a:ahLst/>
              <a:cxnLst/>
              <a:rect l="l" t="t" r="r" b="b"/>
              <a:pathLst>
                <a:path w="249935" h="67844" extrusionOk="0">
                  <a:moveTo>
                    <a:pt x="205113" y="66020"/>
                  </a:moveTo>
                  <a:cubicBezTo>
                    <a:pt x="150443" y="60025"/>
                    <a:pt x="95773" y="54415"/>
                    <a:pt x="41605" y="44536"/>
                  </a:cubicBezTo>
                  <a:cubicBezTo>
                    <a:pt x="25073" y="41819"/>
                    <a:pt x="-2006" y="41177"/>
                    <a:pt x="118" y="17955"/>
                  </a:cubicBezTo>
                  <a:cubicBezTo>
                    <a:pt x="7503" y="-14015"/>
                    <a:pt x="48698" y="6501"/>
                    <a:pt x="71040" y="6268"/>
                  </a:cubicBezTo>
                  <a:cubicBezTo>
                    <a:pt x="125885" y="14269"/>
                    <a:pt x="181605" y="17267"/>
                    <a:pt x="235622" y="29945"/>
                  </a:cubicBezTo>
                  <a:cubicBezTo>
                    <a:pt x="256995" y="35649"/>
                    <a:pt x="253495" y="67012"/>
                    <a:pt x="231352" y="67747"/>
                  </a:cubicBezTo>
                  <a:cubicBezTo>
                    <a:pt x="222648" y="68213"/>
                    <a:pt x="213665" y="66907"/>
                    <a:pt x="205113" y="6602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1" name="Google Shape;1621;p30"/>
            <p:cNvSpPr/>
            <p:nvPr/>
          </p:nvSpPr>
          <p:spPr>
            <a:xfrm>
              <a:off x="19447692" y="-238936"/>
              <a:ext cx="317783" cy="5115667"/>
            </a:xfrm>
            <a:custGeom>
              <a:avLst/>
              <a:gdLst/>
              <a:ahLst/>
              <a:cxnLst/>
              <a:rect l="l" t="t" r="r" b="b"/>
              <a:pathLst>
                <a:path w="317783" h="5115667" extrusionOk="0">
                  <a:moveTo>
                    <a:pt x="25614" y="5115656"/>
                  </a:moveTo>
                  <a:cubicBezTo>
                    <a:pt x="11603" y="5115364"/>
                    <a:pt x="-682" y="5103141"/>
                    <a:pt x="29" y="5088900"/>
                  </a:cubicBezTo>
                  <a:cubicBezTo>
                    <a:pt x="5548" y="4977886"/>
                    <a:pt x="12023" y="4866989"/>
                    <a:pt x="17950" y="4755975"/>
                  </a:cubicBezTo>
                  <a:cubicBezTo>
                    <a:pt x="23888" y="4645078"/>
                    <a:pt x="29698" y="4534123"/>
                    <a:pt x="35519" y="4423225"/>
                  </a:cubicBezTo>
                  <a:cubicBezTo>
                    <a:pt x="47455" y="4197337"/>
                    <a:pt x="60031" y="3971565"/>
                    <a:pt x="72141" y="3745677"/>
                  </a:cubicBezTo>
                  <a:cubicBezTo>
                    <a:pt x="83598" y="3531592"/>
                    <a:pt x="94868" y="3317449"/>
                    <a:pt x="106325" y="3103318"/>
                  </a:cubicBezTo>
                  <a:cubicBezTo>
                    <a:pt x="118493" y="2874467"/>
                    <a:pt x="130778" y="2645605"/>
                    <a:pt x="143063" y="2416812"/>
                  </a:cubicBezTo>
                  <a:cubicBezTo>
                    <a:pt x="154461" y="2203917"/>
                    <a:pt x="166326" y="1991080"/>
                    <a:pt x="177900" y="1778185"/>
                  </a:cubicBezTo>
                  <a:cubicBezTo>
                    <a:pt x="190360" y="1548856"/>
                    <a:pt x="202645" y="1319469"/>
                    <a:pt x="215175" y="1090128"/>
                  </a:cubicBezTo>
                  <a:cubicBezTo>
                    <a:pt x="226982" y="872848"/>
                    <a:pt x="239453" y="655556"/>
                    <a:pt x="251739" y="438333"/>
                  </a:cubicBezTo>
                  <a:cubicBezTo>
                    <a:pt x="255950" y="364515"/>
                    <a:pt x="260232" y="290708"/>
                    <a:pt x="264619" y="216947"/>
                  </a:cubicBezTo>
                  <a:cubicBezTo>
                    <a:pt x="266695" y="182586"/>
                    <a:pt x="268772" y="148179"/>
                    <a:pt x="271082" y="113818"/>
                  </a:cubicBezTo>
                  <a:cubicBezTo>
                    <a:pt x="272330" y="95005"/>
                    <a:pt x="273578" y="76145"/>
                    <a:pt x="275177" y="57331"/>
                  </a:cubicBezTo>
                  <a:cubicBezTo>
                    <a:pt x="275888" y="48549"/>
                    <a:pt x="276658" y="39766"/>
                    <a:pt x="277429" y="30983"/>
                  </a:cubicBezTo>
                  <a:cubicBezTo>
                    <a:pt x="278023" y="24452"/>
                    <a:pt x="278315" y="17815"/>
                    <a:pt x="280509" y="12147"/>
                  </a:cubicBezTo>
                  <a:cubicBezTo>
                    <a:pt x="283448" y="4950"/>
                    <a:pt x="290425" y="-182"/>
                    <a:pt x="298732" y="5"/>
                  </a:cubicBezTo>
                  <a:cubicBezTo>
                    <a:pt x="308228" y="227"/>
                    <a:pt x="316733" y="7994"/>
                    <a:pt x="317457" y="17477"/>
                  </a:cubicBezTo>
                  <a:cubicBezTo>
                    <a:pt x="317783" y="20020"/>
                    <a:pt x="317783" y="22632"/>
                    <a:pt x="317783" y="25105"/>
                  </a:cubicBezTo>
                  <a:cubicBezTo>
                    <a:pt x="317783" y="32103"/>
                    <a:pt x="317609" y="39043"/>
                    <a:pt x="317492" y="46053"/>
                  </a:cubicBezTo>
                  <a:cubicBezTo>
                    <a:pt x="317200" y="59163"/>
                    <a:pt x="316839" y="72214"/>
                    <a:pt x="316418" y="85336"/>
                  </a:cubicBezTo>
                  <a:cubicBezTo>
                    <a:pt x="315590" y="111380"/>
                    <a:pt x="314284" y="137437"/>
                    <a:pt x="313094" y="163481"/>
                  </a:cubicBezTo>
                  <a:cubicBezTo>
                    <a:pt x="310422" y="221391"/>
                    <a:pt x="307692" y="279301"/>
                    <a:pt x="304845" y="337210"/>
                  </a:cubicBezTo>
                  <a:cubicBezTo>
                    <a:pt x="299677" y="443069"/>
                    <a:pt x="294275" y="548974"/>
                    <a:pt x="289002" y="654891"/>
                  </a:cubicBezTo>
                  <a:cubicBezTo>
                    <a:pt x="278198" y="872171"/>
                    <a:pt x="266567" y="1089405"/>
                    <a:pt x="254993" y="1306686"/>
                  </a:cubicBezTo>
                  <a:cubicBezTo>
                    <a:pt x="242883" y="1533764"/>
                    <a:pt x="230774" y="1760900"/>
                    <a:pt x="218850" y="1988036"/>
                  </a:cubicBezTo>
                  <a:cubicBezTo>
                    <a:pt x="207335" y="2207580"/>
                    <a:pt x="195645" y="2427053"/>
                    <a:pt x="183838" y="2646538"/>
                  </a:cubicBezTo>
                  <a:cubicBezTo>
                    <a:pt x="171903" y="2868869"/>
                    <a:pt x="159921" y="3091199"/>
                    <a:pt x="147870" y="3313472"/>
                  </a:cubicBezTo>
                  <a:cubicBezTo>
                    <a:pt x="135585" y="3539302"/>
                    <a:pt x="123416" y="3765074"/>
                    <a:pt x="111365" y="3990904"/>
                  </a:cubicBezTo>
                  <a:cubicBezTo>
                    <a:pt x="99791" y="4208779"/>
                    <a:pt x="88218" y="4426666"/>
                    <a:pt x="76341" y="4644600"/>
                  </a:cubicBezTo>
                  <a:cubicBezTo>
                    <a:pt x="72246" y="4719001"/>
                    <a:pt x="68210" y="4793415"/>
                    <a:pt x="64231" y="4867875"/>
                  </a:cubicBezTo>
                  <a:cubicBezTo>
                    <a:pt x="60253" y="4941986"/>
                    <a:pt x="56636" y="5016096"/>
                    <a:pt x="52366" y="5090148"/>
                  </a:cubicBezTo>
                  <a:cubicBezTo>
                    <a:pt x="51550" y="5104121"/>
                    <a:pt x="40536" y="5115668"/>
                    <a:pt x="26245" y="5115668"/>
                  </a:cubicBezTo>
                  <a:cubicBezTo>
                    <a:pt x="26046" y="5115656"/>
                    <a:pt x="25836" y="5115656"/>
                    <a:pt x="25614" y="511565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2" name="Google Shape;1622;p30"/>
            <p:cNvSpPr/>
            <p:nvPr/>
          </p:nvSpPr>
          <p:spPr>
            <a:xfrm>
              <a:off x="17775309" y="4715500"/>
              <a:ext cx="1720418" cy="162876"/>
            </a:xfrm>
            <a:custGeom>
              <a:avLst/>
              <a:gdLst/>
              <a:ahLst/>
              <a:cxnLst/>
              <a:rect l="l" t="t" r="r" b="b"/>
              <a:pathLst>
                <a:path w="1720418" h="162876" extrusionOk="0">
                  <a:moveTo>
                    <a:pt x="1682154" y="162747"/>
                  </a:moveTo>
                  <a:cubicBezTo>
                    <a:pt x="1670581" y="162514"/>
                    <a:pt x="1658949" y="161674"/>
                    <a:pt x="1647376" y="160962"/>
                  </a:cubicBezTo>
                  <a:cubicBezTo>
                    <a:pt x="1625232" y="159656"/>
                    <a:pt x="1603101" y="158233"/>
                    <a:pt x="1580957" y="156810"/>
                  </a:cubicBezTo>
                  <a:cubicBezTo>
                    <a:pt x="1536204" y="153848"/>
                    <a:pt x="1491451" y="150873"/>
                    <a:pt x="1446709" y="147549"/>
                  </a:cubicBezTo>
                  <a:cubicBezTo>
                    <a:pt x="1358275" y="140959"/>
                    <a:pt x="1269725" y="135921"/>
                    <a:pt x="1181291" y="129039"/>
                  </a:cubicBezTo>
                  <a:cubicBezTo>
                    <a:pt x="1089895" y="121854"/>
                    <a:pt x="998544" y="114320"/>
                    <a:pt x="907089" y="107555"/>
                  </a:cubicBezTo>
                  <a:cubicBezTo>
                    <a:pt x="819017" y="101024"/>
                    <a:pt x="730934" y="93967"/>
                    <a:pt x="642792" y="87855"/>
                  </a:cubicBezTo>
                  <a:cubicBezTo>
                    <a:pt x="556913" y="81860"/>
                    <a:pt x="471035" y="75340"/>
                    <a:pt x="385203" y="68692"/>
                  </a:cubicBezTo>
                  <a:cubicBezTo>
                    <a:pt x="298554" y="61985"/>
                    <a:pt x="211836" y="56119"/>
                    <a:pt x="125129" y="50124"/>
                  </a:cubicBezTo>
                  <a:cubicBezTo>
                    <a:pt x="89755" y="47686"/>
                    <a:pt x="54265" y="45796"/>
                    <a:pt x="18950" y="42531"/>
                  </a:cubicBezTo>
                  <a:cubicBezTo>
                    <a:pt x="7377" y="41458"/>
                    <a:pt x="-1175" y="30249"/>
                    <a:pt x="132" y="18854"/>
                  </a:cubicBezTo>
                  <a:cubicBezTo>
                    <a:pt x="1497" y="6747"/>
                    <a:pt x="12184" y="-613"/>
                    <a:pt x="23815" y="40"/>
                  </a:cubicBezTo>
                  <a:cubicBezTo>
                    <a:pt x="66072" y="2291"/>
                    <a:pt x="108271" y="6385"/>
                    <a:pt x="150469" y="9476"/>
                  </a:cubicBezTo>
                  <a:cubicBezTo>
                    <a:pt x="193379" y="12684"/>
                    <a:pt x="236231" y="15949"/>
                    <a:pt x="279141" y="19203"/>
                  </a:cubicBezTo>
                  <a:cubicBezTo>
                    <a:pt x="364483" y="25793"/>
                    <a:pt x="449953" y="31310"/>
                    <a:pt x="535365" y="37364"/>
                  </a:cubicBezTo>
                  <a:cubicBezTo>
                    <a:pt x="623437" y="43534"/>
                    <a:pt x="711462" y="50299"/>
                    <a:pt x="799534" y="56469"/>
                  </a:cubicBezTo>
                  <a:cubicBezTo>
                    <a:pt x="889332" y="62755"/>
                    <a:pt x="979073" y="69345"/>
                    <a:pt x="1068930" y="75154"/>
                  </a:cubicBezTo>
                  <a:cubicBezTo>
                    <a:pt x="1160151" y="81090"/>
                    <a:pt x="1251315" y="87435"/>
                    <a:pt x="1342420" y="94912"/>
                  </a:cubicBezTo>
                  <a:cubicBezTo>
                    <a:pt x="1430084" y="102027"/>
                    <a:pt x="1517805" y="107905"/>
                    <a:pt x="1605469" y="115031"/>
                  </a:cubicBezTo>
                  <a:cubicBezTo>
                    <a:pt x="1626364" y="116688"/>
                    <a:pt x="1647247" y="118472"/>
                    <a:pt x="1668084" y="120373"/>
                  </a:cubicBezTo>
                  <a:cubicBezTo>
                    <a:pt x="1678118" y="121260"/>
                    <a:pt x="1688139" y="122333"/>
                    <a:pt x="1698056" y="123872"/>
                  </a:cubicBezTo>
                  <a:cubicBezTo>
                    <a:pt x="1704111" y="124817"/>
                    <a:pt x="1710049" y="125599"/>
                    <a:pt x="1714669" y="130043"/>
                  </a:cubicBezTo>
                  <a:cubicBezTo>
                    <a:pt x="1721727" y="136691"/>
                    <a:pt x="1722031" y="146896"/>
                    <a:pt x="1716979" y="154781"/>
                  </a:cubicBezTo>
                  <a:cubicBezTo>
                    <a:pt x="1713059" y="161009"/>
                    <a:pt x="1705581" y="162735"/>
                    <a:pt x="1698756" y="162852"/>
                  </a:cubicBezTo>
                  <a:cubicBezTo>
                    <a:pt x="1697274" y="162864"/>
                    <a:pt x="1695792" y="162875"/>
                    <a:pt x="1694311" y="162875"/>
                  </a:cubicBezTo>
                  <a:cubicBezTo>
                    <a:pt x="1690262" y="162887"/>
                    <a:pt x="1686191" y="162840"/>
                    <a:pt x="1682154" y="16274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23" name="Google Shape;1623;p30"/>
            <p:cNvGrpSpPr/>
            <p:nvPr/>
          </p:nvGrpSpPr>
          <p:grpSpPr>
            <a:xfrm>
              <a:off x="16653363" y="3493698"/>
              <a:ext cx="2430090" cy="801767"/>
              <a:chOff x="16653363" y="3493698"/>
              <a:chExt cx="2430090" cy="801767"/>
            </a:xfrm>
          </p:grpSpPr>
          <p:sp>
            <p:nvSpPr>
              <p:cNvPr id="1624" name="Google Shape;1624;p30"/>
              <p:cNvSpPr/>
              <p:nvPr/>
            </p:nvSpPr>
            <p:spPr>
              <a:xfrm>
                <a:off x="16653363" y="3493698"/>
                <a:ext cx="2430090" cy="151732"/>
              </a:xfrm>
              <a:custGeom>
                <a:avLst/>
                <a:gdLst/>
                <a:ahLst/>
                <a:cxnLst/>
                <a:rect l="l" t="t" r="r" b="b"/>
                <a:pathLst>
                  <a:path w="2430090" h="151732" extrusionOk="0">
                    <a:moveTo>
                      <a:pt x="2409580" y="100856"/>
                    </a:moveTo>
                    <a:cubicBezTo>
                      <a:pt x="2406570" y="100367"/>
                      <a:pt x="2403560" y="99947"/>
                      <a:pt x="2400527" y="99527"/>
                    </a:cubicBezTo>
                    <a:cubicBezTo>
                      <a:pt x="2379702" y="96506"/>
                      <a:pt x="2358994" y="93205"/>
                      <a:pt x="2338122" y="90954"/>
                    </a:cubicBezTo>
                    <a:cubicBezTo>
                      <a:pt x="2327318" y="89764"/>
                      <a:pt x="2316457" y="89053"/>
                      <a:pt x="2305537" y="88586"/>
                    </a:cubicBezTo>
                    <a:cubicBezTo>
                      <a:pt x="2295037" y="88131"/>
                      <a:pt x="2284583" y="87840"/>
                      <a:pt x="2274142" y="86615"/>
                    </a:cubicBezTo>
                    <a:cubicBezTo>
                      <a:pt x="2266173" y="85321"/>
                      <a:pt x="2258252" y="83897"/>
                      <a:pt x="2250225" y="83128"/>
                    </a:cubicBezTo>
                    <a:cubicBezTo>
                      <a:pt x="2242093" y="82358"/>
                      <a:pt x="2233962" y="81530"/>
                      <a:pt x="2225830" y="80632"/>
                    </a:cubicBezTo>
                    <a:cubicBezTo>
                      <a:pt x="2214081" y="79384"/>
                      <a:pt x="2202380" y="78136"/>
                      <a:pt x="2190632" y="77308"/>
                    </a:cubicBezTo>
                    <a:cubicBezTo>
                      <a:pt x="2178347" y="76421"/>
                      <a:pt x="2166120" y="74637"/>
                      <a:pt x="2153776" y="74287"/>
                    </a:cubicBezTo>
                    <a:cubicBezTo>
                      <a:pt x="2129090" y="73633"/>
                      <a:pt x="2104333" y="73214"/>
                      <a:pt x="2079646" y="72561"/>
                    </a:cubicBezTo>
                    <a:cubicBezTo>
                      <a:pt x="2026761" y="71079"/>
                      <a:pt x="1973888" y="69295"/>
                      <a:pt x="1921003" y="67219"/>
                    </a:cubicBezTo>
                    <a:cubicBezTo>
                      <a:pt x="1816609" y="63125"/>
                      <a:pt x="1712145" y="60454"/>
                      <a:pt x="1607682" y="55881"/>
                    </a:cubicBezTo>
                    <a:cubicBezTo>
                      <a:pt x="1503942" y="51309"/>
                      <a:pt x="1400190" y="46924"/>
                      <a:pt x="1296391" y="42772"/>
                    </a:cubicBezTo>
                    <a:cubicBezTo>
                      <a:pt x="1187121" y="38386"/>
                      <a:pt x="1077862" y="34701"/>
                      <a:pt x="968534" y="31143"/>
                    </a:cubicBezTo>
                    <a:cubicBezTo>
                      <a:pt x="867640" y="27878"/>
                      <a:pt x="766793" y="24145"/>
                      <a:pt x="665900" y="20763"/>
                    </a:cubicBezTo>
                    <a:cubicBezTo>
                      <a:pt x="559838" y="17322"/>
                      <a:pt x="453834" y="13940"/>
                      <a:pt x="347901" y="8773"/>
                    </a:cubicBezTo>
                    <a:cubicBezTo>
                      <a:pt x="294187" y="6160"/>
                      <a:pt x="240532" y="3256"/>
                      <a:pt x="186818" y="1180"/>
                    </a:cubicBezTo>
                    <a:cubicBezTo>
                      <a:pt x="161175" y="177"/>
                      <a:pt x="135415" y="351"/>
                      <a:pt x="109842" y="235"/>
                    </a:cubicBezTo>
                    <a:cubicBezTo>
                      <a:pt x="97195" y="177"/>
                      <a:pt x="84618" y="-127"/>
                      <a:pt x="71972" y="60"/>
                    </a:cubicBezTo>
                    <a:cubicBezTo>
                      <a:pt x="63898" y="177"/>
                      <a:pt x="55825" y="293"/>
                      <a:pt x="47752" y="422"/>
                    </a:cubicBezTo>
                    <a:cubicBezTo>
                      <a:pt x="35641" y="596"/>
                      <a:pt x="22166" y="1133"/>
                      <a:pt x="11188" y="6533"/>
                    </a:cubicBezTo>
                    <a:cubicBezTo>
                      <a:pt x="1038" y="11513"/>
                      <a:pt x="-3769" y="26000"/>
                      <a:pt x="3476" y="35424"/>
                    </a:cubicBezTo>
                    <a:cubicBezTo>
                      <a:pt x="3476" y="35424"/>
                      <a:pt x="3476" y="35424"/>
                      <a:pt x="3476" y="35482"/>
                    </a:cubicBezTo>
                    <a:cubicBezTo>
                      <a:pt x="4538" y="36858"/>
                      <a:pt x="5705" y="38095"/>
                      <a:pt x="6965" y="39191"/>
                    </a:cubicBezTo>
                    <a:cubicBezTo>
                      <a:pt x="6930" y="39226"/>
                      <a:pt x="6895" y="39249"/>
                      <a:pt x="6860" y="39273"/>
                    </a:cubicBezTo>
                    <a:cubicBezTo>
                      <a:pt x="9951" y="42119"/>
                      <a:pt x="14221" y="43845"/>
                      <a:pt x="18433" y="44136"/>
                    </a:cubicBezTo>
                    <a:cubicBezTo>
                      <a:pt x="21641" y="44370"/>
                      <a:pt x="24721" y="43600"/>
                      <a:pt x="27930" y="43542"/>
                    </a:cubicBezTo>
                    <a:cubicBezTo>
                      <a:pt x="31453" y="43448"/>
                      <a:pt x="34988" y="43343"/>
                      <a:pt x="38546" y="43320"/>
                    </a:cubicBezTo>
                    <a:cubicBezTo>
                      <a:pt x="63595" y="43752"/>
                      <a:pt x="88585" y="45151"/>
                      <a:pt x="113575" y="46271"/>
                    </a:cubicBezTo>
                    <a:cubicBezTo>
                      <a:pt x="137970" y="47344"/>
                      <a:pt x="162423" y="48289"/>
                      <a:pt x="186818" y="49887"/>
                    </a:cubicBezTo>
                    <a:cubicBezTo>
                      <a:pt x="238992" y="53269"/>
                      <a:pt x="291095" y="56535"/>
                      <a:pt x="343269" y="59439"/>
                    </a:cubicBezTo>
                    <a:cubicBezTo>
                      <a:pt x="449156" y="65259"/>
                      <a:pt x="555276" y="68338"/>
                      <a:pt x="661268" y="71954"/>
                    </a:cubicBezTo>
                    <a:cubicBezTo>
                      <a:pt x="761636" y="75453"/>
                      <a:pt x="861993" y="79139"/>
                      <a:pt x="962362" y="82335"/>
                    </a:cubicBezTo>
                    <a:cubicBezTo>
                      <a:pt x="1071632" y="85834"/>
                      <a:pt x="1180949" y="89274"/>
                      <a:pt x="1290219" y="93368"/>
                    </a:cubicBezTo>
                    <a:cubicBezTo>
                      <a:pt x="1394683" y="97287"/>
                      <a:pt x="1499135" y="101731"/>
                      <a:pt x="1603598" y="105942"/>
                    </a:cubicBezTo>
                    <a:cubicBezTo>
                      <a:pt x="1707280" y="110094"/>
                      <a:pt x="1811032" y="113418"/>
                      <a:pt x="1914772" y="117454"/>
                    </a:cubicBezTo>
                    <a:cubicBezTo>
                      <a:pt x="1967716" y="119472"/>
                      <a:pt x="2020601" y="121256"/>
                      <a:pt x="2073533" y="122259"/>
                    </a:cubicBezTo>
                    <a:cubicBezTo>
                      <a:pt x="2098815" y="122796"/>
                      <a:pt x="2124038" y="123262"/>
                      <a:pt x="2149320" y="123985"/>
                    </a:cubicBezTo>
                    <a:cubicBezTo>
                      <a:pt x="2172035" y="124662"/>
                      <a:pt x="2194692" y="128336"/>
                      <a:pt x="2217196" y="131613"/>
                    </a:cubicBezTo>
                    <a:lnTo>
                      <a:pt x="2217488" y="131660"/>
                    </a:lnTo>
                    <a:cubicBezTo>
                      <a:pt x="2218410" y="131788"/>
                      <a:pt x="2219332" y="131928"/>
                      <a:pt x="2220242" y="132056"/>
                    </a:cubicBezTo>
                    <a:cubicBezTo>
                      <a:pt x="2221875" y="132243"/>
                      <a:pt x="2224920" y="132686"/>
                      <a:pt x="2227953" y="133129"/>
                    </a:cubicBezTo>
                    <a:cubicBezTo>
                      <a:pt x="2240215" y="134949"/>
                      <a:pt x="2252932" y="136850"/>
                      <a:pt x="2265765" y="138168"/>
                    </a:cubicBezTo>
                    <a:cubicBezTo>
                      <a:pt x="2279123" y="139533"/>
                      <a:pt x="2292470" y="140069"/>
                      <a:pt x="2305829" y="140956"/>
                    </a:cubicBezTo>
                    <a:cubicBezTo>
                      <a:pt x="2331962" y="142658"/>
                      <a:pt x="2358037" y="145295"/>
                      <a:pt x="2383937" y="148969"/>
                    </a:cubicBezTo>
                    <a:cubicBezTo>
                      <a:pt x="2388954" y="149715"/>
                      <a:pt x="2394005" y="150520"/>
                      <a:pt x="2399010" y="151336"/>
                    </a:cubicBezTo>
                    <a:cubicBezTo>
                      <a:pt x="2400597" y="151604"/>
                      <a:pt x="2402172" y="151733"/>
                      <a:pt x="2403747" y="151733"/>
                    </a:cubicBezTo>
                    <a:cubicBezTo>
                      <a:pt x="2415892" y="151733"/>
                      <a:pt x="2426952" y="143965"/>
                      <a:pt x="2429577" y="131403"/>
                    </a:cubicBezTo>
                    <a:cubicBezTo>
                      <a:pt x="2432366" y="118177"/>
                      <a:pt x="2423522" y="102991"/>
                      <a:pt x="2409580" y="1008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5" name="Google Shape;1625;p30"/>
              <p:cNvSpPr/>
              <p:nvPr/>
            </p:nvSpPr>
            <p:spPr>
              <a:xfrm>
                <a:off x="16664694" y="3827038"/>
                <a:ext cx="2384236" cy="140890"/>
              </a:xfrm>
              <a:custGeom>
                <a:avLst/>
                <a:gdLst/>
                <a:ahLst/>
                <a:cxnLst/>
                <a:rect l="l" t="t" r="r" b="b"/>
                <a:pathLst>
                  <a:path w="2384236" h="140890" extrusionOk="0">
                    <a:moveTo>
                      <a:pt x="2359504" y="88020"/>
                    </a:moveTo>
                    <a:cubicBezTo>
                      <a:pt x="2295524" y="84999"/>
                      <a:pt x="2231486" y="83040"/>
                      <a:pt x="2167506" y="80602"/>
                    </a:cubicBezTo>
                    <a:cubicBezTo>
                      <a:pt x="2069097" y="76870"/>
                      <a:pt x="1970700" y="71703"/>
                      <a:pt x="1872291" y="67900"/>
                    </a:cubicBezTo>
                    <a:cubicBezTo>
                      <a:pt x="1771211" y="63981"/>
                      <a:pt x="1670084" y="60132"/>
                      <a:pt x="1569004" y="56155"/>
                    </a:cubicBezTo>
                    <a:cubicBezTo>
                      <a:pt x="1464727" y="52003"/>
                      <a:pt x="1360380" y="47851"/>
                      <a:pt x="1256103" y="43395"/>
                    </a:cubicBezTo>
                    <a:cubicBezTo>
                      <a:pt x="1151582" y="38881"/>
                      <a:pt x="1047071" y="34379"/>
                      <a:pt x="942491" y="30227"/>
                    </a:cubicBezTo>
                    <a:cubicBezTo>
                      <a:pt x="837374" y="26075"/>
                      <a:pt x="732269" y="22214"/>
                      <a:pt x="627152" y="18179"/>
                    </a:cubicBezTo>
                    <a:cubicBezTo>
                      <a:pt x="527798" y="14376"/>
                      <a:pt x="428503" y="10761"/>
                      <a:pt x="329150" y="7611"/>
                    </a:cubicBezTo>
                    <a:cubicBezTo>
                      <a:pt x="274724" y="5827"/>
                      <a:pt x="220299" y="4054"/>
                      <a:pt x="165874" y="2689"/>
                    </a:cubicBezTo>
                    <a:cubicBezTo>
                      <a:pt x="141129" y="2036"/>
                      <a:pt x="116314" y="1266"/>
                      <a:pt x="91569" y="905"/>
                    </a:cubicBezTo>
                    <a:cubicBezTo>
                      <a:pt x="78572" y="672"/>
                      <a:pt x="65576" y="427"/>
                      <a:pt x="52579" y="310"/>
                    </a:cubicBezTo>
                    <a:cubicBezTo>
                      <a:pt x="46104" y="252"/>
                      <a:pt x="39582" y="193"/>
                      <a:pt x="33107" y="135"/>
                    </a:cubicBezTo>
                    <a:cubicBezTo>
                      <a:pt x="27414" y="135"/>
                      <a:pt x="21114" y="-460"/>
                      <a:pt x="15537" y="847"/>
                    </a:cubicBezTo>
                    <a:cubicBezTo>
                      <a:pt x="7044" y="2923"/>
                      <a:pt x="580" y="9746"/>
                      <a:pt x="44" y="18587"/>
                    </a:cubicBezTo>
                    <a:cubicBezTo>
                      <a:pt x="-551" y="27253"/>
                      <a:pt x="4967" y="35557"/>
                      <a:pt x="13215" y="38228"/>
                    </a:cubicBezTo>
                    <a:cubicBezTo>
                      <a:pt x="20752" y="40724"/>
                      <a:pt x="29537" y="40479"/>
                      <a:pt x="37436" y="41074"/>
                    </a:cubicBezTo>
                    <a:cubicBezTo>
                      <a:pt x="45626" y="41669"/>
                      <a:pt x="53816" y="42264"/>
                      <a:pt x="62006" y="42859"/>
                    </a:cubicBezTo>
                    <a:cubicBezTo>
                      <a:pt x="77079" y="43932"/>
                      <a:pt x="92152" y="44760"/>
                      <a:pt x="107226" y="45588"/>
                    </a:cubicBezTo>
                    <a:cubicBezTo>
                      <a:pt x="138329" y="47372"/>
                      <a:pt x="169421" y="49262"/>
                      <a:pt x="200583" y="50872"/>
                    </a:cubicBezTo>
                    <a:cubicBezTo>
                      <a:pt x="306341" y="56272"/>
                      <a:pt x="412170" y="61077"/>
                      <a:pt x="517998" y="65883"/>
                    </a:cubicBezTo>
                    <a:cubicBezTo>
                      <a:pt x="617830" y="70513"/>
                      <a:pt x="717720" y="74490"/>
                      <a:pt x="817599" y="78934"/>
                    </a:cubicBezTo>
                    <a:cubicBezTo>
                      <a:pt x="919508" y="83506"/>
                      <a:pt x="1021474" y="87483"/>
                      <a:pt x="1123371" y="91333"/>
                    </a:cubicBezTo>
                    <a:cubicBezTo>
                      <a:pt x="1230973" y="95426"/>
                      <a:pt x="1338634" y="99520"/>
                      <a:pt x="1446247" y="103906"/>
                    </a:cubicBezTo>
                    <a:cubicBezTo>
                      <a:pt x="1549334" y="108058"/>
                      <a:pt x="1652433" y="112455"/>
                      <a:pt x="1755531" y="116841"/>
                    </a:cubicBezTo>
                    <a:cubicBezTo>
                      <a:pt x="1854348" y="120993"/>
                      <a:pt x="1953165" y="125087"/>
                      <a:pt x="2051994" y="128528"/>
                    </a:cubicBezTo>
                    <a:cubicBezTo>
                      <a:pt x="2101729" y="130312"/>
                      <a:pt x="2151464" y="132202"/>
                      <a:pt x="2201199" y="134348"/>
                    </a:cubicBezTo>
                    <a:cubicBezTo>
                      <a:pt x="2252777" y="136599"/>
                      <a:pt x="2304414" y="139153"/>
                      <a:pt x="2356051" y="140879"/>
                    </a:cubicBezTo>
                    <a:cubicBezTo>
                      <a:pt x="2356366" y="140891"/>
                      <a:pt x="2356681" y="140891"/>
                      <a:pt x="2356996" y="140891"/>
                    </a:cubicBezTo>
                    <a:cubicBezTo>
                      <a:pt x="2371031" y="140891"/>
                      <a:pt x="2383258" y="130580"/>
                      <a:pt x="2384179" y="116187"/>
                    </a:cubicBezTo>
                    <a:cubicBezTo>
                      <a:pt x="2385136" y="101958"/>
                      <a:pt x="2373924" y="88732"/>
                      <a:pt x="2359504" y="880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6" name="Google Shape;1626;p30"/>
              <p:cNvSpPr/>
              <p:nvPr/>
            </p:nvSpPr>
            <p:spPr>
              <a:xfrm>
                <a:off x="16664019" y="4165990"/>
                <a:ext cx="2317660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2317660" h="129475" extrusionOk="0">
                    <a:moveTo>
                      <a:pt x="2289420" y="75555"/>
                    </a:moveTo>
                    <a:cubicBezTo>
                      <a:pt x="2284158" y="75508"/>
                      <a:pt x="2278943" y="75496"/>
                      <a:pt x="2273705" y="75414"/>
                    </a:cubicBezTo>
                    <a:cubicBezTo>
                      <a:pt x="2255085" y="74936"/>
                      <a:pt x="2236464" y="74178"/>
                      <a:pt x="2217844" y="73350"/>
                    </a:cubicBezTo>
                    <a:cubicBezTo>
                      <a:pt x="2116414" y="69139"/>
                      <a:pt x="2014984" y="65640"/>
                      <a:pt x="1913495" y="61955"/>
                    </a:cubicBezTo>
                    <a:cubicBezTo>
                      <a:pt x="1804762" y="57977"/>
                      <a:pt x="1696028" y="54117"/>
                      <a:pt x="1587236" y="50210"/>
                    </a:cubicBezTo>
                    <a:cubicBezTo>
                      <a:pt x="1487824" y="46652"/>
                      <a:pt x="1388413" y="43153"/>
                      <a:pt x="1289001" y="39584"/>
                    </a:cubicBezTo>
                    <a:cubicBezTo>
                      <a:pt x="1181994" y="35782"/>
                      <a:pt x="1074975" y="31991"/>
                      <a:pt x="967968" y="28189"/>
                    </a:cubicBezTo>
                    <a:cubicBezTo>
                      <a:pt x="856446" y="24211"/>
                      <a:pt x="744983" y="20293"/>
                      <a:pt x="633519" y="16385"/>
                    </a:cubicBezTo>
                    <a:cubicBezTo>
                      <a:pt x="533512" y="12944"/>
                      <a:pt x="433505" y="9387"/>
                      <a:pt x="333440" y="6716"/>
                    </a:cubicBezTo>
                    <a:cubicBezTo>
                      <a:pt x="280205" y="5293"/>
                      <a:pt x="226970" y="3870"/>
                      <a:pt x="173723" y="2739"/>
                    </a:cubicBezTo>
                    <a:cubicBezTo>
                      <a:pt x="144825" y="2086"/>
                      <a:pt x="115973" y="1491"/>
                      <a:pt x="87075" y="954"/>
                    </a:cubicBezTo>
                    <a:cubicBezTo>
                      <a:pt x="74311" y="663"/>
                      <a:pt x="61489" y="476"/>
                      <a:pt x="48738" y="243"/>
                    </a:cubicBezTo>
                    <a:cubicBezTo>
                      <a:pt x="42333" y="126"/>
                      <a:pt x="35858" y="-119"/>
                      <a:pt x="29453" y="68"/>
                    </a:cubicBezTo>
                    <a:cubicBezTo>
                      <a:pt x="24448" y="243"/>
                      <a:pt x="19723" y="324"/>
                      <a:pt x="15196" y="1853"/>
                    </a:cubicBezTo>
                    <a:cubicBezTo>
                      <a:pt x="15196" y="1853"/>
                      <a:pt x="15208" y="1853"/>
                      <a:pt x="15208" y="1841"/>
                    </a:cubicBezTo>
                    <a:cubicBezTo>
                      <a:pt x="15126" y="1864"/>
                      <a:pt x="15056" y="1899"/>
                      <a:pt x="14986" y="1922"/>
                    </a:cubicBezTo>
                    <a:cubicBezTo>
                      <a:pt x="14986" y="1922"/>
                      <a:pt x="14974" y="1922"/>
                      <a:pt x="14974" y="1922"/>
                    </a:cubicBezTo>
                    <a:cubicBezTo>
                      <a:pt x="14963" y="1922"/>
                      <a:pt x="14939" y="1934"/>
                      <a:pt x="14928" y="1934"/>
                    </a:cubicBezTo>
                    <a:cubicBezTo>
                      <a:pt x="14928" y="1934"/>
                      <a:pt x="14939" y="1934"/>
                      <a:pt x="14939" y="1934"/>
                    </a:cubicBezTo>
                    <a:cubicBezTo>
                      <a:pt x="14869" y="1958"/>
                      <a:pt x="14811" y="1981"/>
                      <a:pt x="14741" y="2004"/>
                    </a:cubicBezTo>
                    <a:cubicBezTo>
                      <a:pt x="6878" y="4395"/>
                      <a:pt x="788" y="10938"/>
                      <a:pt x="64" y="19826"/>
                    </a:cubicBezTo>
                    <a:cubicBezTo>
                      <a:pt x="-741" y="29495"/>
                      <a:pt x="6096" y="39502"/>
                      <a:pt x="15721" y="41625"/>
                    </a:cubicBezTo>
                    <a:cubicBezTo>
                      <a:pt x="19979" y="43036"/>
                      <a:pt x="24704" y="43340"/>
                      <a:pt x="29033" y="43620"/>
                    </a:cubicBezTo>
                    <a:cubicBezTo>
                      <a:pt x="35321" y="44039"/>
                      <a:pt x="41621" y="44448"/>
                      <a:pt x="47909" y="44809"/>
                    </a:cubicBezTo>
                    <a:cubicBezTo>
                      <a:pt x="60311" y="45462"/>
                      <a:pt x="72654" y="46174"/>
                      <a:pt x="85010" y="46827"/>
                    </a:cubicBezTo>
                    <a:cubicBezTo>
                      <a:pt x="189111" y="52227"/>
                      <a:pt x="293213" y="57208"/>
                      <a:pt x="397374" y="61418"/>
                    </a:cubicBezTo>
                    <a:cubicBezTo>
                      <a:pt x="507706" y="65874"/>
                      <a:pt x="618096" y="69781"/>
                      <a:pt x="728498" y="73817"/>
                    </a:cubicBezTo>
                    <a:cubicBezTo>
                      <a:pt x="826008" y="77374"/>
                      <a:pt x="923588" y="80873"/>
                      <a:pt x="1021098" y="84384"/>
                    </a:cubicBezTo>
                    <a:cubicBezTo>
                      <a:pt x="1130007" y="88303"/>
                      <a:pt x="1238916" y="92222"/>
                      <a:pt x="1347766" y="96071"/>
                    </a:cubicBezTo>
                    <a:cubicBezTo>
                      <a:pt x="1451214" y="99745"/>
                      <a:pt x="1554605" y="103489"/>
                      <a:pt x="1657995" y="107163"/>
                    </a:cubicBezTo>
                    <a:cubicBezTo>
                      <a:pt x="1767848" y="111082"/>
                      <a:pt x="1877772" y="114931"/>
                      <a:pt x="1987696" y="118733"/>
                    </a:cubicBezTo>
                    <a:cubicBezTo>
                      <a:pt x="2038504" y="120517"/>
                      <a:pt x="2089301" y="122232"/>
                      <a:pt x="2140109" y="124017"/>
                    </a:cubicBezTo>
                    <a:cubicBezTo>
                      <a:pt x="2189553" y="125743"/>
                      <a:pt x="2239043" y="126384"/>
                      <a:pt x="2288428" y="129417"/>
                    </a:cubicBezTo>
                    <a:cubicBezTo>
                      <a:pt x="2289023" y="129452"/>
                      <a:pt x="2289606" y="129475"/>
                      <a:pt x="2290190" y="129475"/>
                    </a:cubicBezTo>
                    <a:cubicBezTo>
                      <a:pt x="2305461" y="129475"/>
                      <a:pt x="2318376" y="116948"/>
                      <a:pt x="2317630" y="101238"/>
                    </a:cubicBezTo>
                    <a:cubicBezTo>
                      <a:pt x="2316907" y="85935"/>
                      <a:pt x="2304085" y="75729"/>
                      <a:pt x="2289420" y="7555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27" name="Google Shape;1627;p30"/>
            <p:cNvSpPr/>
            <p:nvPr/>
          </p:nvSpPr>
          <p:spPr>
            <a:xfrm>
              <a:off x="16318633" y="-531490"/>
              <a:ext cx="277180" cy="5192970"/>
            </a:xfrm>
            <a:custGeom>
              <a:avLst/>
              <a:gdLst/>
              <a:ahLst/>
              <a:cxnLst/>
              <a:rect l="l" t="t" r="r" b="b"/>
              <a:pathLst>
                <a:path w="277180" h="5192970" extrusionOk="0">
                  <a:moveTo>
                    <a:pt x="24966" y="5192865"/>
                  </a:moveTo>
                  <a:cubicBezTo>
                    <a:pt x="9776" y="5191617"/>
                    <a:pt x="-677" y="5178333"/>
                    <a:pt x="34" y="5163496"/>
                  </a:cubicBezTo>
                  <a:cubicBezTo>
                    <a:pt x="9893" y="4946449"/>
                    <a:pt x="19448" y="4729402"/>
                    <a:pt x="29119" y="4512296"/>
                  </a:cubicBezTo>
                  <a:cubicBezTo>
                    <a:pt x="38908" y="4294654"/>
                    <a:pt x="48649" y="4076954"/>
                    <a:pt x="58379" y="3859312"/>
                  </a:cubicBezTo>
                  <a:cubicBezTo>
                    <a:pt x="68646" y="3629679"/>
                    <a:pt x="78913" y="3400059"/>
                    <a:pt x="89179" y="3170368"/>
                  </a:cubicBezTo>
                  <a:cubicBezTo>
                    <a:pt x="99213" y="2946381"/>
                    <a:pt x="109246" y="2722382"/>
                    <a:pt x="119268" y="2498395"/>
                  </a:cubicBezTo>
                  <a:cubicBezTo>
                    <a:pt x="129593" y="2267585"/>
                    <a:pt x="139918" y="2036763"/>
                    <a:pt x="150430" y="1805953"/>
                  </a:cubicBezTo>
                  <a:cubicBezTo>
                    <a:pt x="160405" y="1586771"/>
                    <a:pt x="170730" y="1367648"/>
                    <a:pt x="180996" y="1148571"/>
                  </a:cubicBezTo>
                  <a:cubicBezTo>
                    <a:pt x="191380" y="926835"/>
                    <a:pt x="201355" y="705099"/>
                    <a:pt x="211738" y="483363"/>
                  </a:cubicBezTo>
                  <a:cubicBezTo>
                    <a:pt x="215716" y="399047"/>
                    <a:pt x="219928" y="314731"/>
                    <a:pt x="224256" y="230415"/>
                  </a:cubicBezTo>
                  <a:cubicBezTo>
                    <a:pt x="226333" y="189954"/>
                    <a:pt x="228585" y="149482"/>
                    <a:pt x="230848" y="109021"/>
                  </a:cubicBezTo>
                  <a:cubicBezTo>
                    <a:pt x="231921" y="89613"/>
                    <a:pt x="233158" y="70274"/>
                    <a:pt x="234651" y="50878"/>
                  </a:cubicBezTo>
                  <a:cubicBezTo>
                    <a:pt x="235421" y="41675"/>
                    <a:pt x="236378" y="32484"/>
                    <a:pt x="237381" y="23282"/>
                  </a:cubicBezTo>
                  <a:cubicBezTo>
                    <a:pt x="238093" y="17112"/>
                    <a:pt x="239166" y="11000"/>
                    <a:pt x="243378" y="6195"/>
                  </a:cubicBezTo>
                  <a:cubicBezTo>
                    <a:pt x="251743" y="-3358"/>
                    <a:pt x="266047" y="-1282"/>
                    <a:pt x="273117" y="8446"/>
                  </a:cubicBezTo>
                  <a:cubicBezTo>
                    <a:pt x="277690" y="14674"/>
                    <a:pt x="276850" y="23690"/>
                    <a:pt x="277037" y="30992"/>
                  </a:cubicBezTo>
                  <a:cubicBezTo>
                    <a:pt x="277270" y="43693"/>
                    <a:pt x="277212" y="56383"/>
                    <a:pt x="276920" y="69085"/>
                  </a:cubicBezTo>
                  <a:cubicBezTo>
                    <a:pt x="276325" y="95374"/>
                    <a:pt x="275438" y="121594"/>
                    <a:pt x="274552" y="147884"/>
                  </a:cubicBezTo>
                  <a:cubicBezTo>
                    <a:pt x="272533" y="204429"/>
                    <a:pt x="270398" y="261032"/>
                    <a:pt x="268205" y="317647"/>
                  </a:cubicBezTo>
                  <a:cubicBezTo>
                    <a:pt x="264052" y="425337"/>
                    <a:pt x="259362" y="533038"/>
                    <a:pt x="254671" y="640728"/>
                  </a:cubicBezTo>
                  <a:cubicBezTo>
                    <a:pt x="245058" y="862289"/>
                    <a:pt x="235561" y="1083908"/>
                    <a:pt x="226065" y="1305516"/>
                  </a:cubicBezTo>
                  <a:cubicBezTo>
                    <a:pt x="216393" y="1532419"/>
                    <a:pt x="206535" y="1759368"/>
                    <a:pt x="196513" y="1986271"/>
                  </a:cubicBezTo>
                  <a:cubicBezTo>
                    <a:pt x="186666" y="2209314"/>
                    <a:pt x="176691" y="2432356"/>
                    <a:pt x="166716" y="2655398"/>
                  </a:cubicBezTo>
                  <a:cubicBezTo>
                    <a:pt x="156508" y="2883071"/>
                    <a:pt x="146358" y="3110674"/>
                    <a:pt x="136150" y="3338347"/>
                  </a:cubicBezTo>
                  <a:cubicBezTo>
                    <a:pt x="125941" y="3566615"/>
                    <a:pt x="115733" y="3794812"/>
                    <a:pt x="105524" y="4023080"/>
                  </a:cubicBezTo>
                  <a:cubicBezTo>
                    <a:pt x="95678" y="4243988"/>
                    <a:pt x="85703" y="4464896"/>
                    <a:pt x="75844" y="4685862"/>
                  </a:cubicBezTo>
                  <a:cubicBezTo>
                    <a:pt x="68728" y="4846539"/>
                    <a:pt x="61424" y="5007217"/>
                    <a:pt x="54296" y="5167964"/>
                  </a:cubicBezTo>
                  <a:cubicBezTo>
                    <a:pt x="53678" y="5182030"/>
                    <a:pt x="40693" y="5192970"/>
                    <a:pt x="27054" y="5192970"/>
                  </a:cubicBezTo>
                  <a:cubicBezTo>
                    <a:pt x="26354" y="5192947"/>
                    <a:pt x="25654" y="5192924"/>
                    <a:pt x="24966" y="519286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8" name="Google Shape;1628;p30"/>
            <p:cNvSpPr/>
            <p:nvPr/>
          </p:nvSpPr>
          <p:spPr>
            <a:xfrm>
              <a:off x="16886373" y="152255"/>
              <a:ext cx="2338191" cy="786482"/>
            </a:xfrm>
            <a:custGeom>
              <a:avLst/>
              <a:gdLst/>
              <a:ahLst/>
              <a:cxnLst/>
              <a:rect l="l" t="t" r="r" b="b"/>
              <a:pathLst>
                <a:path w="2338191" h="786482" extrusionOk="0">
                  <a:moveTo>
                    <a:pt x="2276996" y="173947"/>
                  </a:moveTo>
                  <a:cubicBezTo>
                    <a:pt x="2163689" y="163625"/>
                    <a:pt x="2050277" y="152288"/>
                    <a:pt x="1937145" y="139948"/>
                  </a:cubicBezTo>
                  <a:cubicBezTo>
                    <a:pt x="1681761" y="112714"/>
                    <a:pt x="1425245" y="98951"/>
                    <a:pt x="1169558" y="75694"/>
                  </a:cubicBezTo>
                  <a:cubicBezTo>
                    <a:pt x="935058" y="51375"/>
                    <a:pt x="700546" y="25610"/>
                    <a:pt x="464820" y="19137"/>
                  </a:cubicBezTo>
                  <a:cubicBezTo>
                    <a:pt x="440716" y="17842"/>
                    <a:pt x="416613" y="16594"/>
                    <a:pt x="392521" y="15230"/>
                  </a:cubicBezTo>
                  <a:cubicBezTo>
                    <a:pt x="347535" y="12675"/>
                    <a:pt x="302548" y="9410"/>
                    <a:pt x="257619" y="6564"/>
                  </a:cubicBezTo>
                  <a:cubicBezTo>
                    <a:pt x="236608" y="5199"/>
                    <a:pt x="215654" y="4254"/>
                    <a:pt x="194713" y="3006"/>
                  </a:cubicBezTo>
                  <a:cubicBezTo>
                    <a:pt x="175743" y="1898"/>
                    <a:pt x="156819" y="1478"/>
                    <a:pt x="137907" y="335"/>
                  </a:cubicBezTo>
                  <a:cubicBezTo>
                    <a:pt x="132237" y="-644"/>
                    <a:pt x="126684" y="580"/>
                    <a:pt x="122029" y="3263"/>
                  </a:cubicBezTo>
                  <a:cubicBezTo>
                    <a:pt x="69961" y="-5205"/>
                    <a:pt x="40444" y="46278"/>
                    <a:pt x="28544" y="90845"/>
                  </a:cubicBezTo>
                  <a:cubicBezTo>
                    <a:pt x="20342" y="217196"/>
                    <a:pt x="9341" y="345413"/>
                    <a:pt x="7019" y="473503"/>
                  </a:cubicBezTo>
                  <a:cubicBezTo>
                    <a:pt x="-9735" y="604986"/>
                    <a:pt x="-7354" y="651290"/>
                    <a:pt x="139949" y="660878"/>
                  </a:cubicBezTo>
                  <a:cubicBezTo>
                    <a:pt x="156306" y="661216"/>
                    <a:pt x="172698" y="661379"/>
                    <a:pt x="189089" y="661449"/>
                  </a:cubicBezTo>
                  <a:cubicBezTo>
                    <a:pt x="189124" y="661449"/>
                    <a:pt x="189159" y="661449"/>
                    <a:pt x="189194" y="661461"/>
                  </a:cubicBezTo>
                  <a:cubicBezTo>
                    <a:pt x="338341" y="675761"/>
                    <a:pt x="488445" y="676892"/>
                    <a:pt x="638012" y="684065"/>
                  </a:cubicBezTo>
                  <a:cubicBezTo>
                    <a:pt x="760874" y="692789"/>
                    <a:pt x="883899" y="699309"/>
                    <a:pt x="1006995" y="704360"/>
                  </a:cubicBezTo>
                  <a:cubicBezTo>
                    <a:pt x="1175135" y="707264"/>
                    <a:pt x="1343159" y="726497"/>
                    <a:pt x="1511241" y="736225"/>
                  </a:cubicBezTo>
                  <a:cubicBezTo>
                    <a:pt x="1715711" y="748273"/>
                    <a:pt x="1919225" y="770457"/>
                    <a:pt x="2123450" y="785830"/>
                  </a:cubicBezTo>
                  <a:cubicBezTo>
                    <a:pt x="2133449" y="786098"/>
                    <a:pt x="2144322" y="786483"/>
                    <a:pt x="2155476" y="786483"/>
                  </a:cubicBezTo>
                  <a:cubicBezTo>
                    <a:pt x="2201197" y="786483"/>
                    <a:pt x="2251679" y="779916"/>
                    <a:pt x="2266134" y="731349"/>
                  </a:cubicBezTo>
                  <a:cubicBezTo>
                    <a:pt x="2308274" y="619204"/>
                    <a:pt x="2306372" y="497681"/>
                    <a:pt x="2326498" y="380859"/>
                  </a:cubicBezTo>
                  <a:cubicBezTo>
                    <a:pt x="2332599" y="319497"/>
                    <a:pt x="2367506" y="187127"/>
                    <a:pt x="2276996" y="1739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9" name="Google Shape;1629;p30"/>
            <p:cNvSpPr/>
            <p:nvPr/>
          </p:nvSpPr>
          <p:spPr>
            <a:xfrm>
              <a:off x="16263684" y="4924087"/>
              <a:ext cx="3212847" cy="265249"/>
            </a:xfrm>
            <a:custGeom>
              <a:avLst/>
              <a:gdLst/>
              <a:ahLst/>
              <a:cxnLst/>
              <a:rect l="l" t="t" r="r" b="b"/>
              <a:pathLst>
                <a:path w="3212847" h="265249" extrusionOk="0">
                  <a:moveTo>
                    <a:pt x="3182393" y="265192"/>
                  </a:moveTo>
                  <a:cubicBezTo>
                    <a:pt x="3164648" y="264714"/>
                    <a:pt x="3146961" y="262754"/>
                    <a:pt x="3129274" y="261459"/>
                  </a:cubicBezTo>
                  <a:cubicBezTo>
                    <a:pt x="3113372" y="260270"/>
                    <a:pt x="3097518" y="259208"/>
                    <a:pt x="3081616" y="258193"/>
                  </a:cubicBezTo>
                  <a:cubicBezTo>
                    <a:pt x="3048319" y="256059"/>
                    <a:pt x="3014964" y="254041"/>
                    <a:pt x="2981667" y="251965"/>
                  </a:cubicBezTo>
                  <a:cubicBezTo>
                    <a:pt x="2913767" y="247696"/>
                    <a:pt x="2845995" y="242704"/>
                    <a:pt x="2778153" y="237607"/>
                  </a:cubicBezTo>
                  <a:cubicBezTo>
                    <a:pt x="2642948" y="227343"/>
                    <a:pt x="2507509" y="218561"/>
                    <a:pt x="2372187" y="210256"/>
                  </a:cubicBezTo>
                  <a:cubicBezTo>
                    <a:pt x="2234077" y="201835"/>
                    <a:pt x="2096142" y="191805"/>
                    <a:pt x="1958148" y="182369"/>
                  </a:cubicBezTo>
                  <a:cubicBezTo>
                    <a:pt x="1820808" y="172933"/>
                    <a:pt x="1683409" y="164092"/>
                    <a:pt x="1546069" y="155076"/>
                  </a:cubicBezTo>
                  <a:cubicBezTo>
                    <a:pt x="1409207" y="146118"/>
                    <a:pt x="1272403" y="136321"/>
                    <a:pt x="1135541" y="127667"/>
                  </a:cubicBezTo>
                  <a:cubicBezTo>
                    <a:pt x="999332" y="119059"/>
                    <a:pt x="863124" y="109157"/>
                    <a:pt x="726962" y="99546"/>
                  </a:cubicBezTo>
                  <a:cubicBezTo>
                    <a:pt x="592468" y="90110"/>
                    <a:pt x="457858" y="81980"/>
                    <a:pt x="323376" y="73314"/>
                  </a:cubicBezTo>
                  <a:cubicBezTo>
                    <a:pt x="272159" y="69990"/>
                    <a:pt x="221001" y="66783"/>
                    <a:pt x="169772" y="63167"/>
                  </a:cubicBezTo>
                  <a:cubicBezTo>
                    <a:pt x="143779" y="61382"/>
                    <a:pt x="117785" y="59551"/>
                    <a:pt x="91780" y="57475"/>
                  </a:cubicBezTo>
                  <a:cubicBezTo>
                    <a:pt x="79729" y="56472"/>
                    <a:pt x="67689" y="55516"/>
                    <a:pt x="55637" y="54571"/>
                  </a:cubicBezTo>
                  <a:cubicBezTo>
                    <a:pt x="44297" y="53684"/>
                    <a:pt x="32852" y="53323"/>
                    <a:pt x="22935" y="51865"/>
                  </a:cubicBezTo>
                  <a:cubicBezTo>
                    <a:pt x="9729" y="49976"/>
                    <a:pt x="-538" y="38732"/>
                    <a:pt x="22" y="24969"/>
                  </a:cubicBezTo>
                  <a:cubicBezTo>
                    <a:pt x="605" y="11194"/>
                    <a:pt x="12820" y="-703"/>
                    <a:pt x="26867" y="32"/>
                  </a:cubicBezTo>
                  <a:cubicBezTo>
                    <a:pt x="32269" y="-73"/>
                    <a:pt x="37752" y="522"/>
                    <a:pt x="43107" y="825"/>
                  </a:cubicBezTo>
                  <a:cubicBezTo>
                    <a:pt x="51717" y="1303"/>
                    <a:pt x="60374" y="1770"/>
                    <a:pt x="69042" y="2248"/>
                  </a:cubicBezTo>
                  <a:cubicBezTo>
                    <a:pt x="84477" y="3076"/>
                    <a:pt x="99900" y="3846"/>
                    <a:pt x="115335" y="4744"/>
                  </a:cubicBezTo>
                  <a:cubicBezTo>
                    <a:pt x="148516" y="6704"/>
                    <a:pt x="181696" y="8780"/>
                    <a:pt x="214864" y="11031"/>
                  </a:cubicBezTo>
                  <a:cubicBezTo>
                    <a:pt x="282589" y="15603"/>
                    <a:pt x="350244" y="20292"/>
                    <a:pt x="417970" y="25039"/>
                  </a:cubicBezTo>
                  <a:cubicBezTo>
                    <a:pt x="551810" y="34475"/>
                    <a:pt x="685767" y="43199"/>
                    <a:pt x="819654" y="51620"/>
                  </a:cubicBezTo>
                  <a:cubicBezTo>
                    <a:pt x="957764" y="60345"/>
                    <a:pt x="1095758" y="69361"/>
                    <a:pt x="1233810" y="78796"/>
                  </a:cubicBezTo>
                  <a:cubicBezTo>
                    <a:pt x="1371383" y="88232"/>
                    <a:pt x="1509027" y="96595"/>
                    <a:pt x="1646601" y="105972"/>
                  </a:cubicBezTo>
                  <a:cubicBezTo>
                    <a:pt x="1784653" y="115408"/>
                    <a:pt x="1922763" y="124424"/>
                    <a:pt x="2060932" y="133265"/>
                  </a:cubicBezTo>
                  <a:cubicBezTo>
                    <a:pt x="2127525" y="137534"/>
                    <a:pt x="2194119" y="141569"/>
                    <a:pt x="2260712" y="146025"/>
                  </a:cubicBezTo>
                  <a:cubicBezTo>
                    <a:pt x="2330152" y="150714"/>
                    <a:pt x="2399534" y="155939"/>
                    <a:pt x="2468974" y="160558"/>
                  </a:cubicBezTo>
                  <a:cubicBezTo>
                    <a:pt x="2535509" y="165072"/>
                    <a:pt x="2602044" y="169574"/>
                    <a:pt x="2668626" y="173913"/>
                  </a:cubicBezTo>
                  <a:cubicBezTo>
                    <a:pt x="2736282" y="178298"/>
                    <a:pt x="2804007" y="181867"/>
                    <a:pt x="2871662" y="185961"/>
                  </a:cubicBezTo>
                  <a:cubicBezTo>
                    <a:pt x="2924302" y="189168"/>
                    <a:pt x="2976837" y="192842"/>
                    <a:pt x="3029419" y="196587"/>
                  </a:cubicBezTo>
                  <a:cubicBezTo>
                    <a:pt x="3055179" y="198429"/>
                    <a:pt x="3080997" y="200202"/>
                    <a:pt x="3106757" y="201929"/>
                  </a:cubicBezTo>
                  <a:cubicBezTo>
                    <a:pt x="3132751" y="203655"/>
                    <a:pt x="3158931" y="204063"/>
                    <a:pt x="3184866" y="206792"/>
                  </a:cubicBezTo>
                  <a:cubicBezTo>
                    <a:pt x="3192578" y="207620"/>
                    <a:pt x="3199461" y="210233"/>
                    <a:pt x="3204863" y="215995"/>
                  </a:cubicBezTo>
                  <a:cubicBezTo>
                    <a:pt x="3210264" y="221687"/>
                    <a:pt x="3213169" y="229466"/>
                    <a:pt x="3212819" y="237234"/>
                  </a:cubicBezTo>
                  <a:cubicBezTo>
                    <a:pt x="3212177" y="253050"/>
                    <a:pt x="3198726" y="265250"/>
                    <a:pt x="3183151" y="265250"/>
                  </a:cubicBezTo>
                  <a:cubicBezTo>
                    <a:pt x="3182917" y="265203"/>
                    <a:pt x="3182649" y="265203"/>
                    <a:pt x="3182393" y="26519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16356795" y="4622893"/>
              <a:ext cx="3112120" cy="265500"/>
            </a:xfrm>
            <a:custGeom>
              <a:avLst/>
              <a:gdLst/>
              <a:ahLst/>
              <a:cxnLst/>
              <a:rect l="l" t="t" r="r" b="b"/>
              <a:pathLst>
                <a:path w="3112120" h="265500" extrusionOk="0">
                  <a:moveTo>
                    <a:pt x="3084171" y="265442"/>
                  </a:moveTo>
                  <a:cubicBezTo>
                    <a:pt x="2955557" y="256426"/>
                    <a:pt x="2827002" y="247224"/>
                    <a:pt x="2698388" y="238324"/>
                  </a:cubicBezTo>
                  <a:cubicBezTo>
                    <a:pt x="2565447" y="229122"/>
                    <a:pt x="2432551" y="219698"/>
                    <a:pt x="2299667" y="210320"/>
                  </a:cubicBezTo>
                  <a:cubicBezTo>
                    <a:pt x="2164520" y="200768"/>
                    <a:pt x="2029444" y="191332"/>
                    <a:pt x="1894355" y="181838"/>
                  </a:cubicBezTo>
                  <a:cubicBezTo>
                    <a:pt x="1753223" y="171865"/>
                    <a:pt x="1612137" y="162021"/>
                    <a:pt x="1471064" y="152049"/>
                  </a:cubicBezTo>
                  <a:cubicBezTo>
                    <a:pt x="1337282" y="142671"/>
                    <a:pt x="1203570" y="133294"/>
                    <a:pt x="1069788" y="123870"/>
                  </a:cubicBezTo>
                  <a:cubicBezTo>
                    <a:pt x="941116" y="114854"/>
                    <a:pt x="812444" y="105768"/>
                    <a:pt x="683772" y="96694"/>
                  </a:cubicBezTo>
                  <a:cubicBezTo>
                    <a:pt x="544892" y="86966"/>
                    <a:pt x="405953" y="77110"/>
                    <a:pt x="267061" y="67080"/>
                  </a:cubicBezTo>
                  <a:cubicBezTo>
                    <a:pt x="202743" y="62461"/>
                    <a:pt x="138307" y="58064"/>
                    <a:pt x="74642" y="52419"/>
                  </a:cubicBezTo>
                  <a:cubicBezTo>
                    <a:pt x="69929" y="51987"/>
                    <a:pt x="64994" y="51882"/>
                    <a:pt x="60246" y="51159"/>
                  </a:cubicBezTo>
                  <a:cubicBezTo>
                    <a:pt x="58472" y="51042"/>
                    <a:pt x="56711" y="50832"/>
                    <a:pt x="54937" y="50646"/>
                  </a:cubicBezTo>
                  <a:cubicBezTo>
                    <a:pt x="50247" y="50109"/>
                    <a:pt x="45616" y="49514"/>
                    <a:pt x="40926" y="48990"/>
                  </a:cubicBezTo>
                  <a:cubicBezTo>
                    <a:pt x="34871" y="48278"/>
                    <a:pt x="28816" y="46797"/>
                    <a:pt x="22877" y="45432"/>
                  </a:cubicBezTo>
                  <a:cubicBezTo>
                    <a:pt x="16647" y="44009"/>
                    <a:pt x="9880" y="41455"/>
                    <a:pt x="5424" y="36766"/>
                  </a:cubicBezTo>
                  <a:cubicBezTo>
                    <a:pt x="-3128" y="27634"/>
                    <a:pt x="-1110" y="14046"/>
                    <a:pt x="8271" y="6511"/>
                  </a:cubicBezTo>
                  <a:cubicBezTo>
                    <a:pt x="13789" y="2055"/>
                    <a:pt x="22399" y="1169"/>
                    <a:pt x="29282" y="633"/>
                  </a:cubicBezTo>
                  <a:cubicBezTo>
                    <a:pt x="37951" y="-137"/>
                    <a:pt x="46549" y="-79"/>
                    <a:pt x="55217" y="154"/>
                  </a:cubicBezTo>
                  <a:cubicBezTo>
                    <a:pt x="69999" y="446"/>
                    <a:pt x="84769" y="1461"/>
                    <a:pt x="99551" y="2347"/>
                  </a:cubicBezTo>
                  <a:cubicBezTo>
                    <a:pt x="131657" y="4307"/>
                    <a:pt x="163706" y="6324"/>
                    <a:pt x="195824" y="8517"/>
                  </a:cubicBezTo>
                  <a:cubicBezTo>
                    <a:pt x="266454" y="13264"/>
                    <a:pt x="337085" y="18070"/>
                    <a:pt x="407703" y="22992"/>
                  </a:cubicBezTo>
                  <a:cubicBezTo>
                    <a:pt x="541007" y="32253"/>
                    <a:pt x="674369" y="41560"/>
                    <a:pt x="807672" y="50937"/>
                  </a:cubicBezTo>
                  <a:cubicBezTo>
                    <a:pt x="938071" y="60140"/>
                    <a:pt x="1068400" y="69273"/>
                    <a:pt x="1198798" y="78405"/>
                  </a:cubicBezTo>
                  <a:cubicBezTo>
                    <a:pt x="1333700" y="87899"/>
                    <a:pt x="1468556" y="97393"/>
                    <a:pt x="1603399" y="106829"/>
                  </a:cubicBezTo>
                  <a:cubicBezTo>
                    <a:pt x="1741218" y="116557"/>
                    <a:pt x="1878966" y="126237"/>
                    <a:pt x="2016785" y="135907"/>
                  </a:cubicBezTo>
                  <a:cubicBezTo>
                    <a:pt x="2150917" y="145342"/>
                    <a:pt x="2285108" y="154720"/>
                    <a:pt x="2419251" y="164214"/>
                  </a:cubicBezTo>
                  <a:cubicBezTo>
                    <a:pt x="2555401" y="173767"/>
                    <a:pt x="2691493" y="183319"/>
                    <a:pt x="2827585" y="192871"/>
                  </a:cubicBezTo>
                  <a:cubicBezTo>
                    <a:pt x="2913581" y="198925"/>
                    <a:pt x="2999587" y="204978"/>
                    <a:pt x="3085583" y="211032"/>
                  </a:cubicBezTo>
                  <a:cubicBezTo>
                    <a:pt x="3100364" y="212035"/>
                    <a:pt x="3112475" y="223616"/>
                    <a:pt x="3112113" y="238919"/>
                  </a:cubicBezTo>
                  <a:cubicBezTo>
                    <a:pt x="3111716" y="252729"/>
                    <a:pt x="3099944" y="265500"/>
                    <a:pt x="3085839" y="265500"/>
                  </a:cubicBezTo>
                  <a:cubicBezTo>
                    <a:pt x="3085303" y="265500"/>
                    <a:pt x="3084743" y="265489"/>
                    <a:pt x="3084171" y="26544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p30"/>
            <p:cNvSpPr/>
            <p:nvPr/>
          </p:nvSpPr>
          <p:spPr>
            <a:xfrm>
              <a:off x="15821153" y="-642493"/>
              <a:ext cx="729268" cy="5637575"/>
            </a:xfrm>
            <a:custGeom>
              <a:avLst/>
              <a:gdLst/>
              <a:ahLst/>
              <a:cxnLst/>
              <a:rect l="l" t="t" r="r" b="b"/>
              <a:pathLst>
                <a:path w="729268" h="5637575" extrusionOk="0">
                  <a:moveTo>
                    <a:pt x="727967" y="69062"/>
                  </a:moveTo>
                  <a:cubicBezTo>
                    <a:pt x="724525" y="53282"/>
                    <a:pt x="709627" y="42061"/>
                    <a:pt x="693480" y="43309"/>
                  </a:cubicBezTo>
                  <a:cubicBezTo>
                    <a:pt x="692407" y="43368"/>
                    <a:pt x="691345" y="43543"/>
                    <a:pt x="690272" y="43729"/>
                  </a:cubicBezTo>
                  <a:cubicBezTo>
                    <a:pt x="674487" y="39519"/>
                    <a:pt x="656800" y="39927"/>
                    <a:pt x="641015" y="37792"/>
                  </a:cubicBezTo>
                  <a:cubicBezTo>
                    <a:pt x="574422" y="30316"/>
                    <a:pt x="507653" y="24088"/>
                    <a:pt x="440885" y="18746"/>
                  </a:cubicBezTo>
                  <a:cubicBezTo>
                    <a:pt x="423618" y="16611"/>
                    <a:pt x="404975" y="14710"/>
                    <a:pt x="385690" y="13579"/>
                  </a:cubicBezTo>
                  <a:cubicBezTo>
                    <a:pt x="345685" y="2125"/>
                    <a:pt x="305096" y="-5351"/>
                    <a:pt x="264076" y="4738"/>
                  </a:cubicBezTo>
                  <a:cubicBezTo>
                    <a:pt x="209359" y="21942"/>
                    <a:pt x="222169" y="90652"/>
                    <a:pt x="209826" y="135510"/>
                  </a:cubicBezTo>
                  <a:cubicBezTo>
                    <a:pt x="174627" y="325614"/>
                    <a:pt x="172201" y="519533"/>
                    <a:pt x="166799" y="712191"/>
                  </a:cubicBezTo>
                  <a:cubicBezTo>
                    <a:pt x="156532" y="892743"/>
                    <a:pt x="156591" y="1073657"/>
                    <a:pt x="147211" y="1254279"/>
                  </a:cubicBezTo>
                  <a:cubicBezTo>
                    <a:pt x="133619" y="1493277"/>
                    <a:pt x="116819" y="1732170"/>
                    <a:pt x="111546" y="1971530"/>
                  </a:cubicBezTo>
                  <a:cubicBezTo>
                    <a:pt x="98841" y="2438679"/>
                    <a:pt x="80092" y="2905466"/>
                    <a:pt x="55464" y="3372137"/>
                  </a:cubicBezTo>
                  <a:cubicBezTo>
                    <a:pt x="36949" y="3725485"/>
                    <a:pt x="37602" y="4079474"/>
                    <a:pt x="26204" y="4432997"/>
                  </a:cubicBezTo>
                  <a:cubicBezTo>
                    <a:pt x="12075" y="4668554"/>
                    <a:pt x="-2578" y="4904181"/>
                    <a:pt x="385" y="5140334"/>
                  </a:cubicBezTo>
                  <a:cubicBezTo>
                    <a:pt x="4305" y="5228685"/>
                    <a:pt x="-2765" y="5319171"/>
                    <a:pt x="3710" y="5407581"/>
                  </a:cubicBezTo>
                  <a:cubicBezTo>
                    <a:pt x="5612" y="5460627"/>
                    <a:pt x="8400" y="5513731"/>
                    <a:pt x="6265" y="5566602"/>
                  </a:cubicBezTo>
                  <a:cubicBezTo>
                    <a:pt x="6767" y="5570556"/>
                    <a:pt x="7910" y="5573997"/>
                    <a:pt x="9369" y="5577169"/>
                  </a:cubicBezTo>
                  <a:cubicBezTo>
                    <a:pt x="8797" y="5580551"/>
                    <a:pt x="8610" y="5584004"/>
                    <a:pt x="9240" y="5587433"/>
                  </a:cubicBezTo>
                  <a:cubicBezTo>
                    <a:pt x="12565" y="5611518"/>
                    <a:pt x="37556" y="5620488"/>
                    <a:pt x="58626" y="5623217"/>
                  </a:cubicBezTo>
                  <a:cubicBezTo>
                    <a:pt x="179831" y="5633737"/>
                    <a:pt x="300849" y="5625608"/>
                    <a:pt x="422626" y="5637166"/>
                  </a:cubicBezTo>
                  <a:cubicBezTo>
                    <a:pt x="422626" y="5637166"/>
                    <a:pt x="422206" y="5637097"/>
                    <a:pt x="422206" y="5637097"/>
                  </a:cubicBezTo>
                  <a:cubicBezTo>
                    <a:pt x="435693" y="5638403"/>
                    <a:pt x="450918" y="5637306"/>
                    <a:pt x="462876" y="5630460"/>
                  </a:cubicBezTo>
                  <a:cubicBezTo>
                    <a:pt x="482290" y="5617467"/>
                    <a:pt x="491810" y="5587538"/>
                    <a:pt x="478720" y="5567033"/>
                  </a:cubicBezTo>
                  <a:cubicBezTo>
                    <a:pt x="456985" y="5540312"/>
                    <a:pt x="417551" y="5552477"/>
                    <a:pt x="387416" y="5549247"/>
                  </a:cubicBezTo>
                  <a:cubicBezTo>
                    <a:pt x="290163" y="5540954"/>
                    <a:pt x="192629" y="5546494"/>
                    <a:pt x="95761" y="5537268"/>
                  </a:cubicBezTo>
                  <a:cubicBezTo>
                    <a:pt x="95749" y="5537256"/>
                    <a:pt x="95737" y="5537256"/>
                    <a:pt x="95737" y="5537256"/>
                  </a:cubicBezTo>
                  <a:cubicBezTo>
                    <a:pt x="95726" y="5537256"/>
                    <a:pt x="95726" y="5537245"/>
                    <a:pt x="95714" y="5537245"/>
                  </a:cubicBezTo>
                  <a:cubicBezTo>
                    <a:pt x="89344" y="5526083"/>
                    <a:pt x="87022" y="5513055"/>
                    <a:pt x="87757" y="5500318"/>
                  </a:cubicBezTo>
                  <a:cubicBezTo>
                    <a:pt x="90989" y="5463904"/>
                    <a:pt x="94501" y="5427537"/>
                    <a:pt x="98922" y="5391263"/>
                  </a:cubicBezTo>
                  <a:cubicBezTo>
                    <a:pt x="101734" y="5376836"/>
                    <a:pt x="105467" y="5362513"/>
                    <a:pt x="108302" y="5348085"/>
                  </a:cubicBezTo>
                  <a:cubicBezTo>
                    <a:pt x="123469" y="5336258"/>
                    <a:pt x="148587" y="5339804"/>
                    <a:pt x="167452" y="5335675"/>
                  </a:cubicBezTo>
                  <a:cubicBezTo>
                    <a:pt x="189351" y="5333891"/>
                    <a:pt x="211238" y="5333132"/>
                    <a:pt x="233148" y="5332794"/>
                  </a:cubicBezTo>
                  <a:cubicBezTo>
                    <a:pt x="261299" y="5334637"/>
                    <a:pt x="289836" y="5336830"/>
                    <a:pt x="320018" y="5338708"/>
                  </a:cubicBezTo>
                  <a:cubicBezTo>
                    <a:pt x="359486" y="5341973"/>
                    <a:pt x="399316" y="5345764"/>
                    <a:pt x="439018" y="5345764"/>
                  </a:cubicBezTo>
                  <a:cubicBezTo>
                    <a:pt x="451595" y="5346592"/>
                    <a:pt x="465723" y="5346242"/>
                    <a:pt x="477413" y="5342440"/>
                  </a:cubicBezTo>
                  <a:cubicBezTo>
                    <a:pt x="477471" y="5342440"/>
                    <a:pt x="477530" y="5342382"/>
                    <a:pt x="477530" y="5342382"/>
                  </a:cubicBezTo>
                  <a:cubicBezTo>
                    <a:pt x="492008" y="5338229"/>
                    <a:pt x="504480" y="5327079"/>
                    <a:pt x="507443" y="5310109"/>
                  </a:cubicBezTo>
                  <a:cubicBezTo>
                    <a:pt x="508097" y="5261156"/>
                    <a:pt x="509100" y="5212088"/>
                    <a:pt x="514210" y="5163253"/>
                  </a:cubicBezTo>
                  <a:cubicBezTo>
                    <a:pt x="526145" y="4828893"/>
                    <a:pt x="536820" y="4494429"/>
                    <a:pt x="545605" y="4160011"/>
                  </a:cubicBezTo>
                  <a:cubicBezTo>
                    <a:pt x="555697" y="3589803"/>
                    <a:pt x="606738" y="3021904"/>
                    <a:pt x="640385" y="2452932"/>
                  </a:cubicBezTo>
                  <a:cubicBezTo>
                    <a:pt x="661817" y="2106885"/>
                    <a:pt x="685197" y="1761026"/>
                    <a:pt x="699139" y="1414618"/>
                  </a:cubicBezTo>
                  <a:cubicBezTo>
                    <a:pt x="713617" y="1077296"/>
                    <a:pt x="711190" y="739437"/>
                    <a:pt x="720979" y="402057"/>
                  </a:cubicBezTo>
                  <a:cubicBezTo>
                    <a:pt x="722857" y="291090"/>
                    <a:pt x="732774" y="179715"/>
                    <a:pt x="727967" y="690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8" name="Google Shape;2968;p30"/>
          <p:cNvGrpSpPr/>
          <p:nvPr/>
        </p:nvGrpSpPr>
        <p:grpSpPr>
          <a:xfrm rot="-1443822">
            <a:off x="8064555" y="2944047"/>
            <a:ext cx="650536" cy="2282431"/>
            <a:chOff x="713732" y="5923786"/>
            <a:chExt cx="1300920" cy="4564326"/>
          </a:xfrm>
        </p:grpSpPr>
        <p:sp>
          <p:nvSpPr>
            <p:cNvPr id="2969" name="Google Shape;2969;p30"/>
            <p:cNvSpPr/>
            <p:nvPr/>
          </p:nvSpPr>
          <p:spPr>
            <a:xfrm>
              <a:off x="760097" y="6179782"/>
              <a:ext cx="389369" cy="115209"/>
            </a:xfrm>
            <a:custGeom>
              <a:avLst/>
              <a:gdLst/>
              <a:ahLst/>
              <a:cxnLst/>
              <a:rect l="l" t="t" r="r" b="b"/>
              <a:pathLst>
                <a:path w="389369" h="115209" extrusionOk="0">
                  <a:moveTo>
                    <a:pt x="387729" y="8295"/>
                  </a:moveTo>
                  <a:cubicBezTo>
                    <a:pt x="388258" y="10641"/>
                    <a:pt x="388841" y="12987"/>
                    <a:pt x="389369" y="15333"/>
                  </a:cubicBezTo>
                  <a:lnTo>
                    <a:pt x="389315" y="15333"/>
                  </a:lnTo>
                  <a:cubicBezTo>
                    <a:pt x="389196" y="15333"/>
                    <a:pt x="389023" y="15333"/>
                    <a:pt x="388905" y="15388"/>
                  </a:cubicBezTo>
                  <a:cubicBezTo>
                    <a:pt x="388850" y="15388"/>
                    <a:pt x="388786" y="15388"/>
                    <a:pt x="388732" y="15388"/>
                  </a:cubicBezTo>
                  <a:cubicBezTo>
                    <a:pt x="388495" y="15388"/>
                    <a:pt x="388267" y="15388"/>
                    <a:pt x="388030" y="15443"/>
                  </a:cubicBezTo>
                  <a:cubicBezTo>
                    <a:pt x="384167" y="15735"/>
                    <a:pt x="380249" y="16091"/>
                    <a:pt x="376331" y="16502"/>
                  </a:cubicBezTo>
                  <a:cubicBezTo>
                    <a:pt x="376213" y="16502"/>
                    <a:pt x="376094" y="16502"/>
                    <a:pt x="375976" y="16502"/>
                  </a:cubicBezTo>
                  <a:cubicBezTo>
                    <a:pt x="375684" y="16556"/>
                    <a:pt x="375329" y="16556"/>
                    <a:pt x="375037" y="16620"/>
                  </a:cubicBezTo>
                  <a:cubicBezTo>
                    <a:pt x="374454" y="16675"/>
                    <a:pt x="373926" y="16739"/>
                    <a:pt x="373343" y="16794"/>
                  </a:cubicBezTo>
                  <a:cubicBezTo>
                    <a:pt x="369890" y="16383"/>
                    <a:pt x="366382" y="16036"/>
                    <a:pt x="362929" y="15735"/>
                  </a:cubicBezTo>
                  <a:cubicBezTo>
                    <a:pt x="358191" y="15324"/>
                    <a:pt x="353453" y="14913"/>
                    <a:pt x="348770" y="14566"/>
                  </a:cubicBezTo>
                  <a:cubicBezTo>
                    <a:pt x="348533" y="14566"/>
                    <a:pt x="348360" y="14566"/>
                    <a:pt x="348187" y="14511"/>
                  </a:cubicBezTo>
                  <a:cubicBezTo>
                    <a:pt x="343622" y="14219"/>
                    <a:pt x="339057" y="13982"/>
                    <a:pt x="334556" y="13754"/>
                  </a:cubicBezTo>
                  <a:cubicBezTo>
                    <a:pt x="325017" y="13288"/>
                    <a:pt x="315541" y="13051"/>
                    <a:pt x="306011" y="13051"/>
                  </a:cubicBezTo>
                  <a:cubicBezTo>
                    <a:pt x="298056" y="13051"/>
                    <a:pt x="290157" y="13224"/>
                    <a:pt x="282203" y="13516"/>
                  </a:cubicBezTo>
                  <a:cubicBezTo>
                    <a:pt x="274367" y="13872"/>
                    <a:pt x="266522" y="14338"/>
                    <a:pt x="258687" y="14986"/>
                  </a:cubicBezTo>
                  <a:cubicBezTo>
                    <a:pt x="250787" y="15689"/>
                    <a:pt x="242888" y="16511"/>
                    <a:pt x="235052" y="17451"/>
                  </a:cubicBezTo>
                  <a:cubicBezTo>
                    <a:pt x="223353" y="18975"/>
                    <a:pt x="211709" y="20792"/>
                    <a:pt x="200183" y="23074"/>
                  </a:cubicBezTo>
                  <a:cubicBezTo>
                    <a:pt x="192457" y="24599"/>
                    <a:pt x="184740" y="26297"/>
                    <a:pt x="177132" y="28113"/>
                  </a:cubicBezTo>
                  <a:cubicBezTo>
                    <a:pt x="169524" y="29985"/>
                    <a:pt x="161980" y="32038"/>
                    <a:pt x="154490" y="34266"/>
                  </a:cubicBezTo>
                  <a:lnTo>
                    <a:pt x="154436" y="34266"/>
                  </a:lnTo>
                  <a:cubicBezTo>
                    <a:pt x="146946" y="36548"/>
                    <a:pt x="139521" y="38958"/>
                    <a:pt x="132150" y="41532"/>
                  </a:cubicBezTo>
                  <a:cubicBezTo>
                    <a:pt x="128460" y="42819"/>
                    <a:pt x="124779" y="44170"/>
                    <a:pt x="121152" y="45576"/>
                  </a:cubicBezTo>
                  <a:cubicBezTo>
                    <a:pt x="81136" y="60876"/>
                    <a:pt x="43288" y="81917"/>
                    <a:pt x="9066" y="109285"/>
                  </a:cubicBezTo>
                  <a:cubicBezTo>
                    <a:pt x="6551" y="111157"/>
                    <a:pt x="4091" y="113156"/>
                    <a:pt x="1695" y="115210"/>
                  </a:cubicBezTo>
                  <a:cubicBezTo>
                    <a:pt x="1112" y="112864"/>
                    <a:pt x="528" y="110463"/>
                    <a:pt x="0" y="108117"/>
                  </a:cubicBezTo>
                  <a:cubicBezTo>
                    <a:pt x="9594" y="98623"/>
                    <a:pt x="20008" y="90060"/>
                    <a:pt x="30714" y="81917"/>
                  </a:cubicBezTo>
                  <a:cubicBezTo>
                    <a:pt x="129052" y="15388"/>
                    <a:pt x="255124" y="-13094"/>
                    <a:pt x="372659" y="5657"/>
                  </a:cubicBezTo>
                  <a:cubicBezTo>
                    <a:pt x="373188" y="5072"/>
                    <a:pt x="373652" y="4598"/>
                    <a:pt x="374126" y="4187"/>
                  </a:cubicBezTo>
                  <a:cubicBezTo>
                    <a:pt x="374655" y="2608"/>
                    <a:pt x="375766" y="1257"/>
                    <a:pt x="377926" y="380"/>
                  </a:cubicBezTo>
                  <a:cubicBezTo>
                    <a:pt x="383775" y="-1089"/>
                    <a:pt x="385944" y="3192"/>
                    <a:pt x="387228" y="8176"/>
                  </a:cubicBezTo>
                  <a:cubicBezTo>
                    <a:pt x="387383" y="8231"/>
                    <a:pt x="387556" y="8231"/>
                    <a:pt x="387729" y="829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0" name="Google Shape;2970;p30"/>
            <p:cNvSpPr/>
            <p:nvPr/>
          </p:nvSpPr>
          <p:spPr>
            <a:xfrm>
              <a:off x="1093869" y="5975789"/>
              <a:ext cx="27" cy="54"/>
            </a:xfrm>
            <a:custGeom>
              <a:avLst/>
              <a:gdLst/>
              <a:ahLst/>
              <a:cxnLst/>
              <a:rect l="l" t="t" r="r" b="b"/>
              <a:pathLst>
                <a:path w="27" h="54" extrusionOk="0">
                  <a:moveTo>
                    <a:pt x="0" y="0"/>
                  </a:moveTo>
                  <a:cubicBezTo>
                    <a:pt x="27" y="0"/>
                    <a:pt x="27" y="9"/>
                    <a:pt x="27" y="55"/>
                  </a:cubicBezTo>
                  <a:cubicBezTo>
                    <a:pt x="18" y="37"/>
                    <a:pt x="9" y="18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1" name="Google Shape;2971;p30"/>
            <p:cNvSpPr/>
            <p:nvPr/>
          </p:nvSpPr>
          <p:spPr>
            <a:xfrm>
              <a:off x="713994" y="6070335"/>
              <a:ext cx="55" cy="648"/>
            </a:xfrm>
            <a:custGeom>
              <a:avLst/>
              <a:gdLst/>
              <a:ahLst/>
              <a:cxnLst/>
              <a:rect l="l" t="t" r="r" b="b"/>
              <a:pathLst>
                <a:path w="55" h="648" extrusionOk="0">
                  <a:moveTo>
                    <a:pt x="0" y="0"/>
                  </a:moveTo>
                  <a:cubicBezTo>
                    <a:pt x="55" y="237"/>
                    <a:pt x="55" y="466"/>
                    <a:pt x="55" y="648"/>
                  </a:cubicBezTo>
                  <a:cubicBezTo>
                    <a:pt x="64" y="466"/>
                    <a:pt x="0" y="23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2" name="Google Shape;2972;p30"/>
            <p:cNvSpPr/>
            <p:nvPr/>
          </p:nvSpPr>
          <p:spPr>
            <a:xfrm>
              <a:off x="1656334" y="9870504"/>
              <a:ext cx="358318" cy="403386"/>
            </a:xfrm>
            <a:custGeom>
              <a:avLst/>
              <a:gdLst/>
              <a:ahLst/>
              <a:cxnLst/>
              <a:rect l="l" t="t" r="r" b="b"/>
              <a:pathLst>
                <a:path w="358318" h="403386" extrusionOk="0">
                  <a:moveTo>
                    <a:pt x="358318" y="62595"/>
                  </a:moveTo>
                  <a:cubicBezTo>
                    <a:pt x="358318" y="63828"/>
                    <a:pt x="358264" y="65060"/>
                    <a:pt x="358264" y="66292"/>
                  </a:cubicBezTo>
                  <a:cubicBezTo>
                    <a:pt x="357152" y="74499"/>
                    <a:pt x="356277" y="82642"/>
                    <a:pt x="355867" y="90794"/>
                  </a:cubicBezTo>
                  <a:cubicBezTo>
                    <a:pt x="348378" y="182171"/>
                    <a:pt x="340888" y="273431"/>
                    <a:pt x="333226" y="364699"/>
                  </a:cubicBezTo>
                  <a:cubicBezTo>
                    <a:pt x="279752" y="371847"/>
                    <a:pt x="225586" y="381167"/>
                    <a:pt x="177551" y="403386"/>
                  </a:cubicBezTo>
                  <a:cubicBezTo>
                    <a:pt x="117408" y="301109"/>
                    <a:pt x="54759" y="200173"/>
                    <a:pt x="0" y="95249"/>
                  </a:cubicBezTo>
                  <a:cubicBezTo>
                    <a:pt x="15562" y="74326"/>
                    <a:pt x="30422" y="53165"/>
                    <a:pt x="47151" y="32534"/>
                  </a:cubicBezTo>
                  <a:cubicBezTo>
                    <a:pt x="95887" y="57739"/>
                    <a:pt x="112497" y="107271"/>
                    <a:pt x="136951" y="23041"/>
                  </a:cubicBezTo>
                  <a:cubicBezTo>
                    <a:pt x="167082" y="30599"/>
                    <a:pt x="193231" y="50472"/>
                    <a:pt x="223882" y="54516"/>
                  </a:cubicBezTo>
                  <a:cubicBezTo>
                    <a:pt x="243598" y="48893"/>
                    <a:pt x="245995" y="23917"/>
                    <a:pt x="251844" y="7212"/>
                  </a:cubicBezTo>
                  <a:cubicBezTo>
                    <a:pt x="289574" y="32060"/>
                    <a:pt x="315432" y="59318"/>
                    <a:pt x="338775" y="0"/>
                  </a:cubicBezTo>
                  <a:cubicBezTo>
                    <a:pt x="345389" y="3515"/>
                    <a:pt x="351877" y="7330"/>
                    <a:pt x="358136" y="11429"/>
                  </a:cubicBezTo>
                  <a:cubicBezTo>
                    <a:pt x="357854" y="28481"/>
                    <a:pt x="358209" y="45534"/>
                    <a:pt x="358318" y="62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3" name="Google Shape;2973;p30"/>
            <p:cNvSpPr/>
            <p:nvPr/>
          </p:nvSpPr>
          <p:spPr>
            <a:xfrm>
              <a:off x="867081" y="6647042"/>
              <a:ext cx="1147516" cy="3318701"/>
            </a:xfrm>
            <a:custGeom>
              <a:avLst/>
              <a:gdLst/>
              <a:ahLst/>
              <a:cxnLst/>
              <a:rect l="l" t="t" r="r" b="b"/>
              <a:pathLst>
                <a:path w="1147516" h="3318701" extrusionOk="0">
                  <a:moveTo>
                    <a:pt x="1147280" y="3226739"/>
                  </a:moveTo>
                  <a:cubicBezTo>
                    <a:pt x="1147334" y="3227205"/>
                    <a:pt x="1147453" y="3227679"/>
                    <a:pt x="1147517" y="3228145"/>
                  </a:cubicBezTo>
                  <a:cubicBezTo>
                    <a:pt x="1147462" y="3230372"/>
                    <a:pt x="1147398" y="3232654"/>
                    <a:pt x="1147398" y="3234882"/>
                  </a:cubicBezTo>
                  <a:cubicBezTo>
                    <a:pt x="1141139" y="3230783"/>
                    <a:pt x="1134643" y="3226967"/>
                    <a:pt x="1128037" y="3223453"/>
                  </a:cubicBezTo>
                  <a:cubicBezTo>
                    <a:pt x="1104694" y="3282771"/>
                    <a:pt x="1078836" y="3255513"/>
                    <a:pt x="1041106" y="3230664"/>
                  </a:cubicBezTo>
                  <a:cubicBezTo>
                    <a:pt x="1035257" y="3247370"/>
                    <a:pt x="1032861" y="3272337"/>
                    <a:pt x="1013144" y="3277969"/>
                  </a:cubicBezTo>
                  <a:cubicBezTo>
                    <a:pt x="982485" y="3273925"/>
                    <a:pt x="956335" y="3254052"/>
                    <a:pt x="926213" y="3246493"/>
                  </a:cubicBezTo>
                  <a:cubicBezTo>
                    <a:pt x="901759" y="3330723"/>
                    <a:pt x="885149" y="3281191"/>
                    <a:pt x="836413" y="3255987"/>
                  </a:cubicBezTo>
                  <a:cubicBezTo>
                    <a:pt x="819685" y="3276618"/>
                    <a:pt x="804824" y="3297778"/>
                    <a:pt x="789262" y="3318701"/>
                  </a:cubicBezTo>
                  <a:cubicBezTo>
                    <a:pt x="787686" y="3315716"/>
                    <a:pt x="786101" y="3312722"/>
                    <a:pt x="784579" y="3309737"/>
                  </a:cubicBezTo>
                  <a:cubicBezTo>
                    <a:pt x="781654" y="3304050"/>
                    <a:pt x="778730" y="3298426"/>
                    <a:pt x="775860" y="3292739"/>
                  </a:cubicBezTo>
                  <a:cubicBezTo>
                    <a:pt x="775805" y="3292502"/>
                    <a:pt x="775741" y="3292210"/>
                    <a:pt x="775686" y="3291982"/>
                  </a:cubicBezTo>
                  <a:cubicBezTo>
                    <a:pt x="775103" y="3289343"/>
                    <a:pt x="774456" y="3286824"/>
                    <a:pt x="773819" y="3284304"/>
                  </a:cubicBezTo>
                  <a:cubicBezTo>
                    <a:pt x="773236" y="3279904"/>
                    <a:pt x="771951" y="3275568"/>
                    <a:pt x="770894" y="3271296"/>
                  </a:cubicBezTo>
                  <a:cubicBezTo>
                    <a:pt x="769901" y="3267307"/>
                    <a:pt x="768962" y="3263327"/>
                    <a:pt x="767969" y="3259337"/>
                  </a:cubicBezTo>
                  <a:cubicBezTo>
                    <a:pt x="765746" y="3250601"/>
                    <a:pt x="763815" y="3241692"/>
                    <a:pt x="761063" y="3233138"/>
                  </a:cubicBezTo>
                  <a:cubicBezTo>
                    <a:pt x="761063" y="3233138"/>
                    <a:pt x="761008" y="3233138"/>
                    <a:pt x="760944" y="3233193"/>
                  </a:cubicBezTo>
                  <a:cubicBezTo>
                    <a:pt x="760826" y="3232901"/>
                    <a:pt x="760771" y="3232663"/>
                    <a:pt x="760653" y="3232435"/>
                  </a:cubicBezTo>
                  <a:cubicBezTo>
                    <a:pt x="757373" y="3219892"/>
                    <a:pt x="754102" y="3207350"/>
                    <a:pt x="750886" y="3194807"/>
                  </a:cubicBezTo>
                  <a:cubicBezTo>
                    <a:pt x="740471" y="3153719"/>
                    <a:pt x="730294" y="3112631"/>
                    <a:pt x="720226" y="3071479"/>
                  </a:cubicBezTo>
                  <a:cubicBezTo>
                    <a:pt x="701093" y="2993401"/>
                    <a:pt x="682378" y="2915214"/>
                    <a:pt x="663536" y="2837082"/>
                  </a:cubicBezTo>
                  <a:cubicBezTo>
                    <a:pt x="624576" y="2675487"/>
                    <a:pt x="585607" y="2513827"/>
                    <a:pt x="546648" y="2352232"/>
                  </a:cubicBezTo>
                  <a:cubicBezTo>
                    <a:pt x="507333" y="2189340"/>
                    <a:pt x="468081" y="2026393"/>
                    <a:pt x="428821" y="1863511"/>
                  </a:cubicBezTo>
                  <a:cubicBezTo>
                    <a:pt x="388868" y="1697981"/>
                    <a:pt x="349025" y="1532460"/>
                    <a:pt x="309063" y="1366875"/>
                  </a:cubicBezTo>
                  <a:cubicBezTo>
                    <a:pt x="270741" y="1208146"/>
                    <a:pt x="232546" y="1049426"/>
                    <a:pt x="194279" y="890633"/>
                  </a:cubicBezTo>
                  <a:cubicBezTo>
                    <a:pt x="154208" y="724464"/>
                    <a:pt x="114073" y="558350"/>
                    <a:pt x="74120" y="392181"/>
                  </a:cubicBezTo>
                  <a:cubicBezTo>
                    <a:pt x="49429" y="289721"/>
                    <a:pt x="24746" y="187151"/>
                    <a:pt x="0" y="84691"/>
                  </a:cubicBezTo>
                  <a:cubicBezTo>
                    <a:pt x="113790" y="10722"/>
                    <a:pt x="254714" y="-8038"/>
                    <a:pt x="389679" y="2862"/>
                  </a:cubicBezTo>
                  <a:cubicBezTo>
                    <a:pt x="416238" y="115574"/>
                    <a:pt x="442798" y="228176"/>
                    <a:pt x="469421" y="340887"/>
                  </a:cubicBezTo>
                  <a:cubicBezTo>
                    <a:pt x="507861" y="503834"/>
                    <a:pt x="546119" y="666835"/>
                    <a:pt x="584669" y="829782"/>
                  </a:cubicBezTo>
                  <a:cubicBezTo>
                    <a:pt x="624686" y="998945"/>
                    <a:pt x="664347" y="1168163"/>
                    <a:pt x="704190" y="1337381"/>
                  </a:cubicBezTo>
                  <a:cubicBezTo>
                    <a:pt x="743032" y="1502554"/>
                    <a:pt x="781645" y="1667847"/>
                    <a:pt x="820614" y="1833021"/>
                  </a:cubicBezTo>
                  <a:cubicBezTo>
                    <a:pt x="860048" y="2000304"/>
                    <a:pt x="899590" y="2167468"/>
                    <a:pt x="938851" y="2334760"/>
                  </a:cubicBezTo>
                  <a:cubicBezTo>
                    <a:pt x="958449" y="2418460"/>
                    <a:pt x="978047" y="2502161"/>
                    <a:pt x="997700" y="2585807"/>
                  </a:cubicBezTo>
                  <a:cubicBezTo>
                    <a:pt x="1016715" y="2667043"/>
                    <a:pt x="1036077" y="2748224"/>
                    <a:pt x="1055265" y="2829405"/>
                  </a:cubicBezTo>
                  <a:cubicBezTo>
                    <a:pt x="1072285" y="2901092"/>
                    <a:pt x="1089314" y="2972770"/>
                    <a:pt x="1106161" y="3044522"/>
                  </a:cubicBezTo>
                  <a:cubicBezTo>
                    <a:pt x="1114698" y="3080982"/>
                    <a:pt x="1123299" y="3117442"/>
                    <a:pt x="1131782" y="3153956"/>
                  </a:cubicBezTo>
                  <a:cubicBezTo>
                    <a:pt x="1135062" y="3168023"/>
                    <a:pt x="1138278" y="3182036"/>
                    <a:pt x="1141430" y="3196103"/>
                  </a:cubicBezTo>
                  <a:cubicBezTo>
                    <a:pt x="1141722" y="3197509"/>
                    <a:pt x="1142013" y="3198915"/>
                    <a:pt x="1142250" y="3200321"/>
                  </a:cubicBezTo>
                  <a:cubicBezTo>
                    <a:pt x="1142715" y="3202548"/>
                    <a:pt x="1143125" y="3204720"/>
                    <a:pt x="1143535" y="3206884"/>
                  </a:cubicBezTo>
                  <a:cubicBezTo>
                    <a:pt x="1144765" y="3213493"/>
                    <a:pt x="1146050" y="3220111"/>
                    <a:pt x="1147280" y="3226739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4" name="Google Shape;2974;p30"/>
            <p:cNvSpPr/>
            <p:nvPr/>
          </p:nvSpPr>
          <p:spPr>
            <a:xfrm>
              <a:off x="761773" y="6192844"/>
              <a:ext cx="484263" cy="520294"/>
            </a:xfrm>
            <a:custGeom>
              <a:avLst/>
              <a:gdLst/>
              <a:ahLst/>
              <a:cxnLst/>
              <a:rect l="l" t="t" r="r" b="b"/>
              <a:pathLst>
                <a:path w="484263" h="520294" extrusionOk="0">
                  <a:moveTo>
                    <a:pt x="484263" y="411299"/>
                  </a:moveTo>
                  <a:cubicBezTo>
                    <a:pt x="433331" y="398062"/>
                    <a:pt x="380030" y="396054"/>
                    <a:pt x="328005" y="408378"/>
                  </a:cubicBezTo>
                  <a:cubicBezTo>
                    <a:pt x="247553" y="421979"/>
                    <a:pt x="151247" y="452286"/>
                    <a:pt x="100770" y="520295"/>
                  </a:cubicBezTo>
                  <a:cubicBezTo>
                    <a:pt x="98128" y="509158"/>
                    <a:pt x="95395" y="498021"/>
                    <a:pt x="92753" y="486884"/>
                  </a:cubicBezTo>
                  <a:cubicBezTo>
                    <a:pt x="91386" y="481042"/>
                    <a:pt x="89928" y="475382"/>
                    <a:pt x="88561" y="469540"/>
                  </a:cubicBezTo>
                  <a:cubicBezTo>
                    <a:pt x="86375" y="460594"/>
                    <a:pt x="84279" y="451739"/>
                    <a:pt x="82092" y="442884"/>
                  </a:cubicBezTo>
                  <a:cubicBezTo>
                    <a:pt x="75715" y="416228"/>
                    <a:pt x="69246" y="389573"/>
                    <a:pt x="62868" y="362826"/>
                  </a:cubicBezTo>
                  <a:cubicBezTo>
                    <a:pt x="44372" y="286419"/>
                    <a:pt x="25967" y="210012"/>
                    <a:pt x="7562" y="133605"/>
                  </a:cubicBezTo>
                  <a:cubicBezTo>
                    <a:pt x="7471" y="133240"/>
                    <a:pt x="7380" y="132875"/>
                    <a:pt x="7289" y="132510"/>
                  </a:cubicBezTo>
                  <a:cubicBezTo>
                    <a:pt x="5193" y="124020"/>
                    <a:pt x="3189" y="115530"/>
                    <a:pt x="1184" y="107041"/>
                  </a:cubicBezTo>
                  <a:cubicBezTo>
                    <a:pt x="729" y="105397"/>
                    <a:pt x="364" y="103754"/>
                    <a:pt x="0" y="102111"/>
                  </a:cubicBezTo>
                  <a:cubicBezTo>
                    <a:pt x="2369" y="100103"/>
                    <a:pt x="4829" y="98095"/>
                    <a:pt x="7380" y="96269"/>
                  </a:cubicBezTo>
                  <a:cubicBezTo>
                    <a:pt x="109426" y="14567"/>
                    <a:pt x="243179" y="-10354"/>
                    <a:pt x="371648" y="3704"/>
                  </a:cubicBezTo>
                  <a:cubicBezTo>
                    <a:pt x="377297" y="4343"/>
                    <a:pt x="382855" y="4982"/>
                    <a:pt x="388504" y="5804"/>
                  </a:cubicBezTo>
                  <a:cubicBezTo>
                    <a:pt x="390417" y="13746"/>
                    <a:pt x="392331" y="21688"/>
                    <a:pt x="394153" y="29721"/>
                  </a:cubicBezTo>
                  <a:cubicBezTo>
                    <a:pt x="394517" y="31181"/>
                    <a:pt x="394882" y="32642"/>
                    <a:pt x="395246" y="34103"/>
                  </a:cubicBezTo>
                  <a:cubicBezTo>
                    <a:pt x="414835" y="117173"/>
                    <a:pt x="434333" y="200153"/>
                    <a:pt x="454014" y="283224"/>
                  </a:cubicBezTo>
                  <a:cubicBezTo>
                    <a:pt x="458569" y="302759"/>
                    <a:pt x="463216" y="322294"/>
                    <a:pt x="467772" y="341830"/>
                  </a:cubicBezTo>
                  <a:cubicBezTo>
                    <a:pt x="469867" y="350593"/>
                    <a:pt x="471963" y="359265"/>
                    <a:pt x="473967" y="368029"/>
                  </a:cubicBezTo>
                  <a:cubicBezTo>
                    <a:pt x="475061" y="372685"/>
                    <a:pt x="476245" y="377431"/>
                    <a:pt x="477338" y="382178"/>
                  </a:cubicBezTo>
                  <a:cubicBezTo>
                    <a:pt x="479616" y="391855"/>
                    <a:pt x="481894" y="401622"/>
                    <a:pt x="484263" y="411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5" name="Google Shape;2975;p30"/>
            <p:cNvSpPr/>
            <p:nvPr/>
          </p:nvSpPr>
          <p:spPr>
            <a:xfrm>
              <a:off x="1833885" y="10235194"/>
              <a:ext cx="155674" cy="252918"/>
            </a:xfrm>
            <a:custGeom>
              <a:avLst/>
              <a:gdLst/>
              <a:ahLst/>
              <a:cxnLst/>
              <a:rect l="l" t="t" r="r" b="b"/>
              <a:pathLst>
                <a:path w="155674" h="252918" extrusionOk="0">
                  <a:moveTo>
                    <a:pt x="155675" y="0"/>
                  </a:moveTo>
                  <a:cubicBezTo>
                    <a:pt x="155146" y="6098"/>
                    <a:pt x="154618" y="12196"/>
                    <a:pt x="154099" y="18230"/>
                  </a:cubicBezTo>
                  <a:cubicBezTo>
                    <a:pt x="151347" y="51175"/>
                    <a:pt x="148541" y="84057"/>
                    <a:pt x="145734" y="116938"/>
                  </a:cubicBezTo>
                  <a:cubicBezTo>
                    <a:pt x="143338" y="149171"/>
                    <a:pt x="141343" y="181414"/>
                    <a:pt x="138774" y="213592"/>
                  </a:cubicBezTo>
                  <a:cubicBezTo>
                    <a:pt x="136259" y="227011"/>
                    <a:pt x="141407" y="252919"/>
                    <a:pt x="122045" y="252919"/>
                  </a:cubicBezTo>
                  <a:cubicBezTo>
                    <a:pt x="121754" y="252919"/>
                    <a:pt x="121398" y="252919"/>
                    <a:pt x="121107" y="252919"/>
                  </a:cubicBezTo>
                  <a:cubicBezTo>
                    <a:pt x="113089" y="251157"/>
                    <a:pt x="110109" y="245123"/>
                    <a:pt x="109463" y="237272"/>
                  </a:cubicBezTo>
                  <a:cubicBezTo>
                    <a:pt x="78457" y="174969"/>
                    <a:pt x="44290" y="114300"/>
                    <a:pt x="9129" y="54160"/>
                  </a:cubicBezTo>
                  <a:cubicBezTo>
                    <a:pt x="6086" y="49002"/>
                    <a:pt x="3043" y="43845"/>
                    <a:pt x="0" y="38687"/>
                  </a:cubicBezTo>
                  <a:cubicBezTo>
                    <a:pt x="48025" y="16468"/>
                    <a:pt x="102201" y="7148"/>
                    <a:pt x="1556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6" name="Google Shape;2976;p30"/>
            <p:cNvSpPr/>
            <p:nvPr/>
          </p:nvSpPr>
          <p:spPr>
            <a:xfrm>
              <a:off x="1144444" y="6696579"/>
              <a:ext cx="771631" cy="3106920"/>
            </a:xfrm>
            <a:custGeom>
              <a:avLst/>
              <a:gdLst/>
              <a:ahLst/>
              <a:cxnLst/>
              <a:rect l="l" t="t" r="r" b="b"/>
              <a:pathLst>
                <a:path w="771631" h="3106920" extrusionOk="0">
                  <a:moveTo>
                    <a:pt x="771405" y="3096194"/>
                  </a:moveTo>
                  <a:cubicBezTo>
                    <a:pt x="772572" y="3100941"/>
                    <a:pt x="769064" y="3105807"/>
                    <a:pt x="764444" y="3106747"/>
                  </a:cubicBezTo>
                  <a:cubicBezTo>
                    <a:pt x="763861" y="3106865"/>
                    <a:pt x="763278" y="3106920"/>
                    <a:pt x="762686" y="3106920"/>
                  </a:cubicBezTo>
                  <a:cubicBezTo>
                    <a:pt x="758477" y="3106920"/>
                    <a:pt x="754905" y="3103872"/>
                    <a:pt x="753912" y="3099709"/>
                  </a:cubicBezTo>
                  <a:cubicBezTo>
                    <a:pt x="721385" y="2966659"/>
                    <a:pt x="688857" y="2833599"/>
                    <a:pt x="656330" y="2700549"/>
                  </a:cubicBezTo>
                  <a:cubicBezTo>
                    <a:pt x="622573" y="2562159"/>
                    <a:pt x="588761" y="2423832"/>
                    <a:pt x="554949" y="2285442"/>
                  </a:cubicBezTo>
                  <a:cubicBezTo>
                    <a:pt x="522477" y="2152446"/>
                    <a:pt x="489950" y="2019451"/>
                    <a:pt x="457486" y="1886401"/>
                  </a:cubicBezTo>
                  <a:cubicBezTo>
                    <a:pt x="427182" y="1762369"/>
                    <a:pt x="396878" y="1638347"/>
                    <a:pt x="366574" y="1514316"/>
                  </a:cubicBezTo>
                  <a:cubicBezTo>
                    <a:pt x="334694" y="1383904"/>
                    <a:pt x="302805" y="1253483"/>
                    <a:pt x="270979" y="1123007"/>
                  </a:cubicBezTo>
                  <a:cubicBezTo>
                    <a:pt x="237222" y="984736"/>
                    <a:pt x="203410" y="846409"/>
                    <a:pt x="169598" y="708137"/>
                  </a:cubicBezTo>
                  <a:cubicBezTo>
                    <a:pt x="136251" y="571390"/>
                    <a:pt x="102849" y="434588"/>
                    <a:pt x="69502" y="297777"/>
                  </a:cubicBezTo>
                  <a:cubicBezTo>
                    <a:pt x="58213" y="251531"/>
                    <a:pt x="46924" y="205285"/>
                    <a:pt x="35690" y="158975"/>
                  </a:cubicBezTo>
                  <a:cubicBezTo>
                    <a:pt x="28966" y="131306"/>
                    <a:pt x="22233" y="103583"/>
                    <a:pt x="15563" y="75859"/>
                  </a:cubicBezTo>
                  <a:cubicBezTo>
                    <a:pt x="12465" y="63024"/>
                    <a:pt x="9359" y="50189"/>
                    <a:pt x="6324" y="37345"/>
                  </a:cubicBezTo>
                  <a:cubicBezTo>
                    <a:pt x="4976" y="31539"/>
                    <a:pt x="3637" y="25743"/>
                    <a:pt x="2288" y="19937"/>
                  </a:cubicBezTo>
                  <a:cubicBezTo>
                    <a:pt x="1468" y="16304"/>
                    <a:pt x="420" y="12552"/>
                    <a:pt x="120" y="8855"/>
                  </a:cubicBezTo>
                  <a:cubicBezTo>
                    <a:pt x="-637" y="4865"/>
                    <a:pt x="2288" y="885"/>
                    <a:pt x="6142" y="182"/>
                  </a:cubicBezTo>
                  <a:cubicBezTo>
                    <a:pt x="9832" y="-639"/>
                    <a:pt x="13222" y="1415"/>
                    <a:pt x="14506" y="4345"/>
                  </a:cubicBezTo>
                  <a:cubicBezTo>
                    <a:pt x="16611" y="9092"/>
                    <a:pt x="17668" y="14423"/>
                    <a:pt x="18953" y="19407"/>
                  </a:cubicBezTo>
                  <a:cubicBezTo>
                    <a:pt x="21176" y="28080"/>
                    <a:pt x="23344" y="36816"/>
                    <a:pt x="25567" y="45488"/>
                  </a:cubicBezTo>
                  <a:cubicBezTo>
                    <a:pt x="29895" y="62896"/>
                    <a:pt x="34168" y="80359"/>
                    <a:pt x="38496" y="97768"/>
                  </a:cubicBezTo>
                  <a:cubicBezTo>
                    <a:pt x="45630" y="126605"/>
                    <a:pt x="52710" y="155506"/>
                    <a:pt x="59789" y="184399"/>
                  </a:cubicBezTo>
                  <a:cubicBezTo>
                    <a:pt x="77283" y="255730"/>
                    <a:pt x="94776" y="327061"/>
                    <a:pt x="112206" y="398457"/>
                  </a:cubicBezTo>
                  <a:cubicBezTo>
                    <a:pt x="142747" y="523245"/>
                    <a:pt x="173224" y="648089"/>
                    <a:pt x="203765" y="772887"/>
                  </a:cubicBezTo>
                  <a:cubicBezTo>
                    <a:pt x="235591" y="902897"/>
                    <a:pt x="267353" y="1032898"/>
                    <a:pt x="299124" y="1162963"/>
                  </a:cubicBezTo>
                  <a:cubicBezTo>
                    <a:pt x="333346" y="1303171"/>
                    <a:pt x="367513" y="1443432"/>
                    <a:pt x="401853" y="1583576"/>
                  </a:cubicBezTo>
                  <a:cubicBezTo>
                    <a:pt x="435956" y="1722669"/>
                    <a:pt x="469887" y="1861817"/>
                    <a:pt x="503881" y="2000965"/>
                  </a:cubicBezTo>
                  <a:cubicBezTo>
                    <a:pt x="535825" y="2131971"/>
                    <a:pt x="567878" y="2262967"/>
                    <a:pt x="599886" y="2393972"/>
                  </a:cubicBezTo>
                  <a:cubicBezTo>
                    <a:pt x="631302" y="2522568"/>
                    <a:pt x="662717" y="2651172"/>
                    <a:pt x="694133" y="2779767"/>
                  </a:cubicBezTo>
                  <a:cubicBezTo>
                    <a:pt x="719918" y="2885240"/>
                    <a:pt x="745657" y="2990749"/>
                    <a:pt x="771405" y="3096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7" name="Google Shape;2977;p30"/>
            <p:cNvSpPr/>
            <p:nvPr/>
          </p:nvSpPr>
          <p:spPr>
            <a:xfrm>
              <a:off x="989292" y="6742405"/>
              <a:ext cx="765311" cy="3106545"/>
            </a:xfrm>
            <a:custGeom>
              <a:avLst/>
              <a:gdLst/>
              <a:ahLst/>
              <a:cxnLst/>
              <a:rect l="l" t="t" r="r" b="b"/>
              <a:pathLst>
                <a:path w="765311" h="3106545" extrusionOk="0">
                  <a:moveTo>
                    <a:pt x="747658" y="3099654"/>
                  </a:moveTo>
                  <a:cubicBezTo>
                    <a:pt x="730228" y="3027738"/>
                    <a:pt x="712789" y="2955759"/>
                    <a:pt x="695360" y="2883834"/>
                  </a:cubicBezTo>
                  <a:cubicBezTo>
                    <a:pt x="679561" y="2818893"/>
                    <a:pt x="663707" y="2753942"/>
                    <a:pt x="648090" y="2688946"/>
                  </a:cubicBezTo>
                  <a:cubicBezTo>
                    <a:pt x="632701" y="2624881"/>
                    <a:pt x="616966" y="2560871"/>
                    <a:pt x="601523" y="2496806"/>
                  </a:cubicBezTo>
                  <a:cubicBezTo>
                    <a:pt x="584849" y="2427931"/>
                    <a:pt x="568121" y="2359119"/>
                    <a:pt x="551447" y="2290252"/>
                  </a:cubicBezTo>
                  <a:cubicBezTo>
                    <a:pt x="518683" y="2155148"/>
                    <a:pt x="485928" y="2020044"/>
                    <a:pt x="453164" y="1884940"/>
                  </a:cubicBezTo>
                  <a:cubicBezTo>
                    <a:pt x="422159" y="1757166"/>
                    <a:pt x="391153" y="1629383"/>
                    <a:pt x="360202" y="1501664"/>
                  </a:cubicBezTo>
                  <a:cubicBezTo>
                    <a:pt x="327556" y="1366907"/>
                    <a:pt x="294856" y="1232159"/>
                    <a:pt x="262211" y="1097401"/>
                  </a:cubicBezTo>
                  <a:cubicBezTo>
                    <a:pt x="229219" y="961183"/>
                    <a:pt x="196163" y="825020"/>
                    <a:pt x="163162" y="688866"/>
                  </a:cubicBezTo>
                  <a:cubicBezTo>
                    <a:pt x="131455" y="558153"/>
                    <a:pt x="99803" y="427449"/>
                    <a:pt x="68214" y="296681"/>
                  </a:cubicBezTo>
                  <a:cubicBezTo>
                    <a:pt x="56278" y="247441"/>
                    <a:pt x="44342" y="198155"/>
                    <a:pt x="32525" y="148861"/>
                  </a:cubicBezTo>
                  <a:cubicBezTo>
                    <a:pt x="25801" y="120845"/>
                    <a:pt x="19068" y="92765"/>
                    <a:pt x="12398" y="64749"/>
                  </a:cubicBezTo>
                  <a:cubicBezTo>
                    <a:pt x="9419" y="52380"/>
                    <a:pt x="6549" y="40011"/>
                    <a:pt x="3679" y="27650"/>
                  </a:cubicBezTo>
                  <a:cubicBezTo>
                    <a:pt x="3214" y="25596"/>
                    <a:pt x="2740" y="23488"/>
                    <a:pt x="2276" y="21434"/>
                  </a:cubicBezTo>
                  <a:cubicBezTo>
                    <a:pt x="1693" y="18622"/>
                    <a:pt x="927" y="15810"/>
                    <a:pt x="517" y="12935"/>
                  </a:cubicBezTo>
                  <a:cubicBezTo>
                    <a:pt x="53" y="9649"/>
                    <a:pt x="-649" y="6198"/>
                    <a:pt x="1273" y="3204"/>
                  </a:cubicBezTo>
                  <a:cubicBezTo>
                    <a:pt x="3205" y="155"/>
                    <a:pt x="7004" y="-959"/>
                    <a:pt x="10166" y="922"/>
                  </a:cubicBezTo>
                  <a:cubicBezTo>
                    <a:pt x="13738" y="2912"/>
                    <a:pt x="14904" y="7248"/>
                    <a:pt x="15961" y="10945"/>
                  </a:cubicBezTo>
                  <a:cubicBezTo>
                    <a:pt x="18129" y="19152"/>
                    <a:pt x="20289" y="27294"/>
                    <a:pt x="22339" y="35501"/>
                  </a:cubicBezTo>
                  <a:cubicBezTo>
                    <a:pt x="26785" y="53083"/>
                    <a:pt x="31113" y="70729"/>
                    <a:pt x="35441" y="88374"/>
                  </a:cubicBezTo>
                  <a:cubicBezTo>
                    <a:pt x="42520" y="116974"/>
                    <a:pt x="49481" y="145520"/>
                    <a:pt x="56442" y="174129"/>
                  </a:cubicBezTo>
                  <a:cubicBezTo>
                    <a:pt x="72177" y="238659"/>
                    <a:pt x="87858" y="303199"/>
                    <a:pt x="103538" y="367793"/>
                  </a:cubicBezTo>
                  <a:cubicBezTo>
                    <a:pt x="136065" y="501546"/>
                    <a:pt x="168538" y="635363"/>
                    <a:pt x="200947" y="769180"/>
                  </a:cubicBezTo>
                  <a:cubicBezTo>
                    <a:pt x="233355" y="902824"/>
                    <a:pt x="265764" y="1036404"/>
                    <a:pt x="298173" y="1170038"/>
                  </a:cubicBezTo>
                  <a:cubicBezTo>
                    <a:pt x="331228" y="1306375"/>
                    <a:pt x="364339" y="1442711"/>
                    <a:pt x="397394" y="1579048"/>
                  </a:cubicBezTo>
                  <a:cubicBezTo>
                    <a:pt x="430741" y="1716845"/>
                    <a:pt x="464143" y="1854706"/>
                    <a:pt x="497609" y="1992512"/>
                  </a:cubicBezTo>
                  <a:cubicBezTo>
                    <a:pt x="513699" y="2058804"/>
                    <a:pt x="529781" y="2125151"/>
                    <a:pt x="545871" y="2191508"/>
                  </a:cubicBezTo>
                  <a:cubicBezTo>
                    <a:pt x="560267" y="2251063"/>
                    <a:pt x="574599" y="2310555"/>
                    <a:pt x="589159" y="2370046"/>
                  </a:cubicBezTo>
                  <a:cubicBezTo>
                    <a:pt x="606297" y="2440145"/>
                    <a:pt x="623153" y="2510308"/>
                    <a:pt x="640173" y="2580471"/>
                  </a:cubicBezTo>
                  <a:cubicBezTo>
                    <a:pt x="656081" y="2646179"/>
                    <a:pt x="672053" y="2711942"/>
                    <a:pt x="687970" y="2777650"/>
                  </a:cubicBezTo>
                  <a:cubicBezTo>
                    <a:pt x="713655" y="2883624"/>
                    <a:pt x="739394" y="2989535"/>
                    <a:pt x="765079" y="3095455"/>
                  </a:cubicBezTo>
                  <a:cubicBezTo>
                    <a:pt x="766190" y="3100202"/>
                    <a:pt x="763211" y="3105122"/>
                    <a:pt x="758464" y="3106299"/>
                  </a:cubicBezTo>
                  <a:cubicBezTo>
                    <a:pt x="757772" y="3106473"/>
                    <a:pt x="757088" y="3106546"/>
                    <a:pt x="756405" y="3106546"/>
                  </a:cubicBezTo>
                  <a:cubicBezTo>
                    <a:pt x="752396" y="3106528"/>
                    <a:pt x="748660" y="3103707"/>
                    <a:pt x="747658" y="30996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8" name="Google Shape;2978;p30"/>
            <p:cNvSpPr/>
            <p:nvPr/>
          </p:nvSpPr>
          <p:spPr>
            <a:xfrm>
              <a:off x="862580" y="6593018"/>
              <a:ext cx="394180" cy="138706"/>
            </a:xfrm>
            <a:custGeom>
              <a:avLst/>
              <a:gdLst/>
              <a:ahLst/>
              <a:cxnLst/>
              <a:rect l="l" t="t" r="r" b="b"/>
              <a:pathLst>
                <a:path w="394180" h="138706" extrusionOk="0">
                  <a:moveTo>
                    <a:pt x="389788" y="38182"/>
                  </a:moveTo>
                  <a:cubicBezTo>
                    <a:pt x="391255" y="44454"/>
                    <a:pt x="392713" y="50670"/>
                    <a:pt x="394180" y="56878"/>
                  </a:cubicBezTo>
                  <a:cubicBezTo>
                    <a:pt x="259215" y="45978"/>
                    <a:pt x="118282" y="64728"/>
                    <a:pt x="4501" y="138707"/>
                  </a:cubicBezTo>
                  <a:cubicBezTo>
                    <a:pt x="2979" y="132609"/>
                    <a:pt x="1522" y="126456"/>
                    <a:pt x="55" y="120358"/>
                  </a:cubicBezTo>
                  <a:cubicBezTo>
                    <a:pt x="55" y="120304"/>
                    <a:pt x="0" y="120185"/>
                    <a:pt x="0" y="120121"/>
                  </a:cubicBezTo>
                  <a:cubicBezTo>
                    <a:pt x="50485" y="52067"/>
                    <a:pt x="146782" y="21824"/>
                    <a:pt x="227162" y="8231"/>
                  </a:cubicBezTo>
                  <a:cubicBezTo>
                    <a:pt x="279233" y="-4138"/>
                    <a:pt x="332524" y="-2084"/>
                    <a:pt x="383420" y="11161"/>
                  </a:cubicBezTo>
                  <a:cubicBezTo>
                    <a:pt x="385524" y="20180"/>
                    <a:pt x="387684" y="29154"/>
                    <a:pt x="389788" y="381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9" name="Google Shape;2979;p30"/>
            <p:cNvSpPr/>
            <p:nvPr/>
          </p:nvSpPr>
          <p:spPr>
            <a:xfrm>
              <a:off x="713732" y="5923786"/>
              <a:ext cx="440881" cy="392539"/>
            </a:xfrm>
            <a:custGeom>
              <a:avLst/>
              <a:gdLst/>
              <a:ahLst/>
              <a:cxnLst/>
              <a:rect l="l" t="t" r="r" b="b"/>
              <a:pathLst>
                <a:path w="440881" h="392539" extrusionOk="0">
                  <a:moveTo>
                    <a:pt x="436554" y="274844"/>
                  </a:moveTo>
                  <a:cubicBezTo>
                    <a:pt x="438021" y="280941"/>
                    <a:pt x="439479" y="287094"/>
                    <a:pt x="440882" y="293192"/>
                  </a:cubicBezTo>
                  <a:cubicBezTo>
                    <a:pt x="306564" y="263478"/>
                    <a:pt x="154925" y="298998"/>
                    <a:pt x="53189" y="392539"/>
                  </a:cubicBezTo>
                  <a:cubicBezTo>
                    <a:pt x="51786" y="387089"/>
                    <a:pt x="50501" y="381640"/>
                    <a:pt x="49207" y="376126"/>
                  </a:cubicBezTo>
                  <a:cubicBezTo>
                    <a:pt x="48797" y="374483"/>
                    <a:pt x="48387" y="372840"/>
                    <a:pt x="48041" y="371206"/>
                  </a:cubicBezTo>
                  <a:cubicBezTo>
                    <a:pt x="47458" y="368860"/>
                    <a:pt x="46875" y="366459"/>
                    <a:pt x="46346" y="364113"/>
                  </a:cubicBezTo>
                  <a:cubicBezTo>
                    <a:pt x="34529" y="315347"/>
                    <a:pt x="22766" y="266637"/>
                    <a:pt x="11067" y="217872"/>
                  </a:cubicBezTo>
                  <a:cubicBezTo>
                    <a:pt x="9427" y="207438"/>
                    <a:pt x="7496" y="197067"/>
                    <a:pt x="5865" y="186569"/>
                  </a:cubicBezTo>
                  <a:cubicBezTo>
                    <a:pt x="4808" y="179942"/>
                    <a:pt x="3997" y="173260"/>
                    <a:pt x="2940" y="166578"/>
                  </a:cubicBezTo>
                  <a:cubicBezTo>
                    <a:pt x="1947" y="160251"/>
                    <a:pt x="1009" y="153916"/>
                    <a:pt x="362" y="147526"/>
                  </a:cubicBezTo>
                  <a:cubicBezTo>
                    <a:pt x="362" y="147407"/>
                    <a:pt x="307" y="147289"/>
                    <a:pt x="307" y="147170"/>
                  </a:cubicBezTo>
                  <a:cubicBezTo>
                    <a:pt x="70" y="143948"/>
                    <a:pt x="-103" y="140780"/>
                    <a:pt x="70" y="137558"/>
                  </a:cubicBezTo>
                  <a:cubicBezTo>
                    <a:pt x="189" y="136088"/>
                    <a:pt x="243" y="134627"/>
                    <a:pt x="362" y="133158"/>
                  </a:cubicBezTo>
                  <a:lnTo>
                    <a:pt x="362" y="133103"/>
                  </a:lnTo>
                  <a:cubicBezTo>
                    <a:pt x="480" y="131578"/>
                    <a:pt x="653" y="130118"/>
                    <a:pt x="826" y="128648"/>
                  </a:cubicBezTo>
                  <a:cubicBezTo>
                    <a:pt x="826" y="128593"/>
                    <a:pt x="826" y="128475"/>
                    <a:pt x="881" y="128411"/>
                  </a:cubicBezTo>
                  <a:cubicBezTo>
                    <a:pt x="1637" y="124193"/>
                    <a:pt x="2749" y="120259"/>
                    <a:pt x="4043" y="116215"/>
                  </a:cubicBezTo>
                  <a:cubicBezTo>
                    <a:pt x="3988" y="116571"/>
                    <a:pt x="3870" y="116918"/>
                    <a:pt x="3751" y="117329"/>
                  </a:cubicBezTo>
                  <a:cubicBezTo>
                    <a:pt x="4690" y="114280"/>
                    <a:pt x="5856" y="111349"/>
                    <a:pt x="6849" y="108364"/>
                  </a:cubicBezTo>
                  <a:cubicBezTo>
                    <a:pt x="68049" y="9318"/>
                    <a:pt x="265782" y="-32938"/>
                    <a:pt x="360384" y="29018"/>
                  </a:cubicBezTo>
                  <a:cubicBezTo>
                    <a:pt x="360621" y="29191"/>
                    <a:pt x="360794" y="29374"/>
                    <a:pt x="360967" y="29547"/>
                  </a:cubicBezTo>
                  <a:cubicBezTo>
                    <a:pt x="361258" y="29785"/>
                    <a:pt x="361614" y="30077"/>
                    <a:pt x="361905" y="30369"/>
                  </a:cubicBezTo>
                  <a:cubicBezTo>
                    <a:pt x="362780" y="31072"/>
                    <a:pt x="363664" y="31775"/>
                    <a:pt x="364484" y="32542"/>
                  </a:cubicBezTo>
                  <a:cubicBezTo>
                    <a:pt x="364538" y="32542"/>
                    <a:pt x="364538" y="32542"/>
                    <a:pt x="364538" y="32660"/>
                  </a:cubicBezTo>
                  <a:cubicBezTo>
                    <a:pt x="364593" y="32660"/>
                    <a:pt x="364657" y="32715"/>
                    <a:pt x="364712" y="32779"/>
                  </a:cubicBezTo>
                  <a:cubicBezTo>
                    <a:pt x="365942" y="33482"/>
                    <a:pt x="367108" y="34541"/>
                    <a:pt x="368101" y="35828"/>
                  </a:cubicBezTo>
                  <a:cubicBezTo>
                    <a:pt x="368156" y="35828"/>
                    <a:pt x="368156" y="35883"/>
                    <a:pt x="368219" y="36001"/>
                  </a:cubicBezTo>
                  <a:cubicBezTo>
                    <a:pt x="368274" y="36001"/>
                    <a:pt x="368274" y="36001"/>
                    <a:pt x="368274" y="36056"/>
                  </a:cubicBezTo>
                  <a:cubicBezTo>
                    <a:pt x="369331" y="36996"/>
                    <a:pt x="370324" y="37991"/>
                    <a:pt x="371254" y="38986"/>
                  </a:cubicBezTo>
                  <a:lnTo>
                    <a:pt x="371308" y="38986"/>
                  </a:lnTo>
                  <a:cubicBezTo>
                    <a:pt x="371481" y="39224"/>
                    <a:pt x="371718" y="39452"/>
                    <a:pt x="371891" y="39689"/>
                  </a:cubicBezTo>
                  <a:cubicBezTo>
                    <a:pt x="372593" y="40748"/>
                    <a:pt x="373294" y="41798"/>
                    <a:pt x="373941" y="42912"/>
                  </a:cubicBezTo>
                  <a:cubicBezTo>
                    <a:pt x="373941" y="42966"/>
                    <a:pt x="373996" y="43030"/>
                    <a:pt x="374114" y="43149"/>
                  </a:cubicBezTo>
                  <a:cubicBezTo>
                    <a:pt x="374114" y="43149"/>
                    <a:pt x="374114" y="43204"/>
                    <a:pt x="374169" y="43204"/>
                  </a:cubicBezTo>
                  <a:cubicBezTo>
                    <a:pt x="376392" y="46015"/>
                    <a:pt x="378324" y="48946"/>
                    <a:pt x="380137" y="51995"/>
                  </a:cubicBezTo>
                  <a:cubicBezTo>
                    <a:pt x="392774" y="73210"/>
                    <a:pt x="396811" y="99354"/>
                    <a:pt x="401084" y="124558"/>
                  </a:cubicBezTo>
                  <a:cubicBezTo>
                    <a:pt x="412081" y="171096"/>
                    <a:pt x="423078" y="217753"/>
                    <a:pt x="434076" y="264291"/>
                  </a:cubicBezTo>
                  <a:cubicBezTo>
                    <a:pt x="434604" y="266637"/>
                    <a:pt x="435187" y="268983"/>
                    <a:pt x="435716" y="271329"/>
                  </a:cubicBezTo>
                  <a:lnTo>
                    <a:pt x="435661" y="271329"/>
                  </a:lnTo>
                  <a:cubicBezTo>
                    <a:pt x="435834" y="272205"/>
                    <a:pt x="436016" y="273091"/>
                    <a:pt x="436126" y="273967"/>
                  </a:cubicBezTo>
                  <a:cubicBezTo>
                    <a:pt x="436180" y="273967"/>
                    <a:pt x="436180" y="273967"/>
                    <a:pt x="436126" y="274022"/>
                  </a:cubicBezTo>
                  <a:cubicBezTo>
                    <a:pt x="436244" y="274314"/>
                    <a:pt x="436363" y="274551"/>
                    <a:pt x="436417" y="274844"/>
                  </a:cubicBezTo>
                  <a:cubicBezTo>
                    <a:pt x="436499" y="274844"/>
                    <a:pt x="436499" y="274844"/>
                    <a:pt x="436554" y="27484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7" name="Hình ngũ giác 1376">
            <a:extLst>
              <a:ext uri="{FF2B5EF4-FFF2-40B4-BE49-F238E27FC236}">
                <a16:creationId xmlns:a16="http://schemas.microsoft.com/office/drawing/2014/main" id="{B386F79A-F371-3323-C46F-7105182865BC}"/>
              </a:ext>
            </a:extLst>
          </p:cNvPr>
          <p:cNvSpPr/>
          <p:nvPr/>
        </p:nvSpPr>
        <p:spPr>
          <a:xfrm>
            <a:off x="0" y="93837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3</a:t>
            </a:r>
          </a:p>
        </p:txBody>
      </p:sp>
      <p:sp>
        <p:nvSpPr>
          <p:cNvPr id="1378" name="Hộp Văn bản 1377">
            <a:extLst>
              <a:ext uri="{FF2B5EF4-FFF2-40B4-BE49-F238E27FC236}">
                <a16:creationId xmlns:a16="http://schemas.microsoft.com/office/drawing/2014/main" id="{D2AEF5E3-52C5-A754-1A5D-CCEBE11F51D4}"/>
              </a:ext>
            </a:extLst>
          </p:cNvPr>
          <p:cNvSpPr txBox="1"/>
          <p:nvPr/>
        </p:nvSpPr>
        <p:spPr>
          <a:xfrm>
            <a:off x="207099" y="895262"/>
            <a:ext cx="8318546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id="{FFAD5340-BCF4-68C1-50D2-0F223692A88F}"/>
                  </a:ext>
                </a:extLst>
              </p:cNvPr>
              <p:cNvSpPr txBox="1"/>
              <p:nvPr/>
            </p:nvSpPr>
            <p:spPr>
              <a:xfrm>
                <a:off x="814957" y="1791955"/>
                <a:ext cx="122039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id="{FFAD5340-BCF4-68C1-50D2-0F223692A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57" y="1791955"/>
                <a:ext cx="1220398" cy="6938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id="{4260C12F-76A6-B4BF-5967-B3C05D93192F}"/>
                  </a:ext>
                </a:extLst>
              </p:cNvPr>
              <p:cNvSpPr txBox="1"/>
              <p:nvPr/>
            </p:nvSpPr>
            <p:spPr>
              <a:xfrm>
                <a:off x="844725" y="3404082"/>
                <a:ext cx="1504066" cy="90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id="{4260C12F-76A6-B4BF-5967-B3C05D931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725" y="3404082"/>
                <a:ext cx="1504066" cy="9006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1" name="Hộp Văn bản 1380">
            <a:extLst>
              <a:ext uri="{FF2B5EF4-FFF2-40B4-BE49-F238E27FC236}">
                <a16:creationId xmlns:a16="http://schemas.microsoft.com/office/drawing/2014/main" id="{B0594643-0D33-DFE5-F693-384C2FF15CE3}"/>
              </a:ext>
            </a:extLst>
          </p:cNvPr>
          <p:cNvSpPr txBox="1"/>
          <p:nvPr/>
        </p:nvSpPr>
        <p:spPr>
          <a:xfrm>
            <a:off x="282689" y="195054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382" name="Hộp Văn bản 1381">
            <a:extLst>
              <a:ext uri="{FF2B5EF4-FFF2-40B4-BE49-F238E27FC236}">
                <a16:creationId xmlns:a16="http://schemas.microsoft.com/office/drawing/2014/main" id="{C0C7D223-B45F-EC94-7999-AB62CE258EC6}"/>
              </a:ext>
            </a:extLst>
          </p:cNvPr>
          <p:cNvSpPr txBox="1"/>
          <p:nvPr/>
        </p:nvSpPr>
        <p:spPr>
          <a:xfrm>
            <a:off x="356177" y="362359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id="{8BF257B7-0511-C034-438F-60532A2759BA}"/>
                  </a:ext>
                </a:extLst>
              </p:cNvPr>
              <p:cNvSpPr txBox="1"/>
              <p:nvPr/>
            </p:nvSpPr>
            <p:spPr>
              <a:xfrm>
                <a:off x="2058837" y="1996715"/>
                <a:ext cx="17162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=1,2.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id="{8BF257B7-0511-C034-438F-60532A275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837" y="1996715"/>
                <a:ext cx="1716239" cy="369332"/>
              </a:xfrm>
              <a:prstGeom prst="rect">
                <a:avLst/>
              </a:prstGeom>
              <a:blipFill>
                <a:blip r:embed="rId6"/>
                <a:stretch>
                  <a:fillRect l="-1068" r="-106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id="{FAD7452F-D286-8208-AB53-D8D163439735}"/>
                  </a:ext>
                </a:extLst>
              </p:cNvPr>
              <p:cNvSpPr txBox="1"/>
              <p:nvPr/>
            </p:nvSpPr>
            <p:spPr>
              <a:xfrm>
                <a:off x="3775076" y="2032434"/>
                <a:ext cx="148681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1+8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id="{FAD7452F-D286-8208-AB53-D8D163439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5076" y="2032434"/>
                <a:ext cx="1486817" cy="369332"/>
              </a:xfrm>
              <a:prstGeom prst="rect">
                <a:avLst/>
              </a:prstGeom>
              <a:blipFill>
                <a:blip r:embed="rId7"/>
                <a:stretch>
                  <a:fillRect l="-1230" r="-123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id="{601D2CB9-6C01-25CD-3668-2EADA3A9C58D}"/>
                  </a:ext>
                </a:extLst>
              </p:cNvPr>
              <p:cNvSpPr txBox="1"/>
              <p:nvPr/>
            </p:nvSpPr>
            <p:spPr>
              <a:xfrm>
                <a:off x="5261893" y="2032434"/>
                <a:ext cx="119366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id="{601D2CB9-6C01-25CD-3668-2EADA3A9C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893" y="2032434"/>
                <a:ext cx="1193660" cy="369332"/>
              </a:xfrm>
              <a:prstGeom prst="rect">
                <a:avLst/>
              </a:prstGeom>
              <a:blipFill>
                <a:blip r:embed="rId8"/>
                <a:stretch>
                  <a:fillRect l="-1531" r="-1531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id="{5CDA5704-2316-873D-8483-24CD8D071631}"/>
                  </a:ext>
                </a:extLst>
              </p:cNvPr>
              <p:cNvSpPr txBox="1"/>
              <p:nvPr/>
            </p:nvSpPr>
            <p:spPr>
              <a:xfrm>
                <a:off x="2348791" y="3439801"/>
                <a:ext cx="2399503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id="{5CDA5704-2316-873D-8483-24CD8D071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791" y="3439801"/>
                <a:ext cx="2399503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id="{5C147B4A-9741-9AA1-78C6-B1AE24C82592}"/>
                  </a:ext>
                </a:extLst>
              </p:cNvPr>
              <p:cNvSpPr txBox="1"/>
              <p:nvPr/>
            </p:nvSpPr>
            <p:spPr>
              <a:xfrm>
                <a:off x="4658971" y="3404082"/>
                <a:ext cx="2874505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7−2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id="{5C147B4A-9741-9AA1-78C6-B1AE24C8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971" y="3404082"/>
                <a:ext cx="2874505" cy="93551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7" grpId="0" animBg="1"/>
      <p:bldP spid="1378" grpId="0"/>
      <p:bldP spid="1379" grpId="0"/>
      <p:bldP spid="1380" grpId="0"/>
      <p:bldP spid="1381" grpId="0"/>
      <p:bldP spid="1382" grpId="0"/>
      <p:bldP spid="1383" grpId="0"/>
      <p:bldP spid="1384" grpId="0"/>
      <p:bldP spid="1385" grpId="0"/>
      <p:bldP spid="1386" grpId="0"/>
      <p:bldP spid="138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1" name="Google Shape;1291;p25"/>
          <p:cNvGrpSpPr/>
          <p:nvPr/>
        </p:nvGrpSpPr>
        <p:grpSpPr>
          <a:xfrm>
            <a:off x="690436" y="580800"/>
            <a:ext cx="7794638" cy="4740613"/>
            <a:chOff x="4446477" y="1161220"/>
            <a:chExt cx="9390897" cy="9481226"/>
          </a:xfrm>
        </p:grpSpPr>
        <p:sp>
          <p:nvSpPr>
            <p:cNvPr id="1292" name="Google Shape;1292;p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93" name="Google Shape;1293;p25"/>
            <p:cNvGrpSpPr/>
            <p:nvPr/>
          </p:nvGrpSpPr>
          <p:grpSpPr>
            <a:xfrm>
              <a:off x="4446477" y="1799857"/>
              <a:ext cx="9390897" cy="8306278"/>
              <a:chOff x="4446477" y="1799857"/>
              <a:chExt cx="9390897" cy="8306278"/>
            </a:xfrm>
          </p:grpSpPr>
          <p:sp>
            <p:nvSpPr>
              <p:cNvPr id="1294" name="Google Shape;1294;p25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6" name="Google Shape;1296;p25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7" name="Google Shape;1297;p25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8" name="Google Shape;1298;p25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9" name="Google Shape;1299;p25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0" name="Google Shape;1300;p25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1" name="Google Shape;1301;p25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2" name="Google Shape;1302;p25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3" name="Google Shape;1303;p25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4" name="Google Shape;1304;p25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5" name="Google Shape;1305;p25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09" name="Google Shape;1309;p25"/>
          <p:cNvGrpSpPr/>
          <p:nvPr/>
        </p:nvGrpSpPr>
        <p:grpSpPr>
          <a:xfrm rot="2605666">
            <a:off x="246390" y="3097142"/>
            <a:ext cx="620219" cy="2176064"/>
            <a:chOff x="3511300" y="2632526"/>
            <a:chExt cx="1240510" cy="4352378"/>
          </a:xfrm>
        </p:grpSpPr>
        <p:sp>
          <p:nvSpPr>
            <p:cNvPr id="1310" name="Google Shape;1310;p25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1" name="Google Shape;1311;p25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2" name="Google Shape;1312;p25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3" name="Google Shape;1313;p25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4" name="Google Shape;1314;p25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5" name="Google Shape;1315;p25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1316;p25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7" name="Google Shape;1317;p25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8" name="Google Shape;1318;p25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9" name="Google Shape;1319;p25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1320;p25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8" name="Google Shape;1338;p25"/>
          <p:cNvGrpSpPr/>
          <p:nvPr/>
        </p:nvGrpSpPr>
        <p:grpSpPr>
          <a:xfrm rot="664843">
            <a:off x="7997490" y="1903658"/>
            <a:ext cx="2701129" cy="3632173"/>
            <a:chOff x="14722166" y="4459979"/>
            <a:chExt cx="5402024" cy="7264309"/>
          </a:xfrm>
        </p:grpSpPr>
        <p:sp>
          <p:nvSpPr>
            <p:cNvPr id="1339" name="Google Shape;1339;p25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40" name="Google Shape;1340;p25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341" name="Google Shape;1341;p25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1342;p25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1343;p25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1344;p25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1345;p25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1346;p25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Google Shape;1347;p25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8" name="Google Shape;1348;p25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9" name="Google Shape;1349;p25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0" name="Google Shape;1350;p25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1351;p25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25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53" name="Google Shape;1353;p25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Hộp Văn bản 64">
            <a:extLst>
              <a:ext uri="{FF2B5EF4-FFF2-40B4-BE49-F238E27FC236}">
                <a16:creationId xmlns:a16="http://schemas.microsoft.com/office/drawing/2014/main" id="{155BE743-DEF5-CD3E-1B48-A93C34E4E2A5}"/>
              </a:ext>
            </a:extLst>
          </p:cNvPr>
          <p:cNvSpPr txBox="1"/>
          <p:nvPr/>
        </p:nvSpPr>
        <p:spPr>
          <a:xfrm>
            <a:off x="820496" y="581176"/>
            <a:ext cx="7604857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III. LUỸ THỪA CỦA LUỸ THỪA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6" name="Rounded Rectangle 9">
            <a:extLst>
              <a:ext uri="{FF2B5EF4-FFF2-40B4-BE49-F238E27FC236}">
                <a16:creationId xmlns:a16="http://schemas.microsoft.com/office/drawing/2014/main" id="{6DA22999-CC34-FB33-E1B4-A6D7E2CAB1E9}"/>
              </a:ext>
            </a:extLst>
          </p:cNvPr>
          <p:cNvSpPr/>
          <p:nvPr/>
        </p:nvSpPr>
        <p:spPr>
          <a:xfrm>
            <a:off x="798105" y="1394786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9533F85-3C6F-F346-5364-2AAD3D18E9A3}"/>
                  </a:ext>
                </a:extLst>
              </p:cNvPr>
              <p:cNvSpPr txBox="1"/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9533F85-3C6F-F346-5364-2AAD3D18E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blipFill>
                <a:blip r:embed="rId4"/>
                <a:stretch>
                  <a:fillRect l="-2763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8FA8EA5-C3BA-CCC4-B6F5-96EAB97FED8B}"/>
              </a:ext>
            </a:extLst>
          </p:cNvPr>
          <p:cNvSpPr txBox="1"/>
          <p:nvPr/>
        </p:nvSpPr>
        <p:spPr>
          <a:xfrm>
            <a:off x="1387260" y="2319658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 </a:t>
            </a:r>
            <a:r>
              <a:rPr lang="en-US" sz="2400" dirty="0" err="1"/>
              <a:t>có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66945269-9A9F-7B74-3DAF-8CFF2076C87D}"/>
                  </a:ext>
                </a:extLst>
              </p:cNvPr>
              <p:cNvSpPr txBox="1"/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3+3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66945269-9A9F-7B74-3DAF-8CFF2076C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6BE5669B-0026-2F80-ACF8-113A7122D761}"/>
                  </a:ext>
                </a:extLst>
              </p:cNvPr>
              <p:cNvSpPr txBox="1"/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3.2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6BE5669B-0026-2F80-ACF8-113A7122D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6A861C2-0440-D327-CFAE-BD122AB9D8DA}"/>
                  </a:ext>
                </a:extLst>
              </p:cNvPr>
              <p:cNvSpPr txBox="1"/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Vậy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3.2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6A861C2-0440-D327-CFAE-BD122AB9D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blipFill>
                <a:blip r:embed="rId7"/>
                <a:stretch>
                  <a:fillRect l="-258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 animBg="1"/>
      <p:bldP spid="2" grpId="0"/>
      <p:bldP spid="3" grpId="0"/>
      <p:bldP spid="70" grpId="0"/>
      <p:bldP spid="7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9" name="Google Shape;1429;p27"/>
          <p:cNvGrpSpPr/>
          <p:nvPr/>
        </p:nvGrpSpPr>
        <p:grpSpPr>
          <a:xfrm>
            <a:off x="181328" y="94300"/>
            <a:ext cx="3913469" cy="5232829"/>
            <a:chOff x="5214879" y="749037"/>
            <a:chExt cx="7826938" cy="10465657"/>
          </a:xfrm>
        </p:grpSpPr>
        <p:grpSp>
          <p:nvGrpSpPr>
            <p:cNvPr id="1431" name="Google Shape;1431;p27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34" name="Google Shape;1434;p27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2" name="Google Shape;1432;p27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3" name="Google Shape;1433;p27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5" name="Google Shape;1435;p27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6" name="Google Shape;1436;p27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7" name="Google Shape;1437;p27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8" name="Google Shape;1438;p27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9" name="Google Shape;1439;p27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0" name="Google Shape;1440;p27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1" name="Google Shape;1441;p27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2" name="Google Shape;1442;p27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3" name="Google Shape;1443;p27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44" name="Google Shape;1444;p27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46CB08C-3CEE-A746-C9FD-89B05E4DEE63}"/>
                  </a:ext>
                </a:extLst>
              </p:cNvPr>
              <p:cNvSpPr txBox="1"/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tính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nguyên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46CB08C-3CEE-A746-C9FD-89B05E4DE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blipFill>
                <a:blip r:embed="rId4"/>
                <a:stretch>
                  <a:fillRect l="-1856" r="-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413;p35">
            <a:extLst>
              <a:ext uri="{FF2B5EF4-FFF2-40B4-BE49-F238E27FC236}">
                <a16:creationId xmlns:a16="http://schemas.microsoft.com/office/drawing/2014/main" id="{22A61E16-C93E-F9E2-42BE-AAF0465E3960}"/>
              </a:ext>
            </a:extLst>
          </p:cNvPr>
          <p:cNvSpPr/>
          <p:nvPr/>
        </p:nvSpPr>
        <p:spPr>
          <a:xfrm>
            <a:off x="1171123" y="-113552"/>
            <a:ext cx="7028076" cy="3710266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0" name="Google Shape;300;p12"/>
          <p:cNvGrpSpPr>
            <a:grpSpLocks noGrp="1" noUngrp="1" noRot="1" noMove="1" noResize="1"/>
          </p:cNvGrpSpPr>
          <p:nvPr/>
        </p:nvGrpSpPr>
        <p:grpSpPr>
          <a:xfrm>
            <a:off x="583616" y="-113552"/>
            <a:ext cx="7819891" cy="5370604"/>
            <a:chOff x="1324397" y="-293779"/>
            <a:chExt cx="15639781" cy="10741207"/>
          </a:xfrm>
        </p:grpSpPr>
        <p:sp>
          <p:nvSpPr>
            <p:cNvPr id="302" name="Google Shape;302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577780D2-E6A6-32EA-3409-2F39EF525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3554" y="47145"/>
            <a:ext cx="5796891" cy="3253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7F23C12-CED1-99B8-E343-E52B073D5495}"/>
                  </a:ext>
                </a:extLst>
              </p:cNvPr>
              <p:cNvSpPr txBox="1"/>
              <p:nvPr/>
            </p:nvSpPr>
            <p:spPr>
              <a:xfrm>
                <a:off x="1673554" y="3710266"/>
                <a:ext cx="6525645" cy="1131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/>
                  <a:t>Khối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</a:t>
                </a:r>
                <a:r>
                  <a:rPr lang="vi-VN" sz="2400" dirty="0" err="1"/>
                  <a:t>Trái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Đất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9724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vi-V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r>
                  <a:rPr lang="vi-VN" sz="2400" dirty="0"/>
                  <a:t> </a:t>
                </a:r>
                <a:r>
                  <a:rPr lang="vi-VN" sz="2400" dirty="0" err="1"/>
                  <a:t>kg</a:t>
                </a:r>
                <a:r>
                  <a:rPr lang="vi-VN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 err="1"/>
                  <a:t>Khối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Sao </a:t>
                </a:r>
                <a:r>
                  <a:rPr lang="vi-VN" sz="2400" dirty="0" err="1"/>
                  <a:t>Hỏa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417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vi-V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23</m:t>
                        </m:r>
                      </m:sup>
                    </m:sSup>
                  </m:oMath>
                </a14:m>
                <a:r>
                  <a:rPr lang="vi-VN" sz="2400" dirty="0"/>
                  <a:t>kg.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7F23C12-CED1-99B8-E343-E52B073D5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554" y="3710266"/>
                <a:ext cx="6525645" cy="1131720"/>
              </a:xfrm>
              <a:prstGeom prst="rect">
                <a:avLst/>
              </a:prstGeom>
              <a:blipFill>
                <a:blip r:embed="rId5"/>
                <a:stretch>
                  <a:fillRect l="-1495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8" name="Google Shape;1458;p28"/>
          <p:cNvGrpSpPr/>
          <p:nvPr/>
        </p:nvGrpSpPr>
        <p:grpSpPr>
          <a:xfrm>
            <a:off x="508252" y="253349"/>
            <a:ext cx="8613605" cy="5283665"/>
            <a:chOff x="5214879" y="656231"/>
            <a:chExt cx="7858280" cy="10567329"/>
          </a:xfrm>
        </p:grpSpPr>
        <p:sp>
          <p:nvSpPr>
            <p:cNvPr id="1459" name="Google Shape;1459;p28"/>
            <p:cNvSpPr/>
            <p:nvPr/>
          </p:nvSpPr>
          <p:spPr>
            <a:xfrm>
              <a:off x="5223281" y="656231"/>
              <a:ext cx="7849878" cy="10567329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60" name="Google Shape;1460;p28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61" name="Google Shape;1461;p28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2" name="Google Shape;1462;p28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3" name="Google Shape;1463;p28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4" name="Google Shape;1464;p28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5" name="Google Shape;1465;p28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6" name="Google Shape;1466;p28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7" name="Google Shape;1467;p28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8" name="Google Shape;1468;p28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9" name="Google Shape;1469;p28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0" name="Google Shape;1470;p28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1" name="Google Shape;1471;p28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2" name="Google Shape;1472;p28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3" name="Google Shape;1473;p28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8" name="Google Shape;1478;p28"/>
          <p:cNvGrpSpPr/>
          <p:nvPr/>
        </p:nvGrpSpPr>
        <p:grpSpPr>
          <a:xfrm rot="2934989">
            <a:off x="331839" y="3231613"/>
            <a:ext cx="593653" cy="2082540"/>
            <a:chOff x="3746152" y="5674098"/>
            <a:chExt cx="1187231" cy="4165446"/>
          </a:xfrm>
        </p:grpSpPr>
        <p:sp>
          <p:nvSpPr>
            <p:cNvPr id="1479" name="Google Shape;1479;p28"/>
            <p:cNvSpPr/>
            <p:nvPr/>
          </p:nvSpPr>
          <p:spPr>
            <a:xfrm>
              <a:off x="3788465" y="5907723"/>
              <a:ext cx="355341" cy="105141"/>
            </a:xfrm>
            <a:custGeom>
              <a:avLst/>
              <a:gdLst/>
              <a:ahLst/>
              <a:cxnLst/>
              <a:rect l="l" t="t" r="r" b="b"/>
              <a:pathLst>
                <a:path w="355341" h="105141" extrusionOk="0">
                  <a:moveTo>
                    <a:pt x="353845" y="7570"/>
                  </a:moveTo>
                  <a:cubicBezTo>
                    <a:pt x="354327" y="9711"/>
                    <a:pt x="354860" y="11852"/>
                    <a:pt x="355342" y="13993"/>
                  </a:cubicBezTo>
                  <a:lnTo>
                    <a:pt x="355292" y="13993"/>
                  </a:lnTo>
                  <a:cubicBezTo>
                    <a:pt x="355184" y="13993"/>
                    <a:pt x="355026" y="13993"/>
                    <a:pt x="354918" y="14043"/>
                  </a:cubicBezTo>
                  <a:cubicBezTo>
                    <a:pt x="354868" y="14043"/>
                    <a:pt x="354810" y="14043"/>
                    <a:pt x="354760" y="14043"/>
                  </a:cubicBezTo>
                  <a:cubicBezTo>
                    <a:pt x="354544" y="14043"/>
                    <a:pt x="354336" y="14043"/>
                    <a:pt x="354120" y="14093"/>
                  </a:cubicBezTo>
                  <a:cubicBezTo>
                    <a:pt x="350594" y="14360"/>
                    <a:pt x="347019" y="14685"/>
                    <a:pt x="343443" y="15059"/>
                  </a:cubicBezTo>
                  <a:cubicBezTo>
                    <a:pt x="343335" y="15059"/>
                    <a:pt x="343227" y="15059"/>
                    <a:pt x="343119" y="15059"/>
                  </a:cubicBezTo>
                  <a:cubicBezTo>
                    <a:pt x="342853" y="15109"/>
                    <a:pt x="342528" y="15109"/>
                    <a:pt x="342262" y="15168"/>
                  </a:cubicBezTo>
                  <a:cubicBezTo>
                    <a:pt x="341730" y="15218"/>
                    <a:pt x="341248" y="15276"/>
                    <a:pt x="340716" y="15326"/>
                  </a:cubicBezTo>
                  <a:cubicBezTo>
                    <a:pt x="337564" y="14951"/>
                    <a:pt x="334363" y="14635"/>
                    <a:pt x="331212" y="14360"/>
                  </a:cubicBezTo>
                  <a:cubicBezTo>
                    <a:pt x="326888" y="13985"/>
                    <a:pt x="322564" y="13610"/>
                    <a:pt x="318290" y="13293"/>
                  </a:cubicBezTo>
                  <a:cubicBezTo>
                    <a:pt x="318074" y="13293"/>
                    <a:pt x="317916" y="13293"/>
                    <a:pt x="317758" y="13243"/>
                  </a:cubicBezTo>
                  <a:cubicBezTo>
                    <a:pt x="313592" y="12977"/>
                    <a:pt x="309426" y="12760"/>
                    <a:pt x="305319" y="12552"/>
                  </a:cubicBezTo>
                  <a:cubicBezTo>
                    <a:pt x="296613" y="12127"/>
                    <a:pt x="287965" y="11910"/>
                    <a:pt x="279268" y="11910"/>
                  </a:cubicBezTo>
                  <a:cubicBezTo>
                    <a:pt x="272009" y="11910"/>
                    <a:pt x="264800" y="12069"/>
                    <a:pt x="257541" y="12335"/>
                  </a:cubicBezTo>
                  <a:cubicBezTo>
                    <a:pt x="250390" y="12660"/>
                    <a:pt x="243231" y="13085"/>
                    <a:pt x="236080" y="13676"/>
                  </a:cubicBezTo>
                  <a:cubicBezTo>
                    <a:pt x="228871" y="14318"/>
                    <a:pt x="221661" y="15068"/>
                    <a:pt x="214511" y="15926"/>
                  </a:cubicBezTo>
                  <a:cubicBezTo>
                    <a:pt x="203834" y="17317"/>
                    <a:pt x="193208" y="18975"/>
                    <a:pt x="182689" y="21058"/>
                  </a:cubicBezTo>
                  <a:cubicBezTo>
                    <a:pt x="175638" y="22449"/>
                    <a:pt x="168595" y="23998"/>
                    <a:pt x="161652" y="25656"/>
                  </a:cubicBezTo>
                  <a:cubicBezTo>
                    <a:pt x="154709" y="27364"/>
                    <a:pt x="147824" y="29239"/>
                    <a:pt x="140989" y="31271"/>
                  </a:cubicBezTo>
                  <a:lnTo>
                    <a:pt x="140939" y="31271"/>
                  </a:lnTo>
                  <a:cubicBezTo>
                    <a:pt x="134104" y="33354"/>
                    <a:pt x="127328" y="35553"/>
                    <a:pt x="120601" y="37903"/>
                  </a:cubicBezTo>
                  <a:cubicBezTo>
                    <a:pt x="117233" y="39077"/>
                    <a:pt x="113874" y="40310"/>
                    <a:pt x="110565" y="41593"/>
                  </a:cubicBezTo>
                  <a:cubicBezTo>
                    <a:pt x="74045" y="55556"/>
                    <a:pt x="39505" y="74759"/>
                    <a:pt x="8273" y="99735"/>
                  </a:cubicBezTo>
                  <a:cubicBezTo>
                    <a:pt x="5978" y="101443"/>
                    <a:pt x="3733" y="103267"/>
                    <a:pt x="1547" y="105141"/>
                  </a:cubicBezTo>
                  <a:cubicBezTo>
                    <a:pt x="1014" y="103000"/>
                    <a:pt x="482" y="100809"/>
                    <a:pt x="0" y="98668"/>
                  </a:cubicBezTo>
                  <a:cubicBezTo>
                    <a:pt x="8756" y="90004"/>
                    <a:pt x="18260" y="82190"/>
                    <a:pt x="28030" y="74759"/>
                  </a:cubicBezTo>
                  <a:cubicBezTo>
                    <a:pt x="117774" y="14043"/>
                    <a:pt x="232829" y="-11949"/>
                    <a:pt x="340092" y="5162"/>
                  </a:cubicBezTo>
                  <a:cubicBezTo>
                    <a:pt x="340574" y="4629"/>
                    <a:pt x="340998" y="4196"/>
                    <a:pt x="341431" y="3821"/>
                  </a:cubicBezTo>
                  <a:cubicBezTo>
                    <a:pt x="341913" y="2380"/>
                    <a:pt x="342928" y="1147"/>
                    <a:pt x="344898" y="347"/>
                  </a:cubicBezTo>
                  <a:cubicBezTo>
                    <a:pt x="350236" y="-994"/>
                    <a:pt x="352215" y="2913"/>
                    <a:pt x="353388" y="7462"/>
                  </a:cubicBezTo>
                  <a:cubicBezTo>
                    <a:pt x="353529" y="7512"/>
                    <a:pt x="353687" y="7512"/>
                    <a:pt x="353845" y="757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28"/>
            <p:cNvSpPr/>
            <p:nvPr/>
          </p:nvSpPr>
          <p:spPr>
            <a:xfrm>
              <a:off x="4093068" y="5721558"/>
              <a:ext cx="24" cy="49"/>
            </a:xfrm>
            <a:custGeom>
              <a:avLst/>
              <a:gdLst/>
              <a:ahLst/>
              <a:cxnLst/>
              <a:rect l="l" t="t" r="r" b="b"/>
              <a:pathLst>
                <a:path w="24" h="49" extrusionOk="0">
                  <a:moveTo>
                    <a:pt x="0" y="0"/>
                  </a:moveTo>
                  <a:cubicBezTo>
                    <a:pt x="25" y="0"/>
                    <a:pt x="25" y="8"/>
                    <a:pt x="25" y="50"/>
                  </a:cubicBezTo>
                  <a:cubicBezTo>
                    <a:pt x="17" y="33"/>
                    <a:pt x="8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28"/>
            <p:cNvSpPr/>
            <p:nvPr/>
          </p:nvSpPr>
          <p:spPr>
            <a:xfrm>
              <a:off x="3746391" y="5807841"/>
              <a:ext cx="50" cy="591"/>
            </a:xfrm>
            <a:custGeom>
              <a:avLst/>
              <a:gdLst/>
              <a:ahLst/>
              <a:cxnLst/>
              <a:rect l="l" t="t" r="r" b="b"/>
              <a:pathLst>
                <a:path w="50" h="591" extrusionOk="0">
                  <a:moveTo>
                    <a:pt x="0" y="0"/>
                  </a:moveTo>
                  <a:cubicBezTo>
                    <a:pt x="50" y="217"/>
                    <a:pt x="50" y="425"/>
                    <a:pt x="50" y="591"/>
                  </a:cubicBezTo>
                  <a:cubicBezTo>
                    <a:pt x="58" y="425"/>
                    <a:pt x="0" y="2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2" name="Google Shape;1482;p28"/>
            <p:cNvSpPr/>
            <p:nvPr/>
          </p:nvSpPr>
          <p:spPr>
            <a:xfrm>
              <a:off x="4606379" y="9275909"/>
              <a:ext cx="327004" cy="368133"/>
            </a:xfrm>
            <a:custGeom>
              <a:avLst/>
              <a:gdLst/>
              <a:ahLst/>
              <a:cxnLst/>
              <a:rect l="l" t="t" r="r" b="b"/>
              <a:pathLst>
                <a:path w="327004" h="368133" extrusionOk="0">
                  <a:moveTo>
                    <a:pt x="327004" y="57125"/>
                  </a:moveTo>
                  <a:cubicBezTo>
                    <a:pt x="327004" y="58250"/>
                    <a:pt x="326954" y="59374"/>
                    <a:pt x="326954" y="60499"/>
                  </a:cubicBezTo>
                  <a:cubicBezTo>
                    <a:pt x="325940" y="67989"/>
                    <a:pt x="325142" y="75420"/>
                    <a:pt x="324768" y="82859"/>
                  </a:cubicBezTo>
                  <a:cubicBezTo>
                    <a:pt x="317933" y="166251"/>
                    <a:pt x="311098" y="249535"/>
                    <a:pt x="304105" y="332828"/>
                  </a:cubicBezTo>
                  <a:cubicBezTo>
                    <a:pt x="255304" y="339351"/>
                    <a:pt x="205871" y="347857"/>
                    <a:pt x="162035" y="368134"/>
                  </a:cubicBezTo>
                  <a:cubicBezTo>
                    <a:pt x="107147" y="274795"/>
                    <a:pt x="49973" y="182680"/>
                    <a:pt x="0" y="86925"/>
                  </a:cubicBezTo>
                  <a:cubicBezTo>
                    <a:pt x="14202" y="67830"/>
                    <a:pt x="27764" y="48519"/>
                    <a:pt x="43030" y="29691"/>
                  </a:cubicBezTo>
                  <a:cubicBezTo>
                    <a:pt x="87507" y="52693"/>
                    <a:pt x="102665" y="97896"/>
                    <a:pt x="124983" y="21027"/>
                  </a:cubicBezTo>
                  <a:cubicBezTo>
                    <a:pt x="152481" y="27925"/>
                    <a:pt x="176345" y="46061"/>
                    <a:pt x="204316" y="49752"/>
                  </a:cubicBezTo>
                  <a:cubicBezTo>
                    <a:pt x="222310" y="44620"/>
                    <a:pt x="224497" y="21827"/>
                    <a:pt x="229835" y="6581"/>
                  </a:cubicBezTo>
                  <a:cubicBezTo>
                    <a:pt x="264268" y="29258"/>
                    <a:pt x="287866" y="54134"/>
                    <a:pt x="309169" y="0"/>
                  </a:cubicBezTo>
                  <a:cubicBezTo>
                    <a:pt x="315205" y="3207"/>
                    <a:pt x="321126" y="6690"/>
                    <a:pt x="326838" y="10430"/>
                  </a:cubicBezTo>
                  <a:cubicBezTo>
                    <a:pt x="326580" y="25992"/>
                    <a:pt x="326905" y="41555"/>
                    <a:pt x="327004" y="571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3" name="Google Shape;1483;p28"/>
            <p:cNvSpPr/>
            <p:nvPr/>
          </p:nvSpPr>
          <p:spPr>
            <a:xfrm>
              <a:off x="3886099" y="6334149"/>
              <a:ext cx="1047233" cy="3028676"/>
            </a:xfrm>
            <a:custGeom>
              <a:avLst/>
              <a:gdLst/>
              <a:ahLst/>
              <a:cxnLst/>
              <a:rect l="l" t="t" r="r" b="b"/>
              <a:pathLst>
                <a:path w="1047233" h="3028676" extrusionOk="0">
                  <a:moveTo>
                    <a:pt x="1047017" y="2944751"/>
                  </a:moveTo>
                  <a:cubicBezTo>
                    <a:pt x="1047067" y="2945176"/>
                    <a:pt x="1047175" y="2945609"/>
                    <a:pt x="1047234" y="2946034"/>
                  </a:cubicBezTo>
                  <a:cubicBezTo>
                    <a:pt x="1047184" y="2948067"/>
                    <a:pt x="1047126" y="2950150"/>
                    <a:pt x="1047126" y="2952182"/>
                  </a:cubicBezTo>
                  <a:cubicBezTo>
                    <a:pt x="1041413" y="2948442"/>
                    <a:pt x="1035485" y="2944959"/>
                    <a:pt x="1029456" y="2941752"/>
                  </a:cubicBezTo>
                  <a:cubicBezTo>
                    <a:pt x="1008153" y="2995886"/>
                    <a:pt x="984555" y="2971010"/>
                    <a:pt x="950123" y="2948333"/>
                  </a:cubicBezTo>
                  <a:cubicBezTo>
                    <a:pt x="944784" y="2963579"/>
                    <a:pt x="942598" y="2986364"/>
                    <a:pt x="924604" y="2991504"/>
                  </a:cubicBezTo>
                  <a:cubicBezTo>
                    <a:pt x="896624" y="2987814"/>
                    <a:pt x="872760" y="2969677"/>
                    <a:pt x="845270" y="2962779"/>
                  </a:cubicBezTo>
                  <a:cubicBezTo>
                    <a:pt x="822953" y="3039648"/>
                    <a:pt x="807795" y="2994445"/>
                    <a:pt x="763318" y="2971444"/>
                  </a:cubicBezTo>
                  <a:cubicBezTo>
                    <a:pt x="748051" y="2990271"/>
                    <a:pt x="734490" y="3009582"/>
                    <a:pt x="720288" y="3028677"/>
                  </a:cubicBezTo>
                  <a:cubicBezTo>
                    <a:pt x="718849" y="3025953"/>
                    <a:pt x="717402" y="3023220"/>
                    <a:pt x="716014" y="3020496"/>
                  </a:cubicBezTo>
                  <a:cubicBezTo>
                    <a:pt x="713345" y="3015306"/>
                    <a:pt x="710675" y="3010174"/>
                    <a:pt x="708056" y="3004984"/>
                  </a:cubicBezTo>
                  <a:cubicBezTo>
                    <a:pt x="708006" y="3004767"/>
                    <a:pt x="707948" y="3004500"/>
                    <a:pt x="707898" y="3004292"/>
                  </a:cubicBezTo>
                  <a:cubicBezTo>
                    <a:pt x="707366" y="3001885"/>
                    <a:pt x="706776" y="2999585"/>
                    <a:pt x="706194" y="2997286"/>
                  </a:cubicBezTo>
                  <a:cubicBezTo>
                    <a:pt x="705661" y="2993270"/>
                    <a:pt x="704489" y="2989313"/>
                    <a:pt x="703524" y="2985414"/>
                  </a:cubicBezTo>
                  <a:cubicBezTo>
                    <a:pt x="702618" y="2981774"/>
                    <a:pt x="701762" y="2978141"/>
                    <a:pt x="700855" y="2974501"/>
                  </a:cubicBezTo>
                  <a:cubicBezTo>
                    <a:pt x="698826" y="2966528"/>
                    <a:pt x="697064" y="2958397"/>
                    <a:pt x="694553" y="2950591"/>
                  </a:cubicBezTo>
                  <a:cubicBezTo>
                    <a:pt x="694553" y="2950591"/>
                    <a:pt x="694503" y="2950591"/>
                    <a:pt x="694444" y="2950641"/>
                  </a:cubicBezTo>
                  <a:cubicBezTo>
                    <a:pt x="694336" y="2950374"/>
                    <a:pt x="694287" y="2950158"/>
                    <a:pt x="694178" y="2949950"/>
                  </a:cubicBezTo>
                  <a:cubicBezTo>
                    <a:pt x="691185" y="2938503"/>
                    <a:pt x="688200" y="2927056"/>
                    <a:pt x="685265" y="2915610"/>
                  </a:cubicBezTo>
                  <a:cubicBezTo>
                    <a:pt x="675761" y="2878112"/>
                    <a:pt x="666473" y="2840615"/>
                    <a:pt x="657285" y="2803059"/>
                  </a:cubicBezTo>
                  <a:cubicBezTo>
                    <a:pt x="639823" y="2731805"/>
                    <a:pt x="622744" y="2660451"/>
                    <a:pt x="605549" y="2589147"/>
                  </a:cubicBezTo>
                  <a:cubicBezTo>
                    <a:pt x="569994" y="2441673"/>
                    <a:pt x="534430" y="2294142"/>
                    <a:pt x="498876" y="2146668"/>
                  </a:cubicBezTo>
                  <a:cubicBezTo>
                    <a:pt x="462996" y="1998012"/>
                    <a:pt x="427175" y="1849305"/>
                    <a:pt x="391346" y="1700657"/>
                  </a:cubicBezTo>
                  <a:cubicBezTo>
                    <a:pt x="354885" y="1549593"/>
                    <a:pt x="318523" y="1398537"/>
                    <a:pt x="282053" y="1247423"/>
                  </a:cubicBezTo>
                  <a:cubicBezTo>
                    <a:pt x="247080" y="1102565"/>
                    <a:pt x="212224" y="957716"/>
                    <a:pt x="177301" y="812800"/>
                  </a:cubicBezTo>
                  <a:cubicBezTo>
                    <a:pt x="140732" y="661153"/>
                    <a:pt x="104104" y="509555"/>
                    <a:pt x="67643" y="357908"/>
                  </a:cubicBezTo>
                  <a:cubicBezTo>
                    <a:pt x="45109" y="264402"/>
                    <a:pt x="22584" y="170796"/>
                    <a:pt x="0" y="77290"/>
                  </a:cubicBezTo>
                  <a:cubicBezTo>
                    <a:pt x="103846" y="9785"/>
                    <a:pt x="232454" y="-7335"/>
                    <a:pt x="355625" y="2612"/>
                  </a:cubicBezTo>
                  <a:cubicBezTo>
                    <a:pt x="379863" y="105473"/>
                    <a:pt x="404101" y="208235"/>
                    <a:pt x="428397" y="311097"/>
                  </a:cubicBezTo>
                  <a:cubicBezTo>
                    <a:pt x="463479" y="459803"/>
                    <a:pt x="498393" y="608560"/>
                    <a:pt x="533574" y="757266"/>
                  </a:cubicBezTo>
                  <a:cubicBezTo>
                    <a:pt x="570094" y="911646"/>
                    <a:pt x="606289" y="1066076"/>
                    <a:pt x="642650" y="1220506"/>
                  </a:cubicBezTo>
                  <a:cubicBezTo>
                    <a:pt x="678097" y="1371245"/>
                    <a:pt x="713336" y="1522092"/>
                    <a:pt x="748899" y="1672832"/>
                  </a:cubicBezTo>
                  <a:cubicBezTo>
                    <a:pt x="784887" y="1825495"/>
                    <a:pt x="820974" y="1978051"/>
                    <a:pt x="856803" y="2130723"/>
                  </a:cubicBezTo>
                  <a:cubicBezTo>
                    <a:pt x="874689" y="2207109"/>
                    <a:pt x="892574" y="2283495"/>
                    <a:pt x="910510" y="2359831"/>
                  </a:cubicBezTo>
                  <a:cubicBezTo>
                    <a:pt x="927863" y="2433967"/>
                    <a:pt x="945533" y="2508054"/>
                    <a:pt x="963044" y="2582141"/>
                  </a:cubicBezTo>
                  <a:cubicBezTo>
                    <a:pt x="978577" y="2647563"/>
                    <a:pt x="994117" y="2712977"/>
                    <a:pt x="1009492" y="2778458"/>
                  </a:cubicBezTo>
                  <a:cubicBezTo>
                    <a:pt x="1017283" y="2811732"/>
                    <a:pt x="1025132" y="2845005"/>
                    <a:pt x="1032874" y="2878329"/>
                  </a:cubicBezTo>
                  <a:cubicBezTo>
                    <a:pt x="1035867" y="2891167"/>
                    <a:pt x="1038802" y="2903955"/>
                    <a:pt x="1041679" y="2916793"/>
                  </a:cubicBezTo>
                  <a:cubicBezTo>
                    <a:pt x="1041945" y="2918076"/>
                    <a:pt x="1042211" y="2919359"/>
                    <a:pt x="1042428" y="2920642"/>
                  </a:cubicBezTo>
                  <a:cubicBezTo>
                    <a:pt x="1042852" y="2922674"/>
                    <a:pt x="1043226" y="2924657"/>
                    <a:pt x="1043600" y="2926632"/>
                  </a:cubicBezTo>
                  <a:cubicBezTo>
                    <a:pt x="1044722" y="2932663"/>
                    <a:pt x="1045895" y="2938703"/>
                    <a:pt x="1047017" y="2944751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28"/>
            <p:cNvSpPr/>
            <p:nvPr/>
          </p:nvSpPr>
          <p:spPr>
            <a:xfrm>
              <a:off x="3789995" y="5919643"/>
              <a:ext cx="441942" cy="474825"/>
            </a:xfrm>
            <a:custGeom>
              <a:avLst/>
              <a:gdLst/>
              <a:ahLst/>
              <a:cxnLst/>
              <a:rect l="l" t="t" r="r" b="b"/>
              <a:pathLst>
                <a:path w="441942" h="474825" extrusionOk="0">
                  <a:moveTo>
                    <a:pt x="441943" y="375355"/>
                  </a:moveTo>
                  <a:cubicBezTo>
                    <a:pt x="395462" y="363275"/>
                    <a:pt x="346819" y="361442"/>
                    <a:pt x="299340" y="372689"/>
                  </a:cubicBezTo>
                  <a:cubicBezTo>
                    <a:pt x="225919" y="385102"/>
                    <a:pt x="138029" y="412761"/>
                    <a:pt x="91964" y="474826"/>
                  </a:cubicBezTo>
                  <a:cubicBezTo>
                    <a:pt x="89553" y="464662"/>
                    <a:pt x="87058" y="454499"/>
                    <a:pt x="84647" y="444335"/>
                  </a:cubicBezTo>
                  <a:cubicBezTo>
                    <a:pt x="83400" y="439003"/>
                    <a:pt x="82069" y="433838"/>
                    <a:pt x="80822" y="428506"/>
                  </a:cubicBezTo>
                  <a:cubicBezTo>
                    <a:pt x="78826" y="420342"/>
                    <a:pt x="76914" y="412261"/>
                    <a:pt x="74918" y="404180"/>
                  </a:cubicBezTo>
                  <a:cubicBezTo>
                    <a:pt x="69098" y="379854"/>
                    <a:pt x="63194" y="355527"/>
                    <a:pt x="57374" y="331118"/>
                  </a:cubicBezTo>
                  <a:cubicBezTo>
                    <a:pt x="40494" y="261388"/>
                    <a:pt x="23698" y="191659"/>
                    <a:pt x="6901" y="121929"/>
                  </a:cubicBezTo>
                  <a:cubicBezTo>
                    <a:pt x="6818" y="121596"/>
                    <a:pt x="6735" y="121263"/>
                    <a:pt x="6652" y="120929"/>
                  </a:cubicBezTo>
                  <a:cubicBezTo>
                    <a:pt x="4740" y="113182"/>
                    <a:pt x="2910" y="105434"/>
                    <a:pt x="1081" y="97686"/>
                  </a:cubicBezTo>
                  <a:cubicBezTo>
                    <a:pt x="665" y="96187"/>
                    <a:pt x="333" y="94687"/>
                    <a:pt x="0" y="93188"/>
                  </a:cubicBezTo>
                  <a:cubicBezTo>
                    <a:pt x="2162" y="91355"/>
                    <a:pt x="4407" y="89522"/>
                    <a:pt x="6735" y="87856"/>
                  </a:cubicBezTo>
                  <a:cubicBezTo>
                    <a:pt x="99863" y="13294"/>
                    <a:pt x="221928" y="-9449"/>
                    <a:pt x="339169" y="3380"/>
                  </a:cubicBezTo>
                  <a:cubicBezTo>
                    <a:pt x="344324" y="3964"/>
                    <a:pt x="349397" y="4547"/>
                    <a:pt x="354552" y="5297"/>
                  </a:cubicBezTo>
                  <a:cubicBezTo>
                    <a:pt x="356298" y="12544"/>
                    <a:pt x="358044" y="19792"/>
                    <a:pt x="359707" y="27124"/>
                  </a:cubicBezTo>
                  <a:cubicBezTo>
                    <a:pt x="360040" y="28456"/>
                    <a:pt x="360372" y="29789"/>
                    <a:pt x="360705" y="31122"/>
                  </a:cubicBezTo>
                  <a:cubicBezTo>
                    <a:pt x="378582" y="106934"/>
                    <a:pt x="396376" y="182661"/>
                    <a:pt x="414337" y="258473"/>
                  </a:cubicBezTo>
                  <a:cubicBezTo>
                    <a:pt x="418494" y="276301"/>
                    <a:pt x="422735" y="294129"/>
                    <a:pt x="426892" y="311957"/>
                  </a:cubicBezTo>
                  <a:cubicBezTo>
                    <a:pt x="428805" y="319955"/>
                    <a:pt x="430717" y="327869"/>
                    <a:pt x="432547" y="335867"/>
                  </a:cubicBezTo>
                  <a:cubicBezTo>
                    <a:pt x="433544" y="340115"/>
                    <a:pt x="434625" y="344447"/>
                    <a:pt x="435623" y="348779"/>
                  </a:cubicBezTo>
                  <a:cubicBezTo>
                    <a:pt x="437702" y="357610"/>
                    <a:pt x="439781" y="366524"/>
                    <a:pt x="441943" y="375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28"/>
            <p:cNvSpPr/>
            <p:nvPr/>
          </p:nvSpPr>
          <p:spPr>
            <a:xfrm>
              <a:off x="4768413" y="9608729"/>
              <a:ext cx="142070" cy="230815"/>
            </a:xfrm>
            <a:custGeom>
              <a:avLst/>
              <a:gdLst/>
              <a:ahLst/>
              <a:cxnLst/>
              <a:rect l="l" t="t" r="r" b="b"/>
              <a:pathLst>
                <a:path w="142070" h="230815" extrusionOk="0">
                  <a:moveTo>
                    <a:pt x="142070" y="0"/>
                  </a:moveTo>
                  <a:cubicBezTo>
                    <a:pt x="141588" y="5565"/>
                    <a:pt x="141106" y="11130"/>
                    <a:pt x="140632" y="16637"/>
                  </a:cubicBezTo>
                  <a:cubicBezTo>
                    <a:pt x="138121" y="46703"/>
                    <a:pt x="135560" y="76711"/>
                    <a:pt x="132999" y="106719"/>
                  </a:cubicBezTo>
                  <a:cubicBezTo>
                    <a:pt x="130812" y="136135"/>
                    <a:pt x="128991" y="165560"/>
                    <a:pt x="126646" y="194926"/>
                  </a:cubicBezTo>
                  <a:cubicBezTo>
                    <a:pt x="124351" y="207173"/>
                    <a:pt x="129049" y="230816"/>
                    <a:pt x="111380" y="230816"/>
                  </a:cubicBezTo>
                  <a:cubicBezTo>
                    <a:pt x="111113" y="230816"/>
                    <a:pt x="110789" y="230816"/>
                    <a:pt x="110523" y="230816"/>
                  </a:cubicBezTo>
                  <a:cubicBezTo>
                    <a:pt x="103206" y="229208"/>
                    <a:pt x="100487" y="223701"/>
                    <a:pt x="99896" y="216537"/>
                  </a:cubicBezTo>
                  <a:cubicBezTo>
                    <a:pt x="71600" y="159678"/>
                    <a:pt x="40419" y="104311"/>
                    <a:pt x="8332" y="49427"/>
                  </a:cubicBezTo>
                  <a:cubicBezTo>
                    <a:pt x="5554" y="44720"/>
                    <a:pt x="2777" y="40013"/>
                    <a:pt x="0" y="35306"/>
                  </a:cubicBezTo>
                  <a:cubicBezTo>
                    <a:pt x="43828" y="15029"/>
                    <a:pt x="93269" y="6523"/>
                    <a:pt x="1420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28"/>
            <p:cNvSpPr/>
            <p:nvPr/>
          </p:nvSpPr>
          <p:spPr>
            <a:xfrm>
              <a:off x="4139224" y="6379357"/>
              <a:ext cx="704197" cy="2835403"/>
            </a:xfrm>
            <a:custGeom>
              <a:avLst/>
              <a:gdLst/>
              <a:ahLst/>
              <a:cxnLst/>
              <a:rect l="l" t="t" r="r" b="b"/>
              <a:pathLst>
                <a:path w="704197" h="2835403" extrusionOk="0">
                  <a:moveTo>
                    <a:pt x="703991" y="2825615"/>
                  </a:moveTo>
                  <a:cubicBezTo>
                    <a:pt x="705056" y="2829947"/>
                    <a:pt x="701854" y="2834387"/>
                    <a:pt x="697639" y="2835245"/>
                  </a:cubicBezTo>
                  <a:cubicBezTo>
                    <a:pt x="697106" y="2835354"/>
                    <a:pt x="696574" y="2835404"/>
                    <a:pt x="696034" y="2835404"/>
                  </a:cubicBezTo>
                  <a:cubicBezTo>
                    <a:pt x="692192" y="2835404"/>
                    <a:pt x="688933" y="2832621"/>
                    <a:pt x="688026" y="2828822"/>
                  </a:cubicBezTo>
                  <a:cubicBezTo>
                    <a:pt x="658342" y="2707400"/>
                    <a:pt x="628657" y="2585968"/>
                    <a:pt x="598973" y="2464546"/>
                  </a:cubicBezTo>
                  <a:cubicBezTo>
                    <a:pt x="568166" y="2338249"/>
                    <a:pt x="537309" y="2212011"/>
                    <a:pt x="506452" y="2085715"/>
                  </a:cubicBezTo>
                  <a:cubicBezTo>
                    <a:pt x="476817" y="1964342"/>
                    <a:pt x="447132" y="1842969"/>
                    <a:pt x="417506" y="1721546"/>
                  </a:cubicBezTo>
                  <a:cubicBezTo>
                    <a:pt x="389850" y="1608354"/>
                    <a:pt x="362195" y="1495171"/>
                    <a:pt x="334539" y="1381979"/>
                  </a:cubicBezTo>
                  <a:cubicBezTo>
                    <a:pt x="305445" y="1262964"/>
                    <a:pt x="276342" y="1143940"/>
                    <a:pt x="247298" y="1024867"/>
                  </a:cubicBezTo>
                  <a:cubicBezTo>
                    <a:pt x="216491" y="898679"/>
                    <a:pt x="185634" y="772441"/>
                    <a:pt x="154777" y="646252"/>
                  </a:cubicBezTo>
                  <a:cubicBezTo>
                    <a:pt x="124344" y="521456"/>
                    <a:pt x="93861" y="396609"/>
                    <a:pt x="63428" y="271754"/>
                  </a:cubicBezTo>
                  <a:cubicBezTo>
                    <a:pt x="53126" y="229549"/>
                    <a:pt x="42823" y="187345"/>
                    <a:pt x="32571" y="145082"/>
                  </a:cubicBezTo>
                  <a:cubicBezTo>
                    <a:pt x="26435" y="119831"/>
                    <a:pt x="20290" y="94530"/>
                    <a:pt x="14203" y="69230"/>
                  </a:cubicBezTo>
                  <a:cubicBezTo>
                    <a:pt x="11376" y="57516"/>
                    <a:pt x="8541" y="45803"/>
                    <a:pt x="5772" y="34082"/>
                  </a:cubicBezTo>
                  <a:cubicBezTo>
                    <a:pt x="4541" y="28783"/>
                    <a:pt x="3319" y="23493"/>
                    <a:pt x="2088" y="18194"/>
                  </a:cubicBezTo>
                  <a:cubicBezTo>
                    <a:pt x="1340" y="14879"/>
                    <a:pt x="384" y="11455"/>
                    <a:pt x="109" y="8081"/>
                  </a:cubicBezTo>
                  <a:cubicBezTo>
                    <a:pt x="-581" y="4440"/>
                    <a:pt x="2088" y="808"/>
                    <a:pt x="5605" y="166"/>
                  </a:cubicBezTo>
                  <a:cubicBezTo>
                    <a:pt x="8973" y="-583"/>
                    <a:pt x="12066" y="1291"/>
                    <a:pt x="13239" y="3965"/>
                  </a:cubicBezTo>
                  <a:cubicBezTo>
                    <a:pt x="15159" y="8297"/>
                    <a:pt x="16124" y="13163"/>
                    <a:pt x="17296" y="17711"/>
                  </a:cubicBezTo>
                  <a:cubicBezTo>
                    <a:pt x="19325" y="25626"/>
                    <a:pt x="21304" y="33598"/>
                    <a:pt x="23333" y="41513"/>
                  </a:cubicBezTo>
                  <a:cubicBezTo>
                    <a:pt x="27283" y="57400"/>
                    <a:pt x="31182" y="73337"/>
                    <a:pt x="35132" y="89224"/>
                  </a:cubicBezTo>
                  <a:cubicBezTo>
                    <a:pt x="41643" y="115541"/>
                    <a:pt x="48103" y="141917"/>
                    <a:pt x="54564" y="168284"/>
                  </a:cubicBezTo>
                  <a:cubicBezTo>
                    <a:pt x="70529" y="233382"/>
                    <a:pt x="86494" y="298479"/>
                    <a:pt x="102400" y="363635"/>
                  </a:cubicBezTo>
                  <a:cubicBezTo>
                    <a:pt x="130272" y="477518"/>
                    <a:pt x="158086" y="591452"/>
                    <a:pt x="185958" y="705344"/>
                  </a:cubicBezTo>
                  <a:cubicBezTo>
                    <a:pt x="215002" y="823992"/>
                    <a:pt x="243988" y="942632"/>
                    <a:pt x="272983" y="1061331"/>
                  </a:cubicBezTo>
                  <a:cubicBezTo>
                    <a:pt x="304214" y="1189285"/>
                    <a:pt x="335395" y="1317289"/>
                    <a:pt x="366735" y="1445185"/>
                  </a:cubicBezTo>
                  <a:cubicBezTo>
                    <a:pt x="397858" y="1572123"/>
                    <a:pt x="428823" y="1699111"/>
                    <a:pt x="459846" y="1826099"/>
                  </a:cubicBezTo>
                  <a:cubicBezTo>
                    <a:pt x="488998" y="1945656"/>
                    <a:pt x="518251" y="2065204"/>
                    <a:pt x="547461" y="2184761"/>
                  </a:cubicBezTo>
                  <a:cubicBezTo>
                    <a:pt x="576131" y="2302118"/>
                    <a:pt x="604802" y="2419484"/>
                    <a:pt x="633472" y="2536841"/>
                  </a:cubicBezTo>
                  <a:cubicBezTo>
                    <a:pt x="657003" y="2633096"/>
                    <a:pt x="680493" y="2729385"/>
                    <a:pt x="703991" y="28256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7" name="Google Shape;1487;p28"/>
            <p:cNvSpPr/>
            <p:nvPr/>
          </p:nvSpPr>
          <p:spPr>
            <a:xfrm>
              <a:off x="3997631" y="6421178"/>
              <a:ext cx="698429" cy="2835061"/>
            </a:xfrm>
            <a:custGeom>
              <a:avLst/>
              <a:gdLst/>
              <a:ahLst/>
              <a:cxnLst/>
              <a:rect l="l" t="t" r="r" b="b"/>
              <a:pathLst>
                <a:path w="698429" h="2835061" extrusionOk="0">
                  <a:moveTo>
                    <a:pt x="682319" y="2828772"/>
                  </a:moveTo>
                  <a:cubicBezTo>
                    <a:pt x="666413" y="2763141"/>
                    <a:pt x="650498" y="2697452"/>
                    <a:pt x="634591" y="2631813"/>
                  </a:cubicBezTo>
                  <a:cubicBezTo>
                    <a:pt x="620173" y="2572547"/>
                    <a:pt x="605705" y="2513273"/>
                    <a:pt x="591453" y="2453957"/>
                  </a:cubicBezTo>
                  <a:cubicBezTo>
                    <a:pt x="577409" y="2395491"/>
                    <a:pt x="563049" y="2337074"/>
                    <a:pt x="548955" y="2278608"/>
                  </a:cubicBezTo>
                  <a:cubicBezTo>
                    <a:pt x="533738" y="2215752"/>
                    <a:pt x="518472" y="2152953"/>
                    <a:pt x="503256" y="2090105"/>
                  </a:cubicBezTo>
                  <a:cubicBezTo>
                    <a:pt x="473355" y="1966808"/>
                    <a:pt x="443462" y="1843510"/>
                    <a:pt x="413562" y="1720213"/>
                  </a:cubicBezTo>
                  <a:cubicBezTo>
                    <a:pt x="385266" y="1603606"/>
                    <a:pt x="356970" y="1486990"/>
                    <a:pt x="328724" y="1370432"/>
                  </a:cubicBezTo>
                  <a:cubicBezTo>
                    <a:pt x="298931" y="1247451"/>
                    <a:pt x="269088" y="1124479"/>
                    <a:pt x="239296" y="1001498"/>
                  </a:cubicBezTo>
                  <a:cubicBezTo>
                    <a:pt x="209187" y="877185"/>
                    <a:pt x="179020" y="752921"/>
                    <a:pt x="148903" y="628666"/>
                  </a:cubicBezTo>
                  <a:cubicBezTo>
                    <a:pt x="119967" y="509376"/>
                    <a:pt x="91081" y="390094"/>
                    <a:pt x="62252" y="270754"/>
                  </a:cubicBezTo>
                  <a:cubicBezTo>
                    <a:pt x="51360" y="225817"/>
                    <a:pt x="40467" y="180838"/>
                    <a:pt x="29683" y="135852"/>
                  </a:cubicBezTo>
                  <a:cubicBezTo>
                    <a:pt x="23546" y="110284"/>
                    <a:pt x="17401" y="84658"/>
                    <a:pt x="11315" y="59091"/>
                  </a:cubicBezTo>
                  <a:cubicBezTo>
                    <a:pt x="8596" y="47802"/>
                    <a:pt x="5977" y="36514"/>
                    <a:pt x="3357" y="25234"/>
                  </a:cubicBezTo>
                  <a:cubicBezTo>
                    <a:pt x="2933" y="23360"/>
                    <a:pt x="2501" y="21435"/>
                    <a:pt x="2077" y="19561"/>
                  </a:cubicBezTo>
                  <a:cubicBezTo>
                    <a:pt x="1545" y="16995"/>
                    <a:pt x="846" y="14429"/>
                    <a:pt x="472" y="11805"/>
                  </a:cubicBezTo>
                  <a:cubicBezTo>
                    <a:pt x="48" y="8805"/>
                    <a:pt x="-592" y="5656"/>
                    <a:pt x="1162" y="2924"/>
                  </a:cubicBezTo>
                  <a:cubicBezTo>
                    <a:pt x="2925" y="141"/>
                    <a:pt x="6392" y="-875"/>
                    <a:pt x="9278" y="841"/>
                  </a:cubicBezTo>
                  <a:cubicBezTo>
                    <a:pt x="12537" y="2657"/>
                    <a:pt x="13601" y="6614"/>
                    <a:pt x="14566" y="9988"/>
                  </a:cubicBezTo>
                  <a:cubicBezTo>
                    <a:pt x="16545" y="17478"/>
                    <a:pt x="18516" y="24909"/>
                    <a:pt x="20386" y="32399"/>
                  </a:cubicBezTo>
                  <a:cubicBezTo>
                    <a:pt x="24444" y="48444"/>
                    <a:pt x="28394" y="64548"/>
                    <a:pt x="32343" y="80651"/>
                  </a:cubicBezTo>
                  <a:cubicBezTo>
                    <a:pt x="38804" y="106752"/>
                    <a:pt x="45157" y="132802"/>
                    <a:pt x="51509" y="158912"/>
                  </a:cubicBezTo>
                  <a:cubicBezTo>
                    <a:pt x="65870" y="217803"/>
                    <a:pt x="80180" y="276702"/>
                    <a:pt x="94490" y="335652"/>
                  </a:cubicBezTo>
                  <a:cubicBezTo>
                    <a:pt x="124174" y="457716"/>
                    <a:pt x="153809" y="579838"/>
                    <a:pt x="183386" y="701961"/>
                  </a:cubicBezTo>
                  <a:cubicBezTo>
                    <a:pt x="212962" y="823925"/>
                    <a:pt x="242538" y="945831"/>
                    <a:pt x="272115" y="1067787"/>
                  </a:cubicBezTo>
                  <a:cubicBezTo>
                    <a:pt x="302282" y="1192209"/>
                    <a:pt x="332499" y="1316631"/>
                    <a:pt x="362665" y="1441053"/>
                  </a:cubicBezTo>
                  <a:cubicBezTo>
                    <a:pt x="393098" y="1566808"/>
                    <a:pt x="423581" y="1692621"/>
                    <a:pt x="454122" y="1818385"/>
                  </a:cubicBezTo>
                  <a:cubicBezTo>
                    <a:pt x="468806" y="1878883"/>
                    <a:pt x="483482" y="1939432"/>
                    <a:pt x="498167" y="1999990"/>
                  </a:cubicBezTo>
                  <a:cubicBezTo>
                    <a:pt x="511304" y="2054340"/>
                    <a:pt x="524384" y="2108633"/>
                    <a:pt x="537671" y="2162925"/>
                  </a:cubicBezTo>
                  <a:cubicBezTo>
                    <a:pt x="553312" y="2226898"/>
                    <a:pt x="568695" y="2290930"/>
                    <a:pt x="584227" y="2354961"/>
                  </a:cubicBezTo>
                  <a:cubicBezTo>
                    <a:pt x="598745" y="2414927"/>
                    <a:pt x="613321" y="2474943"/>
                    <a:pt x="627848" y="2534908"/>
                  </a:cubicBezTo>
                  <a:cubicBezTo>
                    <a:pt x="651288" y="2631621"/>
                    <a:pt x="674778" y="2728277"/>
                    <a:pt x="698217" y="2824940"/>
                  </a:cubicBezTo>
                  <a:cubicBezTo>
                    <a:pt x="699232" y="2829272"/>
                    <a:pt x="696513" y="2833762"/>
                    <a:pt x="692181" y="2834837"/>
                  </a:cubicBezTo>
                  <a:cubicBezTo>
                    <a:pt x="691549" y="2834995"/>
                    <a:pt x="690925" y="2835062"/>
                    <a:pt x="690302" y="2835062"/>
                  </a:cubicBezTo>
                  <a:cubicBezTo>
                    <a:pt x="686643" y="2835045"/>
                    <a:pt x="683234" y="2832471"/>
                    <a:pt x="682319" y="28287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8" name="Google Shape;1488;p28"/>
            <p:cNvSpPr/>
            <p:nvPr/>
          </p:nvSpPr>
          <p:spPr>
            <a:xfrm>
              <a:off x="3881992" y="6284846"/>
              <a:ext cx="359732" cy="126585"/>
            </a:xfrm>
            <a:custGeom>
              <a:avLst/>
              <a:gdLst/>
              <a:ahLst/>
              <a:cxnLst/>
              <a:rect l="l" t="t" r="r" b="b"/>
              <a:pathLst>
                <a:path w="359732" h="126585" extrusionOk="0">
                  <a:moveTo>
                    <a:pt x="355724" y="34845"/>
                  </a:moveTo>
                  <a:cubicBezTo>
                    <a:pt x="357063" y="40569"/>
                    <a:pt x="358393" y="46242"/>
                    <a:pt x="359732" y="51907"/>
                  </a:cubicBezTo>
                  <a:cubicBezTo>
                    <a:pt x="236562" y="41960"/>
                    <a:pt x="107945" y="59072"/>
                    <a:pt x="4108" y="126585"/>
                  </a:cubicBezTo>
                  <a:cubicBezTo>
                    <a:pt x="2719" y="121020"/>
                    <a:pt x="1389" y="115405"/>
                    <a:pt x="50" y="109840"/>
                  </a:cubicBezTo>
                  <a:cubicBezTo>
                    <a:pt x="50" y="109790"/>
                    <a:pt x="0" y="109682"/>
                    <a:pt x="0" y="109624"/>
                  </a:cubicBezTo>
                  <a:cubicBezTo>
                    <a:pt x="46073" y="47517"/>
                    <a:pt x="133955" y="19916"/>
                    <a:pt x="207310" y="7512"/>
                  </a:cubicBezTo>
                  <a:cubicBezTo>
                    <a:pt x="254830" y="-3777"/>
                    <a:pt x="303465" y="-1902"/>
                    <a:pt x="349912" y="10186"/>
                  </a:cubicBezTo>
                  <a:cubicBezTo>
                    <a:pt x="351833" y="18417"/>
                    <a:pt x="353804" y="26606"/>
                    <a:pt x="355724" y="348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1489;p28"/>
            <p:cNvSpPr/>
            <p:nvPr/>
          </p:nvSpPr>
          <p:spPr>
            <a:xfrm>
              <a:off x="3746152" y="5674098"/>
              <a:ext cx="402352" cy="358234"/>
            </a:xfrm>
            <a:custGeom>
              <a:avLst/>
              <a:gdLst/>
              <a:ahLst/>
              <a:cxnLst/>
              <a:rect l="l" t="t" r="r" b="b"/>
              <a:pathLst>
                <a:path w="402352" h="358234" extrusionOk="0">
                  <a:moveTo>
                    <a:pt x="398403" y="250825"/>
                  </a:moveTo>
                  <a:cubicBezTo>
                    <a:pt x="399742" y="256390"/>
                    <a:pt x="401072" y="262005"/>
                    <a:pt x="402352" y="267570"/>
                  </a:cubicBezTo>
                  <a:cubicBezTo>
                    <a:pt x="279773" y="240453"/>
                    <a:pt x="141386" y="272868"/>
                    <a:pt x="48541" y="358235"/>
                  </a:cubicBezTo>
                  <a:cubicBezTo>
                    <a:pt x="47260" y="353261"/>
                    <a:pt x="46088" y="348288"/>
                    <a:pt x="44907" y="343256"/>
                  </a:cubicBezTo>
                  <a:cubicBezTo>
                    <a:pt x="44533" y="341756"/>
                    <a:pt x="44159" y="340257"/>
                    <a:pt x="43843" y="338766"/>
                  </a:cubicBezTo>
                  <a:cubicBezTo>
                    <a:pt x="43310" y="336625"/>
                    <a:pt x="42778" y="334434"/>
                    <a:pt x="42296" y="332293"/>
                  </a:cubicBezTo>
                  <a:cubicBezTo>
                    <a:pt x="31511" y="287789"/>
                    <a:pt x="20777" y="243335"/>
                    <a:pt x="10100" y="198832"/>
                  </a:cubicBezTo>
                  <a:cubicBezTo>
                    <a:pt x="8604" y="189309"/>
                    <a:pt x="6841" y="179845"/>
                    <a:pt x="5352" y="170265"/>
                  </a:cubicBezTo>
                  <a:cubicBezTo>
                    <a:pt x="4388" y="164217"/>
                    <a:pt x="3648" y="158118"/>
                    <a:pt x="2683" y="152020"/>
                  </a:cubicBezTo>
                  <a:cubicBezTo>
                    <a:pt x="1777" y="146247"/>
                    <a:pt x="921" y="140465"/>
                    <a:pt x="330" y="134634"/>
                  </a:cubicBezTo>
                  <a:cubicBezTo>
                    <a:pt x="330" y="134525"/>
                    <a:pt x="280" y="134417"/>
                    <a:pt x="280" y="134309"/>
                  </a:cubicBezTo>
                  <a:cubicBezTo>
                    <a:pt x="64" y="131368"/>
                    <a:pt x="-94" y="128477"/>
                    <a:pt x="64" y="125536"/>
                  </a:cubicBezTo>
                  <a:cubicBezTo>
                    <a:pt x="172" y="124195"/>
                    <a:pt x="222" y="122862"/>
                    <a:pt x="330" y="121521"/>
                  </a:cubicBezTo>
                  <a:lnTo>
                    <a:pt x="330" y="121471"/>
                  </a:lnTo>
                  <a:cubicBezTo>
                    <a:pt x="438" y="120080"/>
                    <a:pt x="596" y="118747"/>
                    <a:pt x="754" y="117405"/>
                  </a:cubicBezTo>
                  <a:cubicBezTo>
                    <a:pt x="754" y="117355"/>
                    <a:pt x="754" y="117247"/>
                    <a:pt x="804" y="117189"/>
                  </a:cubicBezTo>
                  <a:cubicBezTo>
                    <a:pt x="1494" y="113340"/>
                    <a:pt x="2509" y="109749"/>
                    <a:pt x="3689" y="106059"/>
                  </a:cubicBezTo>
                  <a:cubicBezTo>
                    <a:pt x="3640" y="106384"/>
                    <a:pt x="3531" y="106700"/>
                    <a:pt x="3423" y="107075"/>
                  </a:cubicBezTo>
                  <a:cubicBezTo>
                    <a:pt x="4280" y="104293"/>
                    <a:pt x="5344" y="101618"/>
                    <a:pt x="6250" y="98894"/>
                  </a:cubicBezTo>
                  <a:cubicBezTo>
                    <a:pt x="62102" y="8504"/>
                    <a:pt x="242555" y="-30060"/>
                    <a:pt x="328889" y="26482"/>
                  </a:cubicBezTo>
                  <a:cubicBezTo>
                    <a:pt x="329106" y="26640"/>
                    <a:pt x="329264" y="26807"/>
                    <a:pt x="329421" y="26965"/>
                  </a:cubicBezTo>
                  <a:cubicBezTo>
                    <a:pt x="329688" y="27182"/>
                    <a:pt x="330012" y="27448"/>
                    <a:pt x="330278" y="27715"/>
                  </a:cubicBezTo>
                  <a:cubicBezTo>
                    <a:pt x="331076" y="28356"/>
                    <a:pt x="331883" y="28998"/>
                    <a:pt x="332631" y="29698"/>
                  </a:cubicBezTo>
                  <a:cubicBezTo>
                    <a:pt x="332681" y="29698"/>
                    <a:pt x="332681" y="29698"/>
                    <a:pt x="332681" y="29806"/>
                  </a:cubicBezTo>
                  <a:cubicBezTo>
                    <a:pt x="332731" y="29806"/>
                    <a:pt x="332789" y="29856"/>
                    <a:pt x="332839" y="29914"/>
                  </a:cubicBezTo>
                  <a:cubicBezTo>
                    <a:pt x="333962" y="30556"/>
                    <a:pt x="335026" y="31522"/>
                    <a:pt x="335932" y="32697"/>
                  </a:cubicBezTo>
                  <a:cubicBezTo>
                    <a:pt x="335982" y="32697"/>
                    <a:pt x="335982" y="32747"/>
                    <a:pt x="336040" y="32855"/>
                  </a:cubicBezTo>
                  <a:cubicBezTo>
                    <a:pt x="336090" y="32855"/>
                    <a:pt x="336090" y="32855"/>
                    <a:pt x="336090" y="32905"/>
                  </a:cubicBezTo>
                  <a:cubicBezTo>
                    <a:pt x="337055" y="33763"/>
                    <a:pt x="337961" y="34671"/>
                    <a:pt x="338809" y="35579"/>
                  </a:cubicBezTo>
                  <a:lnTo>
                    <a:pt x="338859" y="35579"/>
                  </a:lnTo>
                  <a:cubicBezTo>
                    <a:pt x="339017" y="35796"/>
                    <a:pt x="339233" y="36004"/>
                    <a:pt x="339391" y="36221"/>
                  </a:cubicBezTo>
                  <a:cubicBezTo>
                    <a:pt x="340031" y="37187"/>
                    <a:pt x="340672" y="38145"/>
                    <a:pt x="341262" y="39162"/>
                  </a:cubicBezTo>
                  <a:cubicBezTo>
                    <a:pt x="341262" y="39212"/>
                    <a:pt x="341312" y="39270"/>
                    <a:pt x="341420" y="39378"/>
                  </a:cubicBezTo>
                  <a:cubicBezTo>
                    <a:pt x="341420" y="39378"/>
                    <a:pt x="341420" y="39428"/>
                    <a:pt x="341470" y="39428"/>
                  </a:cubicBezTo>
                  <a:cubicBezTo>
                    <a:pt x="343499" y="41994"/>
                    <a:pt x="345262" y="44668"/>
                    <a:pt x="346916" y="47451"/>
                  </a:cubicBezTo>
                  <a:cubicBezTo>
                    <a:pt x="358449" y="66812"/>
                    <a:pt x="362133" y="90672"/>
                    <a:pt x="366032" y="113673"/>
                  </a:cubicBezTo>
                  <a:cubicBezTo>
                    <a:pt x="376069" y="156144"/>
                    <a:pt x="386105" y="198723"/>
                    <a:pt x="396141" y="241194"/>
                  </a:cubicBezTo>
                  <a:cubicBezTo>
                    <a:pt x="396623" y="243335"/>
                    <a:pt x="397156" y="245476"/>
                    <a:pt x="397638" y="247617"/>
                  </a:cubicBezTo>
                  <a:lnTo>
                    <a:pt x="397588" y="247617"/>
                  </a:lnTo>
                  <a:cubicBezTo>
                    <a:pt x="397746" y="248417"/>
                    <a:pt x="397912" y="249225"/>
                    <a:pt x="398012" y="250025"/>
                  </a:cubicBezTo>
                  <a:cubicBezTo>
                    <a:pt x="398062" y="250025"/>
                    <a:pt x="398062" y="250025"/>
                    <a:pt x="398012" y="250075"/>
                  </a:cubicBezTo>
                  <a:cubicBezTo>
                    <a:pt x="398120" y="250341"/>
                    <a:pt x="398228" y="250558"/>
                    <a:pt x="398278" y="250825"/>
                  </a:cubicBezTo>
                  <a:cubicBezTo>
                    <a:pt x="398353" y="250825"/>
                    <a:pt x="398353" y="250825"/>
                    <a:pt x="398403" y="25082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0" name="Google Shape;1490;p28"/>
          <p:cNvGrpSpPr/>
          <p:nvPr/>
        </p:nvGrpSpPr>
        <p:grpSpPr>
          <a:xfrm rot="671854">
            <a:off x="-2953" y="5303"/>
            <a:ext cx="1291357" cy="1623409"/>
            <a:chOff x="1877643" y="3520231"/>
            <a:chExt cx="2582617" cy="3246822"/>
          </a:xfrm>
        </p:grpSpPr>
        <p:sp>
          <p:nvSpPr>
            <p:cNvPr id="1491" name="Google Shape;1491;p28"/>
            <p:cNvSpPr/>
            <p:nvPr/>
          </p:nvSpPr>
          <p:spPr>
            <a:xfrm>
              <a:off x="1877643" y="3520231"/>
              <a:ext cx="2582617" cy="3246822"/>
            </a:xfrm>
            <a:custGeom>
              <a:avLst/>
              <a:gdLst/>
              <a:ahLst/>
              <a:cxnLst/>
              <a:rect l="l" t="t" r="r" b="b"/>
              <a:pathLst>
                <a:path w="2582617" h="3246822" extrusionOk="0">
                  <a:moveTo>
                    <a:pt x="0" y="1622167"/>
                  </a:moveTo>
                  <a:cubicBezTo>
                    <a:pt x="551" y="1530065"/>
                    <a:pt x="4291" y="1430460"/>
                    <a:pt x="5068" y="1322664"/>
                  </a:cubicBezTo>
                  <a:cubicBezTo>
                    <a:pt x="5742" y="1229149"/>
                    <a:pt x="11543" y="1129505"/>
                    <a:pt x="12405" y="1023212"/>
                  </a:cubicBezTo>
                  <a:cubicBezTo>
                    <a:pt x="13176" y="928713"/>
                    <a:pt x="10448" y="828952"/>
                    <a:pt x="11381" y="723684"/>
                  </a:cubicBezTo>
                  <a:cubicBezTo>
                    <a:pt x="12230" y="628459"/>
                    <a:pt x="14563" y="528711"/>
                    <a:pt x="15561" y="424180"/>
                  </a:cubicBezTo>
                  <a:cubicBezTo>
                    <a:pt x="16572" y="321640"/>
                    <a:pt x="12625" y="245103"/>
                    <a:pt x="13124" y="187930"/>
                  </a:cubicBezTo>
                  <a:cubicBezTo>
                    <a:pt x="13124" y="187677"/>
                    <a:pt x="12736" y="187690"/>
                    <a:pt x="12736" y="187437"/>
                  </a:cubicBezTo>
                  <a:cubicBezTo>
                    <a:pt x="12988" y="93690"/>
                    <a:pt x="89136" y="18158"/>
                    <a:pt x="181894" y="13466"/>
                  </a:cubicBezTo>
                  <a:cubicBezTo>
                    <a:pt x="266292" y="10252"/>
                    <a:pt x="359945" y="8347"/>
                    <a:pt x="459729" y="6688"/>
                  </a:cubicBezTo>
                  <a:cubicBezTo>
                    <a:pt x="548288" y="5217"/>
                    <a:pt x="641643" y="2742"/>
                    <a:pt x="737636" y="2308"/>
                  </a:cubicBezTo>
                  <a:cubicBezTo>
                    <a:pt x="828567" y="1899"/>
                    <a:pt x="921850" y="137"/>
                    <a:pt x="1015594" y="513"/>
                  </a:cubicBezTo>
                  <a:cubicBezTo>
                    <a:pt x="1108385" y="888"/>
                    <a:pt x="1201630" y="357"/>
                    <a:pt x="1293533" y="1361"/>
                  </a:cubicBezTo>
                  <a:cubicBezTo>
                    <a:pt x="1385443" y="364"/>
                    <a:pt x="1478707" y="3876"/>
                    <a:pt x="1571498" y="3500"/>
                  </a:cubicBezTo>
                  <a:cubicBezTo>
                    <a:pt x="1665248" y="3124"/>
                    <a:pt x="1758532" y="-375"/>
                    <a:pt x="1849463" y="33"/>
                  </a:cubicBezTo>
                  <a:cubicBezTo>
                    <a:pt x="1945455" y="461"/>
                    <a:pt x="2038823" y="3617"/>
                    <a:pt x="2127382" y="5088"/>
                  </a:cubicBezTo>
                  <a:cubicBezTo>
                    <a:pt x="2227160" y="6746"/>
                    <a:pt x="2320910" y="7369"/>
                    <a:pt x="2405302" y="10583"/>
                  </a:cubicBezTo>
                  <a:cubicBezTo>
                    <a:pt x="2498060" y="15268"/>
                    <a:pt x="2572918" y="93690"/>
                    <a:pt x="2573171" y="187437"/>
                  </a:cubicBezTo>
                  <a:cubicBezTo>
                    <a:pt x="2573171" y="187690"/>
                    <a:pt x="2574350" y="187670"/>
                    <a:pt x="2574350" y="187923"/>
                  </a:cubicBezTo>
                  <a:cubicBezTo>
                    <a:pt x="2574856" y="245090"/>
                    <a:pt x="2567700" y="321666"/>
                    <a:pt x="2568705" y="424200"/>
                  </a:cubicBezTo>
                  <a:cubicBezTo>
                    <a:pt x="2569697" y="528730"/>
                    <a:pt x="2575426" y="628446"/>
                    <a:pt x="2576275" y="723671"/>
                  </a:cubicBezTo>
                  <a:cubicBezTo>
                    <a:pt x="2577215" y="828952"/>
                    <a:pt x="2581765" y="928662"/>
                    <a:pt x="2582536" y="1023174"/>
                  </a:cubicBezTo>
                  <a:cubicBezTo>
                    <a:pt x="2583404" y="1129466"/>
                    <a:pt x="2577027" y="1229201"/>
                    <a:pt x="2577701" y="1322715"/>
                  </a:cubicBezTo>
                  <a:cubicBezTo>
                    <a:pt x="2578479" y="1430499"/>
                    <a:pt x="2577442" y="1530072"/>
                    <a:pt x="2577992" y="1622160"/>
                  </a:cubicBezTo>
                  <a:cubicBezTo>
                    <a:pt x="2577442" y="1714261"/>
                    <a:pt x="2579217" y="1813841"/>
                    <a:pt x="2578440" y="1921637"/>
                  </a:cubicBezTo>
                  <a:cubicBezTo>
                    <a:pt x="2577766" y="2015151"/>
                    <a:pt x="2580287" y="2114860"/>
                    <a:pt x="2579425" y="2221153"/>
                  </a:cubicBezTo>
                  <a:cubicBezTo>
                    <a:pt x="2578654" y="2315652"/>
                    <a:pt x="2581045" y="2415413"/>
                    <a:pt x="2580105" y="2520682"/>
                  </a:cubicBezTo>
                  <a:cubicBezTo>
                    <a:pt x="2579256" y="2615907"/>
                    <a:pt x="2578440" y="2715674"/>
                    <a:pt x="2577442" y="2820205"/>
                  </a:cubicBezTo>
                  <a:cubicBezTo>
                    <a:pt x="2575575" y="3010725"/>
                    <a:pt x="2606905" y="3225314"/>
                    <a:pt x="2405366" y="3235500"/>
                  </a:cubicBezTo>
                  <a:cubicBezTo>
                    <a:pt x="2320968" y="3238714"/>
                    <a:pt x="2227179" y="3240367"/>
                    <a:pt x="2127395" y="3242026"/>
                  </a:cubicBezTo>
                  <a:cubicBezTo>
                    <a:pt x="2038836" y="3243497"/>
                    <a:pt x="1945429" y="3246380"/>
                    <a:pt x="1849437" y="3246808"/>
                  </a:cubicBezTo>
                  <a:cubicBezTo>
                    <a:pt x="1758506" y="3247216"/>
                    <a:pt x="1665222" y="3238747"/>
                    <a:pt x="1571478" y="3238371"/>
                  </a:cubicBezTo>
                  <a:cubicBezTo>
                    <a:pt x="1478687" y="3237995"/>
                    <a:pt x="1385417" y="3242259"/>
                    <a:pt x="1293514" y="3241255"/>
                  </a:cubicBezTo>
                  <a:cubicBezTo>
                    <a:pt x="1201604" y="3242252"/>
                    <a:pt x="1108340" y="3239978"/>
                    <a:pt x="1015542" y="3240354"/>
                  </a:cubicBezTo>
                  <a:cubicBezTo>
                    <a:pt x="921792" y="3240730"/>
                    <a:pt x="828534" y="3240483"/>
                    <a:pt x="737603" y="3240075"/>
                  </a:cubicBezTo>
                  <a:cubicBezTo>
                    <a:pt x="641611" y="3239647"/>
                    <a:pt x="548288" y="3236932"/>
                    <a:pt x="459723" y="3235455"/>
                  </a:cubicBezTo>
                  <a:cubicBezTo>
                    <a:pt x="359945" y="3233796"/>
                    <a:pt x="266286" y="3233504"/>
                    <a:pt x="181894" y="3230290"/>
                  </a:cubicBezTo>
                  <a:cubicBezTo>
                    <a:pt x="89162" y="3225612"/>
                    <a:pt x="20020" y="3150624"/>
                    <a:pt x="19768" y="3056877"/>
                  </a:cubicBezTo>
                  <a:cubicBezTo>
                    <a:pt x="19768" y="3056624"/>
                    <a:pt x="14881" y="3056637"/>
                    <a:pt x="14874" y="3056391"/>
                  </a:cubicBezTo>
                  <a:cubicBezTo>
                    <a:pt x="14375" y="2999223"/>
                    <a:pt x="9897" y="2922758"/>
                    <a:pt x="8892" y="2820224"/>
                  </a:cubicBezTo>
                  <a:cubicBezTo>
                    <a:pt x="7901" y="2715694"/>
                    <a:pt x="13079" y="2615875"/>
                    <a:pt x="12230" y="2520650"/>
                  </a:cubicBezTo>
                  <a:cubicBezTo>
                    <a:pt x="11297" y="2415368"/>
                    <a:pt x="8639" y="2315639"/>
                    <a:pt x="7868" y="2221127"/>
                  </a:cubicBezTo>
                  <a:cubicBezTo>
                    <a:pt x="7000" y="2114834"/>
                    <a:pt x="4414" y="2015171"/>
                    <a:pt x="3740" y="1921657"/>
                  </a:cubicBezTo>
                  <a:cubicBezTo>
                    <a:pt x="2968" y="1813867"/>
                    <a:pt x="551" y="1714255"/>
                    <a:pt x="0" y="1622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2" name="Google Shape;1492;p28"/>
            <p:cNvGrpSpPr/>
            <p:nvPr/>
          </p:nvGrpSpPr>
          <p:grpSpPr>
            <a:xfrm>
              <a:off x="2084827" y="3759933"/>
              <a:ext cx="2216934" cy="2851090"/>
              <a:chOff x="2084827" y="3759933"/>
              <a:chExt cx="2216934" cy="2851090"/>
            </a:xfrm>
          </p:grpSpPr>
          <p:sp>
            <p:nvSpPr>
              <p:cNvPr id="1493" name="Google Shape;1493;p28"/>
              <p:cNvSpPr/>
              <p:nvPr/>
            </p:nvSpPr>
            <p:spPr>
              <a:xfrm>
                <a:off x="2084827" y="3759933"/>
                <a:ext cx="2197935" cy="471855"/>
              </a:xfrm>
              <a:custGeom>
                <a:avLst/>
                <a:gdLst/>
                <a:ahLst/>
                <a:cxnLst/>
                <a:rect l="l" t="t" r="r" b="b"/>
                <a:pathLst>
                  <a:path w="2197935" h="471855" extrusionOk="0">
                    <a:moveTo>
                      <a:pt x="2034545" y="471339"/>
                    </a:moveTo>
                    <a:cubicBezTo>
                      <a:pt x="2066446" y="470412"/>
                      <a:pt x="2099545" y="466149"/>
                      <a:pt x="2128179" y="451225"/>
                    </a:cubicBezTo>
                    <a:cubicBezTo>
                      <a:pt x="2160332" y="434500"/>
                      <a:pt x="2177851" y="404620"/>
                      <a:pt x="2183023" y="369291"/>
                    </a:cubicBezTo>
                    <a:cubicBezTo>
                      <a:pt x="2189588" y="324138"/>
                      <a:pt x="2193218" y="278414"/>
                      <a:pt x="2195350" y="232794"/>
                    </a:cubicBezTo>
                    <a:cubicBezTo>
                      <a:pt x="2197366" y="189553"/>
                      <a:pt x="2199524" y="145358"/>
                      <a:pt x="2196251" y="102208"/>
                    </a:cubicBezTo>
                    <a:cubicBezTo>
                      <a:pt x="2188661" y="2110"/>
                      <a:pt x="2095533" y="3833"/>
                      <a:pt x="2017156" y="2790"/>
                    </a:cubicBezTo>
                    <a:cubicBezTo>
                      <a:pt x="1729723" y="-1027"/>
                      <a:pt x="453391" y="-832"/>
                      <a:pt x="180779" y="2790"/>
                    </a:cubicBezTo>
                    <a:cubicBezTo>
                      <a:pt x="102402" y="3833"/>
                      <a:pt x="9274" y="2103"/>
                      <a:pt x="1685" y="102208"/>
                    </a:cubicBezTo>
                    <a:cubicBezTo>
                      <a:pt x="-1588" y="145352"/>
                      <a:pt x="570" y="189546"/>
                      <a:pt x="2586" y="232794"/>
                    </a:cubicBezTo>
                    <a:cubicBezTo>
                      <a:pt x="4718" y="278414"/>
                      <a:pt x="8347" y="324138"/>
                      <a:pt x="14913" y="369291"/>
                    </a:cubicBezTo>
                    <a:cubicBezTo>
                      <a:pt x="20085" y="404620"/>
                      <a:pt x="37604" y="434500"/>
                      <a:pt x="69757" y="451225"/>
                    </a:cubicBezTo>
                    <a:cubicBezTo>
                      <a:pt x="98390" y="466149"/>
                      <a:pt x="131490" y="470412"/>
                      <a:pt x="163390" y="471339"/>
                    </a:cubicBezTo>
                    <a:cubicBezTo>
                      <a:pt x="256389" y="473115"/>
                      <a:pt x="349575" y="469816"/>
                      <a:pt x="442593" y="468896"/>
                    </a:cubicBezTo>
                    <a:cubicBezTo>
                      <a:pt x="443494" y="468890"/>
                      <a:pt x="1754487" y="468890"/>
                      <a:pt x="1755343" y="468896"/>
                    </a:cubicBezTo>
                    <a:cubicBezTo>
                      <a:pt x="1848354" y="469816"/>
                      <a:pt x="1941547" y="473115"/>
                      <a:pt x="2034545" y="471339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4" name="Google Shape;1494;p28"/>
              <p:cNvSpPr/>
              <p:nvPr/>
            </p:nvSpPr>
            <p:spPr>
              <a:xfrm>
                <a:off x="2112735" y="4998272"/>
                <a:ext cx="435679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9" h="444378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09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34"/>
                      <a:pt x="431315" y="310120"/>
                      <a:pt x="434465" y="216204"/>
                    </a:cubicBezTo>
                    <a:cubicBezTo>
                      <a:pt x="439624" y="62710"/>
                      <a:pt x="435962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5" name="Google Shape;1495;p28"/>
              <p:cNvSpPr/>
              <p:nvPr/>
            </p:nvSpPr>
            <p:spPr>
              <a:xfrm>
                <a:off x="2112116" y="5581708"/>
                <a:ext cx="436022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3"/>
                      <a:pt x="428830" y="314933"/>
                      <a:pt x="432770" y="236064"/>
                    </a:cubicBezTo>
                    <a:cubicBezTo>
                      <a:pt x="440308" y="85103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6" name="Google Shape;1496;p28"/>
              <p:cNvSpPr/>
              <p:nvPr/>
            </p:nvSpPr>
            <p:spPr>
              <a:xfrm>
                <a:off x="2109877" y="4414398"/>
                <a:ext cx="440333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3" h="445382" extrusionOk="0">
                    <a:moveTo>
                      <a:pt x="234151" y="1"/>
                    </a:move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6"/>
                      <a:pt x="434549" y="391820"/>
                      <a:pt x="437679" y="197164"/>
                    </a:cubicBezTo>
                    <a:cubicBezTo>
                      <a:pt x="440246" y="37722"/>
                      <a:pt x="414373" y="-264"/>
                      <a:pt x="234151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7" name="Google Shape;1497;p28"/>
              <p:cNvSpPr/>
              <p:nvPr/>
            </p:nvSpPr>
            <p:spPr>
              <a:xfrm>
                <a:off x="2110132" y="6165641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9"/>
                      <a:pt x="2654" y="197164"/>
                    </a:cubicBezTo>
                    <a:cubicBezTo>
                      <a:pt x="5785" y="391820"/>
                      <a:pt x="-36298" y="431757"/>
                      <a:pt x="127566" y="443200"/>
                    </a:cubicBezTo>
                    <a:cubicBezTo>
                      <a:pt x="176966" y="446738"/>
                      <a:pt x="236755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66"/>
                      <a:pt x="435383" y="86977"/>
                    </a:cubicBezTo>
                    <a:cubicBezTo>
                      <a:pt x="416931" y="-2992"/>
                      <a:pt x="349696" y="215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8" name="Google Shape;1498;p28"/>
              <p:cNvSpPr/>
              <p:nvPr/>
            </p:nvSpPr>
            <p:spPr>
              <a:xfrm>
                <a:off x="3861424" y="4414398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8"/>
                      <a:pt x="2654" y="197164"/>
                    </a:cubicBezTo>
                    <a:cubicBezTo>
                      <a:pt x="5785" y="391820"/>
                      <a:pt x="-36298" y="431756"/>
                      <a:pt x="127566" y="443200"/>
                    </a:cubicBezTo>
                    <a:cubicBezTo>
                      <a:pt x="176966" y="446738"/>
                      <a:pt x="236761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72"/>
                      <a:pt x="435383" y="86977"/>
                    </a:cubicBezTo>
                    <a:cubicBezTo>
                      <a:pt x="416931" y="-2999"/>
                      <a:pt x="349695" y="209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9" name="Google Shape;1499;p28"/>
              <p:cNvSpPr/>
              <p:nvPr/>
            </p:nvSpPr>
            <p:spPr>
              <a:xfrm>
                <a:off x="3864027" y="5582018"/>
                <a:ext cx="435677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96" extrusionOk="0">
                    <a:moveTo>
                      <a:pt x="122415" y="439320"/>
                    </a:move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17" y="62716"/>
                      <a:pt x="435962" y="3378"/>
                      <a:pt x="263977" y="981"/>
                    </a:cubicBez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13" y="432489"/>
                      <a:pt x="122415" y="439320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0" name="Google Shape;1500;p28"/>
              <p:cNvSpPr/>
              <p:nvPr/>
            </p:nvSpPr>
            <p:spPr>
              <a:xfrm>
                <a:off x="2695847" y="4414909"/>
                <a:ext cx="435677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78" extrusionOk="0">
                    <a:moveTo>
                      <a:pt x="263978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10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27"/>
                      <a:pt x="431315" y="310119"/>
                      <a:pt x="434465" y="216204"/>
                    </a:cubicBezTo>
                    <a:cubicBezTo>
                      <a:pt x="439617" y="62716"/>
                      <a:pt x="435962" y="3378"/>
                      <a:pt x="263978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1" name="Google Shape;1501;p28"/>
              <p:cNvSpPr/>
              <p:nvPr/>
            </p:nvSpPr>
            <p:spPr>
              <a:xfrm>
                <a:off x="3863408" y="4997956"/>
                <a:ext cx="436018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18" h="444710" extrusionOk="0">
                    <a:moveTo>
                      <a:pt x="123326" y="441314"/>
                    </a:moveTo>
                    <a:cubicBezTo>
                      <a:pt x="185954" y="446491"/>
                      <a:pt x="249249" y="445610"/>
                      <a:pt x="313076" y="439629"/>
                    </a:cubicBezTo>
                    <a:cubicBezTo>
                      <a:pt x="430165" y="428716"/>
                      <a:pt x="424688" y="397541"/>
                      <a:pt x="432764" y="236064"/>
                    </a:cubicBezTo>
                    <a:cubicBezTo>
                      <a:pt x="440308" y="85104"/>
                      <a:pt x="447670" y="7686"/>
                      <a:pt x="295317" y="2787"/>
                    </a:cubicBez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18" y="429928"/>
                      <a:pt x="47503" y="435151"/>
                      <a:pt x="123326" y="44131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2" name="Google Shape;1502;p28"/>
              <p:cNvSpPr/>
              <p:nvPr/>
            </p:nvSpPr>
            <p:spPr>
              <a:xfrm>
                <a:off x="3279978" y="4998202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74"/>
                      <a:pt x="433212" y="229306"/>
                    </a:cubicBezTo>
                    <a:cubicBezTo>
                      <a:pt x="440049" y="77639"/>
                      <a:pt x="444418" y="6151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18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3" name="Google Shape;1503;p28"/>
              <p:cNvSpPr/>
              <p:nvPr/>
            </p:nvSpPr>
            <p:spPr>
              <a:xfrm>
                <a:off x="3280297" y="4414600"/>
                <a:ext cx="436025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5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0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4"/>
                      <a:pt x="428829" y="314933"/>
                      <a:pt x="432770" y="236064"/>
                    </a:cubicBezTo>
                    <a:cubicBezTo>
                      <a:pt x="440314" y="85103"/>
                      <a:pt x="447677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4" name="Google Shape;1504;p28"/>
              <p:cNvSpPr/>
              <p:nvPr/>
            </p:nvSpPr>
            <p:spPr>
              <a:xfrm>
                <a:off x="3280245" y="5582042"/>
                <a:ext cx="435499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499" h="444296" extrusionOk="0">
                    <a:moveTo>
                      <a:pt x="274233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2" y="422758"/>
                    </a:cubicBezTo>
                    <a:cubicBezTo>
                      <a:pt x="93117" y="451283"/>
                      <a:pt x="342202" y="451127"/>
                      <a:pt x="391523" y="424352"/>
                    </a:cubicBezTo>
                    <a:cubicBezTo>
                      <a:pt x="442485" y="396798"/>
                      <a:pt x="430339" y="310548"/>
                      <a:pt x="433716" y="222691"/>
                    </a:cubicBezTo>
                    <a:cubicBezTo>
                      <a:pt x="439834" y="68213"/>
                      <a:pt x="439367" y="4701"/>
                      <a:pt x="274233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5" name="Google Shape;1505;p28"/>
              <p:cNvSpPr/>
              <p:nvPr/>
            </p:nvSpPr>
            <p:spPr>
              <a:xfrm>
                <a:off x="2696486" y="4998290"/>
                <a:ext cx="435502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502" h="444296" extrusionOk="0">
                    <a:moveTo>
                      <a:pt x="274234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9" y="422758"/>
                    </a:cubicBezTo>
                    <a:cubicBezTo>
                      <a:pt x="93123" y="451283"/>
                      <a:pt x="342208" y="451128"/>
                      <a:pt x="391530" y="424352"/>
                    </a:cubicBezTo>
                    <a:cubicBezTo>
                      <a:pt x="442491" y="396798"/>
                      <a:pt x="430346" y="310549"/>
                      <a:pt x="433722" y="222692"/>
                    </a:cubicBezTo>
                    <a:cubicBezTo>
                      <a:pt x="439834" y="68213"/>
                      <a:pt x="439361" y="4701"/>
                      <a:pt x="274234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6" name="Google Shape;1506;p28"/>
              <p:cNvSpPr/>
              <p:nvPr/>
            </p:nvSpPr>
            <p:spPr>
              <a:xfrm>
                <a:off x="3861169" y="6165641"/>
                <a:ext cx="440335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5" h="445382" extrusionOk="0">
                    <a:moveTo>
                      <a:pt x="437686" y="197164"/>
                    </a:moveTo>
                    <a:cubicBezTo>
                      <a:pt x="440252" y="37729"/>
                      <a:pt x="414380" y="-264"/>
                      <a:pt x="234151" y="1"/>
                    </a:cubicBez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7"/>
                      <a:pt x="434549" y="391820"/>
                      <a:pt x="437686" y="19716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7" name="Google Shape;1507;p28"/>
              <p:cNvSpPr/>
              <p:nvPr/>
            </p:nvSpPr>
            <p:spPr>
              <a:xfrm>
                <a:off x="2696212" y="5581953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81"/>
                      <a:pt x="433212" y="229306"/>
                    </a:cubicBezTo>
                    <a:cubicBezTo>
                      <a:pt x="440049" y="77639"/>
                      <a:pt x="444418" y="6158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25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8" name="Google Shape;1508;p28"/>
              <p:cNvSpPr/>
              <p:nvPr/>
            </p:nvSpPr>
            <p:spPr>
              <a:xfrm>
                <a:off x="2696537" y="6165842"/>
                <a:ext cx="436022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710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25" y="429922"/>
                      <a:pt x="47503" y="435158"/>
                      <a:pt x="123333" y="441314"/>
                    </a:cubicBezTo>
                    <a:cubicBezTo>
                      <a:pt x="185960" y="446491"/>
                      <a:pt x="249256" y="445610"/>
                      <a:pt x="313082" y="439629"/>
                    </a:cubicBezTo>
                    <a:cubicBezTo>
                      <a:pt x="430171" y="428716"/>
                      <a:pt x="424695" y="397534"/>
                      <a:pt x="432770" y="236064"/>
                    </a:cubicBezTo>
                    <a:cubicBezTo>
                      <a:pt x="440308" y="85110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9" name="Google Shape;1509;p28"/>
              <p:cNvSpPr/>
              <p:nvPr/>
            </p:nvSpPr>
            <p:spPr>
              <a:xfrm>
                <a:off x="3279607" y="6166158"/>
                <a:ext cx="435680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80" h="444396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07" y="432483"/>
                      <a:pt x="122416" y="439319"/>
                    </a:cubicBez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24" y="62716"/>
                      <a:pt x="435968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10" name="Google Shape;1510;p28"/>
            <p:cNvSpPr/>
            <p:nvPr/>
          </p:nvSpPr>
          <p:spPr>
            <a:xfrm>
              <a:off x="2072973" y="3727345"/>
              <a:ext cx="2197935" cy="471855"/>
            </a:xfrm>
            <a:custGeom>
              <a:avLst/>
              <a:gdLst/>
              <a:ahLst/>
              <a:cxnLst/>
              <a:rect l="l" t="t" r="r" b="b"/>
              <a:pathLst>
                <a:path w="2197935" h="471855" extrusionOk="0">
                  <a:moveTo>
                    <a:pt x="442593" y="468896"/>
                  </a:moveTo>
                  <a:cubicBezTo>
                    <a:pt x="349575" y="469816"/>
                    <a:pt x="256389" y="473115"/>
                    <a:pt x="163390" y="471339"/>
                  </a:cubicBezTo>
                  <a:cubicBezTo>
                    <a:pt x="131490" y="470412"/>
                    <a:pt x="98390" y="466149"/>
                    <a:pt x="69757" y="451225"/>
                  </a:cubicBezTo>
                  <a:cubicBezTo>
                    <a:pt x="37603" y="434500"/>
                    <a:pt x="20085" y="404620"/>
                    <a:pt x="14913" y="369291"/>
                  </a:cubicBezTo>
                  <a:cubicBezTo>
                    <a:pt x="8347" y="324138"/>
                    <a:pt x="4718" y="278414"/>
                    <a:pt x="2586" y="232794"/>
                  </a:cubicBezTo>
                  <a:cubicBezTo>
                    <a:pt x="570" y="189553"/>
                    <a:pt x="-1588" y="145358"/>
                    <a:pt x="1685" y="102208"/>
                  </a:cubicBezTo>
                  <a:cubicBezTo>
                    <a:pt x="9274" y="2110"/>
                    <a:pt x="102402" y="3833"/>
                    <a:pt x="180779" y="2790"/>
                  </a:cubicBezTo>
                  <a:cubicBezTo>
                    <a:pt x="453391" y="-832"/>
                    <a:pt x="1729723" y="-1027"/>
                    <a:pt x="2017156" y="2790"/>
                  </a:cubicBezTo>
                  <a:cubicBezTo>
                    <a:pt x="2095533" y="3833"/>
                    <a:pt x="2188661" y="2103"/>
                    <a:pt x="2196251" y="102208"/>
                  </a:cubicBezTo>
                  <a:cubicBezTo>
                    <a:pt x="2199524" y="145352"/>
                    <a:pt x="2197366" y="189546"/>
                    <a:pt x="2195350" y="232794"/>
                  </a:cubicBezTo>
                  <a:cubicBezTo>
                    <a:pt x="2193218" y="278414"/>
                    <a:pt x="2189588" y="324138"/>
                    <a:pt x="2183023" y="369291"/>
                  </a:cubicBezTo>
                  <a:cubicBezTo>
                    <a:pt x="2177851" y="404620"/>
                    <a:pt x="2160332" y="434500"/>
                    <a:pt x="2128179" y="451225"/>
                  </a:cubicBezTo>
                  <a:cubicBezTo>
                    <a:pt x="2099545" y="466149"/>
                    <a:pt x="2066446" y="470412"/>
                    <a:pt x="2034545" y="471339"/>
                  </a:cubicBezTo>
                  <a:cubicBezTo>
                    <a:pt x="1941547" y="473115"/>
                    <a:pt x="1848361" y="469816"/>
                    <a:pt x="1755343" y="468896"/>
                  </a:cubicBezTo>
                  <a:cubicBezTo>
                    <a:pt x="1754481" y="468890"/>
                    <a:pt x="443494" y="468890"/>
                    <a:pt x="442593" y="4688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1" name="Google Shape;1511;p28"/>
            <p:cNvSpPr/>
            <p:nvPr/>
          </p:nvSpPr>
          <p:spPr>
            <a:xfrm>
              <a:off x="2084875" y="4380138"/>
              <a:ext cx="440335" cy="445382"/>
            </a:xfrm>
            <a:custGeom>
              <a:avLst/>
              <a:gdLst/>
              <a:ahLst/>
              <a:cxnLst/>
              <a:rect l="l" t="t" r="r" b="b"/>
              <a:pathLst>
                <a:path w="440335" h="445382" extrusionOk="0">
                  <a:moveTo>
                    <a:pt x="312772" y="443200"/>
                  </a:moveTo>
                  <a:cubicBezTo>
                    <a:pt x="263372" y="446738"/>
                    <a:pt x="203583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46" y="391820"/>
                    <a:pt x="476629" y="431756"/>
                    <a:pt x="312772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2" name="Google Shape;1512;p28"/>
            <p:cNvSpPr/>
            <p:nvPr/>
          </p:nvSpPr>
          <p:spPr>
            <a:xfrm>
              <a:off x="2087734" y="4964018"/>
              <a:ext cx="435682" cy="444375"/>
            </a:xfrm>
            <a:custGeom>
              <a:avLst/>
              <a:gdLst/>
              <a:ahLst/>
              <a:cxnLst/>
              <a:rect l="l" t="t" r="r" b="b"/>
              <a:pathLst>
                <a:path w="435682" h="444375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31311" y="310114"/>
                    <a:pt x="447359" y="398528"/>
                    <a:pt x="392599" y="425971"/>
                  </a:cubicBezTo>
                  <a:cubicBezTo>
                    <a:pt x="342435" y="451114"/>
                    <a:pt x="93363" y="451412"/>
                    <a:pt x="45558" y="421182"/>
                  </a:cubicBezTo>
                  <a:cubicBezTo>
                    <a:pt x="20599" y="405403"/>
                    <a:pt x="14312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3" name="Google Shape;1513;p28"/>
            <p:cNvSpPr/>
            <p:nvPr/>
          </p:nvSpPr>
          <p:spPr>
            <a:xfrm>
              <a:off x="2087112" y="5547447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1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4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24" y="411765"/>
                    <a:pt x="6879" y="383337"/>
                    <a:pt x="3561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4" name="Google Shape;1514;p28"/>
            <p:cNvSpPr/>
            <p:nvPr/>
          </p:nvSpPr>
          <p:spPr>
            <a:xfrm>
              <a:off x="2085132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127568" y="443200"/>
                  </a:moveTo>
                  <a:cubicBezTo>
                    <a:pt x="176968" y="446738"/>
                    <a:pt x="236757" y="446583"/>
                    <a:pt x="317318" y="438152"/>
                  </a:cubicBezTo>
                  <a:cubicBezTo>
                    <a:pt x="393471" y="430097"/>
                    <a:pt x="408119" y="414895"/>
                    <a:pt x="422118" y="347470"/>
                  </a:cubicBezTo>
                  <a:cubicBezTo>
                    <a:pt x="433642" y="291501"/>
                    <a:pt x="448108" y="148972"/>
                    <a:pt x="435385" y="86977"/>
                  </a:cubicBezTo>
                  <a:cubicBezTo>
                    <a:pt x="416927" y="-2992"/>
                    <a:pt x="349691" y="215"/>
                    <a:pt x="206185" y="1"/>
                  </a:cubicBezTo>
                  <a:cubicBezTo>
                    <a:pt x="25963" y="-264"/>
                    <a:pt x="90" y="37728"/>
                    <a:pt x="2650" y="197164"/>
                  </a:cubicBezTo>
                  <a:cubicBezTo>
                    <a:pt x="5787" y="391820"/>
                    <a:pt x="-36296" y="431756"/>
                    <a:pt x="127568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5" name="Google Shape;1515;p28"/>
            <p:cNvSpPr/>
            <p:nvPr/>
          </p:nvSpPr>
          <p:spPr>
            <a:xfrm>
              <a:off x="2670840" y="4380655"/>
              <a:ext cx="435682" cy="444381"/>
            </a:xfrm>
            <a:custGeom>
              <a:avLst/>
              <a:gdLst/>
              <a:ahLst/>
              <a:cxnLst/>
              <a:rect l="l" t="t" r="r" b="b"/>
              <a:pathLst>
                <a:path w="435682" h="444381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31311" y="310120"/>
                    <a:pt x="447359" y="398534"/>
                    <a:pt x="392599" y="425978"/>
                  </a:cubicBezTo>
                  <a:cubicBezTo>
                    <a:pt x="342435" y="451120"/>
                    <a:pt x="93363" y="451418"/>
                    <a:pt x="45558" y="421189"/>
                  </a:cubicBezTo>
                  <a:cubicBezTo>
                    <a:pt x="20599" y="405403"/>
                    <a:pt x="14319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6" name="Google Shape;1516;p28"/>
            <p:cNvSpPr/>
            <p:nvPr/>
          </p:nvSpPr>
          <p:spPr>
            <a:xfrm>
              <a:off x="2671483" y="4964040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10"/>
                    <a:pt x="433708" y="222688"/>
                  </a:cubicBezTo>
                  <a:cubicBezTo>
                    <a:pt x="430331" y="310552"/>
                    <a:pt x="442483" y="396795"/>
                    <a:pt x="391516" y="424348"/>
                  </a:cubicBezTo>
                  <a:cubicBezTo>
                    <a:pt x="342194" y="451124"/>
                    <a:pt x="93116" y="451280"/>
                    <a:pt x="44474" y="422755"/>
                  </a:cubicBezTo>
                  <a:cubicBezTo>
                    <a:pt x="18180" y="407397"/>
                    <a:pt x="11647" y="379370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7" name="Google Shape;1517;p28"/>
            <p:cNvSpPr/>
            <p:nvPr/>
          </p:nvSpPr>
          <p:spPr>
            <a:xfrm>
              <a:off x="2671205" y="5547693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04"/>
                    <a:pt x="9235" y="381277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8" name="Google Shape;1518;p28"/>
            <p:cNvSpPr/>
            <p:nvPr/>
          </p:nvSpPr>
          <p:spPr>
            <a:xfrm>
              <a:off x="2671533" y="6131588"/>
              <a:ext cx="436019" cy="444706"/>
            </a:xfrm>
            <a:custGeom>
              <a:avLst/>
              <a:gdLst/>
              <a:ahLst/>
              <a:cxnLst/>
              <a:rect l="l" t="t" r="r" b="b"/>
              <a:pathLst>
                <a:path w="436019" h="444706" extrusionOk="0">
                  <a:moveTo>
                    <a:pt x="313082" y="439630"/>
                  </a:moveTo>
                  <a:cubicBezTo>
                    <a:pt x="249256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695" y="397542"/>
                    <a:pt x="430165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9" name="Google Shape;1519;p28"/>
            <p:cNvSpPr/>
            <p:nvPr/>
          </p:nvSpPr>
          <p:spPr>
            <a:xfrm>
              <a:off x="3255292" y="4380339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0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3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30" y="411765"/>
                    <a:pt x="6885" y="383337"/>
                    <a:pt x="3560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28"/>
            <p:cNvSpPr/>
            <p:nvPr/>
          </p:nvSpPr>
          <p:spPr>
            <a:xfrm>
              <a:off x="3254971" y="4963941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10"/>
                    <a:pt x="9235" y="381283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1" name="Google Shape;1521;p28"/>
            <p:cNvSpPr/>
            <p:nvPr/>
          </p:nvSpPr>
          <p:spPr>
            <a:xfrm>
              <a:off x="3255242" y="5547792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09"/>
                    <a:pt x="433708" y="222688"/>
                  </a:cubicBezTo>
                  <a:cubicBezTo>
                    <a:pt x="430331" y="310552"/>
                    <a:pt x="442483" y="396795"/>
                    <a:pt x="391516" y="424349"/>
                  </a:cubicBezTo>
                  <a:cubicBezTo>
                    <a:pt x="342194" y="451124"/>
                    <a:pt x="93116" y="451280"/>
                    <a:pt x="44474" y="422754"/>
                  </a:cubicBezTo>
                  <a:cubicBezTo>
                    <a:pt x="18187" y="407397"/>
                    <a:pt x="11647" y="379364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2" name="Google Shape;1522;p28"/>
            <p:cNvSpPr/>
            <p:nvPr/>
          </p:nvSpPr>
          <p:spPr>
            <a:xfrm>
              <a:off x="3254606" y="6131898"/>
              <a:ext cx="435682" cy="444402"/>
            </a:xfrm>
            <a:custGeom>
              <a:avLst/>
              <a:gdLst/>
              <a:ahLst/>
              <a:cxnLst/>
              <a:rect l="l" t="t" r="r" b="b"/>
              <a:pathLst>
                <a:path w="435682" h="444402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4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28700" y="387926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3" name="Google Shape;1523;p28"/>
            <p:cNvSpPr/>
            <p:nvPr/>
          </p:nvSpPr>
          <p:spPr>
            <a:xfrm>
              <a:off x="3836425" y="4380138"/>
              <a:ext cx="440338" cy="445382"/>
            </a:xfrm>
            <a:custGeom>
              <a:avLst/>
              <a:gdLst/>
              <a:ahLst/>
              <a:cxnLst/>
              <a:rect l="l" t="t" r="r" b="b"/>
              <a:pathLst>
                <a:path w="440338" h="445382" extrusionOk="0">
                  <a:moveTo>
                    <a:pt x="127567" y="443200"/>
                  </a:moveTo>
                  <a:cubicBezTo>
                    <a:pt x="176966" y="446738"/>
                    <a:pt x="236762" y="446583"/>
                    <a:pt x="317316" y="438152"/>
                  </a:cubicBezTo>
                  <a:cubicBezTo>
                    <a:pt x="393470" y="430097"/>
                    <a:pt x="408118" y="414895"/>
                    <a:pt x="422117" y="347470"/>
                  </a:cubicBezTo>
                  <a:cubicBezTo>
                    <a:pt x="433640" y="291501"/>
                    <a:pt x="448106" y="148972"/>
                    <a:pt x="435384" y="86977"/>
                  </a:cubicBezTo>
                  <a:cubicBezTo>
                    <a:pt x="416925" y="-2992"/>
                    <a:pt x="349690" y="215"/>
                    <a:pt x="206183" y="1"/>
                  </a:cubicBezTo>
                  <a:cubicBezTo>
                    <a:pt x="25961" y="-264"/>
                    <a:pt x="88" y="37728"/>
                    <a:pt x="2649" y="197164"/>
                  </a:cubicBezTo>
                  <a:cubicBezTo>
                    <a:pt x="5785" y="391820"/>
                    <a:pt x="-36290" y="431756"/>
                    <a:pt x="127567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p28"/>
            <p:cNvSpPr/>
            <p:nvPr/>
          </p:nvSpPr>
          <p:spPr>
            <a:xfrm>
              <a:off x="3838404" y="4963702"/>
              <a:ext cx="436018" cy="444707"/>
            </a:xfrm>
            <a:custGeom>
              <a:avLst/>
              <a:gdLst/>
              <a:ahLst/>
              <a:cxnLst/>
              <a:rect l="l" t="t" r="r" b="b"/>
              <a:pathLst>
                <a:path w="436018" h="444707" extrusionOk="0">
                  <a:moveTo>
                    <a:pt x="313082" y="439630"/>
                  </a:moveTo>
                  <a:cubicBezTo>
                    <a:pt x="249255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701" y="397542"/>
                    <a:pt x="430171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5" name="Google Shape;1525;p28"/>
            <p:cNvSpPr/>
            <p:nvPr/>
          </p:nvSpPr>
          <p:spPr>
            <a:xfrm>
              <a:off x="3839027" y="5547757"/>
              <a:ext cx="435682" cy="444401"/>
            </a:xfrm>
            <a:custGeom>
              <a:avLst/>
              <a:gdLst/>
              <a:ahLst/>
              <a:cxnLst/>
              <a:rect l="l" t="t" r="r" b="b"/>
              <a:pathLst>
                <a:path w="435682" h="444401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3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28700" y="387933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28"/>
            <p:cNvSpPr/>
            <p:nvPr/>
          </p:nvSpPr>
          <p:spPr>
            <a:xfrm>
              <a:off x="3836168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312772" y="443200"/>
                  </a:moveTo>
                  <a:cubicBezTo>
                    <a:pt x="263372" y="446738"/>
                    <a:pt x="203577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53" y="391820"/>
                    <a:pt x="476635" y="431756"/>
                    <a:pt x="312772" y="44320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28"/>
            <p:cNvSpPr/>
            <p:nvPr/>
          </p:nvSpPr>
          <p:spPr>
            <a:xfrm>
              <a:off x="2227404" y="4506617"/>
              <a:ext cx="136140" cy="207124"/>
            </a:xfrm>
            <a:custGeom>
              <a:avLst/>
              <a:gdLst/>
              <a:ahLst/>
              <a:cxnLst/>
              <a:rect l="l" t="t" r="r" b="b"/>
              <a:pathLst>
                <a:path w="136140" h="207124" extrusionOk="0">
                  <a:moveTo>
                    <a:pt x="26834" y="201894"/>
                  </a:moveTo>
                  <a:cubicBezTo>
                    <a:pt x="26834" y="195634"/>
                    <a:pt x="28046" y="187851"/>
                    <a:pt x="30470" y="178552"/>
                  </a:cubicBezTo>
                  <a:cubicBezTo>
                    <a:pt x="32894" y="169260"/>
                    <a:pt x="36128" y="159203"/>
                    <a:pt x="40172" y="148387"/>
                  </a:cubicBezTo>
                  <a:cubicBezTo>
                    <a:pt x="44216" y="137579"/>
                    <a:pt x="48760" y="126362"/>
                    <a:pt x="53815" y="114736"/>
                  </a:cubicBezTo>
                  <a:cubicBezTo>
                    <a:pt x="58864" y="103118"/>
                    <a:pt x="63919" y="91952"/>
                    <a:pt x="68974" y="81241"/>
                  </a:cubicBezTo>
                  <a:cubicBezTo>
                    <a:pt x="74023" y="70529"/>
                    <a:pt x="78878" y="60628"/>
                    <a:pt x="83525" y="51536"/>
                  </a:cubicBezTo>
                  <a:cubicBezTo>
                    <a:pt x="88172" y="42445"/>
                    <a:pt x="92216" y="34863"/>
                    <a:pt x="95657" y="28797"/>
                  </a:cubicBezTo>
                  <a:cubicBezTo>
                    <a:pt x="95456" y="28195"/>
                    <a:pt x="94394" y="27689"/>
                    <a:pt x="92475" y="27288"/>
                  </a:cubicBezTo>
                  <a:cubicBezTo>
                    <a:pt x="90550" y="26886"/>
                    <a:pt x="88379" y="26581"/>
                    <a:pt x="85955" y="26380"/>
                  </a:cubicBezTo>
                  <a:cubicBezTo>
                    <a:pt x="83531" y="26180"/>
                    <a:pt x="81256" y="26030"/>
                    <a:pt x="79137" y="25927"/>
                  </a:cubicBezTo>
                  <a:cubicBezTo>
                    <a:pt x="77017" y="25823"/>
                    <a:pt x="75747" y="25771"/>
                    <a:pt x="75345" y="25771"/>
                  </a:cubicBezTo>
                  <a:cubicBezTo>
                    <a:pt x="66855" y="26380"/>
                    <a:pt x="58669" y="26730"/>
                    <a:pt x="50788" y="26834"/>
                  </a:cubicBezTo>
                  <a:cubicBezTo>
                    <a:pt x="42907" y="26938"/>
                    <a:pt x="34721" y="27495"/>
                    <a:pt x="26224" y="28499"/>
                  </a:cubicBezTo>
                  <a:cubicBezTo>
                    <a:pt x="22180" y="28908"/>
                    <a:pt x="18797" y="29361"/>
                    <a:pt x="16068" y="29860"/>
                  </a:cubicBezTo>
                  <a:cubicBezTo>
                    <a:pt x="13340" y="30366"/>
                    <a:pt x="9950" y="30521"/>
                    <a:pt x="5912" y="30314"/>
                  </a:cubicBezTo>
                  <a:cubicBezTo>
                    <a:pt x="4091" y="30314"/>
                    <a:pt x="2730" y="29705"/>
                    <a:pt x="1816" y="28493"/>
                  </a:cubicBezTo>
                  <a:cubicBezTo>
                    <a:pt x="909" y="27281"/>
                    <a:pt x="352" y="25817"/>
                    <a:pt x="151" y="24099"/>
                  </a:cubicBezTo>
                  <a:cubicBezTo>
                    <a:pt x="-50" y="22382"/>
                    <a:pt x="-50" y="20613"/>
                    <a:pt x="151" y="18792"/>
                  </a:cubicBezTo>
                  <a:cubicBezTo>
                    <a:pt x="352" y="16971"/>
                    <a:pt x="553" y="15261"/>
                    <a:pt x="760" y="13641"/>
                  </a:cubicBezTo>
                  <a:cubicBezTo>
                    <a:pt x="1162" y="10206"/>
                    <a:pt x="1518" y="7685"/>
                    <a:pt x="1816" y="6065"/>
                  </a:cubicBezTo>
                  <a:cubicBezTo>
                    <a:pt x="2121" y="4452"/>
                    <a:pt x="2471" y="3337"/>
                    <a:pt x="2879" y="2728"/>
                  </a:cubicBezTo>
                  <a:cubicBezTo>
                    <a:pt x="3281" y="1925"/>
                    <a:pt x="3586" y="1724"/>
                    <a:pt x="3787" y="2125"/>
                  </a:cubicBezTo>
                  <a:lnTo>
                    <a:pt x="56239" y="305"/>
                  </a:lnTo>
                  <a:cubicBezTo>
                    <a:pt x="62500" y="104"/>
                    <a:pt x="68670" y="0"/>
                    <a:pt x="74736" y="0"/>
                  </a:cubicBezTo>
                  <a:cubicBezTo>
                    <a:pt x="80796" y="0"/>
                    <a:pt x="86966" y="0"/>
                    <a:pt x="93227" y="0"/>
                  </a:cubicBezTo>
                  <a:lnTo>
                    <a:pt x="131732" y="305"/>
                  </a:lnTo>
                  <a:cubicBezTo>
                    <a:pt x="133144" y="1315"/>
                    <a:pt x="134259" y="2631"/>
                    <a:pt x="135069" y="4244"/>
                  </a:cubicBezTo>
                  <a:cubicBezTo>
                    <a:pt x="135679" y="5864"/>
                    <a:pt x="136029" y="7834"/>
                    <a:pt x="136132" y="10154"/>
                  </a:cubicBezTo>
                  <a:cubicBezTo>
                    <a:pt x="136230" y="12481"/>
                    <a:pt x="135471" y="15565"/>
                    <a:pt x="133857" y="19401"/>
                  </a:cubicBezTo>
                  <a:cubicBezTo>
                    <a:pt x="133047" y="21021"/>
                    <a:pt x="132289" y="22583"/>
                    <a:pt x="131582" y="24099"/>
                  </a:cubicBezTo>
                  <a:cubicBezTo>
                    <a:pt x="130870" y="25609"/>
                    <a:pt x="130014" y="27080"/>
                    <a:pt x="129003" y="28493"/>
                  </a:cubicBezTo>
                  <a:cubicBezTo>
                    <a:pt x="121122" y="40624"/>
                    <a:pt x="114194" y="52852"/>
                    <a:pt x="108237" y="65177"/>
                  </a:cubicBezTo>
                  <a:cubicBezTo>
                    <a:pt x="102268" y="77508"/>
                    <a:pt x="96156" y="90242"/>
                    <a:pt x="89896" y="103377"/>
                  </a:cubicBezTo>
                  <a:cubicBezTo>
                    <a:pt x="84030" y="115909"/>
                    <a:pt x="79078" y="127988"/>
                    <a:pt x="75034" y="139600"/>
                  </a:cubicBezTo>
                  <a:cubicBezTo>
                    <a:pt x="70990" y="151226"/>
                    <a:pt x="66745" y="163603"/>
                    <a:pt x="62299" y="176738"/>
                  </a:cubicBezTo>
                  <a:cubicBezTo>
                    <a:pt x="61890" y="177548"/>
                    <a:pt x="61281" y="179310"/>
                    <a:pt x="60478" y="182045"/>
                  </a:cubicBezTo>
                  <a:cubicBezTo>
                    <a:pt x="59667" y="184773"/>
                    <a:pt x="58753" y="187650"/>
                    <a:pt x="57749" y="190683"/>
                  </a:cubicBezTo>
                  <a:cubicBezTo>
                    <a:pt x="56731" y="193716"/>
                    <a:pt x="55779" y="196547"/>
                    <a:pt x="54865" y="199172"/>
                  </a:cubicBezTo>
                  <a:cubicBezTo>
                    <a:pt x="53957" y="201803"/>
                    <a:pt x="53296" y="203520"/>
                    <a:pt x="52895" y="204324"/>
                  </a:cubicBezTo>
                  <a:cubicBezTo>
                    <a:pt x="51073" y="205736"/>
                    <a:pt x="48701" y="206598"/>
                    <a:pt x="45772" y="206896"/>
                  </a:cubicBezTo>
                  <a:cubicBezTo>
                    <a:pt x="42842" y="207201"/>
                    <a:pt x="39958" y="207201"/>
                    <a:pt x="37126" y="206896"/>
                  </a:cubicBezTo>
                  <a:cubicBezTo>
                    <a:pt x="34294" y="206592"/>
                    <a:pt x="31870" y="205989"/>
                    <a:pt x="29847" y="205075"/>
                  </a:cubicBezTo>
                  <a:cubicBezTo>
                    <a:pt x="27845" y="204168"/>
                    <a:pt x="26834" y="203105"/>
                    <a:pt x="26834" y="201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28"/>
            <p:cNvSpPr/>
            <p:nvPr/>
          </p:nvSpPr>
          <p:spPr>
            <a:xfrm>
              <a:off x="2215866" y="5069636"/>
              <a:ext cx="153710" cy="217279"/>
            </a:xfrm>
            <a:custGeom>
              <a:avLst/>
              <a:gdLst/>
              <a:ahLst/>
              <a:cxnLst/>
              <a:rect l="l" t="t" r="r" b="b"/>
              <a:pathLst>
                <a:path w="153710" h="217279" extrusionOk="0">
                  <a:moveTo>
                    <a:pt x="131150" y="2006"/>
                  </a:moveTo>
                  <a:cubicBezTo>
                    <a:pt x="130339" y="24849"/>
                    <a:pt x="129931" y="47529"/>
                    <a:pt x="129931" y="70060"/>
                  </a:cubicBezTo>
                  <a:cubicBezTo>
                    <a:pt x="129931" y="92598"/>
                    <a:pt x="129730" y="115285"/>
                    <a:pt x="129328" y="138120"/>
                  </a:cubicBezTo>
                  <a:cubicBezTo>
                    <a:pt x="131953" y="137719"/>
                    <a:pt x="134831" y="137362"/>
                    <a:pt x="137968" y="137058"/>
                  </a:cubicBezTo>
                  <a:cubicBezTo>
                    <a:pt x="141098" y="136753"/>
                    <a:pt x="144280" y="136708"/>
                    <a:pt x="147521" y="136902"/>
                  </a:cubicBezTo>
                  <a:cubicBezTo>
                    <a:pt x="149342" y="136902"/>
                    <a:pt x="150703" y="137511"/>
                    <a:pt x="151617" y="138723"/>
                  </a:cubicBezTo>
                  <a:cubicBezTo>
                    <a:pt x="152524" y="139941"/>
                    <a:pt x="153134" y="141406"/>
                    <a:pt x="153438" y="143123"/>
                  </a:cubicBezTo>
                  <a:cubicBezTo>
                    <a:pt x="153743" y="144840"/>
                    <a:pt x="153788" y="146661"/>
                    <a:pt x="153594" y="148579"/>
                  </a:cubicBezTo>
                  <a:cubicBezTo>
                    <a:pt x="153393" y="150497"/>
                    <a:pt x="153088" y="152163"/>
                    <a:pt x="152687" y="153575"/>
                  </a:cubicBezTo>
                  <a:lnTo>
                    <a:pt x="149653" y="165097"/>
                  </a:lnTo>
                  <a:lnTo>
                    <a:pt x="128732" y="166004"/>
                  </a:lnTo>
                  <a:lnTo>
                    <a:pt x="128421" y="172672"/>
                  </a:lnTo>
                  <a:lnTo>
                    <a:pt x="126904" y="214203"/>
                  </a:lnTo>
                  <a:cubicBezTo>
                    <a:pt x="126295" y="214806"/>
                    <a:pt x="125589" y="215421"/>
                    <a:pt x="124785" y="216024"/>
                  </a:cubicBezTo>
                  <a:cubicBezTo>
                    <a:pt x="123975" y="216426"/>
                    <a:pt x="122964" y="216782"/>
                    <a:pt x="121752" y="217087"/>
                  </a:cubicBezTo>
                  <a:cubicBezTo>
                    <a:pt x="120540" y="217391"/>
                    <a:pt x="118822" y="217333"/>
                    <a:pt x="116599" y="216931"/>
                  </a:cubicBezTo>
                  <a:cubicBezTo>
                    <a:pt x="115997" y="217132"/>
                    <a:pt x="114778" y="217035"/>
                    <a:pt x="112963" y="216627"/>
                  </a:cubicBezTo>
                  <a:cubicBezTo>
                    <a:pt x="111142" y="216225"/>
                    <a:pt x="109224" y="215771"/>
                    <a:pt x="107202" y="215266"/>
                  </a:cubicBezTo>
                  <a:cubicBezTo>
                    <a:pt x="105179" y="214754"/>
                    <a:pt x="103261" y="214307"/>
                    <a:pt x="101440" y="213898"/>
                  </a:cubicBezTo>
                  <a:cubicBezTo>
                    <a:pt x="99619" y="213497"/>
                    <a:pt x="98407" y="213296"/>
                    <a:pt x="97797" y="213296"/>
                  </a:cubicBezTo>
                  <a:cubicBezTo>
                    <a:pt x="96786" y="208248"/>
                    <a:pt x="96333" y="201573"/>
                    <a:pt x="96430" y="193292"/>
                  </a:cubicBezTo>
                  <a:cubicBezTo>
                    <a:pt x="96534" y="185004"/>
                    <a:pt x="96780" y="176424"/>
                    <a:pt x="97188" y="167521"/>
                  </a:cubicBezTo>
                  <a:lnTo>
                    <a:pt x="79903" y="168123"/>
                  </a:lnTo>
                  <a:cubicBezTo>
                    <a:pt x="73435" y="168324"/>
                    <a:pt x="67219" y="168428"/>
                    <a:pt x="61256" y="168428"/>
                  </a:cubicBezTo>
                  <a:cubicBezTo>
                    <a:pt x="55294" y="168428"/>
                    <a:pt x="49176" y="168428"/>
                    <a:pt x="42915" y="168428"/>
                  </a:cubicBezTo>
                  <a:lnTo>
                    <a:pt x="4410" y="168123"/>
                  </a:lnTo>
                  <a:cubicBezTo>
                    <a:pt x="2997" y="167326"/>
                    <a:pt x="1882" y="166004"/>
                    <a:pt x="1072" y="164190"/>
                  </a:cubicBezTo>
                  <a:cubicBezTo>
                    <a:pt x="463" y="162771"/>
                    <a:pt x="113" y="160853"/>
                    <a:pt x="9" y="158429"/>
                  </a:cubicBezTo>
                  <a:cubicBezTo>
                    <a:pt x="-94" y="155999"/>
                    <a:pt x="664" y="152869"/>
                    <a:pt x="2284" y="149026"/>
                  </a:cubicBezTo>
                  <a:cubicBezTo>
                    <a:pt x="3088" y="147413"/>
                    <a:pt x="3846" y="145845"/>
                    <a:pt x="4559" y="144328"/>
                  </a:cubicBezTo>
                  <a:cubicBezTo>
                    <a:pt x="5266" y="142818"/>
                    <a:pt x="6121" y="141354"/>
                    <a:pt x="7132" y="139935"/>
                  </a:cubicBezTo>
                  <a:cubicBezTo>
                    <a:pt x="10969" y="133876"/>
                    <a:pt x="15266" y="127558"/>
                    <a:pt x="20017" y="120994"/>
                  </a:cubicBezTo>
                  <a:cubicBezTo>
                    <a:pt x="24761" y="114423"/>
                    <a:pt x="29570" y="107807"/>
                    <a:pt x="34418" y="101132"/>
                  </a:cubicBezTo>
                  <a:cubicBezTo>
                    <a:pt x="39266" y="94471"/>
                    <a:pt x="44114" y="87848"/>
                    <a:pt x="48968" y="81277"/>
                  </a:cubicBezTo>
                  <a:cubicBezTo>
                    <a:pt x="53816" y="74706"/>
                    <a:pt x="58470" y="68492"/>
                    <a:pt x="62916" y="62634"/>
                  </a:cubicBezTo>
                  <a:cubicBezTo>
                    <a:pt x="67161" y="57178"/>
                    <a:pt x="70900" y="52130"/>
                    <a:pt x="74135" y="47483"/>
                  </a:cubicBezTo>
                  <a:cubicBezTo>
                    <a:pt x="77362" y="42837"/>
                    <a:pt x="80551" y="38236"/>
                    <a:pt x="83688" y="33687"/>
                  </a:cubicBezTo>
                  <a:cubicBezTo>
                    <a:pt x="86818" y="29138"/>
                    <a:pt x="90104" y="24285"/>
                    <a:pt x="93546" y="19140"/>
                  </a:cubicBezTo>
                  <a:cubicBezTo>
                    <a:pt x="96981" y="13988"/>
                    <a:pt x="101019" y="8072"/>
                    <a:pt x="105672" y="1404"/>
                  </a:cubicBezTo>
                  <a:cubicBezTo>
                    <a:pt x="108297" y="600"/>
                    <a:pt x="111025" y="146"/>
                    <a:pt x="113858" y="36"/>
                  </a:cubicBezTo>
                  <a:cubicBezTo>
                    <a:pt x="116690" y="-61"/>
                    <a:pt x="119321" y="36"/>
                    <a:pt x="121739" y="341"/>
                  </a:cubicBezTo>
                  <a:cubicBezTo>
                    <a:pt x="124163" y="645"/>
                    <a:pt x="126237" y="1002"/>
                    <a:pt x="127954" y="1397"/>
                  </a:cubicBezTo>
                  <a:cubicBezTo>
                    <a:pt x="129685" y="1805"/>
                    <a:pt x="130741" y="2006"/>
                    <a:pt x="131150" y="2006"/>
                  </a:cubicBezTo>
                  <a:close/>
                  <a:moveTo>
                    <a:pt x="98407" y="140842"/>
                  </a:moveTo>
                  <a:cubicBezTo>
                    <a:pt x="98608" y="138419"/>
                    <a:pt x="98711" y="136099"/>
                    <a:pt x="98711" y="133876"/>
                  </a:cubicBezTo>
                  <a:cubicBezTo>
                    <a:pt x="98711" y="131647"/>
                    <a:pt x="98711" y="129729"/>
                    <a:pt x="98711" y="128115"/>
                  </a:cubicBezTo>
                  <a:lnTo>
                    <a:pt x="99016" y="128115"/>
                  </a:lnTo>
                  <a:cubicBezTo>
                    <a:pt x="100228" y="110528"/>
                    <a:pt x="100837" y="92753"/>
                    <a:pt x="100837" y="74758"/>
                  </a:cubicBezTo>
                  <a:cubicBezTo>
                    <a:pt x="100837" y="70520"/>
                    <a:pt x="100993" y="66224"/>
                    <a:pt x="101291" y="61876"/>
                  </a:cubicBezTo>
                  <a:cubicBezTo>
                    <a:pt x="101595" y="57534"/>
                    <a:pt x="101842" y="53141"/>
                    <a:pt x="102049" y="48689"/>
                  </a:cubicBezTo>
                  <a:cubicBezTo>
                    <a:pt x="96793" y="56782"/>
                    <a:pt x="91232" y="64915"/>
                    <a:pt x="85373" y="73099"/>
                  </a:cubicBezTo>
                  <a:cubicBezTo>
                    <a:pt x="79508" y="81284"/>
                    <a:pt x="73798" y="89312"/>
                    <a:pt x="68243" y="97199"/>
                  </a:cubicBezTo>
                  <a:cubicBezTo>
                    <a:pt x="62682" y="105078"/>
                    <a:pt x="57478" y="112608"/>
                    <a:pt x="52630" y="119782"/>
                  </a:cubicBezTo>
                  <a:cubicBezTo>
                    <a:pt x="47776" y="126955"/>
                    <a:pt x="43731" y="133578"/>
                    <a:pt x="40497" y="139637"/>
                  </a:cubicBezTo>
                  <a:cubicBezTo>
                    <a:pt x="40698" y="140246"/>
                    <a:pt x="41761" y="140751"/>
                    <a:pt x="43680" y="141160"/>
                  </a:cubicBezTo>
                  <a:cubicBezTo>
                    <a:pt x="45598" y="141568"/>
                    <a:pt x="47776" y="141918"/>
                    <a:pt x="50200" y="142222"/>
                  </a:cubicBezTo>
                  <a:cubicBezTo>
                    <a:pt x="52624" y="142520"/>
                    <a:pt x="54898" y="142676"/>
                    <a:pt x="57018" y="142676"/>
                  </a:cubicBezTo>
                  <a:cubicBezTo>
                    <a:pt x="59144" y="142676"/>
                    <a:pt x="60401" y="142676"/>
                    <a:pt x="60809" y="142676"/>
                  </a:cubicBezTo>
                  <a:cubicBezTo>
                    <a:pt x="65456" y="142274"/>
                    <a:pt x="71121" y="141970"/>
                    <a:pt x="77790" y="141769"/>
                  </a:cubicBezTo>
                  <a:cubicBezTo>
                    <a:pt x="84459" y="141555"/>
                    <a:pt x="91329" y="141250"/>
                    <a:pt x="98407" y="140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p28"/>
            <p:cNvSpPr/>
            <p:nvPr/>
          </p:nvSpPr>
          <p:spPr>
            <a:xfrm>
              <a:off x="2820804" y="5075251"/>
              <a:ext cx="143634" cy="212998"/>
            </a:xfrm>
            <a:custGeom>
              <a:avLst/>
              <a:gdLst/>
              <a:ahLst/>
              <a:cxnLst/>
              <a:rect l="l" t="t" r="r" b="b"/>
              <a:pathLst>
                <a:path w="143634" h="212998" extrusionOk="0">
                  <a:moveTo>
                    <a:pt x="135313" y="176148"/>
                  </a:moveTo>
                  <a:cubicBezTo>
                    <a:pt x="133298" y="180192"/>
                    <a:pt x="130712" y="183834"/>
                    <a:pt x="127581" y="187067"/>
                  </a:cubicBezTo>
                  <a:cubicBezTo>
                    <a:pt x="124444" y="190294"/>
                    <a:pt x="121068" y="193230"/>
                    <a:pt x="117425" y="195854"/>
                  </a:cubicBezTo>
                  <a:cubicBezTo>
                    <a:pt x="112778" y="199295"/>
                    <a:pt x="107367" y="202574"/>
                    <a:pt x="101209" y="205704"/>
                  </a:cubicBezTo>
                  <a:cubicBezTo>
                    <a:pt x="95039" y="208840"/>
                    <a:pt x="89031" y="210907"/>
                    <a:pt x="83166" y="211918"/>
                  </a:cubicBezTo>
                  <a:cubicBezTo>
                    <a:pt x="78921" y="212728"/>
                    <a:pt x="73814" y="213085"/>
                    <a:pt x="67851" y="212981"/>
                  </a:cubicBezTo>
                  <a:cubicBezTo>
                    <a:pt x="61888" y="212877"/>
                    <a:pt x="55822" y="212326"/>
                    <a:pt x="49658" y="211316"/>
                  </a:cubicBezTo>
                  <a:cubicBezTo>
                    <a:pt x="43488" y="210305"/>
                    <a:pt x="37532" y="208840"/>
                    <a:pt x="31770" y="206922"/>
                  </a:cubicBezTo>
                  <a:cubicBezTo>
                    <a:pt x="26008" y="205004"/>
                    <a:pt x="21310" y="202528"/>
                    <a:pt x="17674" y="199496"/>
                  </a:cubicBezTo>
                  <a:cubicBezTo>
                    <a:pt x="14640" y="196871"/>
                    <a:pt x="11555" y="194143"/>
                    <a:pt x="8425" y="191311"/>
                  </a:cubicBezTo>
                  <a:cubicBezTo>
                    <a:pt x="5288" y="188480"/>
                    <a:pt x="2611" y="185356"/>
                    <a:pt x="388" y="181909"/>
                  </a:cubicBezTo>
                  <a:cubicBezTo>
                    <a:pt x="-214" y="181099"/>
                    <a:pt x="-117" y="179991"/>
                    <a:pt x="693" y="178578"/>
                  </a:cubicBezTo>
                  <a:cubicBezTo>
                    <a:pt x="1496" y="177166"/>
                    <a:pt x="2514" y="175798"/>
                    <a:pt x="3726" y="174483"/>
                  </a:cubicBezTo>
                  <a:cubicBezTo>
                    <a:pt x="4944" y="173174"/>
                    <a:pt x="6150" y="172007"/>
                    <a:pt x="7362" y="170996"/>
                  </a:cubicBezTo>
                  <a:cubicBezTo>
                    <a:pt x="8580" y="169986"/>
                    <a:pt x="9378" y="169486"/>
                    <a:pt x="9786" y="169486"/>
                  </a:cubicBezTo>
                  <a:cubicBezTo>
                    <a:pt x="10791" y="168268"/>
                    <a:pt x="11607" y="167206"/>
                    <a:pt x="12210" y="166298"/>
                  </a:cubicBezTo>
                  <a:cubicBezTo>
                    <a:pt x="12813" y="165391"/>
                    <a:pt x="13422" y="164737"/>
                    <a:pt x="14031" y="164328"/>
                  </a:cubicBezTo>
                  <a:cubicBezTo>
                    <a:pt x="14634" y="163927"/>
                    <a:pt x="15444" y="163622"/>
                    <a:pt x="16455" y="163421"/>
                  </a:cubicBezTo>
                  <a:cubicBezTo>
                    <a:pt x="17466" y="163227"/>
                    <a:pt x="18879" y="163227"/>
                    <a:pt x="20700" y="163421"/>
                  </a:cubicBezTo>
                  <a:cubicBezTo>
                    <a:pt x="23928" y="166862"/>
                    <a:pt x="27376" y="169590"/>
                    <a:pt x="31012" y="171606"/>
                  </a:cubicBezTo>
                  <a:cubicBezTo>
                    <a:pt x="34648" y="173627"/>
                    <a:pt x="38135" y="175202"/>
                    <a:pt x="41472" y="176304"/>
                  </a:cubicBezTo>
                  <a:cubicBezTo>
                    <a:pt x="44810" y="177418"/>
                    <a:pt x="47785" y="178176"/>
                    <a:pt x="50416" y="178578"/>
                  </a:cubicBezTo>
                  <a:cubicBezTo>
                    <a:pt x="53048" y="178980"/>
                    <a:pt x="54966" y="179181"/>
                    <a:pt x="56178" y="179181"/>
                  </a:cubicBezTo>
                  <a:lnTo>
                    <a:pt x="65576" y="179181"/>
                  </a:lnTo>
                  <a:cubicBezTo>
                    <a:pt x="70223" y="179181"/>
                    <a:pt x="75025" y="178630"/>
                    <a:pt x="79977" y="177515"/>
                  </a:cubicBezTo>
                  <a:cubicBezTo>
                    <a:pt x="84929" y="176407"/>
                    <a:pt x="89427" y="174632"/>
                    <a:pt x="93471" y="172215"/>
                  </a:cubicBezTo>
                  <a:cubicBezTo>
                    <a:pt x="99330" y="168780"/>
                    <a:pt x="104482" y="163829"/>
                    <a:pt x="108935" y="157356"/>
                  </a:cubicBezTo>
                  <a:cubicBezTo>
                    <a:pt x="113381" y="150889"/>
                    <a:pt x="115604" y="144124"/>
                    <a:pt x="115604" y="137041"/>
                  </a:cubicBezTo>
                  <a:cubicBezTo>
                    <a:pt x="115604" y="133405"/>
                    <a:pt x="115099" y="129867"/>
                    <a:pt x="114094" y="126433"/>
                  </a:cubicBezTo>
                  <a:cubicBezTo>
                    <a:pt x="113076" y="122998"/>
                    <a:pt x="111165" y="119758"/>
                    <a:pt x="108332" y="116726"/>
                  </a:cubicBezTo>
                  <a:cubicBezTo>
                    <a:pt x="104891" y="113090"/>
                    <a:pt x="100095" y="110460"/>
                    <a:pt x="93931" y="108846"/>
                  </a:cubicBezTo>
                  <a:cubicBezTo>
                    <a:pt x="87761" y="107232"/>
                    <a:pt x="82453" y="106221"/>
                    <a:pt x="78013" y="105813"/>
                  </a:cubicBezTo>
                  <a:lnTo>
                    <a:pt x="78013" y="106118"/>
                  </a:lnTo>
                  <a:cubicBezTo>
                    <a:pt x="70735" y="105710"/>
                    <a:pt x="62958" y="106474"/>
                    <a:pt x="54668" y="108386"/>
                  </a:cubicBezTo>
                  <a:cubicBezTo>
                    <a:pt x="46379" y="110317"/>
                    <a:pt x="39003" y="112585"/>
                    <a:pt x="32535" y="115209"/>
                  </a:cubicBezTo>
                  <a:cubicBezTo>
                    <a:pt x="32133" y="115410"/>
                    <a:pt x="31122" y="115507"/>
                    <a:pt x="29502" y="115507"/>
                  </a:cubicBezTo>
                  <a:cubicBezTo>
                    <a:pt x="27881" y="115507"/>
                    <a:pt x="26572" y="115708"/>
                    <a:pt x="25561" y="116117"/>
                  </a:cubicBezTo>
                  <a:cubicBezTo>
                    <a:pt x="23137" y="116719"/>
                    <a:pt x="20862" y="115106"/>
                    <a:pt x="18736" y="111263"/>
                  </a:cubicBezTo>
                  <a:cubicBezTo>
                    <a:pt x="16617" y="107433"/>
                    <a:pt x="15755" y="103182"/>
                    <a:pt x="16163" y="98530"/>
                  </a:cubicBezTo>
                  <a:cubicBezTo>
                    <a:pt x="17175" y="81150"/>
                    <a:pt x="17777" y="66447"/>
                    <a:pt x="17985" y="54420"/>
                  </a:cubicBezTo>
                  <a:cubicBezTo>
                    <a:pt x="18186" y="42393"/>
                    <a:pt x="18438" y="32543"/>
                    <a:pt x="18743" y="24864"/>
                  </a:cubicBezTo>
                  <a:cubicBezTo>
                    <a:pt x="19048" y="17185"/>
                    <a:pt x="19650" y="11476"/>
                    <a:pt x="20564" y="7737"/>
                  </a:cubicBezTo>
                  <a:cubicBezTo>
                    <a:pt x="21471" y="4005"/>
                    <a:pt x="23137" y="1827"/>
                    <a:pt x="25568" y="1218"/>
                  </a:cubicBezTo>
                  <a:cubicBezTo>
                    <a:pt x="33851" y="2028"/>
                    <a:pt x="43002" y="2125"/>
                    <a:pt x="53009" y="1523"/>
                  </a:cubicBezTo>
                  <a:cubicBezTo>
                    <a:pt x="63016" y="914"/>
                    <a:pt x="72057" y="512"/>
                    <a:pt x="80146" y="305"/>
                  </a:cubicBezTo>
                  <a:cubicBezTo>
                    <a:pt x="83179" y="305"/>
                    <a:pt x="86607" y="259"/>
                    <a:pt x="90451" y="156"/>
                  </a:cubicBezTo>
                  <a:cubicBezTo>
                    <a:pt x="94288" y="52"/>
                    <a:pt x="98235" y="0"/>
                    <a:pt x="102272" y="0"/>
                  </a:cubicBezTo>
                  <a:cubicBezTo>
                    <a:pt x="106317" y="0"/>
                    <a:pt x="110257" y="104"/>
                    <a:pt x="114101" y="305"/>
                  </a:cubicBezTo>
                  <a:cubicBezTo>
                    <a:pt x="117937" y="505"/>
                    <a:pt x="121379" y="713"/>
                    <a:pt x="124406" y="914"/>
                  </a:cubicBezTo>
                  <a:cubicBezTo>
                    <a:pt x="126830" y="2326"/>
                    <a:pt x="128502" y="3694"/>
                    <a:pt x="129409" y="5009"/>
                  </a:cubicBezTo>
                  <a:cubicBezTo>
                    <a:pt x="130316" y="6325"/>
                    <a:pt x="130874" y="7692"/>
                    <a:pt x="131081" y="9105"/>
                  </a:cubicBezTo>
                  <a:cubicBezTo>
                    <a:pt x="131282" y="10524"/>
                    <a:pt x="131282" y="11891"/>
                    <a:pt x="131081" y="13200"/>
                  </a:cubicBezTo>
                  <a:cubicBezTo>
                    <a:pt x="130880" y="14515"/>
                    <a:pt x="130777" y="15883"/>
                    <a:pt x="130777" y="17289"/>
                  </a:cubicBezTo>
                  <a:cubicBezTo>
                    <a:pt x="130977" y="21533"/>
                    <a:pt x="130777" y="24715"/>
                    <a:pt x="130174" y="26840"/>
                  </a:cubicBezTo>
                  <a:cubicBezTo>
                    <a:pt x="129565" y="28959"/>
                    <a:pt x="128955" y="30430"/>
                    <a:pt x="128353" y="31234"/>
                  </a:cubicBezTo>
                  <a:cubicBezTo>
                    <a:pt x="127542" y="32044"/>
                    <a:pt x="126629" y="32342"/>
                    <a:pt x="125624" y="32141"/>
                  </a:cubicBezTo>
                  <a:cubicBezTo>
                    <a:pt x="124205" y="32141"/>
                    <a:pt x="121528" y="32141"/>
                    <a:pt x="117587" y="32141"/>
                  </a:cubicBezTo>
                  <a:cubicBezTo>
                    <a:pt x="113647" y="32141"/>
                    <a:pt x="108993" y="32096"/>
                    <a:pt x="103640" y="31986"/>
                  </a:cubicBezTo>
                  <a:cubicBezTo>
                    <a:pt x="98280" y="31889"/>
                    <a:pt x="92667" y="31837"/>
                    <a:pt x="86808" y="31837"/>
                  </a:cubicBezTo>
                  <a:cubicBezTo>
                    <a:pt x="80943" y="31837"/>
                    <a:pt x="75440" y="31889"/>
                    <a:pt x="70281" y="31986"/>
                  </a:cubicBezTo>
                  <a:cubicBezTo>
                    <a:pt x="65129" y="32089"/>
                    <a:pt x="60683" y="32245"/>
                    <a:pt x="56943" y="32439"/>
                  </a:cubicBezTo>
                  <a:cubicBezTo>
                    <a:pt x="53203" y="32640"/>
                    <a:pt x="50825" y="32951"/>
                    <a:pt x="49820" y="33346"/>
                  </a:cubicBezTo>
                  <a:cubicBezTo>
                    <a:pt x="49010" y="33755"/>
                    <a:pt x="48602" y="34513"/>
                    <a:pt x="48602" y="35621"/>
                  </a:cubicBezTo>
                  <a:cubicBezTo>
                    <a:pt x="48602" y="36729"/>
                    <a:pt x="48498" y="37785"/>
                    <a:pt x="48297" y="38803"/>
                  </a:cubicBezTo>
                  <a:cubicBezTo>
                    <a:pt x="47286" y="45270"/>
                    <a:pt x="46677" y="52443"/>
                    <a:pt x="46476" y="60330"/>
                  </a:cubicBezTo>
                  <a:cubicBezTo>
                    <a:pt x="46275" y="68209"/>
                    <a:pt x="46068" y="75383"/>
                    <a:pt x="45867" y="81850"/>
                  </a:cubicBezTo>
                  <a:lnTo>
                    <a:pt x="47383" y="83975"/>
                  </a:lnTo>
                  <a:cubicBezTo>
                    <a:pt x="54253" y="81954"/>
                    <a:pt x="61227" y="80489"/>
                    <a:pt x="68304" y="79582"/>
                  </a:cubicBezTo>
                  <a:cubicBezTo>
                    <a:pt x="75382" y="78675"/>
                    <a:pt x="82349" y="78727"/>
                    <a:pt x="89226" y="79724"/>
                  </a:cubicBezTo>
                  <a:cubicBezTo>
                    <a:pt x="96096" y="80742"/>
                    <a:pt x="102765" y="82861"/>
                    <a:pt x="109233" y="86101"/>
                  </a:cubicBezTo>
                  <a:cubicBezTo>
                    <a:pt x="115701" y="89328"/>
                    <a:pt x="121664" y="94084"/>
                    <a:pt x="127121" y="100344"/>
                  </a:cubicBezTo>
                  <a:cubicBezTo>
                    <a:pt x="132177" y="106001"/>
                    <a:pt x="136065" y="112067"/>
                    <a:pt x="138794" y="118534"/>
                  </a:cubicBezTo>
                  <a:cubicBezTo>
                    <a:pt x="141522" y="125001"/>
                    <a:pt x="142890" y="131980"/>
                    <a:pt x="142890" y="139451"/>
                  </a:cubicBezTo>
                  <a:cubicBezTo>
                    <a:pt x="143694" y="142484"/>
                    <a:pt x="143849" y="145970"/>
                    <a:pt x="143344" y="149917"/>
                  </a:cubicBezTo>
                  <a:cubicBezTo>
                    <a:pt x="142838" y="153863"/>
                    <a:pt x="142028" y="157602"/>
                    <a:pt x="140920" y="161134"/>
                  </a:cubicBezTo>
                  <a:cubicBezTo>
                    <a:pt x="139805" y="164672"/>
                    <a:pt x="138690" y="167854"/>
                    <a:pt x="137588" y="170679"/>
                  </a:cubicBezTo>
                  <a:cubicBezTo>
                    <a:pt x="136480" y="173530"/>
                    <a:pt x="135715" y="175351"/>
                    <a:pt x="135313" y="1761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0" name="Google Shape;1530;p28"/>
            <p:cNvSpPr/>
            <p:nvPr/>
          </p:nvSpPr>
          <p:spPr>
            <a:xfrm>
              <a:off x="3404945" y="5068071"/>
              <a:ext cx="148034" cy="221687"/>
            </a:xfrm>
            <a:custGeom>
              <a:avLst/>
              <a:gdLst/>
              <a:ahLst/>
              <a:cxnLst/>
              <a:rect l="l" t="t" r="r" b="b"/>
              <a:pathLst>
                <a:path w="148034" h="221687" extrusionOk="0">
                  <a:moveTo>
                    <a:pt x="67314" y="39341"/>
                  </a:moveTo>
                  <a:cubicBezTo>
                    <a:pt x="63470" y="42976"/>
                    <a:pt x="60132" y="46261"/>
                    <a:pt x="57307" y="49197"/>
                  </a:cubicBezTo>
                  <a:cubicBezTo>
                    <a:pt x="54468" y="52126"/>
                    <a:pt x="52044" y="55152"/>
                    <a:pt x="50028" y="58288"/>
                  </a:cubicBezTo>
                  <a:cubicBezTo>
                    <a:pt x="48006" y="61425"/>
                    <a:pt x="46282" y="64859"/>
                    <a:pt x="44869" y="68592"/>
                  </a:cubicBezTo>
                  <a:cubicBezTo>
                    <a:pt x="43456" y="72337"/>
                    <a:pt x="42141" y="76834"/>
                    <a:pt x="40922" y="82090"/>
                  </a:cubicBezTo>
                  <a:cubicBezTo>
                    <a:pt x="41123" y="82090"/>
                    <a:pt x="41175" y="82589"/>
                    <a:pt x="41078" y="83600"/>
                  </a:cubicBezTo>
                  <a:cubicBezTo>
                    <a:pt x="40974" y="84611"/>
                    <a:pt x="40922" y="85673"/>
                    <a:pt x="40922" y="86788"/>
                  </a:cubicBezTo>
                  <a:cubicBezTo>
                    <a:pt x="40922" y="87902"/>
                    <a:pt x="40870" y="88907"/>
                    <a:pt x="40780" y="89814"/>
                  </a:cubicBezTo>
                  <a:cubicBezTo>
                    <a:pt x="40669" y="90721"/>
                    <a:pt x="40721" y="91078"/>
                    <a:pt x="40922" y="90877"/>
                  </a:cubicBezTo>
                  <a:cubicBezTo>
                    <a:pt x="43547" y="88045"/>
                    <a:pt x="46580" y="85576"/>
                    <a:pt x="50028" y="83451"/>
                  </a:cubicBezTo>
                  <a:cubicBezTo>
                    <a:pt x="53463" y="81332"/>
                    <a:pt x="56898" y="79465"/>
                    <a:pt x="60333" y="77839"/>
                  </a:cubicBezTo>
                  <a:cubicBezTo>
                    <a:pt x="64779" y="75623"/>
                    <a:pt x="70133" y="74009"/>
                    <a:pt x="76407" y="72992"/>
                  </a:cubicBezTo>
                  <a:cubicBezTo>
                    <a:pt x="82674" y="71981"/>
                    <a:pt x="89142" y="71877"/>
                    <a:pt x="95811" y="72687"/>
                  </a:cubicBezTo>
                  <a:cubicBezTo>
                    <a:pt x="102474" y="73497"/>
                    <a:pt x="109046" y="75311"/>
                    <a:pt x="115514" y="78143"/>
                  </a:cubicBezTo>
                  <a:cubicBezTo>
                    <a:pt x="121982" y="80975"/>
                    <a:pt x="127692" y="85071"/>
                    <a:pt x="132650" y="90423"/>
                  </a:cubicBezTo>
                  <a:cubicBezTo>
                    <a:pt x="137595" y="95776"/>
                    <a:pt x="141491" y="102502"/>
                    <a:pt x="144323" y="110583"/>
                  </a:cubicBezTo>
                  <a:cubicBezTo>
                    <a:pt x="147155" y="118663"/>
                    <a:pt x="148361" y="128461"/>
                    <a:pt x="147959" y="139989"/>
                  </a:cubicBezTo>
                  <a:cubicBezTo>
                    <a:pt x="147356" y="153325"/>
                    <a:pt x="144770" y="165106"/>
                    <a:pt x="140227" y="175299"/>
                  </a:cubicBezTo>
                  <a:cubicBezTo>
                    <a:pt x="135677" y="185505"/>
                    <a:pt x="129863" y="194046"/>
                    <a:pt x="122793" y="200915"/>
                  </a:cubicBezTo>
                  <a:cubicBezTo>
                    <a:pt x="115722" y="207790"/>
                    <a:pt x="107789" y="212994"/>
                    <a:pt x="98994" y="216525"/>
                  </a:cubicBezTo>
                  <a:cubicBezTo>
                    <a:pt x="90205" y="220064"/>
                    <a:pt x="81261" y="221781"/>
                    <a:pt x="72161" y="221684"/>
                  </a:cubicBezTo>
                  <a:cubicBezTo>
                    <a:pt x="63068" y="221574"/>
                    <a:pt x="54176" y="219714"/>
                    <a:pt x="45479" y="216072"/>
                  </a:cubicBezTo>
                  <a:cubicBezTo>
                    <a:pt x="36794" y="212437"/>
                    <a:pt x="29055" y="206929"/>
                    <a:pt x="22289" y="199548"/>
                  </a:cubicBezTo>
                  <a:cubicBezTo>
                    <a:pt x="15516" y="192173"/>
                    <a:pt x="10111" y="182926"/>
                    <a:pt x="6060" y="171806"/>
                  </a:cubicBezTo>
                  <a:cubicBezTo>
                    <a:pt x="2016" y="160693"/>
                    <a:pt x="0" y="147662"/>
                    <a:pt x="0" y="132706"/>
                  </a:cubicBezTo>
                  <a:lnTo>
                    <a:pt x="305" y="132401"/>
                  </a:lnTo>
                  <a:cubicBezTo>
                    <a:pt x="305" y="120679"/>
                    <a:pt x="1368" y="109014"/>
                    <a:pt x="3487" y="97389"/>
                  </a:cubicBezTo>
                  <a:cubicBezTo>
                    <a:pt x="5613" y="85770"/>
                    <a:pt x="8892" y="74754"/>
                    <a:pt x="13345" y="64347"/>
                  </a:cubicBezTo>
                  <a:cubicBezTo>
                    <a:pt x="17784" y="53947"/>
                    <a:pt x="23650" y="44343"/>
                    <a:pt x="30922" y="35550"/>
                  </a:cubicBezTo>
                  <a:cubicBezTo>
                    <a:pt x="38200" y="26763"/>
                    <a:pt x="46995" y="19337"/>
                    <a:pt x="57307" y="13271"/>
                  </a:cubicBezTo>
                  <a:cubicBezTo>
                    <a:pt x="58720" y="12461"/>
                    <a:pt x="60891" y="11450"/>
                    <a:pt x="63827" y="10239"/>
                  </a:cubicBezTo>
                  <a:cubicBezTo>
                    <a:pt x="66750" y="9020"/>
                    <a:pt x="69835" y="7860"/>
                    <a:pt x="73069" y="6752"/>
                  </a:cubicBezTo>
                  <a:cubicBezTo>
                    <a:pt x="76309" y="5644"/>
                    <a:pt x="79446" y="4685"/>
                    <a:pt x="82473" y="3869"/>
                  </a:cubicBezTo>
                  <a:cubicBezTo>
                    <a:pt x="85506" y="3065"/>
                    <a:pt x="87827" y="2456"/>
                    <a:pt x="89453" y="2048"/>
                  </a:cubicBezTo>
                  <a:cubicBezTo>
                    <a:pt x="92273" y="1445"/>
                    <a:pt x="95461" y="991"/>
                    <a:pt x="99000" y="680"/>
                  </a:cubicBezTo>
                  <a:cubicBezTo>
                    <a:pt x="102539" y="376"/>
                    <a:pt x="105922" y="181"/>
                    <a:pt x="109156" y="78"/>
                  </a:cubicBezTo>
                  <a:cubicBezTo>
                    <a:pt x="112384" y="-26"/>
                    <a:pt x="115320" y="-26"/>
                    <a:pt x="117951" y="78"/>
                  </a:cubicBezTo>
                  <a:cubicBezTo>
                    <a:pt x="120569" y="181"/>
                    <a:pt x="122501" y="330"/>
                    <a:pt x="123706" y="531"/>
                  </a:cubicBezTo>
                  <a:cubicBezTo>
                    <a:pt x="126331" y="531"/>
                    <a:pt x="128308" y="1646"/>
                    <a:pt x="129624" y="3862"/>
                  </a:cubicBezTo>
                  <a:cubicBezTo>
                    <a:pt x="130933" y="6091"/>
                    <a:pt x="131749" y="8560"/>
                    <a:pt x="132048" y="11288"/>
                  </a:cubicBezTo>
                  <a:cubicBezTo>
                    <a:pt x="132352" y="14016"/>
                    <a:pt x="132203" y="16596"/>
                    <a:pt x="131594" y="19019"/>
                  </a:cubicBezTo>
                  <a:cubicBezTo>
                    <a:pt x="130985" y="21443"/>
                    <a:pt x="130071" y="23063"/>
                    <a:pt x="128865" y="23873"/>
                  </a:cubicBezTo>
                  <a:cubicBezTo>
                    <a:pt x="115521" y="24073"/>
                    <a:pt x="103595" y="25233"/>
                    <a:pt x="93089" y="27359"/>
                  </a:cubicBezTo>
                  <a:cubicBezTo>
                    <a:pt x="82570" y="29491"/>
                    <a:pt x="73976" y="33476"/>
                    <a:pt x="67314" y="39341"/>
                  </a:cubicBezTo>
                  <a:close/>
                  <a:moveTo>
                    <a:pt x="118249" y="128461"/>
                  </a:moveTo>
                  <a:cubicBezTo>
                    <a:pt x="118249" y="121787"/>
                    <a:pt x="116532" y="116136"/>
                    <a:pt x="113097" y="111490"/>
                  </a:cubicBezTo>
                  <a:cubicBezTo>
                    <a:pt x="109655" y="106844"/>
                    <a:pt x="105261" y="103306"/>
                    <a:pt x="99907" y="100875"/>
                  </a:cubicBezTo>
                  <a:cubicBezTo>
                    <a:pt x="94554" y="98452"/>
                    <a:pt x="88637" y="97195"/>
                    <a:pt x="82175" y="97085"/>
                  </a:cubicBezTo>
                  <a:cubicBezTo>
                    <a:pt x="75700" y="96994"/>
                    <a:pt x="69433" y="98057"/>
                    <a:pt x="63373" y="100273"/>
                  </a:cubicBezTo>
                  <a:cubicBezTo>
                    <a:pt x="57313" y="102502"/>
                    <a:pt x="51856" y="106034"/>
                    <a:pt x="47002" y="110881"/>
                  </a:cubicBezTo>
                  <a:cubicBezTo>
                    <a:pt x="42147" y="115734"/>
                    <a:pt x="38615" y="121793"/>
                    <a:pt x="36385" y="129077"/>
                  </a:cubicBezTo>
                  <a:cubicBezTo>
                    <a:pt x="35180" y="133120"/>
                    <a:pt x="34311" y="137559"/>
                    <a:pt x="33812" y="142413"/>
                  </a:cubicBezTo>
                  <a:cubicBezTo>
                    <a:pt x="33313" y="147266"/>
                    <a:pt x="33248" y="151712"/>
                    <a:pt x="33657" y="155749"/>
                  </a:cubicBezTo>
                  <a:cubicBezTo>
                    <a:pt x="34266" y="161406"/>
                    <a:pt x="35530" y="166616"/>
                    <a:pt x="37448" y="171359"/>
                  </a:cubicBezTo>
                  <a:cubicBezTo>
                    <a:pt x="39367" y="176109"/>
                    <a:pt x="42050" y="180004"/>
                    <a:pt x="45479" y="183036"/>
                  </a:cubicBezTo>
                  <a:cubicBezTo>
                    <a:pt x="48920" y="186063"/>
                    <a:pt x="53010" y="188188"/>
                    <a:pt x="57760" y="189400"/>
                  </a:cubicBezTo>
                  <a:cubicBezTo>
                    <a:pt x="62511" y="190605"/>
                    <a:pt x="67916" y="190515"/>
                    <a:pt x="73976" y="189095"/>
                  </a:cubicBezTo>
                  <a:cubicBezTo>
                    <a:pt x="76809" y="188493"/>
                    <a:pt x="79589" y="187877"/>
                    <a:pt x="82317" y="187274"/>
                  </a:cubicBezTo>
                  <a:cubicBezTo>
                    <a:pt x="85046" y="186672"/>
                    <a:pt x="87723" y="185557"/>
                    <a:pt x="90361" y="183944"/>
                  </a:cubicBezTo>
                  <a:cubicBezTo>
                    <a:pt x="94800" y="181319"/>
                    <a:pt x="98741" y="177878"/>
                    <a:pt x="102182" y="173634"/>
                  </a:cubicBezTo>
                  <a:cubicBezTo>
                    <a:pt x="105617" y="169396"/>
                    <a:pt x="108547" y="164743"/>
                    <a:pt x="110971" y="159689"/>
                  </a:cubicBezTo>
                  <a:cubicBezTo>
                    <a:pt x="113401" y="154641"/>
                    <a:pt x="115222" y="149437"/>
                    <a:pt x="116428" y="144078"/>
                  </a:cubicBezTo>
                  <a:cubicBezTo>
                    <a:pt x="117646" y="138719"/>
                    <a:pt x="118249" y="133516"/>
                    <a:pt x="118249" y="1284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1" name="Google Shape;1531;p28"/>
            <p:cNvSpPr/>
            <p:nvPr/>
          </p:nvSpPr>
          <p:spPr>
            <a:xfrm>
              <a:off x="2251613" y="5663558"/>
              <a:ext cx="73665" cy="204475"/>
            </a:xfrm>
            <a:custGeom>
              <a:avLst/>
              <a:gdLst/>
              <a:ahLst/>
              <a:cxnLst/>
              <a:rect l="l" t="t" r="r" b="b"/>
              <a:pathLst>
                <a:path w="73665" h="204475" extrusionOk="0">
                  <a:moveTo>
                    <a:pt x="73665" y="1355"/>
                  </a:moveTo>
                  <a:cubicBezTo>
                    <a:pt x="72045" y="11458"/>
                    <a:pt x="70736" y="20504"/>
                    <a:pt x="69725" y="28481"/>
                  </a:cubicBezTo>
                  <a:cubicBezTo>
                    <a:pt x="68707" y="36471"/>
                    <a:pt x="67955" y="43897"/>
                    <a:pt x="67450" y="50766"/>
                  </a:cubicBezTo>
                  <a:cubicBezTo>
                    <a:pt x="66944" y="57641"/>
                    <a:pt x="66639" y="64154"/>
                    <a:pt x="66542" y="70323"/>
                  </a:cubicBezTo>
                  <a:cubicBezTo>
                    <a:pt x="66439" y="76485"/>
                    <a:pt x="66439" y="82849"/>
                    <a:pt x="66542" y="89420"/>
                  </a:cubicBezTo>
                  <a:cubicBezTo>
                    <a:pt x="66639" y="95990"/>
                    <a:pt x="66743" y="103060"/>
                    <a:pt x="66847" y="110642"/>
                  </a:cubicBezTo>
                  <a:cubicBezTo>
                    <a:pt x="66951" y="118217"/>
                    <a:pt x="67100" y="126758"/>
                    <a:pt x="67301" y="136258"/>
                  </a:cubicBezTo>
                  <a:lnTo>
                    <a:pt x="67910" y="200825"/>
                  </a:lnTo>
                  <a:cubicBezTo>
                    <a:pt x="66892" y="201642"/>
                    <a:pt x="65680" y="202348"/>
                    <a:pt x="64274" y="202951"/>
                  </a:cubicBezTo>
                  <a:cubicBezTo>
                    <a:pt x="63055" y="203359"/>
                    <a:pt x="61642" y="203761"/>
                    <a:pt x="60029" y="204169"/>
                  </a:cubicBezTo>
                  <a:cubicBezTo>
                    <a:pt x="58408" y="204577"/>
                    <a:pt x="56490" y="204577"/>
                    <a:pt x="54267" y="204169"/>
                  </a:cubicBezTo>
                  <a:cubicBezTo>
                    <a:pt x="53658" y="204169"/>
                    <a:pt x="52498" y="204013"/>
                    <a:pt x="50780" y="203709"/>
                  </a:cubicBezTo>
                  <a:cubicBezTo>
                    <a:pt x="49063" y="203411"/>
                    <a:pt x="47144" y="203054"/>
                    <a:pt x="45018" y="202646"/>
                  </a:cubicBezTo>
                  <a:cubicBezTo>
                    <a:pt x="42892" y="202244"/>
                    <a:pt x="40922" y="201797"/>
                    <a:pt x="39107" y="201285"/>
                  </a:cubicBezTo>
                  <a:cubicBezTo>
                    <a:pt x="37286" y="200786"/>
                    <a:pt x="36074" y="200527"/>
                    <a:pt x="35471" y="200527"/>
                  </a:cubicBezTo>
                  <a:cubicBezTo>
                    <a:pt x="34862" y="195881"/>
                    <a:pt x="34409" y="190425"/>
                    <a:pt x="34110" y="184159"/>
                  </a:cubicBezTo>
                  <a:cubicBezTo>
                    <a:pt x="33806" y="177892"/>
                    <a:pt x="33657" y="171419"/>
                    <a:pt x="33657" y="164757"/>
                  </a:cubicBezTo>
                  <a:cubicBezTo>
                    <a:pt x="33657" y="158083"/>
                    <a:pt x="33702" y="151570"/>
                    <a:pt x="33806" y="145200"/>
                  </a:cubicBezTo>
                  <a:cubicBezTo>
                    <a:pt x="33910" y="138837"/>
                    <a:pt x="34059" y="133225"/>
                    <a:pt x="34260" y="128371"/>
                  </a:cubicBezTo>
                  <a:lnTo>
                    <a:pt x="34564" y="128371"/>
                  </a:lnTo>
                  <a:cubicBezTo>
                    <a:pt x="34966" y="123933"/>
                    <a:pt x="35212" y="119941"/>
                    <a:pt x="35322" y="116396"/>
                  </a:cubicBezTo>
                  <a:cubicBezTo>
                    <a:pt x="35420" y="112871"/>
                    <a:pt x="35420" y="109430"/>
                    <a:pt x="35322" y="106093"/>
                  </a:cubicBezTo>
                  <a:cubicBezTo>
                    <a:pt x="35219" y="102756"/>
                    <a:pt x="35121" y="99321"/>
                    <a:pt x="35018" y="95783"/>
                  </a:cubicBezTo>
                  <a:cubicBezTo>
                    <a:pt x="34914" y="92245"/>
                    <a:pt x="34959" y="88253"/>
                    <a:pt x="35167" y="83808"/>
                  </a:cubicBezTo>
                  <a:cubicBezTo>
                    <a:pt x="35368" y="77743"/>
                    <a:pt x="35724" y="70822"/>
                    <a:pt x="36230" y="63039"/>
                  </a:cubicBezTo>
                  <a:cubicBezTo>
                    <a:pt x="36729" y="55263"/>
                    <a:pt x="37085" y="48141"/>
                    <a:pt x="37293" y="41674"/>
                  </a:cubicBezTo>
                  <a:cubicBezTo>
                    <a:pt x="32438" y="44506"/>
                    <a:pt x="27791" y="47027"/>
                    <a:pt x="23345" y="49256"/>
                  </a:cubicBezTo>
                  <a:cubicBezTo>
                    <a:pt x="18893" y="51472"/>
                    <a:pt x="15360" y="53293"/>
                    <a:pt x="12736" y="54712"/>
                  </a:cubicBezTo>
                  <a:cubicBezTo>
                    <a:pt x="9903" y="53494"/>
                    <a:pt x="7583" y="51330"/>
                    <a:pt x="5762" y="48193"/>
                  </a:cubicBezTo>
                  <a:cubicBezTo>
                    <a:pt x="3941" y="45057"/>
                    <a:pt x="2022" y="41175"/>
                    <a:pt x="0" y="36516"/>
                  </a:cubicBezTo>
                  <a:cubicBezTo>
                    <a:pt x="201" y="34903"/>
                    <a:pt x="907" y="33334"/>
                    <a:pt x="2119" y="31825"/>
                  </a:cubicBezTo>
                  <a:cubicBezTo>
                    <a:pt x="3338" y="30302"/>
                    <a:pt x="4796" y="28896"/>
                    <a:pt x="6520" y="27574"/>
                  </a:cubicBezTo>
                  <a:cubicBezTo>
                    <a:pt x="8231" y="26265"/>
                    <a:pt x="10007" y="25098"/>
                    <a:pt x="11822" y="24087"/>
                  </a:cubicBezTo>
                  <a:cubicBezTo>
                    <a:pt x="13636" y="23077"/>
                    <a:pt x="15360" y="22169"/>
                    <a:pt x="16974" y="21359"/>
                  </a:cubicBezTo>
                  <a:cubicBezTo>
                    <a:pt x="22632" y="18327"/>
                    <a:pt x="29301" y="14685"/>
                    <a:pt x="36982" y="10447"/>
                  </a:cubicBezTo>
                  <a:cubicBezTo>
                    <a:pt x="44662" y="6196"/>
                    <a:pt x="51733" y="2969"/>
                    <a:pt x="58207" y="740"/>
                  </a:cubicBezTo>
                  <a:cubicBezTo>
                    <a:pt x="61033" y="-57"/>
                    <a:pt x="64118" y="-213"/>
                    <a:pt x="67456" y="286"/>
                  </a:cubicBezTo>
                  <a:cubicBezTo>
                    <a:pt x="70787" y="792"/>
                    <a:pt x="72855" y="1148"/>
                    <a:pt x="73665" y="1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2" name="Google Shape;1532;p28"/>
            <p:cNvSpPr/>
            <p:nvPr/>
          </p:nvSpPr>
          <p:spPr>
            <a:xfrm>
              <a:off x="2228265" y="6238157"/>
              <a:ext cx="147086" cy="212304"/>
            </a:xfrm>
            <a:custGeom>
              <a:avLst/>
              <a:gdLst/>
              <a:ahLst/>
              <a:cxnLst/>
              <a:rect l="l" t="t" r="r" b="b"/>
              <a:pathLst>
                <a:path w="147086" h="212304" extrusionOk="0">
                  <a:moveTo>
                    <a:pt x="88873" y="1008"/>
                  </a:moveTo>
                  <a:cubicBezTo>
                    <a:pt x="90085" y="814"/>
                    <a:pt x="91751" y="853"/>
                    <a:pt x="93876" y="1163"/>
                  </a:cubicBezTo>
                  <a:cubicBezTo>
                    <a:pt x="95996" y="1468"/>
                    <a:pt x="98219" y="1973"/>
                    <a:pt x="100545" y="2673"/>
                  </a:cubicBezTo>
                  <a:cubicBezTo>
                    <a:pt x="102866" y="3386"/>
                    <a:pt x="105095" y="4144"/>
                    <a:pt x="107221" y="4948"/>
                  </a:cubicBezTo>
                  <a:cubicBezTo>
                    <a:pt x="109340" y="5758"/>
                    <a:pt x="110909" y="6561"/>
                    <a:pt x="111920" y="7371"/>
                  </a:cubicBezTo>
                  <a:cubicBezTo>
                    <a:pt x="117986" y="12633"/>
                    <a:pt x="123340" y="18537"/>
                    <a:pt x="127987" y="25107"/>
                  </a:cubicBezTo>
                  <a:cubicBezTo>
                    <a:pt x="132634" y="31678"/>
                    <a:pt x="136373" y="39001"/>
                    <a:pt x="139206" y="47088"/>
                  </a:cubicBezTo>
                  <a:cubicBezTo>
                    <a:pt x="140418" y="50522"/>
                    <a:pt x="141526" y="54462"/>
                    <a:pt x="142544" y="58908"/>
                  </a:cubicBezTo>
                  <a:cubicBezTo>
                    <a:pt x="143548" y="63353"/>
                    <a:pt x="144410" y="67902"/>
                    <a:pt x="145117" y="72548"/>
                  </a:cubicBezTo>
                  <a:cubicBezTo>
                    <a:pt x="145823" y="77194"/>
                    <a:pt x="146329" y="81795"/>
                    <a:pt x="146633" y="86344"/>
                  </a:cubicBezTo>
                  <a:cubicBezTo>
                    <a:pt x="146938" y="90893"/>
                    <a:pt x="147087" y="95092"/>
                    <a:pt x="147087" y="98922"/>
                  </a:cubicBezTo>
                  <a:cubicBezTo>
                    <a:pt x="147087" y="111856"/>
                    <a:pt x="145467" y="125050"/>
                    <a:pt x="142232" y="138483"/>
                  </a:cubicBezTo>
                  <a:cubicBezTo>
                    <a:pt x="138998" y="151929"/>
                    <a:pt x="134202" y="164099"/>
                    <a:pt x="127831" y="175011"/>
                  </a:cubicBezTo>
                  <a:cubicBezTo>
                    <a:pt x="121467" y="185930"/>
                    <a:pt x="113579" y="194873"/>
                    <a:pt x="104181" y="201845"/>
                  </a:cubicBezTo>
                  <a:cubicBezTo>
                    <a:pt x="94784" y="208824"/>
                    <a:pt x="84018" y="212304"/>
                    <a:pt x="71892" y="212304"/>
                  </a:cubicBezTo>
                  <a:cubicBezTo>
                    <a:pt x="65016" y="212304"/>
                    <a:pt x="58243" y="211293"/>
                    <a:pt x="51574" y="209272"/>
                  </a:cubicBezTo>
                  <a:cubicBezTo>
                    <a:pt x="44898" y="207256"/>
                    <a:pt x="38637" y="204120"/>
                    <a:pt x="32778" y="199869"/>
                  </a:cubicBezTo>
                  <a:cubicBezTo>
                    <a:pt x="27120" y="195832"/>
                    <a:pt x="22720" y="191529"/>
                    <a:pt x="19589" y="186987"/>
                  </a:cubicBezTo>
                  <a:cubicBezTo>
                    <a:pt x="16459" y="182437"/>
                    <a:pt x="13270" y="176942"/>
                    <a:pt x="10042" y="170462"/>
                  </a:cubicBezTo>
                  <a:lnTo>
                    <a:pt x="9738" y="170164"/>
                  </a:lnTo>
                  <a:cubicBezTo>
                    <a:pt x="7716" y="166529"/>
                    <a:pt x="6102" y="162233"/>
                    <a:pt x="4883" y="157282"/>
                  </a:cubicBezTo>
                  <a:cubicBezTo>
                    <a:pt x="3671" y="152325"/>
                    <a:pt x="2712" y="147225"/>
                    <a:pt x="2006" y="141969"/>
                  </a:cubicBezTo>
                  <a:cubicBezTo>
                    <a:pt x="1293" y="136714"/>
                    <a:pt x="787" y="131465"/>
                    <a:pt x="489" y="126210"/>
                  </a:cubicBezTo>
                  <a:cubicBezTo>
                    <a:pt x="184" y="120954"/>
                    <a:pt x="35" y="116308"/>
                    <a:pt x="35" y="112265"/>
                  </a:cubicBezTo>
                  <a:cubicBezTo>
                    <a:pt x="-166" y="103776"/>
                    <a:pt x="489" y="94730"/>
                    <a:pt x="2006" y="85126"/>
                  </a:cubicBezTo>
                  <a:cubicBezTo>
                    <a:pt x="3516" y="75529"/>
                    <a:pt x="5894" y="66282"/>
                    <a:pt x="9128" y="57391"/>
                  </a:cubicBezTo>
                  <a:cubicBezTo>
                    <a:pt x="12356" y="48494"/>
                    <a:pt x="16459" y="40258"/>
                    <a:pt x="21404" y="32676"/>
                  </a:cubicBezTo>
                  <a:cubicBezTo>
                    <a:pt x="26355" y="25101"/>
                    <a:pt x="32169" y="19088"/>
                    <a:pt x="38845" y="14642"/>
                  </a:cubicBezTo>
                  <a:cubicBezTo>
                    <a:pt x="41061" y="12821"/>
                    <a:pt x="44198" y="10851"/>
                    <a:pt x="48242" y="8739"/>
                  </a:cubicBezTo>
                  <a:cubicBezTo>
                    <a:pt x="52287" y="6613"/>
                    <a:pt x="56681" y="4792"/>
                    <a:pt x="61432" y="3283"/>
                  </a:cubicBezTo>
                  <a:cubicBezTo>
                    <a:pt x="66176" y="1760"/>
                    <a:pt x="70978" y="749"/>
                    <a:pt x="75833" y="250"/>
                  </a:cubicBezTo>
                  <a:cubicBezTo>
                    <a:pt x="80681" y="-249"/>
                    <a:pt x="85030" y="-3"/>
                    <a:pt x="88873" y="1008"/>
                  </a:cubicBezTo>
                  <a:close/>
                  <a:moveTo>
                    <a:pt x="75833" y="29196"/>
                  </a:moveTo>
                  <a:cubicBezTo>
                    <a:pt x="67952" y="29605"/>
                    <a:pt x="61075" y="32080"/>
                    <a:pt x="55216" y="36623"/>
                  </a:cubicBezTo>
                  <a:cubicBezTo>
                    <a:pt x="49351" y="41172"/>
                    <a:pt x="44451" y="47088"/>
                    <a:pt x="40510" y="54359"/>
                  </a:cubicBezTo>
                  <a:cubicBezTo>
                    <a:pt x="36563" y="61636"/>
                    <a:pt x="33485" y="69820"/>
                    <a:pt x="31262" y="78912"/>
                  </a:cubicBezTo>
                  <a:cubicBezTo>
                    <a:pt x="29032" y="88003"/>
                    <a:pt x="27626" y="97101"/>
                    <a:pt x="27017" y="106193"/>
                  </a:cubicBezTo>
                  <a:cubicBezTo>
                    <a:pt x="26414" y="115284"/>
                    <a:pt x="26608" y="124285"/>
                    <a:pt x="27626" y="133176"/>
                  </a:cubicBezTo>
                  <a:cubicBezTo>
                    <a:pt x="28630" y="142073"/>
                    <a:pt x="31061" y="150452"/>
                    <a:pt x="34904" y="158338"/>
                  </a:cubicBezTo>
                  <a:cubicBezTo>
                    <a:pt x="38540" y="166218"/>
                    <a:pt x="43900" y="171726"/>
                    <a:pt x="50971" y="174862"/>
                  </a:cubicBezTo>
                  <a:cubicBezTo>
                    <a:pt x="58042" y="177998"/>
                    <a:pt x="65223" y="179055"/>
                    <a:pt x="72495" y="178044"/>
                  </a:cubicBezTo>
                  <a:cubicBezTo>
                    <a:pt x="80985" y="176826"/>
                    <a:pt x="87810" y="174007"/>
                    <a:pt x="92963" y="169555"/>
                  </a:cubicBezTo>
                  <a:cubicBezTo>
                    <a:pt x="98115" y="165116"/>
                    <a:pt x="102814" y="158552"/>
                    <a:pt x="107059" y="149856"/>
                  </a:cubicBezTo>
                  <a:cubicBezTo>
                    <a:pt x="110287" y="143388"/>
                    <a:pt x="112821" y="135910"/>
                    <a:pt x="114636" y="127421"/>
                  </a:cubicBezTo>
                  <a:cubicBezTo>
                    <a:pt x="116457" y="118939"/>
                    <a:pt x="117520" y="110197"/>
                    <a:pt x="117818" y="101203"/>
                  </a:cubicBezTo>
                  <a:cubicBezTo>
                    <a:pt x="118122" y="92209"/>
                    <a:pt x="117565" y="83312"/>
                    <a:pt x="116152" y="74525"/>
                  </a:cubicBezTo>
                  <a:cubicBezTo>
                    <a:pt x="114739" y="65731"/>
                    <a:pt x="112361" y="57955"/>
                    <a:pt x="109029" y="51177"/>
                  </a:cubicBezTo>
                  <a:cubicBezTo>
                    <a:pt x="105692" y="44412"/>
                    <a:pt x="101297" y="39007"/>
                    <a:pt x="95840" y="34964"/>
                  </a:cubicBezTo>
                  <a:cubicBezTo>
                    <a:pt x="90383" y="30927"/>
                    <a:pt x="83714" y="29002"/>
                    <a:pt x="75833" y="291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3" name="Google Shape;1533;p28"/>
            <p:cNvSpPr/>
            <p:nvPr/>
          </p:nvSpPr>
          <p:spPr>
            <a:xfrm>
              <a:off x="2867957" y="6336931"/>
              <a:ext cx="34560" cy="36058"/>
            </a:xfrm>
            <a:custGeom>
              <a:avLst/>
              <a:gdLst/>
              <a:ahLst/>
              <a:cxnLst/>
              <a:rect l="l" t="t" r="r" b="b"/>
              <a:pathLst>
                <a:path w="34560" h="36058" extrusionOk="0">
                  <a:moveTo>
                    <a:pt x="8953" y="33319"/>
                  </a:moveTo>
                  <a:cubicBezTo>
                    <a:pt x="5110" y="31304"/>
                    <a:pt x="2537" y="28576"/>
                    <a:pt x="1221" y="25135"/>
                  </a:cubicBezTo>
                  <a:cubicBezTo>
                    <a:pt x="-94" y="21700"/>
                    <a:pt x="-347" y="18214"/>
                    <a:pt x="463" y="14670"/>
                  </a:cubicBezTo>
                  <a:cubicBezTo>
                    <a:pt x="1273" y="11144"/>
                    <a:pt x="2939" y="8008"/>
                    <a:pt x="5467" y="5280"/>
                  </a:cubicBezTo>
                  <a:cubicBezTo>
                    <a:pt x="7994" y="2552"/>
                    <a:pt x="11177" y="880"/>
                    <a:pt x="15020" y="277"/>
                  </a:cubicBezTo>
                  <a:cubicBezTo>
                    <a:pt x="20477" y="-533"/>
                    <a:pt x="24871" y="433"/>
                    <a:pt x="28209" y="3161"/>
                  </a:cubicBezTo>
                  <a:cubicBezTo>
                    <a:pt x="31547" y="5889"/>
                    <a:pt x="33563" y="9220"/>
                    <a:pt x="34275" y="13166"/>
                  </a:cubicBezTo>
                  <a:cubicBezTo>
                    <a:pt x="34982" y="17113"/>
                    <a:pt x="34373" y="21156"/>
                    <a:pt x="32454" y="25297"/>
                  </a:cubicBezTo>
                  <a:cubicBezTo>
                    <a:pt x="30529" y="29438"/>
                    <a:pt x="26939" y="32626"/>
                    <a:pt x="21689" y="34842"/>
                  </a:cubicBezTo>
                  <a:cubicBezTo>
                    <a:pt x="18857" y="36060"/>
                    <a:pt x="16433" y="36365"/>
                    <a:pt x="14411" y="35749"/>
                  </a:cubicBezTo>
                  <a:cubicBezTo>
                    <a:pt x="12389" y="35140"/>
                    <a:pt x="10567" y="34330"/>
                    <a:pt x="8953" y="333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4" name="Google Shape;1534;p28"/>
            <p:cNvSpPr/>
            <p:nvPr/>
          </p:nvSpPr>
          <p:spPr>
            <a:xfrm>
              <a:off x="3411038" y="6285130"/>
              <a:ext cx="137698" cy="137663"/>
            </a:xfrm>
            <a:custGeom>
              <a:avLst/>
              <a:gdLst/>
              <a:ahLst/>
              <a:cxnLst/>
              <a:rect l="l" t="t" r="r" b="b"/>
              <a:pathLst>
                <a:path w="137698" h="137663" extrusionOk="0">
                  <a:moveTo>
                    <a:pt x="81902" y="815"/>
                  </a:moveTo>
                  <a:cubicBezTo>
                    <a:pt x="82097" y="1832"/>
                    <a:pt x="82252" y="4003"/>
                    <a:pt x="82356" y="7334"/>
                  </a:cubicBezTo>
                  <a:cubicBezTo>
                    <a:pt x="82460" y="10671"/>
                    <a:pt x="82511" y="14812"/>
                    <a:pt x="82511" y="19769"/>
                  </a:cubicBezTo>
                  <a:cubicBezTo>
                    <a:pt x="82511" y="24727"/>
                    <a:pt x="82408" y="30273"/>
                    <a:pt x="82207" y="36443"/>
                  </a:cubicBezTo>
                  <a:cubicBezTo>
                    <a:pt x="82006" y="42605"/>
                    <a:pt x="81798" y="49020"/>
                    <a:pt x="81604" y="55695"/>
                  </a:cubicBezTo>
                  <a:cubicBezTo>
                    <a:pt x="87061" y="55695"/>
                    <a:pt x="92570" y="55747"/>
                    <a:pt x="98131" y="55837"/>
                  </a:cubicBezTo>
                  <a:cubicBezTo>
                    <a:pt x="103692" y="55948"/>
                    <a:pt x="108890" y="56038"/>
                    <a:pt x="113744" y="56142"/>
                  </a:cubicBezTo>
                  <a:cubicBezTo>
                    <a:pt x="118599" y="56246"/>
                    <a:pt x="122941" y="56395"/>
                    <a:pt x="126784" y="56602"/>
                  </a:cubicBezTo>
                  <a:cubicBezTo>
                    <a:pt x="130615" y="56803"/>
                    <a:pt x="133447" y="57004"/>
                    <a:pt x="135268" y="57205"/>
                  </a:cubicBezTo>
                  <a:cubicBezTo>
                    <a:pt x="136078" y="58015"/>
                    <a:pt x="136681" y="59628"/>
                    <a:pt x="137089" y="62058"/>
                  </a:cubicBezTo>
                  <a:cubicBezTo>
                    <a:pt x="137498" y="64482"/>
                    <a:pt x="137699" y="67016"/>
                    <a:pt x="137699" y="69634"/>
                  </a:cubicBezTo>
                  <a:cubicBezTo>
                    <a:pt x="137699" y="72271"/>
                    <a:pt x="137588" y="74636"/>
                    <a:pt x="137394" y="76762"/>
                  </a:cubicBezTo>
                  <a:cubicBezTo>
                    <a:pt x="137193" y="78881"/>
                    <a:pt x="136986" y="80041"/>
                    <a:pt x="136791" y="80248"/>
                  </a:cubicBezTo>
                  <a:cubicBezTo>
                    <a:pt x="135774" y="80656"/>
                    <a:pt x="133551" y="80954"/>
                    <a:pt x="130116" y="81155"/>
                  </a:cubicBezTo>
                  <a:cubicBezTo>
                    <a:pt x="126674" y="81356"/>
                    <a:pt x="122429" y="81512"/>
                    <a:pt x="117380" y="81609"/>
                  </a:cubicBezTo>
                  <a:cubicBezTo>
                    <a:pt x="112325" y="81719"/>
                    <a:pt x="106660" y="81810"/>
                    <a:pt x="100399" y="81913"/>
                  </a:cubicBezTo>
                  <a:cubicBezTo>
                    <a:pt x="94139" y="82017"/>
                    <a:pt x="87567" y="82069"/>
                    <a:pt x="80697" y="82069"/>
                  </a:cubicBezTo>
                  <a:cubicBezTo>
                    <a:pt x="80288" y="94401"/>
                    <a:pt x="79886" y="105404"/>
                    <a:pt x="79478" y="115111"/>
                  </a:cubicBezTo>
                  <a:cubicBezTo>
                    <a:pt x="79070" y="124805"/>
                    <a:pt x="78772" y="130981"/>
                    <a:pt x="78571" y="133605"/>
                  </a:cubicBezTo>
                  <a:cubicBezTo>
                    <a:pt x="76341" y="135834"/>
                    <a:pt x="73418" y="137091"/>
                    <a:pt x="69782" y="137396"/>
                  </a:cubicBezTo>
                  <a:cubicBezTo>
                    <a:pt x="66146" y="137694"/>
                    <a:pt x="61687" y="137746"/>
                    <a:pt x="56438" y="137538"/>
                  </a:cubicBezTo>
                  <a:cubicBezTo>
                    <a:pt x="55232" y="136741"/>
                    <a:pt x="54364" y="134357"/>
                    <a:pt x="53865" y="130417"/>
                  </a:cubicBezTo>
                  <a:cubicBezTo>
                    <a:pt x="53353" y="126470"/>
                    <a:pt x="53106" y="122181"/>
                    <a:pt x="53106" y="117534"/>
                  </a:cubicBezTo>
                  <a:cubicBezTo>
                    <a:pt x="53106" y="112888"/>
                    <a:pt x="53262" y="108443"/>
                    <a:pt x="53560" y="104198"/>
                  </a:cubicBezTo>
                  <a:cubicBezTo>
                    <a:pt x="53865" y="99947"/>
                    <a:pt x="54020" y="96921"/>
                    <a:pt x="54020" y="95107"/>
                  </a:cubicBezTo>
                  <a:lnTo>
                    <a:pt x="54020" y="82367"/>
                  </a:lnTo>
                  <a:lnTo>
                    <a:pt x="3985" y="82367"/>
                  </a:lnTo>
                  <a:cubicBezTo>
                    <a:pt x="1756" y="80151"/>
                    <a:pt x="499" y="77267"/>
                    <a:pt x="200" y="73729"/>
                  </a:cubicBezTo>
                  <a:cubicBezTo>
                    <a:pt x="-104" y="70191"/>
                    <a:pt x="-65" y="65797"/>
                    <a:pt x="343" y="60542"/>
                  </a:cubicBezTo>
                  <a:cubicBezTo>
                    <a:pt x="1153" y="59129"/>
                    <a:pt x="3480" y="58119"/>
                    <a:pt x="7323" y="57516"/>
                  </a:cubicBezTo>
                  <a:cubicBezTo>
                    <a:pt x="11160" y="56907"/>
                    <a:pt x="15405" y="56505"/>
                    <a:pt x="20059" y="56298"/>
                  </a:cubicBezTo>
                  <a:cubicBezTo>
                    <a:pt x="24706" y="56097"/>
                    <a:pt x="29152" y="55993"/>
                    <a:pt x="33397" y="55993"/>
                  </a:cubicBezTo>
                  <a:cubicBezTo>
                    <a:pt x="37649" y="55993"/>
                    <a:pt x="40675" y="55993"/>
                    <a:pt x="42490" y="55993"/>
                  </a:cubicBezTo>
                  <a:cubicBezTo>
                    <a:pt x="43909" y="55993"/>
                    <a:pt x="45679" y="55948"/>
                    <a:pt x="47805" y="55837"/>
                  </a:cubicBezTo>
                  <a:cubicBezTo>
                    <a:pt x="49924" y="55747"/>
                    <a:pt x="52393" y="55695"/>
                    <a:pt x="55232" y="55695"/>
                  </a:cubicBezTo>
                  <a:cubicBezTo>
                    <a:pt x="55426" y="50232"/>
                    <a:pt x="55686" y="44731"/>
                    <a:pt x="55990" y="39171"/>
                  </a:cubicBezTo>
                  <a:cubicBezTo>
                    <a:pt x="56288" y="33611"/>
                    <a:pt x="56593" y="28453"/>
                    <a:pt x="56898" y="23703"/>
                  </a:cubicBezTo>
                  <a:cubicBezTo>
                    <a:pt x="57196" y="18959"/>
                    <a:pt x="57501" y="14721"/>
                    <a:pt x="57805" y="10969"/>
                  </a:cubicBezTo>
                  <a:cubicBezTo>
                    <a:pt x="58103" y="7237"/>
                    <a:pt x="58460" y="4450"/>
                    <a:pt x="58868" y="2629"/>
                  </a:cubicBezTo>
                  <a:cubicBezTo>
                    <a:pt x="59665" y="1832"/>
                    <a:pt x="61292" y="1217"/>
                    <a:pt x="63716" y="809"/>
                  </a:cubicBezTo>
                  <a:cubicBezTo>
                    <a:pt x="66146" y="407"/>
                    <a:pt x="68674" y="154"/>
                    <a:pt x="71299" y="51"/>
                  </a:cubicBezTo>
                  <a:cubicBezTo>
                    <a:pt x="73924" y="-53"/>
                    <a:pt x="76302" y="5"/>
                    <a:pt x="78422" y="206"/>
                  </a:cubicBezTo>
                  <a:cubicBezTo>
                    <a:pt x="80535" y="413"/>
                    <a:pt x="81701" y="621"/>
                    <a:pt x="81902" y="8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5" name="Google Shape;1535;p28"/>
            <p:cNvSpPr/>
            <p:nvPr/>
          </p:nvSpPr>
          <p:spPr>
            <a:xfrm>
              <a:off x="3997570" y="6316557"/>
              <a:ext cx="137699" cy="75188"/>
            </a:xfrm>
            <a:custGeom>
              <a:avLst/>
              <a:gdLst/>
              <a:ahLst/>
              <a:cxnLst/>
              <a:rect l="l" t="t" r="r" b="b"/>
              <a:pathLst>
                <a:path w="137699" h="75188" extrusionOk="0">
                  <a:moveTo>
                    <a:pt x="136786" y="24560"/>
                  </a:moveTo>
                  <a:cubicBezTo>
                    <a:pt x="135373" y="24968"/>
                    <a:pt x="131381" y="25318"/>
                    <a:pt x="124809" y="25622"/>
                  </a:cubicBezTo>
                  <a:cubicBezTo>
                    <a:pt x="118237" y="25927"/>
                    <a:pt x="110408" y="26134"/>
                    <a:pt x="101314" y="26225"/>
                  </a:cubicBezTo>
                  <a:cubicBezTo>
                    <a:pt x="92222" y="26335"/>
                    <a:pt x="82409" y="26426"/>
                    <a:pt x="71903" y="26529"/>
                  </a:cubicBezTo>
                  <a:cubicBezTo>
                    <a:pt x="61391" y="26633"/>
                    <a:pt x="51487" y="26685"/>
                    <a:pt x="42187" y="26685"/>
                  </a:cubicBezTo>
                  <a:cubicBezTo>
                    <a:pt x="32886" y="26685"/>
                    <a:pt x="24752" y="26685"/>
                    <a:pt x="17785" y="26685"/>
                  </a:cubicBezTo>
                  <a:cubicBezTo>
                    <a:pt x="10805" y="26685"/>
                    <a:pt x="6210" y="26685"/>
                    <a:pt x="3987" y="26685"/>
                  </a:cubicBezTo>
                  <a:cubicBezTo>
                    <a:pt x="1757" y="24469"/>
                    <a:pt x="500" y="21585"/>
                    <a:pt x="195" y="18041"/>
                  </a:cubicBezTo>
                  <a:cubicBezTo>
                    <a:pt x="-109" y="14516"/>
                    <a:pt x="-58" y="10109"/>
                    <a:pt x="351" y="4860"/>
                  </a:cubicBezTo>
                  <a:cubicBezTo>
                    <a:pt x="1161" y="3447"/>
                    <a:pt x="3481" y="2430"/>
                    <a:pt x="7318" y="1827"/>
                  </a:cubicBezTo>
                  <a:cubicBezTo>
                    <a:pt x="11161" y="1225"/>
                    <a:pt x="15400" y="817"/>
                    <a:pt x="20054" y="609"/>
                  </a:cubicBezTo>
                  <a:cubicBezTo>
                    <a:pt x="24701" y="415"/>
                    <a:pt x="29147" y="311"/>
                    <a:pt x="33398" y="311"/>
                  </a:cubicBezTo>
                  <a:cubicBezTo>
                    <a:pt x="37637" y="311"/>
                    <a:pt x="40677" y="311"/>
                    <a:pt x="42491" y="311"/>
                  </a:cubicBezTo>
                  <a:cubicBezTo>
                    <a:pt x="44708" y="311"/>
                    <a:pt x="48253" y="259"/>
                    <a:pt x="53101" y="156"/>
                  </a:cubicBezTo>
                  <a:cubicBezTo>
                    <a:pt x="57956" y="52"/>
                    <a:pt x="63464" y="0"/>
                    <a:pt x="69628" y="0"/>
                  </a:cubicBezTo>
                  <a:cubicBezTo>
                    <a:pt x="75798" y="0"/>
                    <a:pt x="82260" y="0"/>
                    <a:pt x="89033" y="0"/>
                  </a:cubicBezTo>
                  <a:cubicBezTo>
                    <a:pt x="95806" y="0"/>
                    <a:pt x="102222" y="52"/>
                    <a:pt x="108288" y="156"/>
                  </a:cubicBezTo>
                  <a:cubicBezTo>
                    <a:pt x="114355" y="259"/>
                    <a:pt x="119812" y="454"/>
                    <a:pt x="124660" y="758"/>
                  </a:cubicBezTo>
                  <a:cubicBezTo>
                    <a:pt x="129514" y="1063"/>
                    <a:pt x="133047" y="1322"/>
                    <a:pt x="135276" y="1516"/>
                  </a:cubicBezTo>
                  <a:cubicBezTo>
                    <a:pt x="136086" y="2333"/>
                    <a:pt x="136689" y="3946"/>
                    <a:pt x="137097" y="6370"/>
                  </a:cubicBezTo>
                  <a:cubicBezTo>
                    <a:pt x="137499" y="8793"/>
                    <a:pt x="137700" y="11327"/>
                    <a:pt x="137700" y="13952"/>
                  </a:cubicBezTo>
                  <a:cubicBezTo>
                    <a:pt x="137700" y="16576"/>
                    <a:pt x="137596" y="18948"/>
                    <a:pt x="137402" y="21073"/>
                  </a:cubicBezTo>
                  <a:cubicBezTo>
                    <a:pt x="137194" y="23199"/>
                    <a:pt x="136993" y="24365"/>
                    <a:pt x="136786" y="24560"/>
                  </a:cubicBezTo>
                  <a:close/>
                  <a:moveTo>
                    <a:pt x="136786" y="73063"/>
                  </a:moveTo>
                  <a:cubicBezTo>
                    <a:pt x="135373" y="73471"/>
                    <a:pt x="131381" y="73828"/>
                    <a:pt x="124809" y="74126"/>
                  </a:cubicBezTo>
                  <a:cubicBezTo>
                    <a:pt x="118237" y="74430"/>
                    <a:pt x="110408" y="74638"/>
                    <a:pt x="101314" y="74735"/>
                  </a:cubicBezTo>
                  <a:cubicBezTo>
                    <a:pt x="92222" y="74839"/>
                    <a:pt x="82409" y="74936"/>
                    <a:pt x="71903" y="75033"/>
                  </a:cubicBezTo>
                  <a:cubicBezTo>
                    <a:pt x="61391" y="75137"/>
                    <a:pt x="51487" y="75188"/>
                    <a:pt x="42187" y="75188"/>
                  </a:cubicBezTo>
                  <a:cubicBezTo>
                    <a:pt x="32886" y="75188"/>
                    <a:pt x="24752" y="75188"/>
                    <a:pt x="17785" y="75188"/>
                  </a:cubicBezTo>
                  <a:cubicBezTo>
                    <a:pt x="10805" y="75188"/>
                    <a:pt x="6210" y="75188"/>
                    <a:pt x="3987" y="75188"/>
                  </a:cubicBezTo>
                  <a:cubicBezTo>
                    <a:pt x="1757" y="72972"/>
                    <a:pt x="500" y="70089"/>
                    <a:pt x="195" y="66544"/>
                  </a:cubicBezTo>
                  <a:cubicBezTo>
                    <a:pt x="-109" y="63019"/>
                    <a:pt x="-58" y="58612"/>
                    <a:pt x="351" y="53364"/>
                  </a:cubicBezTo>
                  <a:cubicBezTo>
                    <a:pt x="1161" y="51951"/>
                    <a:pt x="3481" y="50934"/>
                    <a:pt x="7318" y="50331"/>
                  </a:cubicBezTo>
                  <a:cubicBezTo>
                    <a:pt x="11161" y="49728"/>
                    <a:pt x="15400" y="49320"/>
                    <a:pt x="20054" y="49113"/>
                  </a:cubicBezTo>
                  <a:cubicBezTo>
                    <a:pt x="24701" y="48918"/>
                    <a:pt x="29147" y="48815"/>
                    <a:pt x="33398" y="48815"/>
                  </a:cubicBezTo>
                  <a:cubicBezTo>
                    <a:pt x="37637" y="48815"/>
                    <a:pt x="40677" y="48815"/>
                    <a:pt x="42491" y="48815"/>
                  </a:cubicBezTo>
                  <a:cubicBezTo>
                    <a:pt x="44708" y="48815"/>
                    <a:pt x="48253" y="48763"/>
                    <a:pt x="53101" y="48659"/>
                  </a:cubicBezTo>
                  <a:cubicBezTo>
                    <a:pt x="57956" y="48555"/>
                    <a:pt x="63464" y="48504"/>
                    <a:pt x="69628" y="48504"/>
                  </a:cubicBezTo>
                  <a:cubicBezTo>
                    <a:pt x="75798" y="48504"/>
                    <a:pt x="82260" y="48504"/>
                    <a:pt x="89033" y="48504"/>
                  </a:cubicBezTo>
                  <a:cubicBezTo>
                    <a:pt x="95806" y="48504"/>
                    <a:pt x="102222" y="48555"/>
                    <a:pt x="108288" y="48659"/>
                  </a:cubicBezTo>
                  <a:cubicBezTo>
                    <a:pt x="114355" y="48763"/>
                    <a:pt x="119812" y="48964"/>
                    <a:pt x="124660" y="49262"/>
                  </a:cubicBezTo>
                  <a:cubicBezTo>
                    <a:pt x="129514" y="49566"/>
                    <a:pt x="133047" y="49825"/>
                    <a:pt x="135276" y="50020"/>
                  </a:cubicBezTo>
                  <a:cubicBezTo>
                    <a:pt x="136086" y="50836"/>
                    <a:pt x="136689" y="52450"/>
                    <a:pt x="137097" y="54873"/>
                  </a:cubicBezTo>
                  <a:cubicBezTo>
                    <a:pt x="137499" y="57303"/>
                    <a:pt x="137700" y="59831"/>
                    <a:pt x="137700" y="62455"/>
                  </a:cubicBezTo>
                  <a:cubicBezTo>
                    <a:pt x="137700" y="65079"/>
                    <a:pt x="137596" y="67451"/>
                    <a:pt x="137402" y="69577"/>
                  </a:cubicBezTo>
                  <a:cubicBezTo>
                    <a:pt x="137194" y="71702"/>
                    <a:pt x="136993" y="72869"/>
                    <a:pt x="136786" y="730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6" name="Google Shape;1536;p28"/>
            <p:cNvSpPr/>
            <p:nvPr/>
          </p:nvSpPr>
          <p:spPr>
            <a:xfrm>
              <a:off x="4016205" y="5769221"/>
              <a:ext cx="93736" cy="27477"/>
            </a:xfrm>
            <a:custGeom>
              <a:avLst/>
              <a:gdLst/>
              <a:ahLst/>
              <a:cxnLst/>
              <a:rect l="l" t="t" r="r" b="b"/>
              <a:pathLst>
                <a:path w="93736" h="27477" extrusionOk="0">
                  <a:moveTo>
                    <a:pt x="92829" y="23836"/>
                  </a:moveTo>
                  <a:cubicBezTo>
                    <a:pt x="91410" y="24244"/>
                    <a:pt x="88474" y="24646"/>
                    <a:pt x="84034" y="25054"/>
                  </a:cubicBezTo>
                  <a:cubicBezTo>
                    <a:pt x="79588" y="25456"/>
                    <a:pt x="74429" y="25761"/>
                    <a:pt x="68570" y="25961"/>
                  </a:cubicBezTo>
                  <a:cubicBezTo>
                    <a:pt x="62705" y="26162"/>
                    <a:pt x="56438" y="26363"/>
                    <a:pt x="49775" y="26564"/>
                  </a:cubicBezTo>
                  <a:cubicBezTo>
                    <a:pt x="43099" y="26765"/>
                    <a:pt x="36735" y="26920"/>
                    <a:pt x="30668" y="27018"/>
                  </a:cubicBezTo>
                  <a:cubicBezTo>
                    <a:pt x="24608" y="27128"/>
                    <a:pt x="19190" y="27218"/>
                    <a:pt x="14453" y="27322"/>
                  </a:cubicBezTo>
                  <a:cubicBezTo>
                    <a:pt x="9702" y="27426"/>
                    <a:pt x="6215" y="27478"/>
                    <a:pt x="3985" y="27478"/>
                  </a:cubicBezTo>
                  <a:cubicBezTo>
                    <a:pt x="1756" y="25262"/>
                    <a:pt x="498" y="22326"/>
                    <a:pt x="200" y="18684"/>
                  </a:cubicBezTo>
                  <a:cubicBezTo>
                    <a:pt x="-104" y="15049"/>
                    <a:pt x="-65" y="10610"/>
                    <a:pt x="343" y="5348"/>
                  </a:cubicBezTo>
                  <a:cubicBezTo>
                    <a:pt x="1153" y="3936"/>
                    <a:pt x="3480" y="2925"/>
                    <a:pt x="7323" y="2316"/>
                  </a:cubicBezTo>
                  <a:cubicBezTo>
                    <a:pt x="11154" y="1713"/>
                    <a:pt x="15405" y="1363"/>
                    <a:pt x="20059" y="1253"/>
                  </a:cubicBezTo>
                  <a:cubicBezTo>
                    <a:pt x="24706" y="1162"/>
                    <a:pt x="29152" y="1110"/>
                    <a:pt x="33397" y="1110"/>
                  </a:cubicBezTo>
                  <a:cubicBezTo>
                    <a:pt x="37649" y="1110"/>
                    <a:pt x="40675" y="1110"/>
                    <a:pt x="42490" y="1110"/>
                  </a:cubicBezTo>
                  <a:cubicBezTo>
                    <a:pt x="45932" y="1110"/>
                    <a:pt x="49775" y="1007"/>
                    <a:pt x="54014" y="806"/>
                  </a:cubicBezTo>
                  <a:cubicBezTo>
                    <a:pt x="58252" y="611"/>
                    <a:pt x="62601" y="404"/>
                    <a:pt x="67054" y="203"/>
                  </a:cubicBezTo>
                  <a:cubicBezTo>
                    <a:pt x="71493" y="2"/>
                    <a:pt x="75790" y="-50"/>
                    <a:pt x="79938" y="47"/>
                  </a:cubicBezTo>
                  <a:cubicBezTo>
                    <a:pt x="84080" y="151"/>
                    <a:pt x="87871" y="404"/>
                    <a:pt x="91306" y="806"/>
                  </a:cubicBezTo>
                  <a:cubicBezTo>
                    <a:pt x="92117" y="1616"/>
                    <a:pt x="92719" y="3229"/>
                    <a:pt x="93128" y="5659"/>
                  </a:cubicBezTo>
                  <a:cubicBezTo>
                    <a:pt x="93536" y="8083"/>
                    <a:pt x="93737" y="10617"/>
                    <a:pt x="93737" y="13234"/>
                  </a:cubicBezTo>
                  <a:cubicBezTo>
                    <a:pt x="93737" y="15872"/>
                    <a:pt x="93627" y="18237"/>
                    <a:pt x="93432" y="20363"/>
                  </a:cubicBezTo>
                  <a:cubicBezTo>
                    <a:pt x="93231" y="22469"/>
                    <a:pt x="93030" y="23629"/>
                    <a:pt x="92829" y="238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7" name="Google Shape;1537;p28"/>
            <p:cNvSpPr/>
            <p:nvPr/>
          </p:nvSpPr>
          <p:spPr>
            <a:xfrm>
              <a:off x="3980506" y="5092280"/>
              <a:ext cx="178893" cy="211031"/>
            </a:xfrm>
            <a:custGeom>
              <a:avLst/>
              <a:gdLst/>
              <a:ahLst/>
              <a:cxnLst/>
              <a:rect l="l" t="t" r="r" b="b"/>
              <a:pathLst>
                <a:path w="178893" h="211031" extrusionOk="0">
                  <a:moveTo>
                    <a:pt x="161472" y="26414"/>
                  </a:moveTo>
                  <a:cubicBezTo>
                    <a:pt x="157525" y="31261"/>
                    <a:pt x="153280" y="36620"/>
                    <a:pt x="148730" y="42478"/>
                  </a:cubicBezTo>
                  <a:cubicBezTo>
                    <a:pt x="144180" y="48343"/>
                    <a:pt x="139585" y="54408"/>
                    <a:pt x="134932" y="60668"/>
                  </a:cubicBezTo>
                  <a:cubicBezTo>
                    <a:pt x="130285" y="66940"/>
                    <a:pt x="125838" y="72999"/>
                    <a:pt x="121593" y="78864"/>
                  </a:cubicBezTo>
                  <a:cubicBezTo>
                    <a:pt x="117348" y="84728"/>
                    <a:pt x="113453" y="90133"/>
                    <a:pt x="109921" y="95077"/>
                  </a:cubicBezTo>
                  <a:cubicBezTo>
                    <a:pt x="106376" y="100034"/>
                    <a:pt x="103498" y="104020"/>
                    <a:pt x="101275" y="107052"/>
                  </a:cubicBezTo>
                  <a:cubicBezTo>
                    <a:pt x="104710" y="112314"/>
                    <a:pt x="108450" y="117660"/>
                    <a:pt x="112494" y="123116"/>
                  </a:cubicBezTo>
                  <a:cubicBezTo>
                    <a:pt x="116532" y="128573"/>
                    <a:pt x="120731" y="133938"/>
                    <a:pt x="125074" y="139187"/>
                  </a:cubicBezTo>
                  <a:cubicBezTo>
                    <a:pt x="129416" y="144449"/>
                    <a:pt x="133759" y="149445"/>
                    <a:pt x="138114" y="154195"/>
                  </a:cubicBezTo>
                  <a:cubicBezTo>
                    <a:pt x="142456" y="158945"/>
                    <a:pt x="146650" y="163235"/>
                    <a:pt x="150694" y="167077"/>
                  </a:cubicBezTo>
                  <a:cubicBezTo>
                    <a:pt x="153921" y="170103"/>
                    <a:pt x="156961" y="172786"/>
                    <a:pt x="159787" y="175106"/>
                  </a:cubicBezTo>
                  <a:cubicBezTo>
                    <a:pt x="162619" y="177426"/>
                    <a:pt x="165445" y="179499"/>
                    <a:pt x="168277" y="181320"/>
                  </a:cubicBezTo>
                  <a:cubicBezTo>
                    <a:pt x="170299" y="182740"/>
                    <a:pt x="172173" y="183945"/>
                    <a:pt x="173890" y="184956"/>
                  </a:cubicBezTo>
                  <a:cubicBezTo>
                    <a:pt x="175608" y="185967"/>
                    <a:pt x="177273" y="186978"/>
                    <a:pt x="178893" y="187988"/>
                  </a:cubicBezTo>
                  <a:cubicBezTo>
                    <a:pt x="177072" y="191015"/>
                    <a:pt x="174746" y="193853"/>
                    <a:pt x="171913" y="196471"/>
                  </a:cubicBezTo>
                  <a:cubicBezTo>
                    <a:pt x="169081" y="199108"/>
                    <a:pt x="166048" y="201221"/>
                    <a:pt x="162820" y="202847"/>
                  </a:cubicBezTo>
                  <a:cubicBezTo>
                    <a:pt x="159580" y="204461"/>
                    <a:pt x="156404" y="205420"/>
                    <a:pt x="153267" y="205718"/>
                  </a:cubicBezTo>
                  <a:cubicBezTo>
                    <a:pt x="150130" y="206023"/>
                    <a:pt x="147460" y="205472"/>
                    <a:pt x="145237" y="204053"/>
                  </a:cubicBezTo>
                  <a:lnTo>
                    <a:pt x="139779" y="199504"/>
                  </a:lnTo>
                  <a:cubicBezTo>
                    <a:pt x="138769" y="198694"/>
                    <a:pt x="137809" y="197942"/>
                    <a:pt x="136896" y="197235"/>
                  </a:cubicBezTo>
                  <a:cubicBezTo>
                    <a:pt x="135988" y="196529"/>
                    <a:pt x="135022" y="195765"/>
                    <a:pt x="134011" y="194955"/>
                  </a:cubicBezTo>
                  <a:cubicBezTo>
                    <a:pt x="132806" y="193341"/>
                    <a:pt x="131386" y="191773"/>
                    <a:pt x="129773" y="190256"/>
                  </a:cubicBezTo>
                  <a:cubicBezTo>
                    <a:pt x="128146" y="188747"/>
                    <a:pt x="126532" y="187178"/>
                    <a:pt x="124918" y="185558"/>
                  </a:cubicBezTo>
                  <a:cubicBezTo>
                    <a:pt x="123097" y="183945"/>
                    <a:pt x="121334" y="182377"/>
                    <a:pt x="119617" y="180860"/>
                  </a:cubicBezTo>
                  <a:cubicBezTo>
                    <a:pt x="117899" y="179351"/>
                    <a:pt x="116434" y="177886"/>
                    <a:pt x="115222" y="176467"/>
                  </a:cubicBezTo>
                  <a:cubicBezTo>
                    <a:pt x="114211" y="175262"/>
                    <a:pt x="112442" y="173337"/>
                    <a:pt x="109921" y="170713"/>
                  </a:cubicBezTo>
                  <a:cubicBezTo>
                    <a:pt x="107387" y="168088"/>
                    <a:pt x="105721" y="166066"/>
                    <a:pt x="104917" y="164647"/>
                  </a:cubicBezTo>
                  <a:lnTo>
                    <a:pt x="94910" y="151914"/>
                  </a:lnTo>
                  <a:cubicBezTo>
                    <a:pt x="93089" y="149698"/>
                    <a:pt x="90963" y="147216"/>
                    <a:pt x="88546" y="144488"/>
                  </a:cubicBezTo>
                  <a:cubicBezTo>
                    <a:pt x="86122" y="141759"/>
                    <a:pt x="83588" y="139284"/>
                    <a:pt x="80963" y="137062"/>
                  </a:cubicBezTo>
                  <a:cubicBezTo>
                    <a:pt x="79952" y="137671"/>
                    <a:pt x="78338" y="139239"/>
                    <a:pt x="76115" y="141759"/>
                  </a:cubicBezTo>
                  <a:cubicBezTo>
                    <a:pt x="73885" y="144293"/>
                    <a:pt x="71416" y="147268"/>
                    <a:pt x="68687" y="150702"/>
                  </a:cubicBezTo>
                  <a:cubicBezTo>
                    <a:pt x="65959" y="154143"/>
                    <a:pt x="63075" y="157882"/>
                    <a:pt x="60042" y="161919"/>
                  </a:cubicBezTo>
                  <a:cubicBezTo>
                    <a:pt x="57008" y="165963"/>
                    <a:pt x="54280" y="169909"/>
                    <a:pt x="51856" y="173739"/>
                  </a:cubicBezTo>
                  <a:cubicBezTo>
                    <a:pt x="49231" y="177782"/>
                    <a:pt x="46593" y="181832"/>
                    <a:pt x="43975" y="185869"/>
                  </a:cubicBezTo>
                  <a:cubicBezTo>
                    <a:pt x="41337" y="189913"/>
                    <a:pt x="38920" y="193652"/>
                    <a:pt x="36690" y="197087"/>
                  </a:cubicBezTo>
                  <a:cubicBezTo>
                    <a:pt x="34460" y="200119"/>
                    <a:pt x="32497" y="202847"/>
                    <a:pt x="30786" y="205271"/>
                  </a:cubicBezTo>
                  <a:cubicBezTo>
                    <a:pt x="29075" y="207694"/>
                    <a:pt x="27597" y="209612"/>
                    <a:pt x="26391" y="211032"/>
                  </a:cubicBezTo>
                  <a:cubicBezTo>
                    <a:pt x="25173" y="211032"/>
                    <a:pt x="23410" y="210623"/>
                    <a:pt x="21077" y="209813"/>
                  </a:cubicBezTo>
                  <a:cubicBezTo>
                    <a:pt x="18757" y="209003"/>
                    <a:pt x="16326" y="208038"/>
                    <a:pt x="13798" y="206930"/>
                  </a:cubicBezTo>
                  <a:cubicBezTo>
                    <a:pt x="11271" y="205822"/>
                    <a:pt x="8750" y="204662"/>
                    <a:pt x="6222" y="203443"/>
                  </a:cubicBezTo>
                  <a:cubicBezTo>
                    <a:pt x="3688" y="202225"/>
                    <a:pt x="1614" y="201214"/>
                    <a:pt x="0" y="200411"/>
                  </a:cubicBezTo>
                  <a:cubicBezTo>
                    <a:pt x="810" y="195765"/>
                    <a:pt x="3435" y="189395"/>
                    <a:pt x="7888" y="181314"/>
                  </a:cubicBezTo>
                  <a:cubicBezTo>
                    <a:pt x="12334" y="173233"/>
                    <a:pt x="17687" y="164537"/>
                    <a:pt x="23955" y="155238"/>
                  </a:cubicBezTo>
                  <a:cubicBezTo>
                    <a:pt x="30630" y="145544"/>
                    <a:pt x="37345" y="136141"/>
                    <a:pt x="44117" y="127050"/>
                  </a:cubicBezTo>
                  <a:cubicBezTo>
                    <a:pt x="50890" y="117958"/>
                    <a:pt x="56296" y="110487"/>
                    <a:pt x="60346" y="104622"/>
                  </a:cubicBezTo>
                  <a:cubicBezTo>
                    <a:pt x="56302" y="96736"/>
                    <a:pt x="52407" y="89310"/>
                    <a:pt x="48667" y="82337"/>
                  </a:cubicBezTo>
                  <a:cubicBezTo>
                    <a:pt x="44928" y="75358"/>
                    <a:pt x="41240" y="68496"/>
                    <a:pt x="37597" y="61718"/>
                  </a:cubicBezTo>
                  <a:cubicBezTo>
                    <a:pt x="33961" y="54952"/>
                    <a:pt x="30474" y="48129"/>
                    <a:pt x="27143" y="41260"/>
                  </a:cubicBezTo>
                  <a:cubicBezTo>
                    <a:pt x="23805" y="34384"/>
                    <a:pt x="20623" y="27010"/>
                    <a:pt x="17590" y="19130"/>
                  </a:cubicBezTo>
                  <a:cubicBezTo>
                    <a:pt x="18808" y="18120"/>
                    <a:pt x="20519" y="17005"/>
                    <a:pt x="22749" y="15793"/>
                  </a:cubicBezTo>
                  <a:cubicBezTo>
                    <a:pt x="24965" y="14588"/>
                    <a:pt x="27299" y="13324"/>
                    <a:pt x="29716" y="12009"/>
                  </a:cubicBezTo>
                  <a:cubicBezTo>
                    <a:pt x="32140" y="10700"/>
                    <a:pt x="34519" y="9436"/>
                    <a:pt x="36839" y="8224"/>
                  </a:cubicBezTo>
                  <a:cubicBezTo>
                    <a:pt x="39159" y="7006"/>
                    <a:pt x="41233" y="6002"/>
                    <a:pt x="43061" y="5192"/>
                  </a:cubicBezTo>
                  <a:cubicBezTo>
                    <a:pt x="45277" y="9844"/>
                    <a:pt x="47650" y="14892"/>
                    <a:pt x="50184" y="20342"/>
                  </a:cubicBezTo>
                  <a:cubicBezTo>
                    <a:pt x="52711" y="25798"/>
                    <a:pt x="55388" y="31456"/>
                    <a:pt x="58214" y="37320"/>
                  </a:cubicBezTo>
                  <a:cubicBezTo>
                    <a:pt x="61442" y="43787"/>
                    <a:pt x="65039" y="50805"/>
                    <a:pt x="68973" y="58387"/>
                  </a:cubicBezTo>
                  <a:cubicBezTo>
                    <a:pt x="72920" y="65968"/>
                    <a:pt x="77515" y="73498"/>
                    <a:pt x="82771" y="80970"/>
                  </a:cubicBezTo>
                  <a:cubicBezTo>
                    <a:pt x="84592" y="79149"/>
                    <a:pt x="86718" y="76985"/>
                    <a:pt x="89136" y="74451"/>
                  </a:cubicBezTo>
                  <a:cubicBezTo>
                    <a:pt x="91566" y="71924"/>
                    <a:pt x="94185" y="68949"/>
                    <a:pt x="97023" y="65508"/>
                  </a:cubicBezTo>
                  <a:cubicBezTo>
                    <a:pt x="99642" y="62074"/>
                    <a:pt x="102526" y="58283"/>
                    <a:pt x="105656" y="54142"/>
                  </a:cubicBezTo>
                  <a:cubicBezTo>
                    <a:pt x="108793" y="49995"/>
                    <a:pt x="112072" y="45705"/>
                    <a:pt x="115514" y="41260"/>
                  </a:cubicBezTo>
                  <a:cubicBezTo>
                    <a:pt x="118949" y="36815"/>
                    <a:pt x="122332" y="32421"/>
                    <a:pt x="125670" y="28073"/>
                  </a:cubicBezTo>
                  <a:cubicBezTo>
                    <a:pt x="129001" y="23731"/>
                    <a:pt x="132184" y="19733"/>
                    <a:pt x="135217" y="16098"/>
                  </a:cubicBezTo>
                  <a:cubicBezTo>
                    <a:pt x="138250" y="12462"/>
                    <a:pt x="141024" y="9229"/>
                    <a:pt x="143558" y="6404"/>
                  </a:cubicBezTo>
                  <a:cubicBezTo>
                    <a:pt x="146086" y="3572"/>
                    <a:pt x="148257" y="1453"/>
                    <a:pt x="150078" y="34"/>
                  </a:cubicBezTo>
                  <a:cubicBezTo>
                    <a:pt x="152295" y="-161"/>
                    <a:pt x="154725" y="487"/>
                    <a:pt x="157356" y="2004"/>
                  </a:cubicBezTo>
                  <a:cubicBezTo>
                    <a:pt x="159981" y="3520"/>
                    <a:pt x="162509" y="5794"/>
                    <a:pt x="164940" y="8821"/>
                  </a:cubicBezTo>
                  <a:cubicBezTo>
                    <a:pt x="165542" y="9838"/>
                    <a:pt x="166352" y="10745"/>
                    <a:pt x="167363" y="11549"/>
                  </a:cubicBezTo>
                  <a:cubicBezTo>
                    <a:pt x="168375" y="12359"/>
                    <a:pt x="169386" y="13065"/>
                    <a:pt x="170397" y="13674"/>
                  </a:cubicBezTo>
                  <a:lnTo>
                    <a:pt x="171907" y="14581"/>
                  </a:lnTo>
                  <a:cubicBezTo>
                    <a:pt x="168893" y="17614"/>
                    <a:pt x="165406" y="21560"/>
                    <a:pt x="161472" y="26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p28"/>
            <p:cNvSpPr/>
            <p:nvPr/>
          </p:nvSpPr>
          <p:spPr>
            <a:xfrm>
              <a:off x="3973227" y="4533013"/>
              <a:ext cx="174960" cy="155132"/>
            </a:xfrm>
            <a:custGeom>
              <a:avLst/>
              <a:gdLst/>
              <a:ahLst/>
              <a:cxnLst/>
              <a:rect l="l" t="t" r="r" b="b"/>
              <a:pathLst>
                <a:path w="174960" h="155132" extrusionOk="0">
                  <a:moveTo>
                    <a:pt x="173813" y="91264"/>
                  </a:moveTo>
                  <a:cubicBezTo>
                    <a:pt x="172011" y="91782"/>
                    <a:pt x="166937" y="92229"/>
                    <a:pt x="158595" y="92618"/>
                  </a:cubicBezTo>
                  <a:cubicBezTo>
                    <a:pt x="150248" y="93000"/>
                    <a:pt x="140293" y="93260"/>
                    <a:pt x="128737" y="93389"/>
                  </a:cubicBezTo>
                  <a:cubicBezTo>
                    <a:pt x="117174" y="93519"/>
                    <a:pt x="104717" y="93648"/>
                    <a:pt x="91373" y="93778"/>
                  </a:cubicBezTo>
                  <a:cubicBezTo>
                    <a:pt x="78008" y="93907"/>
                    <a:pt x="65422" y="93972"/>
                    <a:pt x="53613" y="93972"/>
                  </a:cubicBezTo>
                  <a:cubicBezTo>
                    <a:pt x="41792" y="93972"/>
                    <a:pt x="31454" y="93972"/>
                    <a:pt x="22594" y="93972"/>
                  </a:cubicBezTo>
                  <a:cubicBezTo>
                    <a:pt x="13728" y="93972"/>
                    <a:pt x="7889" y="93972"/>
                    <a:pt x="5069" y="93972"/>
                  </a:cubicBezTo>
                  <a:cubicBezTo>
                    <a:pt x="2237" y="91153"/>
                    <a:pt x="630" y="87486"/>
                    <a:pt x="247" y="82995"/>
                  </a:cubicBezTo>
                  <a:cubicBezTo>
                    <a:pt x="-135" y="78511"/>
                    <a:pt x="-77" y="72919"/>
                    <a:pt x="442" y="66238"/>
                  </a:cubicBezTo>
                  <a:cubicBezTo>
                    <a:pt x="1459" y="64443"/>
                    <a:pt x="4421" y="63160"/>
                    <a:pt x="9302" y="62388"/>
                  </a:cubicBezTo>
                  <a:cubicBezTo>
                    <a:pt x="14182" y="61617"/>
                    <a:pt x="19568" y="61105"/>
                    <a:pt x="25485" y="60846"/>
                  </a:cubicBezTo>
                  <a:cubicBezTo>
                    <a:pt x="31396" y="60593"/>
                    <a:pt x="37047" y="60457"/>
                    <a:pt x="42433" y="60457"/>
                  </a:cubicBezTo>
                  <a:cubicBezTo>
                    <a:pt x="47832" y="60457"/>
                    <a:pt x="51682" y="60457"/>
                    <a:pt x="53996" y="60457"/>
                  </a:cubicBezTo>
                  <a:cubicBezTo>
                    <a:pt x="56815" y="60457"/>
                    <a:pt x="61313" y="60399"/>
                    <a:pt x="67477" y="60269"/>
                  </a:cubicBezTo>
                  <a:cubicBezTo>
                    <a:pt x="73647" y="60140"/>
                    <a:pt x="80633" y="60075"/>
                    <a:pt x="88482" y="60075"/>
                  </a:cubicBezTo>
                  <a:cubicBezTo>
                    <a:pt x="96311" y="60075"/>
                    <a:pt x="104530" y="60075"/>
                    <a:pt x="113130" y="60075"/>
                  </a:cubicBezTo>
                  <a:cubicBezTo>
                    <a:pt x="121730" y="60075"/>
                    <a:pt x="129890" y="60140"/>
                    <a:pt x="137603" y="60269"/>
                  </a:cubicBezTo>
                  <a:cubicBezTo>
                    <a:pt x="145303" y="60399"/>
                    <a:pt x="152237" y="60658"/>
                    <a:pt x="158401" y="61041"/>
                  </a:cubicBezTo>
                  <a:cubicBezTo>
                    <a:pt x="164565" y="61429"/>
                    <a:pt x="169063" y="61753"/>
                    <a:pt x="171888" y="62006"/>
                  </a:cubicBezTo>
                  <a:cubicBezTo>
                    <a:pt x="172906" y="63036"/>
                    <a:pt x="173684" y="65084"/>
                    <a:pt x="174189" y="68169"/>
                  </a:cubicBezTo>
                  <a:cubicBezTo>
                    <a:pt x="174708" y="71247"/>
                    <a:pt x="174961" y="74467"/>
                    <a:pt x="174961" y="77804"/>
                  </a:cubicBezTo>
                  <a:cubicBezTo>
                    <a:pt x="174961" y="81142"/>
                    <a:pt x="174831" y="84155"/>
                    <a:pt x="174578" y="86857"/>
                  </a:cubicBezTo>
                  <a:cubicBezTo>
                    <a:pt x="174325" y="89527"/>
                    <a:pt x="174072" y="91011"/>
                    <a:pt x="173813" y="91264"/>
                  </a:cubicBezTo>
                  <a:close/>
                  <a:moveTo>
                    <a:pt x="78261" y="151742"/>
                  </a:moveTo>
                  <a:cubicBezTo>
                    <a:pt x="73381" y="149176"/>
                    <a:pt x="70108" y="145645"/>
                    <a:pt x="68442" y="141147"/>
                  </a:cubicBezTo>
                  <a:cubicBezTo>
                    <a:pt x="66770" y="136657"/>
                    <a:pt x="66446" y="132231"/>
                    <a:pt x="67470" y="127857"/>
                  </a:cubicBezTo>
                  <a:cubicBezTo>
                    <a:pt x="68501" y="123496"/>
                    <a:pt x="70613" y="119575"/>
                    <a:pt x="73828" y="116108"/>
                  </a:cubicBezTo>
                  <a:cubicBezTo>
                    <a:pt x="77043" y="112641"/>
                    <a:pt x="81087" y="110522"/>
                    <a:pt x="85967" y="109758"/>
                  </a:cubicBezTo>
                  <a:cubicBezTo>
                    <a:pt x="92902" y="108734"/>
                    <a:pt x="98418" y="109952"/>
                    <a:pt x="102533" y="113419"/>
                  </a:cubicBezTo>
                  <a:cubicBezTo>
                    <a:pt x="106636" y="116886"/>
                    <a:pt x="109209" y="121124"/>
                    <a:pt x="110233" y="126126"/>
                  </a:cubicBezTo>
                  <a:cubicBezTo>
                    <a:pt x="111263" y="131136"/>
                    <a:pt x="110486" y="136274"/>
                    <a:pt x="107932" y="141536"/>
                  </a:cubicBezTo>
                  <a:cubicBezTo>
                    <a:pt x="105359" y="146804"/>
                    <a:pt x="100861" y="150848"/>
                    <a:pt x="94445" y="153673"/>
                  </a:cubicBezTo>
                  <a:cubicBezTo>
                    <a:pt x="90595" y="155209"/>
                    <a:pt x="87439" y="155540"/>
                    <a:pt x="85008" y="154632"/>
                  </a:cubicBezTo>
                  <a:cubicBezTo>
                    <a:pt x="82565" y="153732"/>
                    <a:pt x="80322" y="152773"/>
                    <a:pt x="78261" y="151742"/>
                  </a:cubicBezTo>
                  <a:close/>
                  <a:moveTo>
                    <a:pt x="80193" y="42728"/>
                  </a:moveTo>
                  <a:cubicBezTo>
                    <a:pt x="75312" y="40168"/>
                    <a:pt x="72033" y="36630"/>
                    <a:pt x="70367" y="32133"/>
                  </a:cubicBezTo>
                  <a:cubicBezTo>
                    <a:pt x="68695" y="27649"/>
                    <a:pt x="68377" y="23152"/>
                    <a:pt x="69408" y="18654"/>
                  </a:cubicBezTo>
                  <a:cubicBezTo>
                    <a:pt x="70426" y="14164"/>
                    <a:pt x="72551" y="10178"/>
                    <a:pt x="75766" y="6712"/>
                  </a:cubicBezTo>
                  <a:cubicBezTo>
                    <a:pt x="78968" y="3251"/>
                    <a:pt x="83018" y="1126"/>
                    <a:pt x="87905" y="361"/>
                  </a:cubicBezTo>
                  <a:cubicBezTo>
                    <a:pt x="94834" y="-663"/>
                    <a:pt x="100427" y="491"/>
                    <a:pt x="104659" y="3828"/>
                  </a:cubicBezTo>
                  <a:cubicBezTo>
                    <a:pt x="108898" y="7165"/>
                    <a:pt x="111471" y="11403"/>
                    <a:pt x="112372" y="16535"/>
                  </a:cubicBezTo>
                  <a:cubicBezTo>
                    <a:pt x="113266" y="21674"/>
                    <a:pt x="112501" y="26936"/>
                    <a:pt x="110058" y="32327"/>
                  </a:cubicBezTo>
                  <a:cubicBezTo>
                    <a:pt x="107608" y="37719"/>
                    <a:pt x="103052" y="41827"/>
                    <a:pt x="96383" y="44652"/>
                  </a:cubicBezTo>
                  <a:cubicBezTo>
                    <a:pt x="92779" y="46188"/>
                    <a:pt x="89701" y="46519"/>
                    <a:pt x="87134" y="45611"/>
                  </a:cubicBezTo>
                  <a:cubicBezTo>
                    <a:pt x="84561" y="44717"/>
                    <a:pt x="82254" y="43758"/>
                    <a:pt x="80193" y="427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9" name="Google Shape;1539;p28"/>
            <p:cNvSpPr/>
            <p:nvPr/>
          </p:nvSpPr>
          <p:spPr>
            <a:xfrm>
              <a:off x="2821408" y="5659051"/>
              <a:ext cx="144431" cy="210052"/>
            </a:xfrm>
            <a:custGeom>
              <a:avLst/>
              <a:gdLst/>
              <a:ahLst/>
              <a:cxnLst/>
              <a:rect l="l" t="t" r="r" b="b"/>
              <a:pathLst>
                <a:path w="144431" h="210052" extrusionOk="0">
                  <a:moveTo>
                    <a:pt x="5247" y="178952"/>
                  </a:moveTo>
                  <a:cubicBezTo>
                    <a:pt x="12117" y="172485"/>
                    <a:pt x="19344" y="166478"/>
                    <a:pt x="26921" y="160918"/>
                  </a:cubicBezTo>
                  <a:cubicBezTo>
                    <a:pt x="34504" y="155358"/>
                    <a:pt x="41827" y="149351"/>
                    <a:pt x="48905" y="142877"/>
                  </a:cubicBezTo>
                  <a:cubicBezTo>
                    <a:pt x="54971" y="137421"/>
                    <a:pt x="61945" y="130960"/>
                    <a:pt x="69826" y="123482"/>
                  </a:cubicBezTo>
                  <a:cubicBezTo>
                    <a:pt x="77707" y="116004"/>
                    <a:pt x="85186" y="108125"/>
                    <a:pt x="92264" y="99830"/>
                  </a:cubicBezTo>
                  <a:cubicBezTo>
                    <a:pt x="99335" y="91555"/>
                    <a:pt x="105349" y="83008"/>
                    <a:pt x="110307" y="74214"/>
                  </a:cubicBezTo>
                  <a:cubicBezTo>
                    <a:pt x="115259" y="65427"/>
                    <a:pt x="117735" y="56887"/>
                    <a:pt x="117735" y="48598"/>
                  </a:cubicBezTo>
                  <a:cubicBezTo>
                    <a:pt x="117735" y="45974"/>
                    <a:pt x="117132" y="43551"/>
                    <a:pt x="115914" y="41321"/>
                  </a:cubicBezTo>
                  <a:cubicBezTo>
                    <a:pt x="113691" y="37084"/>
                    <a:pt x="110502" y="34303"/>
                    <a:pt x="106367" y="32981"/>
                  </a:cubicBezTo>
                  <a:cubicBezTo>
                    <a:pt x="102225" y="31672"/>
                    <a:pt x="97928" y="31012"/>
                    <a:pt x="93482" y="31012"/>
                  </a:cubicBezTo>
                  <a:lnTo>
                    <a:pt x="93482" y="31316"/>
                  </a:lnTo>
                  <a:cubicBezTo>
                    <a:pt x="90857" y="31316"/>
                    <a:pt x="87066" y="31517"/>
                    <a:pt x="82114" y="31919"/>
                  </a:cubicBezTo>
                  <a:cubicBezTo>
                    <a:pt x="77156" y="32327"/>
                    <a:pt x="71401" y="33584"/>
                    <a:pt x="64835" y="35710"/>
                  </a:cubicBezTo>
                  <a:cubicBezTo>
                    <a:pt x="58264" y="37835"/>
                    <a:pt x="50992" y="41075"/>
                    <a:pt x="43000" y="45417"/>
                  </a:cubicBezTo>
                  <a:cubicBezTo>
                    <a:pt x="35009" y="49759"/>
                    <a:pt x="26674" y="55869"/>
                    <a:pt x="17989" y="63756"/>
                  </a:cubicBezTo>
                  <a:cubicBezTo>
                    <a:pt x="16972" y="63146"/>
                    <a:pt x="15916" y="62194"/>
                    <a:pt x="14807" y="60872"/>
                  </a:cubicBezTo>
                  <a:cubicBezTo>
                    <a:pt x="13692" y="59556"/>
                    <a:pt x="12578" y="58144"/>
                    <a:pt x="11469" y="56621"/>
                  </a:cubicBezTo>
                  <a:cubicBezTo>
                    <a:pt x="10355" y="55111"/>
                    <a:pt x="9292" y="53595"/>
                    <a:pt x="8287" y="52072"/>
                  </a:cubicBezTo>
                  <a:cubicBezTo>
                    <a:pt x="7270" y="50562"/>
                    <a:pt x="6466" y="49396"/>
                    <a:pt x="5863" y="48586"/>
                  </a:cubicBezTo>
                  <a:cubicBezTo>
                    <a:pt x="5863" y="46162"/>
                    <a:pt x="6518" y="43732"/>
                    <a:pt x="7833" y="41308"/>
                  </a:cubicBezTo>
                  <a:cubicBezTo>
                    <a:pt x="9149" y="38885"/>
                    <a:pt x="10815" y="36565"/>
                    <a:pt x="12837" y="34342"/>
                  </a:cubicBezTo>
                  <a:cubicBezTo>
                    <a:pt x="14853" y="32113"/>
                    <a:pt x="16978" y="30091"/>
                    <a:pt x="19201" y="28277"/>
                  </a:cubicBezTo>
                  <a:cubicBezTo>
                    <a:pt x="21424" y="26456"/>
                    <a:pt x="23447" y="24739"/>
                    <a:pt x="25268" y="23125"/>
                  </a:cubicBezTo>
                  <a:cubicBezTo>
                    <a:pt x="26882" y="21713"/>
                    <a:pt x="28547" y="20345"/>
                    <a:pt x="30271" y="19030"/>
                  </a:cubicBezTo>
                  <a:cubicBezTo>
                    <a:pt x="31989" y="17721"/>
                    <a:pt x="33758" y="16457"/>
                    <a:pt x="35573" y="15239"/>
                  </a:cubicBezTo>
                  <a:cubicBezTo>
                    <a:pt x="41639" y="11001"/>
                    <a:pt x="48911" y="7515"/>
                    <a:pt x="57408" y="4787"/>
                  </a:cubicBezTo>
                  <a:cubicBezTo>
                    <a:pt x="65898" y="2059"/>
                    <a:pt x="74590" y="497"/>
                    <a:pt x="83482" y="89"/>
                  </a:cubicBezTo>
                  <a:cubicBezTo>
                    <a:pt x="92374" y="-313"/>
                    <a:pt x="100916" y="652"/>
                    <a:pt x="109102" y="2972"/>
                  </a:cubicBezTo>
                  <a:cubicBezTo>
                    <a:pt x="117288" y="5292"/>
                    <a:pt x="124112" y="9388"/>
                    <a:pt x="129569" y="15245"/>
                  </a:cubicBezTo>
                  <a:cubicBezTo>
                    <a:pt x="133205" y="19289"/>
                    <a:pt x="135882" y="23488"/>
                    <a:pt x="137600" y="27830"/>
                  </a:cubicBezTo>
                  <a:cubicBezTo>
                    <a:pt x="139317" y="32171"/>
                    <a:pt x="140886" y="36870"/>
                    <a:pt x="142298" y="41924"/>
                  </a:cubicBezTo>
                  <a:cubicBezTo>
                    <a:pt x="144923" y="51424"/>
                    <a:pt x="145124" y="60671"/>
                    <a:pt x="142908" y="69665"/>
                  </a:cubicBezTo>
                  <a:cubicBezTo>
                    <a:pt x="140678" y="78666"/>
                    <a:pt x="137042" y="87149"/>
                    <a:pt x="131987" y="95126"/>
                  </a:cubicBezTo>
                  <a:cubicBezTo>
                    <a:pt x="126932" y="103115"/>
                    <a:pt x="121073" y="110645"/>
                    <a:pt x="114403" y="117715"/>
                  </a:cubicBezTo>
                  <a:cubicBezTo>
                    <a:pt x="107728" y="124785"/>
                    <a:pt x="101162" y="131051"/>
                    <a:pt x="94694" y="136507"/>
                  </a:cubicBezTo>
                  <a:cubicBezTo>
                    <a:pt x="87008" y="142981"/>
                    <a:pt x="79632" y="149649"/>
                    <a:pt x="72561" y="156524"/>
                  </a:cubicBezTo>
                  <a:cubicBezTo>
                    <a:pt x="65484" y="163393"/>
                    <a:pt x="58717" y="170573"/>
                    <a:pt x="52242" y="178045"/>
                  </a:cubicBezTo>
                  <a:cubicBezTo>
                    <a:pt x="55678" y="178045"/>
                    <a:pt x="59015" y="177889"/>
                    <a:pt x="62249" y="177591"/>
                  </a:cubicBezTo>
                  <a:cubicBezTo>
                    <a:pt x="65484" y="177287"/>
                    <a:pt x="68815" y="177131"/>
                    <a:pt x="72256" y="177131"/>
                  </a:cubicBezTo>
                  <a:cubicBezTo>
                    <a:pt x="81952" y="177131"/>
                    <a:pt x="92517" y="177384"/>
                    <a:pt x="103943" y="177889"/>
                  </a:cubicBezTo>
                  <a:cubicBezTo>
                    <a:pt x="115356" y="178401"/>
                    <a:pt x="125927" y="177844"/>
                    <a:pt x="135629" y="176224"/>
                  </a:cubicBezTo>
                  <a:cubicBezTo>
                    <a:pt x="137645" y="177235"/>
                    <a:pt x="138455" y="178505"/>
                    <a:pt x="138053" y="180015"/>
                  </a:cubicBezTo>
                  <a:cubicBezTo>
                    <a:pt x="137645" y="181524"/>
                    <a:pt x="137950" y="183306"/>
                    <a:pt x="138961" y="185315"/>
                  </a:cubicBezTo>
                  <a:cubicBezTo>
                    <a:pt x="138961" y="187545"/>
                    <a:pt x="139116" y="189767"/>
                    <a:pt x="139414" y="191990"/>
                  </a:cubicBezTo>
                  <a:cubicBezTo>
                    <a:pt x="139719" y="194219"/>
                    <a:pt x="139868" y="196383"/>
                    <a:pt x="139868" y="198509"/>
                  </a:cubicBezTo>
                  <a:cubicBezTo>
                    <a:pt x="139868" y="200628"/>
                    <a:pt x="139615" y="202650"/>
                    <a:pt x="139110" y="204568"/>
                  </a:cubicBezTo>
                  <a:cubicBezTo>
                    <a:pt x="138604" y="206486"/>
                    <a:pt x="137444" y="208164"/>
                    <a:pt x="135623" y="209570"/>
                  </a:cubicBezTo>
                  <a:cubicBezTo>
                    <a:pt x="131378" y="209972"/>
                    <a:pt x="126925" y="210121"/>
                    <a:pt x="122285" y="210024"/>
                  </a:cubicBezTo>
                  <a:cubicBezTo>
                    <a:pt x="117631" y="209920"/>
                    <a:pt x="113185" y="209771"/>
                    <a:pt x="108946" y="209570"/>
                  </a:cubicBezTo>
                  <a:cubicBezTo>
                    <a:pt x="103684" y="209369"/>
                    <a:pt x="97876" y="209162"/>
                    <a:pt x="91512" y="208961"/>
                  </a:cubicBezTo>
                  <a:cubicBezTo>
                    <a:pt x="85141" y="208767"/>
                    <a:pt x="79230" y="208462"/>
                    <a:pt x="73773" y="208054"/>
                  </a:cubicBezTo>
                  <a:cubicBezTo>
                    <a:pt x="72153" y="207859"/>
                    <a:pt x="70442" y="207963"/>
                    <a:pt x="68620" y="208359"/>
                  </a:cubicBezTo>
                  <a:cubicBezTo>
                    <a:pt x="66799" y="208767"/>
                    <a:pt x="65082" y="208870"/>
                    <a:pt x="63468" y="208663"/>
                  </a:cubicBezTo>
                  <a:cubicBezTo>
                    <a:pt x="59015" y="208255"/>
                    <a:pt x="54167" y="208112"/>
                    <a:pt x="48911" y="208203"/>
                  </a:cubicBezTo>
                  <a:cubicBezTo>
                    <a:pt x="43655" y="208307"/>
                    <a:pt x="38347" y="208456"/>
                    <a:pt x="32993" y="208663"/>
                  </a:cubicBezTo>
                  <a:cubicBezTo>
                    <a:pt x="27633" y="208864"/>
                    <a:pt x="22384" y="209071"/>
                    <a:pt x="17225" y="209266"/>
                  </a:cubicBezTo>
                  <a:cubicBezTo>
                    <a:pt x="12072" y="209467"/>
                    <a:pt x="7373" y="209570"/>
                    <a:pt x="3128" y="209570"/>
                  </a:cubicBezTo>
                  <a:cubicBezTo>
                    <a:pt x="296" y="201490"/>
                    <a:pt x="-612" y="195223"/>
                    <a:pt x="399" y="190772"/>
                  </a:cubicBezTo>
                  <a:cubicBezTo>
                    <a:pt x="1404" y="186333"/>
                    <a:pt x="3018" y="182399"/>
                    <a:pt x="5247" y="178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0" name="Google Shape;1540;p28"/>
            <p:cNvSpPr/>
            <p:nvPr/>
          </p:nvSpPr>
          <p:spPr>
            <a:xfrm>
              <a:off x="3397660" y="5655808"/>
              <a:ext cx="154355" cy="213162"/>
            </a:xfrm>
            <a:custGeom>
              <a:avLst/>
              <a:gdLst/>
              <a:ahLst/>
              <a:cxnLst/>
              <a:rect l="l" t="t" r="r" b="b"/>
              <a:pathLst>
                <a:path w="154355" h="213162" extrusionOk="0">
                  <a:moveTo>
                    <a:pt x="113401" y="115806"/>
                  </a:moveTo>
                  <a:cubicBezTo>
                    <a:pt x="112999" y="115611"/>
                    <a:pt x="112695" y="115404"/>
                    <a:pt x="112494" y="115203"/>
                  </a:cubicBezTo>
                  <a:cubicBezTo>
                    <a:pt x="112293" y="115009"/>
                    <a:pt x="111995" y="114898"/>
                    <a:pt x="111586" y="114898"/>
                  </a:cubicBezTo>
                  <a:cubicBezTo>
                    <a:pt x="108962" y="112682"/>
                    <a:pt x="105578" y="110965"/>
                    <a:pt x="101430" y="109747"/>
                  </a:cubicBezTo>
                  <a:cubicBezTo>
                    <a:pt x="97289" y="108529"/>
                    <a:pt x="92895" y="107777"/>
                    <a:pt x="88248" y="107479"/>
                  </a:cubicBezTo>
                  <a:cubicBezTo>
                    <a:pt x="83601" y="107174"/>
                    <a:pt x="79051" y="107174"/>
                    <a:pt x="74605" y="107479"/>
                  </a:cubicBezTo>
                  <a:cubicBezTo>
                    <a:pt x="70152" y="107777"/>
                    <a:pt x="66419" y="108237"/>
                    <a:pt x="63386" y="108840"/>
                  </a:cubicBezTo>
                  <a:cubicBezTo>
                    <a:pt x="62783" y="109040"/>
                    <a:pt x="61610" y="109144"/>
                    <a:pt x="59899" y="109144"/>
                  </a:cubicBezTo>
                  <a:cubicBezTo>
                    <a:pt x="58175" y="109144"/>
                    <a:pt x="56412" y="109144"/>
                    <a:pt x="54597" y="109144"/>
                  </a:cubicBezTo>
                  <a:cubicBezTo>
                    <a:pt x="52770" y="109144"/>
                    <a:pt x="51000" y="109144"/>
                    <a:pt x="49283" y="109144"/>
                  </a:cubicBezTo>
                  <a:cubicBezTo>
                    <a:pt x="47565" y="109144"/>
                    <a:pt x="46399" y="109144"/>
                    <a:pt x="45796" y="109144"/>
                  </a:cubicBezTo>
                  <a:cubicBezTo>
                    <a:pt x="45388" y="109144"/>
                    <a:pt x="45193" y="107881"/>
                    <a:pt x="45193" y="105353"/>
                  </a:cubicBezTo>
                  <a:cubicBezTo>
                    <a:pt x="45193" y="102826"/>
                    <a:pt x="45284" y="100053"/>
                    <a:pt x="45491" y="97013"/>
                  </a:cubicBezTo>
                  <a:cubicBezTo>
                    <a:pt x="45699" y="93974"/>
                    <a:pt x="45848" y="91149"/>
                    <a:pt x="45952" y="88524"/>
                  </a:cubicBezTo>
                  <a:cubicBezTo>
                    <a:pt x="46055" y="85900"/>
                    <a:pt x="45900" y="84384"/>
                    <a:pt x="45491" y="83976"/>
                  </a:cubicBezTo>
                  <a:cubicBezTo>
                    <a:pt x="46302" y="83781"/>
                    <a:pt x="47364" y="83625"/>
                    <a:pt x="48680" y="83522"/>
                  </a:cubicBezTo>
                  <a:cubicBezTo>
                    <a:pt x="49989" y="83418"/>
                    <a:pt x="51409" y="83366"/>
                    <a:pt x="52919" y="83366"/>
                  </a:cubicBezTo>
                  <a:cubicBezTo>
                    <a:pt x="54442" y="83366"/>
                    <a:pt x="55900" y="83366"/>
                    <a:pt x="57320" y="83366"/>
                  </a:cubicBezTo>
                  <a:cubicBezTo>
                    <a:pt x="58732" y="83366"/>
                    <a:pt x="59847" y="83263"/>
                    <a:pt x="60651" y="83062"/>
                  </a:cubicBezTo>
                  <a:cubicBezTo>
                    <a:pt x="65097" y="81843"/>
                    <a:pt x="70807" y="80178"/>
                    <a:pt x="77781" y="78066"/>
                  </a:cubicBezTo>
                  <a:cubicBezTo>
                    <a:pt x="84761" y="75940"/>
                    <a:pt x="91527" y="73368"/>
                    <a:pt x="98099" y="70335"/>
                  </a:cubicBezTo>
                  <a:cubicBezTo>
                    <a:pt x="104671" y="67302"/>
                    <a:pt x="110271" y="63712"/>
                    <a:pt x="114931" y="59578"/>
                  </a:cubicBezTo>
                  <a:cubicBezTo>
                    <a:pt x="119578" y="55437"/>
                    <a:pt x="121898" y="50739"/>
                    <a:pt x="121898" y="45477"/>
                  </a:cubicBezTo>
                  <a:cubicBezTo>
                    <a:pt x="121898" y="42250"/>
                    <a:pt x="120887" y="39619"/>
                    <a:pt x="118865" y="37597"/>
                  </a:cubicBezTo>
                  <a:cubicBezTo>
                    <a:pt x="116849" y="35576"/>
                    <a:pt x="114419" y="33962"/>
                    <a:pt x="111586" y="32744"/>
                  </a:cubicBezTo>
                  <a:cubicBezTo>
                    <a:pt x="106939" y="30923"/>
                    <a:pt x="101839" y="29860"/>
                    <a:pt x="96278" y="29556"/>
                  </a:cubicBezTo>
                  <a:cubicBezTo>
                    <a:pt x="90717" y="29258"/>
                    <a:pt x="85616" y="29614"/>
                    <a:pt x="80969" y="30618"/>
                  </a:cubicBezTo>
                  <a:cubicBezTo>
                    <a:pt x="79751" y="31027"/>
                    <a:pt x="78241" y="31331"/>
                    <a:pt x="76420" y="31526"/>
                  </a:cubicBezTo>
                  <a:cubicBezTo>
                    <a:pt x="74598" y="31726"/>
                    <a:pt x="72732" y="31986"/>
                    <a:pt x="70807" y="32284"/>
                  </a:cubicBezTo>
                  <a:cubicBezTo>
                    <a:pt x="68888" y="32588"/>
                    <a:pt x="67067" y="32893"/>
                    <a:pt x="65350" y="33191"/>
                  </a:cubicBezTo>
                  <a:cubicBezTo>
                    <a:pt x="63626" y="33496"/>
                    <a:pt x="62368" y="33852"/>
                    <a:pt x="61558" y="34254"/>
                  </a:cubicBezTo>
                  <a:cubicBezTo>
                    <a:pt x="59329" y="35070"/>
                    <a:pt x="57358" y="35829"/>
                    <a:pt x="55641" y="36528"/>
                  </a:cubicBezTo>
                  <a:cubicBezTo>
                    <a:pt x="53923" y="37235"/>
                    <a:pt x="52258" y="37941"/>
                    <a:pt x="50644" y="38647"/>
                  </a:cubicBezTo>
                  <a:cubicBezTo>
                    <a:pt x="49017" y="39360"/>
                    <a:pt x="47351" y="40066"/>
                    <a:pt x="45641" y="40773"/>
                  </a:cubicBezTo>
                  <a:cubicBezTo>
                    <a:pt x="43923" y="41486"/>
                    <a:pt x="41953" y="42347"/>
                    <a:pt x="39730" y="43345"/>
                  </a:cubicBezTo>
                  <a:cubicBezTo>
                    <a:pt x="37299" y="44363"/>
                    <a:pt x="34875" y="45419"/>
                    <a:pt x="32451" y="46533"/>
                  </a:cubicBezTo>
                  <a:cubicBezTo>
                    <a:pt x="30021" y="47648"/>
                    <a:pt x="27396" y="48802"/>
                    <a:pt x="24564" y="50020"/>
                  </a:cubicBezTo>
                  <a:cubicBezTo>
                    <a:pt x="22140" y="51031"/>
                    <a:pt x="20221" y="50376"/>
                    <a:pt x="18802" y="48050"/>
                  </a:cubicBezTo>
                  <a:cubicBezTo>
                    <a:pt x="17389" y="45730"/>
                    <a:pt x="16274" y="42898"/>
                    <a:pt x="15471" y="39568"/>
                  </a:cubicBezTo>
                  <a:cubicBezTo>
                    <a:pt x="14660" y="36230"/>
                    <a:pt x="14110" y="32997"/>
                    <a:pt x="13805" y="29860"/>
                  </a:cubicBezTo>
                  <a:cubicBezTo>
                    <a:pt x="13500" y="26730"/>
                    <a:pt x="13448" y="24864"/>
                    <a:pt x="13649" y="24249"/>
                  </a:cubicBezTo>
                  <a:cubicBezTo>
                    <a:pt x="16683" y="22233"/>
                    <a:pt x="20325" y="20160"/>
                    <a:pt x="24564" y="18034"/>
                  </a:cubicBezTo>
                  <a:cubicBezTo>
                    <a:pt x="28815" y="15909"/>
                    <a:pt x="33106" y="13893"/>
                    <a:pt x="37448" y="11975"/>
                  </a:cubicBezTo>
                  <a:cubicBezTo>
                    <a:pt x="41791" y="10057"/>
                    <a:pt x="45887" y="8392"/>
                    <a:pt x="49730" y="6973"/>
                  </a:cubicBezTo>
                  <a:cubicBezTo>
                    <a:pt x="53561" y="5560"/>
                    <a:pt x="56600" y="4549"/>
                    <a:pt x="58823" y="3940"/>
                  </a:cubicBezTo>
                  <a:cubicBezTo>
                    <a:pt x="63470" y="2527"/>
                    <a:pt x="68227" y="1465"/>
                    <a:pt x="73069" y="758"/>
                  </a:cubicBezTo>
                  <a:cubicBezTo>
                    <a:pt x="77923" y="52"/>
                    <a:pt x="82972" y="-97"/>
                    <a:pt x="88235" y="298"/>
                  </a:cubicBezTo>
                  <a:lnTo>
                    <a:pt x="88539" y="0"/>
                  </a:lnTo>
                  <a:cubicBezTo>
                    <a:pt x="94398" y="603"/>
                    <a:pt x="100212" y="1510"/>
                    <a:pt x="105974" y="2728"/>
                  </a:cubicBezTo>
                  <a:cubicBezTo>
                    <a:pt x="111729" y="3933"/>
                    <a:pt x="117031" y="5806"/>
                    <a:pt x="121885" y="8340"/>
                  </a:cubicBezTo>
                  <a:cubicBezTo>
                    <a:pt x="126739" y="10867"/>
                    <a:pt x="131134" y="14146"/>
                    <a:pt x="135074" y="18190"/>
                  </a:cubicBezTo>
                  <a:cubicBezTo>
                    <a:pt x="139021" y="22233"/>
                    <a:pt x="142093" y="27184"/>
                    <a:pt x="144323" y="33048"/>
                  </a:cubicBezTo>
                  <a:cubicBezTo>
                    <a:pt x="146339" y="38096"/>
                    <a:pt x="147401" y="42548"/>
                    <a:pt x="147505" y="46385"/>
                  </a:cubicBezTo>
                  <a:cubicBezTo>
                    <a:pt x="147609" y="50227"/>
                    <a:pt x="147052" y="54569"/>
                    <a:pt x="145839" y="59422"/>
                  </a:cubicBezTo>
                  <a:cubicBezTo>
                    <a:pt x="144828" y="63265"/>
                    <a:pt x="143059" y="66797"/>
                    <a:pt x="140538" y="70030"/>
                  </a:cubicBezTo>
                  <a:cubicBezTo>
                    <a:pt x="138004" y="73270"/>
                    <a:pt x="135126" y="76148"/>
                    <a:pt x="131892" y="78675"/>
                  </a:cubicBezTo>
                  <a:cubicBezTo>
                    <a:pt x="128664" y="81208"/>
                    <a:pt x="125229" y="83528"/>
                    <a:pt x="121587" y="85641"/>
                  </a:cubicBezTo>
                  <a:cubicBezTo>
                    <a:pt x="117938" y="87766"/>
                    <a:pt x="114509" y="89633"/>
                    <a:pt x="111275" y="91253"/>
                  </a:cubicBezTo>
                  <a:cubicBezTo>
                    <a:pt x="117543" y="93073"/>
                    <a:pt x="123000" y="95147"/>
                    <a:pt x="127647" y="97467"/>
                  </a:cubicBezTo>
                  <a:cubicBezTo>
                    <a:pt x="132294" y="99793"/>
                    <a:pt x="136383" y="102470"/>
                    <a:pt x="139929" y="105509"/>
                  </a:cubicBezTo>
                  <a:cubicBezTo>
                    <a:pt x="143454" y="108535"/>
                    <a:pt x="146339" y="112080"/>
                    <a:pt x="148568" y="116117"/>
                  </a:cubicBezTo>
                  <a:cubicBezTo>
                    <a:pt x="150798" y="120160"/>
                    <a:pt x="152612" y="124910"/>
                    <a:pt x="154025" y="130366"/>
                  </a:cubicBezTo>
                  <a:cubicBezTo>
                    <a:pt x="155639" y="151381"/>
                    <a:pt x="151349" y="169014"/>
                    <a:pt x="141141" y="183263"/>
                  </a:cubicBezTo>
                  <a:cubicBezTo>
                    <a:pt x="130933" y="197507"/>
                    <a:pt x="115320" y="206961"/>
                    <a:pt x="94295" y="211607"/>
                  </a:cubicBezTo>
                  <a:cubicBezTo>
                    <a:pt x="88027" y="212826"/>
                    <a:pt x="82162" y="213324"/>
                    <a:pt x="76705" y="213117"/>
                  </a:cubicBezTo>
                  <a:cubicBezTo>
                    <a:pt x="74683" y="213117"/>
                    <a:pt x="72719" y="213013"/>
                    <a:pt x="70794" y="212819"/>
                  </a:cubicBezTo>
                  <a:cubicBezTo>
                    <a:pt x="68875" y="212618"/>
                    <a:pt x="66899" y="212411"/>
                    <a:pt x="64877" y="212210"/>
                  </a:cubicBezTo>
                  <a:cubicBezTo>
                    <a:pt x="59620" y="211808"/>
                    <a:pt x="53308" y="210246"/>
                    <a:pt x="45932" y="207518"/>
                  </a:cubicBezTo>
                  <a:cubicBezTo>
                    <a:pt x="38557" y="204790"/>
                    <a:pt x="31421" y="201907"/>
                    <a:pt x="24557" y="198874"/>
                  </a:cubicBezTo>
                  <a:cubicBezTo>
                    <a:pt x="16475" y="195238"/>
                    <a:pt x="8289" y="191292"/>
                    <a:pt x="0" y="187054"/>
                  </a:cubicBezTo>
                  <a:cubicBezTo>
                    <a:pt x="0" y="186646"/>
                    <a:pt x="104" y="185739"/>
                    <a:pt x="305" y="184326"/>
                  </a:cubicBezTo>
                  <a:cubicBezTo>
                    <a:pt x="499" y="182913"/>
                    <a:pt x="706" y="181397"/>
                    <a:pt x="907" y="179777"/>
                  </a:cubicBezTo>
                  <a:cubicBezTo>
                    <a:pt x="1102" y="178164"/>
                    <a:pt x="1309" y="176692"/>
                    <a:pt x="1510" y="175383"/>
                  </a:cubicBezTo>
                  <a:cubicBezTo>
                    <a:pt x="1711" y="174068"/>
                    <a:pt x="1918" y="173206"/>
                    <a:pt x="2119" y="172798"/>
                  </a:cubicBezTo>
                  <a:cubicBezTo>
                    <a:pt x="3325" y="169163"/>
                    <a:pt x="4543" y="166486"/>
                    <a:pt x="5755" y="164769"/>
                  </a:cubicBezTo>
                  <a:cubicBezTo>
                    <a:pt x="6961" y="163052"/>
                    <a:pt x="8179" y="161082"/>
                    <a:pt x="9391" y="158859"/>
                  </a:cubicBezTo>
                  <a:cubicBezTo>
                    <a:pt x="10597" y="159261"/>
                    <a:pt x="12878" y="160421"/>
                    <a:pt x="16209" y="162346"/>
                  </a:cubicBezTo>
                  <a:cubicBezTo>
                    <a:pt x="19547" y="164264"/>
                    <a:pt x="23384" y="166435"/>
                    <a:pt x="27733" y="168865"/>
                  </a:cubicBezTo>
                  <a:cubicBezTo>
                    <a:pt x="32075" y="171288"/>
                    <a:pt x="36573" y="173615"/>
                    <a:pt x="41220" y="175831"/>
                  </a:cubicBezTo>
                  <a:cubicBezTo>
                    <a:pt x="45867" y="178060"/>
                    <a:pt x="50216" y="179673"/>
                    <a:pt x="54260" y="180684"/>
                  </a:cubicBezTo>
                  <a:cubicBezTo>
                    <a:pt x="62751" y="183911"/>
                    <a:pt x="70982" y="185130"/>
                    <a:pt x="78973" y="184320"/>
                  </a:cubicBezTo>
                  <a:cubicBezTo>
                    <a:pt x="86958" y="183510"/>
                    <a:pt x="94126" y="181391"/>
                    <a:pt x="100497" y="177956"/>
                  </a:cubicBezTo>
                  <a:cubicBezTo>
                    <a:pt x="106875" y="174522"/>
                    <a:pt x="112267" y="170122"/>
                    <a:pt x="116726" y="164769"/>
                  </a:cubicBezTo>
                  <a:cubicBezTo>
                    <a:pt x="121172" y="159417"/>
                    <a:pt x="124153" y="153805"/>
                    <a:pt x="125670" y="147940"/>
                  </a:cubicBezTo>
                  <a:cubicBezTo>
                    <a:pt x="127180" y="142082"/>
                    <a:pt x="127038" y="136322"/>
                    <a:pt x="125216" y="130664"/>
                  </a:cubicBezTo>
                  <a:cubicBezTo>
                    <a:pt x="123415" y="125007"/>
                    <a:pt x="119474" y="120057"/>
                    <a:pt x="113401" y="1158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1541;p28"/>
            <p:cNvSpPr/>
            <p:nvPr/>
          </p:nvSpPr>
          <p:spPr>
            <a:xfrm>
              <a:off x="2832894" y="4490139"/>
              <a:ext cx="157404" cy="220600"/>
            </a:xfrm>
            <a:custGeom>
              <a:avLst/>
              <a:gdLst/>
              <a:ahLst/>
              <a:cxnLst/>
              <a:rect l="l" t="t" r="r" b="b"/>
              <a:pathLst>
                <a:path w="157404" h="220600" extrusionOk="0">
                  <a:moveTo>
                    <a:pt x="139510" y="39003"/>
                  </a:moveTo>
                  <a:cubicBezTo>
                    <a:pt x="142135" y="45068"/>
                    <a:pt x="143198" y="50071"/>
                    <a:pt x="142692" y="54011"/>
                  </a:cubicBezTo>
                  <a:cubicBezTo>
                    <a:pt x="142187" y="57957"/>
                    <a:pt x="141733" y="61845"/>
                    <a:pt x="141331" y="65681"/>
                  </a:cubicBezTo>
                  <a:cubicBezTo>
                    <a:pt x="141130" y="67910"/>
                    <a:pt x="139918" y="70483"/>
                    <a:pt x="137695" y="73412"/>
                  </a:cubicBezTo>
                  <a:cubicBezTo>
                    <a:pt x="135466" y="76341"/>
                    <a:pt x="132847" y="79322"/>
                    <a:pt x="129814" y="82355"/>
                  </a:cubicBezTo>
                  <a:cubicBezTo>
                    <a:pt x="126781" y="85387"/>
                    <a:pt x="123748" y="88219"/>
                    <a:pt x="120721" y="90843"/>
                  </a:cubicBezTo>
                  <a:cubicBezTo>
                    <a:pt x="117688" y="93474"/>
                    <a:pt x="115264" y="95496"/>
                    <a:pt x="113443" y="96909"/>
                  </a:cubicBezTo>
                  <a:cubicBezTo>
                    <a:pt x="113845" y="97719"/>
                    <a:pt x="116372" y="99183"/>
                    <a:pt x="121019" y="101302"/>
                  </a:cubicBezTo>
                  <a:cubicBezTo>
                    <a:pt x="125666" y="103428"/>
                    <a:pt x="130670" y="106610"/>
                    <a:pt x="136030" y="110854"/>
                  </a:cubicBezTo>
                  <a:cubicBezTo>
                    <a:pt x="141383" y="115092"/>
                    <a:pt x="146283" y="120756"/>
                    <a:pt x="150736" y="127832"/>
                  </a:cubicBezTo>
                  <a:cubicBezTo>
                    <a:pt x="155175" y="134908"/>
                    <a:pt x="157405" y="143799"/>
                    <a:pt x="157405" y="154510"/>
                  </a:cubicBezTo>
                  <a:cubicBezTo>
                    <a:pt x="157405" y="155521"/>
                    <a:pt x="157301" y="156584"/>
                    <a:pt x="157100" y="157692"/>
                  </a:cubicBezTo>
                  <a:cubicBezTo>
                    <a:pt x="156899" y="158807"/>
                    <a:pt x="156795" y="159863"/>
                    <a:pt x="156795" y="160874"/>
                  </a:cubicBezTo>
                  <a:lnTo>
                    <a:pt x="156491" y="161178"/>
                  </a:lnTo>
                  <a:cubicBezTo>
                    <a:pt x="155882" y="170477"/>
                    <a:pt x="153004" y="178862"/>
                    <a:pt x="147851" y="186340"/>
                  </a:cubicBezTo>
                  <a:cubicBezTo>
                    <a:pt x="142699" y="193818"/>
                    <a:pt x="136328" y="200137"/>
                    <a:pt x="128745" y="205288"/>
                  </a:cubicBezTo>
                  <a:cubicBezTo>
                    <a:pt x="121168" y="210440"/>
                    <a:pt x="112827" y="214328"/>
                    <a:pt x="103734" y="216959"/>
                  </a:cubicBezTo>
                  <a:cubicBezTo>
                    <a:pt x="94641" y="219583"/>
                    <a:pt x="85846" y="220698"/>
                    <a:pt x="77356" y="220296"/>
                  </a:cubicBezTo>
                  <a:lnTo>
                    <a:pt x="77356" y="220601"/>
                  </a:lnTo>
                  <a:cubicBezTo>
                    <a:pt x="73720" y="220400"/>
                    <a:pt x="69779" y="219992"/>
                    <a:pt x="65534" y="219382"/>
                  </a:cubicBezTo>
                  <a:cubicBezTo>
                    <a:pt x="61289" y="218773"/>
                    <a:pt x="56992" y="217970"/>
                    <a:pt x="52649" y="216959"/>
                  </a:cubicBezTo>
                  <a:cubicBezTo>
                    <a:pt x="48301" y="215948"/>
                    <a:pt x="44107" y="214633"/>
                    <a:pt x="40069" y="213019"/>
                  </a:cubicBezTo>
                  <a:cubicBezTo>
                    <a:pt x="36025" y="211399"/>
                    <a:pt x="32486" y="209585"/>
                    <a:pt x="29460" y="207563"/>
                  </a:cubicBezTo>
                  <a:cubicBezTo>
                    <a:pt x="27839" y="206552"/>
                    <a:pt x="26375" y="205444"/>
                    <a:pt x="25059" y="204226"/>
                  </a:cubicBezTo>
                  <a:cubicBezTo>
                    <a:pt x="23743" y="203014"/>
                    <a:pt x="22279" y="201906"/>
                    <a:pt x="20665" y="200888"/>
                  </a:cubicBezTo>
                  <a:cubicBezTo>
                    <a:pt x="17431" y="198672"/>
                    <a:pt x="14702" y="196145"/>
                    <a:pt x="12479" y="193313"/>
                  </a:cubicBezTo>
                  <a:cubicBezTo>
                    <a:pt x="10457" y="190689"/>
                    <a:pt x="8733" y="187857"/>
                    <a:pt x="7326" y="184824"/>
                  </a:cubicBezTo>
                  <a:cubicBezTo>
                    <a:pt x="5914" y="181791"/>
                    <a:pt x="4695" y="178765"/>
                    <a:pt x="3691" y="175733"/>
                  </a:cubicBezTo>
                  <a:cubicBezTo>
                    <a:pt x="-963" y="161386"/>
                    <a:pt x="-1216" y="148704"/>
                    <a:pt x="2932" y="137688"/>
                  </a:cubicBezTo>
                  <a:cubicBezTo>
                    <a:pt x="7074" y="126678"/>
                    <a:pt x="14300" y="116524"/>
                    <a:pt x="24605" y="107225"/>
                  </a:cubicBezTo>
                  <a:cubicBezTo>
                    <a:pt x="26219" y="105605"/>
                    <a:pt x="28047" y="104043"/>
                    <a:pt x="30062" y="102527"/>
                  </a:cubicBezTo>
                  <a:cubicBezTo>
                    <a:pt x="32078" y="101011"/>
                    <a:pt x="34107" y="99851"/>
                    <a:pt x="36129" y="99041"/>
                  </a:cubicBezTo>
                  <a:cubicBezTo>
                    <a:pt x="33504" y="96825"/>
                    <a:pt x="31022" y="94038"/>
                    <a:pt x="28701" y="90707"/>
                  </a:cubicBezTo>
                  <a:cubicBezTo>
                    <a:pt x="26375" y="87370"/>
                    <a:pt x="24203" y="84292"/>
                    <a:pt x="22188" y="81460"/>
                  </a:cubicBezTo>
                  <a:cubicBezTo>
                    <a:pt x="16322" y="72771"/>
                    <a:pt x="13438" y="64081"/>
                    <a:pt x="13542" y="55391"/>
                  </a:cubicBezTo>
                  <a:cubicBezTo>
                    <a:pt x="13646" y="46701"/>
                    <a:pt x="15869" y="38718"/>
                    <a:pt x="20218" y="31441"/>
                  </a:cubicBezTo>
                  <a:cubicBezTo>
                    <a:pt x="24560" y="24163"/>
                    <a:pt x="30523" y="17949"/>
                    <a:pt x="38106" y="12797"/>
                  </a:cubicBezTo>
                  <a:cubicBezTo>
                    <a:pt x="45682" y="7646"/>
                    <a:pt x="53920" y="4263"/>
                    <a:pt x="62818" y="2643"/>
                  </a:cubicBezTo>
                  <a:cubicBezTo>
                    <a:pt x="66046" y="2040"/>
                    <a:pt x="69384" y="1386"/>
                    <a:pt x="72825" y="673"/>
                  </a:cubicBezTo>
                  <a:cubicBezTo>
                    <a:pt x="76260" y="-33"/>
                    <a:pt x="79695" y="-182"/>
                    <a:pt x="83137" y="219"/>
                  </a:cubicBezTo>
                  <a:cubicBezTo>
                    <a:pt x="93850" y="1431"/>
                    <a:pt x="102639" y="3505"/>
                    <a:pt x="109515" y="6434"/>
                  </a:cubicBezTo>
                  <a:cubicBezTo>
                    <a:pt x="116385" y="9363"/>
                    <a:pt x="121894" y="12700"/>
                    <a:pt x="126042" y="16439"/>
                  </a:cubicBezTo>
                  <a:cubicBezTo>
                    <a:pt x="130184" y="20185"/>
                    <a:pt x="133217" y="24073"/>
                    <a:pt x="135142" y="28110"/>
                  </a:cubicBezTo>
                  <a:cubicBezTo>
                    <a:pt x="137034" y="32134"/>
                    <a:pt x="138499" y="35769"/>
                    <a:pt x="139510" y="39003"/>
                  </a:cubicBezTo>
                  <a:close/>
                  <a:moveTo>
                    <a:pt x="127688" y="152074"/>
                  </a:moveTo>
                  <a:cubicBezTo>
                    <a:pt x="127688" y="146417"/>
                    <a:pt x="126016" y="141362"/>
                    <a:pt x="122685" y="136917"/>
                  </a:cubicBezTo>
                  <a:cubicBezTo>
                    <a:pt x="119347" y="132472"/>
                    <a:pt x="115206" y="128732"/>
                    <a:pt x="110254" y="125700"/>
                  </a:cubicBezTo>
                  <a:cubicBezTo>
                    <a:pt x="105296" y="122667"/>
                    <a:pt x="99943" y="120295"/>
                    <a:pt x="94187" y="118578"/>
                  </a:cubicBezTo>
                  <a:cubicBezTo>
                    <a:pt x="88425" y="116861"/>
                    <a:pt x="83117" y="115902"/>
                    <a:pt x="78269" y="115695"/>
                  </a:cubicBezTo>
                  <a:cubicBezTo>
                    <a:pt x="71600" y="115293"/>
                    <a:pt x="66040" y="116356"/>
                    <a:pt x="61593" y="118876"/>
                  </a:cubicBezTo>
                  <a:cubicBezTo>
                    <a:pt x="57141" y="121404"/>
                    <a:pt x="52500" y="124689"/>
                    <a:pt x="47646" y="128732"/>
                  </a:cubicBezTo>
                  <a:cubicBezTo>
                    <a:pt x="43401" y="132173"/>
                    <a:pt x="40167" y="136262"/>
                    <a:pt x="37944" y="141006"/>
                  </a:cubicBezTo>
                  <a:cubicBezTo>
                    <a:pt x="35714" y="145756"/>
                    <a:pt x="34308" y="150855"/>
                    <a:pt x="33705" y="156318"/>
                  </a:cubicBezTo>
                  <a:cubicBezTo>
                    <a:pt x="32687" y="164807"/>
                    <a:pt x="34308" y="171832"/>
                    <a:pt x="38553" y="177385"/>
                  </a:cubicBezTo>
                  <a:cubicBezTo>
                    <a:pt x="42798" y="182945"/>
                    <a:pt x="48411" y="187034"/>
                    <a:pt x="55378" y="189665"/>
                  </a:cubicBezTo>
                  <a:cubicBezTo>
                    <a:pt x="62352" y="192296"/>
                    <a:pt x="70032" y="193456"/>
                    <a:pt x="78425" y="193151"/>
                  </a:cubicBezTo>
                  <a:cubicBezTo>
                    <a:pt x="86812" y="192847"/>
                    <a:pt x="94647" y="191136"/>
                    <a:pt x="101926" y="187999"/>
                  </a:cubicBezTo>
                  <a:cubicBezTo>
                    <a:pt x="109204" y="184870"/>
                    <a:pt x="115316" y="180321"/>
                    <a:pt x="120268" y="174352"/>
                  </a:cubicBezTo>
                  <a:cubicBezTo>
                    <a:pt x="125213" y="168397"/>
                    <a:pt x="127688" y="160971"/>
                    <a:pt x="127688" y="152074"/>
                  </a:cubicBezTo>
                  <a:close/>
                  <a:moveTo>
                    <a:pt x="106767" y="33242"/>
                  </a:moveTo>
                  <a:cubicBezTo>
                    <a:pt x="103533" y="30410"/>
                    <a:pt x="99994" y="28388"/>
                    <a:pt x="96158" y="27177"/>
                  </a:cubicBezTo>
                  <a:cubicBezTo>
                    <a:pt x="92314" y="25965"/>
                    <a:pt x="88276" y="25259"/>
                    <a:pt x="84031" y="25058"/>
                  </a:cubicBezTo>
                  <a:lnTo>
                    <a:pt x="83727" y="25362"/>
                  </a:lnTo>
                  <a:cubicBezTo>
                    <a:pt x="76040" y="24753"/>
                    <a:pt x="68613" y="26172"/>
                    <a:pt x="61438" y="29607"/>
                  </a:cubicBezTo>
                  <a:cubicBezTo>
                    <a:pt x="54257" y="33048"/>
                    <a:pt x="48754" y="37538"/>
                    <a:pt x="44911" y="43092"/>
                  </a:cubicBezTo>
                  <a:cubicBezTo>
                    <a:pt x="41068" y="48652"/>
                    <a:pt x="39551" y="54717"/>
                    <a:pt x="40361" y="61281"/>
                  </a:cubicBezTo>
                  <a:cubicBezTo>
                    <a:pt x="41171" y="67852"/>
                    <a:pt x="45715" y="74067"/>
                    <a:pt x="54004" y="79924"/>
                  </a:cubicBezTo>
                  <a:cubicBezTo>
                    <a:pt x="58651" y="81745"/>
                    <a:pt x="62494" y="82607"/>
                    <a:pt x="65527" y="82497"/>
                  </a:cubicBezTo>
                  <a:cubicBezTo>
                    <a:pt x="68561" y="82400"/>
                    <a:pt x="72598" y="82147"/>
                    <a:pt x="77660" y="81739"/>
                  </a:cubicBezTo>
                  <a:cubicBezTo>
                    <a:pt x="81095" y="81538"/>
                    <a:pt x="84939" y="80527"/>
                    <a:pt x="89184" y="78706"/>
                  </a:cubicBezTo>
                  <a:cubicBezTo>
                    <a:pt x="93422" y="76885"/>
                    <a:pt x="97415" y="74611"/>
                    <a:pt x="101161" y="71883"/>
                  </a:cubicBezTo>
                  <a:cubicBezTo>
                    <a:pt x="104894" y="69148"/>
                    <a:pt x="108083" y="66025"/>
                    <a:pt x="110714" y="62480"/>
                  </a:cubicBezTo>
                  <a:cubicBezTo>
                    <a:pt x="113339" y="58942"/>
                    <a:pt x="114759" y="55255"/>
                    <a:pt x="114959" y="51412"/>
                  </a:cubicBezTo>
                  <a:cubicBezTo>
                    <a:pt x="114959" y="50200"/>
                    <a:pt x="114804" y="48684"/>
                    <a:pt x="114506" y="46863"/>
                  </a:cubicBezTo>
                  <a:cubicBezTo>
                    <a:pt x="114201" y="45042"/>
                    <a:pt x="113696" y="43228"/>
                    <a:pt x="112989" y="41407"/>
                  </a:cubicBezTo>
                  <a:cubicBezTo>
                    <a:pt x="112276" y="39586"/>
                    <a:pt x="111369" y="37921"/>
                    <a:pt x="110261" y="36404"/>
                  </a:cubicBezTo>
                  <a:cubicBezTo>
                    <a:pt x="109139" y="34907"/>
                    <a:pt x="107979" y="33845"/>
                    <a:pt x="106767" y="33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1542;p28"/>
            <p:cNvSpPr/>
            <p:nvPr/>
          </p:nvSpPr>
          <p:spPr>
            <a:xfrm>
              <a:off x="3388307" y="4483069"/>
              <a:ext cx="147512" cy="219778"/>
            </a:xfrm>
            <a:custGeom>
              <a:avLst/>
              <a:gdLst/>
              <a:ahLst/>
              <a:cxnLst/>
              <a:rect l="l" t="t" r="r" b="b"/>
              <a:pathLst>
                <a:path w="147512" h="219778" extrusionOk="0">
                  <a:moveTo>
                    <a:pt x="80504" y="181280"/>
                  </a:moveTo>
                  <a:cubicBezTo>
                    <a:pt x="84347" y="177846"/>
                    <a:pt x="87679" y="174561"/>
                    <a:pt x="90511" y="171424"/>
                  </a:cubicBezTo>
                  <a:cubicBezTo>
                    <a:pt x="93343" y="168294"/>
                    <a:pt x="95767" y="164964"/>
                    <a:pt x="97789" y="161419"/>
                  </a:cubicBezTo>
                  <a:cubicBezTo>
                    <a:pt x="99811" y="157887"/>
                    <a:pt x="101529" y="154096"/>
                    <a:pt x="102948" y="150053"/>
                  </a:cubicBezTo>
                  <a:cubicBezTo>
                    <a:pt x="104361" y="146009"/>
                    <a:pt x="105677" y="141467"/>
                    <a:pt x="106882" y="136412"/>
                  </a:cubicBezTo>
                  <a:cubicBezTo>
                    <a:pt x="106681" y="136412"/>
                    <a:pt x="106584" y="135959"/>
                    <a:pt x="106584" y="135051"/>
                  </a:cubicBezTo>
                  <a:cubicBezTo>
                    <a:pt x="106584" y="134144"/>
                    <a:pt x="106630" y="133133"/>
                    <a:pt x="106740" y="132019"/>
                  </a:cubicBezTo>
                  <a:cubicBezTo>
                    <a:pt x="106831" y="130911"/>
                    <a:pt x="106882" y="129446"/>
                    <a:pt x="106882" y="127625"/>
                  </a:cubicBezTo>
                  <a:cubicBezTo>
                    <a:pt x="104050" y="130457"/>
                    <a:pt x="100972" y="132881"/>
                    <a:pt x="97640" y="134902"/>
                  </a:cubicBezTo>
                  <a:cubicBezTo>
                    <a:pt x="94302" y="136924"/>
                    <a:pt x="90919" y="138745"/>
                    <a:pt x="87484" y="140359"/>
                  </a:cubicBezTo>
                  <a:cubicBezTo>
                    <a:pt x="83032" y="142588"/>
                    <a:pt x="77672" y="144150"/>
                    <a:pt x="71411" y="145057"/>
                  </a:cubicBezTo>
                  <a:cubicBezTo>
                    <a:pt x="65144" y="145964"/>
                    <a:pt x="58727" y="146068"/>
                    <a:pt x="52155" y="145361"/>
                  </a:cubicBezTo>
                  <a:cubicBezTo>
                    <a:pt x="45583" y="144655"/>
                    <a:pt x="39063" y="142938"/>
                    <a:pt x="32595" y="140210"/>
                  </a:cubicBezTo>
                  <a:cubicBezTo>
                    <a:pt x="26127" y="137475"/>
                    <a:pt x="20417" y="133535"/>
                    <a:pt x="15465" y="128384"/>
                  </a:cubicBezTo>
                  <a:cubicBezTo>
                    <a:pt x="10507" y="123232"/>
                    <a:pt x="6567" y="116668"/>
                    <a:pt x="3644" y="108678"/>
                  </a:cubicBezTo>
                  <a:cubicBezTo>
                    <a:pt x="714" y="100694"/>
                    <a:pt x="-452" y="91149"/>
                    <a:pt x="157" y="80029"/>
                  </a:cubicBezTo>
                  <a:cubicBezTo>
                    <a:pt x="954" y="62442"/>
                    <a:pt x="5154" y="47693"/>
                    <a:pt x="12737" y="35770"/>
                  </a:cubicBezTo>
                  <a:cubicBezTo>
                    <a:pt x="20320" y="23847"/>
                    <a:pt x="29568" y="14904"/>
                    <a:pt x="40483" y="8943"/>
                  </a:cubicBezTo>
                  <a:cubicBezTo>
                    <a:pt x="51397" y="2981"/>
                    <a:pt x="63122" y="0"/>
                    <a:pt x="75650" y="0"/>
                  </a:cubicBezTo>
                  <a:cubicBezTo>
                    <a:pt x="88184" y="0"/>
                    <a:pt x="99753" y="3182"/>
                    <a:pt x="110376" y="9552"/>
                  </a:cubicBezTo>
                  <a:cubicBezTo>
                    <a:pt x="120985" y="15915"/>
                    <a:pt x="129826" y="25519"/>
                    <a:pt x="136903" y="38349"/>
                  </a:cubicBezTo>
                  <a:cubicBezTo>
                    <a:pt x="143974" y="51186"/>
                    <a:pt x="147513" y="67406"/>
                    <a:pt x="147513" y="87002"/>
                  </a:cubicBezTo>
                  <a:lnTo>
                    <a:pt x="147215" y="87306"/>
                  </a:lnTo>
                  <a:cubicBezTo>
                    <a:pt x="147215" y="98828"/>
                    <a:pt x="146152" y="110395"/>
                    <a:pt x="144026" y="122014"/>
                  </a:cubicBezTo>
                  <a:cubicBezTo>
                    <a:pt x="141900" y="133639"/>
                    <a:pt x="138621" y="144752"/>
                    <a:pt x="134175" y="155360"/>
                  </a:cubicBezTo>
                  <a:cubicBezTo>
                    <a:pt x="129722" y="165968"/>
                    <a:pt x="123863" y="175720"/>
                    <a:pt x="116585" y="184618"/>
                  </a:cubicBezTo>
                  <a:cubicBezTo>
                    <a:pt x="109306" y="193515"/>
                    <a:pt x="100511" y="200889"/>
                    <a:pt x="90206" y="206747"/>
                  </a:cubicBezTo>
                  <a:cubicBezTo>
                    <a:pt x="88787" y="207557"/>
                    <a:pt x="86609" y="208516"/>
                    <a:pt x="83686" y="209624"/>
                  </a:cubicBezTo>
                  <a:cubicBezTo>
                    <a:pt x="80757" y="210739"/>
                    <a:pt x="77717" y="211802"/>
                    <a:pt x="74593" y="212806"/>
                  </a:cubicBezTo>
                  <a:cubicBezTo>
                    <a:pt x="71456" y="213823"/>
                    <a:pt x="68423" y="214776"/>
                    <a:pt x="65500" y="215690"/>
                  </a:cubicBezTo>
                  <a:cubicBezTo>
                    <a:pt x="62571" y="216597"/>
                    <a:pt x="60289" y="217154"/>
                    <a:pt x="58675" y="217355"/>
                  </a:cubicBezTo>
                  <a:cubicBezTo>
                    <a:pt x="55843" y="217964"/>
                    <a:pt x="52654" y="218418"/>
                    <a:pt x="49122" y="218716"/>
                  </a:cubicBezTo>
                  <a:cubicBezTo>
                    <a:pt x="45583" y="219020"/>
                    <a:pt x="42155" y="219273"/>
                    <a:pt x="38817" y="219474"/>
                  </a:cubicBezTo>
                  <a:cubicBezTo>
                    <a:pt x="35479" y="219675"/>
                    <a:pt x="32491" y="219779"/>
                    <a:pt x="29867" y="219779"/>
                  </a:cubicBezTo>
                  <a:cubicBezTo>
                    <a:pt x="27242" y="219779"/>
                    <a:pt x="25317" y="219578"/>
                    <a:pt x="24111" y="219169"/>
                  </a:cubicBezTo>
                  <a:cubicBezTo>
                    <a:pt x="21681" y="218969"/>
                    <a:pt x="19808" y="217802"/>
                    <a:pt x="18499" y="215683"/>
                  </a:cubicBezTo>
                  <a:cubicBezTo>
                    <a:pt x="17183" y="213564"/>
                    <a:pt x="16373" y="211186"/>
                    <a:pt x="16068" y="208562"/>
                  </a:cubicBezTo>
                  <a:cubicBezTo>
                    <a:pt x="15770" y="205937"/>
                    <a:pt x="15926" y="203410"/>
                    <a:pt x="16528" y="200980"/>
                  </a:cubicBezTo>
                  <a:cubicBezTo>
                    <a:pt x="17131" y="198556"/>
                    <a:pt x="18038" y="196936"/>
                    <a:pt x="19257" y="196133"/>
                  </a:cubicBezTo>
                  <a:cubicBezTo>
                    <a:pt x="32388" y="195932"/>
                    <a:pt x="44274" y="194869"/>
                    <a:pt x="54884" y="192951"/>
                  </a:cubicBezTo>
                  <a:cubicBezTo>
                    <a:pt x="65500" y="191033"/>
                    <a:pt x="74029" y="187145"/>
                    <a:pt x="80504" y="181280"/>
                  </a:cubicBezTo>
                  <a:close/>
                  <a:moveTo>
                    <a:pt x="29867" y="90028"/>
                  </a:moveTo>
                  <a:cubicBezTo>
                    <a:pt x="30677" y="96696"/>
                    <a:pt x="33055" y="102152"/>
                    <a:pt x="36996" y="106397"/>
                  </a:cubicBezTo>
                  <a:cubicBezTo>
                    <a:pt x="40930" y="110641"/>
                    <a:pt x="45681" y="113777"/>
                    <a:pt x="51241" y="115799"/>
                  </a:cubicBezTo>
                  <a:cubicBezTo>
                    <a:pt x="56802" y="117821"/>
                    <a:pt x="62810" y="118728"/>
                    <a:pt x="69279" y="118527"/>
                  </a:cubicBezTo>
                  <a:cubicBezTo>
                    <a:pt x="75747" y="118326"/>
                    <a:pt x="81865" y="116914"/>
                    <a:pt x="87620" y="114283"/>
                  </a:cubicBezTo>
                  <a:cubicBezTo>
                    <a:pt x="93382" y="111658"/>
                    <a:pt x="98392" y="107868"/>
                    <a:pt x="102631" y="102917"/>
                  </a:cubicBezTo>
                  <a:cubicBezTo>
                    <a:pt x="106869" y="97966"/>
                    <a:pt x="109598" y="91849"/>
                    <a:pt x="110816" y="84578"/>
                  </a:cubicBezTo>
                  <a:cubicBezTo>
                    <a:pt x="111627" y="80535"/>
                    <a:pt x="112035" y="76193"/>
                    <a:pt x="112035" y="71540"/>
                  </a:cubicBezTo>
                  <a:cubicBezTo>
                    <a:pt x="112035" y="66894"/>
                    <a:pt x="111523" y="62546"/>
                    <a:pt x="110512" y="58509"/>
                  </a:cubicBezTo>
                  <a:cubicBezTo>
                    <a:pt x="109306" y="53046"/>
                    <a:pt x="107433" y="48050"/>
                    <a:pt x="104912" y="43501"/>
                  </a:cubicBezTo>
                  <a:cubicBezTo>
                    <a:pt x="102378" y="38952"/>
                    <a:pt x="99189" y="35271"/>
                    <a:pt x="95359" y="32433"/>
                  </a:cubicBezTo>
                  <a:cubicBezTo>
                    <a:pt x="91516" y="29608"/>
                    <a:pt x="87173" y="27735"/>
                    <a:pt x="82319" y="26828"/>
                  </a:cubicBezTo>
                  <a:cubicBezTo>
                    <a:pt x="77464" y="25920"/>
                    <a:pt x="72111" y="26374"/>
                    <a:pt x="66252" y="28195"/>
                  </a:cubicBezTo>
                  <a:cubicBezTo>
                    <a:pt x="63413" y="29005"/>
                    <a:pt x="60639" y="29815"/>
                    <a:pt x="57911" y="30618"/>
                  </a:cubicBezTo>
                  <a:cubicBezTo>
                    <a:pt x="55182" y="31428"/>
                    <a:pt x="52700" y="32640"/>
                    <a:pt x="50483" y="34254"/>
                  </a:cubicBezTo>
                  <a:cubicBezTo>
                    <a:pt x="46439" y="37086"/>
                    <a:pt x="42952" y="40676"/>
                    <a:pt x="40023" y="45017"/>
                  </a:cubicBezTo>
                  <a:cubicBezTo>
                    <a:pt x="37093" y="49365"/>
                    <a:pt x="34766" y="54063"/>
                    <a:pt x="33055" y="59111"/>
                  </a:cubicBezTo>
                  <a:cubicBezTo>
                    <a:pt x="31338" y="64166"/>
                    <a:pt x="30223" y="69376"/>
                    <a:pt x="29724" y="74722"/>
                  </a:cubicBezTo>
                  <a:cubicBezTo>
                    <a:pt x="29212" y="80081"/>
                    <a:pt x="29264" y="85174"/>
                    <a:pt x="29867" y="90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Hình Bầu dục 91">
            <a:extLst>
              <a:ext uri="{FF2B5EF4-FFF2-40B4-BE49-F238E27FC236}">
                <a16:creationId xmlns:a16="http://schemas.microsoft.com/office/drawing/2014/main" id="{F5D05BF9-8BD0-3448-0FB9-AA5478FE21E6}"/>
              </a:ext>
            </a:extLst>
          </p:cNvPr>
          <p:cNvSpPr/>
          <p:nvPr/>
        </p:nvSpPr>
        <p:spPr>
          <a:xfrm>
            <a:off x="285844" y="667731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p:sp>
        <p:nvSpPr>
          <p:cNvPr id="93" name="Hộp Văn bản 92">
            <a:extLst>
              <a:ext uri="{FF2B5EF4-FFF2-40B4-BE49-F238E27FC236}">
                <a16:creationId xmlns:a16="http://schemas.microsoft.com/office/drawing/2014/main" id="{A2E2C1D4-AC1E-9FFF-ECC5-D3A700C3F8D6}"/>
              </a:ext>
            </a:extLst>
          </p:cNvPr>
          <p:cNvSpPr txBox="1"/>
          <p:nvPr/>
        </p:nvSpPr>
        <p:spPr>
          <a:xfrm>
            <a:off x="2088133" y="581018"/>
            <a:ext cx="686973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2DEBB09-0FA1-A785-8EA6-D75EC73FA6B4}"/>
                  </a:ext>
                </a:extLst>
              </p:cNvPr>
              <p:cNvSpPr txBox="1"/>
              <p:nvPr/>
            </p:nvSpPr>
            <p:spPr>
              <a:xfrm>
                <a:off x="1761389" y="2080021"/>
                <a:ext cx="5416948" cy="1137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7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2DEBB09-0FA1-A785-8EA6-D75EC73FA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389" y="2080021"/>
                <a:ext cx="5416948" cy="11373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Hộp Văn bản 90">
            <a:extLst>
              <a:ext uri="{FF2B5EF4-FFF2-40B4-BE49-F238E27FC236}">
                <a16:creationId xmlns:a16="http://schemas.microsoft.com/office/drawing/2014/main" id="{C6F09E81-6B26-3DFE-5C4C-36CB5CF9AF24}"/>
              </a:ext>
            </a:extLst>
          </p:cNvPr>
          <p:cNvSpPr txBox="1"/>
          <p:nvPr/>
        </p:nvSpPr>
        <p:spPr>
          <a:xfrm>
            <a:off x="1455663" y="253567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94" name="Hộp Văn bản 93">
            <a:extLst>
              <a:ext uri="{FF2B5EF4-FFF2-40B4-BE49-F238E27FC236}">
                <a16:creationId xmlns:a16="http://schemas.microsoft.com/office/drawing/2014/main" id="{DA5411A4-71D1-35DA-6206-A6BC68B963BF}"/>
              </a:ext>
            </a:extLst>
          </p:cNvPr>
          <p:cNvSpPr txBox="1"/>
          <p:nvPr/>
        </p:nvSpPr>
        <p:spPr>
          <a:xfrm>
            <a:off x="1529151" y="420872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C4EAF42D-C8DD-3977-33F3-4BAAE7949F45}"/>
                  </a:ext>
                </a:extLst>
              </p:cNvPr>
              <p:cNvSpPr txBox="1"/>
              <p:nvPr/>
            </p:nvSpPr>
            <p:spPr>
              <a:xfrm>
                <a:off x="1818382" y="4213054"/>
                <a:ext cx="48575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C4EAF42D-C8DD-3977-33F3-4BAAE7949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382" y="4213054"/>
                <a:ext cx="485753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53" name="Google Shape;1453;p28"/>
          <p:cNvGrpSpPr/>
          <p:nvPr/>
        </p:nvGrpSpPr>
        <p:grpSpPr>
          <a:xfrm rot="-395521">
            <a:off x="7973371" y="1968302"/>
            <a:ext cx="2543029" cy="3606242"/>
            <a:chOff x="10401748" y="2883473"/>
            <a:chExt cx="6890482" cy="8533743"/>
          </a:xfrm>
        </p:grpSpPr>
        <p:sp>
          <p:nvSpPr>
            <p:cNvPr id="1454" name="Google Shape;1454;p28"/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Google Shape;1455;p28"/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1456;p28"/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28"/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/>
      <p:bldP spid="2" grpId="0"/>
      <p:bldP spid="91" grpId="0"/>
      <p:bldP spid="94" grpId="0"/>
      <p:bldP spid="9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5" name="Google Shape;1565;p29"/>
          <p:cNvGrpSpPr/>
          <p:nvPr/>
        </p:nvGrpSpPr>
        <p:grpSpPr>
          <a:xfrm rot="-1737533">
            <a:off x="7501699" y="-324276"/>
            <a:ext cx="1847297" cy="2682461"/>
            <a:chOff x="15001534" y="-650267"/>
            <a:chExt cx="3694456" cy="5364202"/>
          </a:xfrm>
        </p:grpSpPr>
        <p:sp>
          <p:nvSpPr>
            <p:cNvPr id="1566" name="Google Shape;1566;p29"/>
            <p:cNvSpPr/>
            <p:nvPr/>
          </p:nvSpPr>
          <p:spPr>
            <a:xfrm>
              <a:off x="15067364" y="-503315"/>
              <a:ext cx="3628626" cy="5217250"/>
            </a:xfrm>
            <a:custGeom>
              <a:avLst/>
              <a:gdLst/>
              <a:ahLst/>
              <a:cxnLst/>
              <a:rect l="l" t="t" r="r" b="b"/>
              <a:pathLst>
                <a:path w="3628626" h="5217250" extrusionOk="0">
                  <a:moveTo>
                    <a:pt x="3471695" y="112572"/>
                  </a:moveTo>
                  <a:cubicBezTo>
                    <a:pt x="3452095" y="108219"/>
                    <a:pt x="3431647" y="107778"/>
                    <a:pt x="3411478" y="107380"/>
                  </a:cubicBezTo>
                  <a:cubicBezTo>
                    <a:pt x="3213934" y="103521"/>
                    <a:pt x="3016960" y="96372"/>
                    <a:pt x="2819545" y="89514"/>
                  </a:cubicBezTo>
                  <a:cubicBezTo>
                    <a:pt x="2621743" y="82645"/>
                    <a:pt x="2423942" y="75496"/>
                    <a:pt x="2226161" y="67993"/>
                  </a:cubicBezTo>
                  <a:cubicBezTo>
                    <a:pt x="1831493" y="53018"/>
                    <a:pt x="1436792" y="36399"/>
                    <a:pt x="1042070" y="23176"/>
                  </a:cubicBezTo>
                  <a:cubicBezTo>
                    <a:pt x="1041296" y="13351"/>
                    <a:pt x="734934" y="11674"/>
                    <a:pt x="711036" y="11029"/>
                  </a:cubicBezTo>
                  <a:cubicBezTo>
                    <a:pt x="581865" y="7557"/>
                    <a:pt x="452727" y="2859"/>
                    <a:pt x="323524" y="913"/>
                  </a:cubicBezTo>
                  <a:cubicBezTo>
                    <a:pt x="259857" y="-44"/>
                    <a:pt x="196126" y="-549"/>
                    <a:pt x="132492" y="935"/>
                  </a:cubicBezTo>
                  <a:cubicBezTo>
                    <a:pt x="94281" y="1816"/>
                    <a:pt x="47463" y="591"/>
                    <a:pt x="40350" y="48492"/>
                  </a:cubicBezTo>
                  <a:cubicBezTo>
                    <a:pt x="28143" y="130654"/>
                    <a:pt x="42896" y="225565"/>
                    <a:pt x="44315" y="308715"/>
                  </a:cubicBezTo>
                  <a:cubicBezTo>
                    <a:pt x="49666" y="623827"/>
                    <a:pt x="49419" y="939240"/>
                    <a:pt x="57983" y="1254191"/>
                  </a:cubicBezTo>
                  <a:cubicBezTo>
                    <a:pt x="57918" y="1260523"/>
                    <a:pt x="57843" y="1266844"/>
                    <a:pt x="57779" y="1273176"/>
                  </a:cubicBezTo>
                  <a:cubicBezTo>
                    <a:pt x="50826" y="1905840"/>
                    <a:pt x="43874" y="2538504"/>
                    <a:pt x="36922" y="3171169"/>
                  </a:cubicBezTo>
                  <a:lnTo>
                    <a:pt x="26499" y="4120160"/>
                  </a:lnTo>
                  <a:cubicBezTo>
                    <a:pt x="24661" y="4287579"/>
                    <a:pt x="29873" y="4457943"/>
                    <a:pt x="28745" y="4627254"/>
                  </a:cubicBezTo>
                  <a:cubicBezTo>
                    <a:pt x="24973" y="4672920"/>
                    <a:pt x="22437" y="4718704"/>
                    <a:pt x="20224" y="4764574"/>
                  </a:cubicBezTo>
                  <a:cubicBezTo>
                    <a:pt x="14765" y="4877738"/>
                    <a:pt x="-9831" y="5008554"/>
                    <a:pt x="4342" y="5120804"/>
                  </a:cubicBezTo>
                  <a:cubicBezTo>
                    <a:pt x="18064" y="5229443"/>
                    <a:pt x="132868" y="5208696"/>
                    <a:pt x="224784" y="5210835"/>
                  </a:cubicBezTo>
                  <a:cubicBezTo>
                    <a:pt x="1329306" y="5236484"/>
                    <a:pt x="2434966" y="5183831"/>
                    <a:pt x="3533202" y="5077891"/>
                  </a:cubicBezTo>
                  <a:cubicBezTo>
                    <a:pt x="3599544" y="5071495"/>
                    <a:pt x="3623549" y="5062206"/>
                    <a:pt x="3627031" y="4987817"/>
                  </a:cubicBezTo>
                  <a:cubicBezTo>
                    <a:pt x="3631630" y="4889230"/>
                    <a:pt x="3625129" y="4788600"/>
                    <a:pt x="3622077" y="4690002"/>
                  </a:cubicBezTo>
                  <a:cubicBezTo>
                    <a:pt x="3609559" y="4285429"/>
                    <a:pt x="3588143" y="3883436"/>
                    <a:pt x="3579783" y="3478487"/>
                  </a:cubicBezTo>
                  <a:cubicBezTo>
                    <a:pt x="3568608" y="2843028"/>
                    <a:pt x="3557443" y="2207579"/>
                    <a:pt x="3546268" y="1572120"/>
                  </a:cubicBezTo>
                  <a:cubicBezTo>
                    <a:pt x="3538865" y="1151175"/>
                    <a:pt x="3532052" y="732477"/>
                    <a:pt x="3543238" y="311628"/>
                  </a:cubicBezTo>
                  <a:cubicBezTo>
                    <a:pt x="3545097" y="241754"/>
                    <a:pt x="3572799" y="144811"/>
                    <a:pt x="3484343" y="116012"/>
                  </a:cubicBezTo>
                  <a:cubicBezTo>
                    <a:pt x="3480173" y="114647"/>
                    <a:pt x="3475950" y="113518"/>
                    <a:pt x="3471695" y="11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7" name="Google Shape;1567;p29"/>
            <p:cNvSpPr/>
            <p:nvPr/>
          </p:nvSpPr>
          <p:spPr>
            <a:xfrm>
              <a:off x="15097897" y="-292361"/>
              <a:ext cx="3549153" cy="4918411"/>
            </a:xfrm>
            <a:custGeom>
              <a:avLst/>
              <a:gdLst/>
              <a:ahLst/>
              <a:cxnLst/>
              <a:rect l="l" t="t" r="r" b="b"/>
              <a:pathLst>
                <a:path w="3549153" h="4918411" extrusionOk="0">
                  <a:moveTo>
                    <a:pt x="3548069" y="4725845"/>
                  </a:moveTo>
                  <a:cubicBezTo>
                    <a:pt x="3554634" y="4615368"/>
                    <a:pt x="3529619" y="4497635"/>
                    <a:pt x="3520496" y="4387330"/>
                  </a:cubicBezTo>
                  <a:cubicBezTo>
                    <a:pt x="3510309" y="4264190"/>
                    <a:pt x="3501541" y="4140931"/>
                    <a:pt x="3494170" y="4017598"/>
                  </a:cubicBezTo>
                  <a:cubicBezTo>
                    <a:pt x="3455712" y="3374119"/>
                    <a:pt x="3449114" y="2727781"/>
                    <a:pt x="3440926" y="2083270"/>
                  </a:cubicBezTo>
                  <a:cubicBezTo>
                    <a:pt x="3433770" y="1520340"/>
                    <a:pt x="3413783" y="952939"/>
                    <a:pt x="3431889" y="390202"/>
                  </a:cubicBezTo>
                  <a:cubicBezTo>
                    <a:pt x="3432007" y="382935"/>
                    <a:pt x="3432126" y="375798"/>
                    <a:pt x="3432126" y="368541"/>
                  </a:cubicBezTo>
                  <a:cubicBezTo>
                    <a:pt x="3432835" y="258785"/>
                    <a:pt x="3429751" y="149039"/>
                    <a:pt x="3424507" y="39401"/>
                  </a:cubicBezTo>
                  <a:cubicBezTo>
                    <a:pt x="3423443" y="18213"/>
                    <a:pt x="3407132" y="-234"/>
                    <a:pt x="3384889" y="2"/>
                  </a:cubicBezTo>
                  <a:cubicBezTo>
                    <a:pt x="2852185" y="5001"/>
                    <a:pt x="2319470" y="10118"/>
                    <a:pt x="1786766" y="15235"/>
                  </a:cubicBezTo>
                  <a:cubicBezTo>
                    <a:pt x="1254062" y="20234"/>
                    <a:pt x="721357" y="24523"/>
                    <a:pt x="188643" y="30349"/>
                  </a:cubicBezTo>
                  <a:cubicBezTo>
                    <a:pt x="162585" y="30704"/>
                    <a:pt x="135571" y="31059"/>
                    <a:pt x="112372" y="44636"/>
                  </a:cubicBezTo>
                  <a:cubicBezTo>
                    <a:pt x="88925" y="58321"/>
                    <a:pt x="74526" y="82250"/>
                    <a:pt x="68820" y="108437"/>
                  </a:cubicBezTo>
                  <a:cubicBezTo>
                    <a:pt x="63222" y="134860"/>
                    <a:pt x="65253" y="162122"/>
                    <a:pt x="65962" y="188781"/>
                  </a:cubicBezTo>
                  <a:cubicBezTo>
                    <a:pt x="66918" y="224020"/>
                    <a:pt x="67864" y="259247"/>
                    <a:pt x="68820" y="294485"/>
                  </a:cubicBezTo>
                  <a:cubicBezTo>
                    <a:pt x="72270" y="427333"/>
                    <a:pt x="75246" y="560180"/>
                    <a:pt x="77739" y="693017"/>
                  </a:cubicBezTo>
                  <a:cubicBezTo>
                    <a:pt x="82736" y="957282"/>
                    <a:pt x="85949" y="1221418"/>
                    <a:pt x="87141" y="1485683"/>
                  </a:cubicBezTo>
                  <a:cubicBezTo>
                    <a:pt x="89645" y="2017298"/>
                    <a:pt x="84519" y="2548924"/>
                    <a:pt x="71679" y="3080421"/>
                  </a:cubicBezTo>
                  <a:cubicBezTo>
                    <a:pt x="58945" y="3611918"/>
                    <a:pt x="38604" y="4143178"/>
                    <a:pt x="10516" y="4674084"/>
                  </a:cubicBezTo>
                  <a:cubicBezTo>
                    <a:pt x="7185" y="4738003"/>
                    <a:pt x="3735" y="4801933"/>
                    <a:pt x="50" y="4865970"/>
                  </a:cubicBezTo>
                  <a:cubicBezTo>
                    <a:pt x="-1143" y="4887985"/>
                    <a:pt x="19327" y="4904540"/>
                    <a:pt x="39786" y="4905368"/>
                  </a:cubicBezTo>
                  <a:cubicBezTo>
                    <a:pt x="666416" y="4930888"/>
                    <a:pt x="1293873" y="4915688"/>
                    <a:pt x="1920149" y="4887910"/>
                  </a:cubicBezTo>
                  <a:cubicBezTo>
                    <a:pt x="2233464" y="4874011"/>
                    <a:pt x="2546628" y="4856908"/>
                    <a:pt x="2859803" y="4840159"/>
                  </a:cubicBezTo>
                  <a:cubicBezTo>
                    <a:pt x="2944939" y="4835612"/>
                    <a:pt x="3030183" y="4833365"/>
                    <a:pt x="3115362" y="4829678"/>
                  </a:cubicBezTo>
                  <a:cubicBezTo>
                    <a:pt x="3188194" y="4826518"/>
                    <a:pt x="3260844" y="4820132"/>
                    <a:pt x="3333386" y="4813091"/>
                  </a:cubicBezTo>
                  <a:cubicBezTo>
                    <a:pt x="3369684" y="4809565"/>
                    <a:pt x="3405961" y="4805878"/>
                    <a:pt x="3442259" y="4802341"/>
                  </a:cubicBezTo>
                  <a:cubicBezTo>
                    <a:pt x="3467983" y="4799836"/>
                    <a:pt x="3507312" y="4803330"/>
                    <a:pt x="3528781" y="4786496"/>
                  </a:cubicBezTo>
                  <a:cubicBezTo>
                    <a:pt x="3540902" y="4777068"/>
                    <a:pt x="3546382" y="4754257"/>
                    <a:pt x="3548069" y="472584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8" name="Google Shape;1568;p29"/>
            <p:cNvSpPr/>
            <p:nvPr/>
          </p:nvSpPr>
          <p:spPr>
            <a:xfrm>
              <a:off x="15001534" y="-414844"/>
              <a:ext cx="3475659" cy="4883672"/>
            </a:xfrm>
            <a:custGeom>
              <a:avLst/>
              <a:gdLst/>
              <a:ahLst/>
              <a:cxnLst/>
              <a:rect l="l" t="t" r="r" b="b"/>
              <a:pathLst>
                <a:path w="3475659" h="4883672" extrusionOk="0">
                  <a:moveTo>
                    <a:pt x="3420153" y="2442175"/>
                  </a:moveTo>
                  <a:cubicBezTo>
                    <a:pt x="3419337" y="3218555"/>
                    <a:pt x="3436959" y="3995795"/>
                    <a:pt x="3475632" y="4775539"/>
                  </a:cubicBezTo>
                  <a:cubicBezTo>
                    <a:pt x="3476384" y="4792105"/>
                    <a:pt x="3461523" y="4804682"/>
                    <a:pt x="3446361" y="4805295"/>
                  </a:cubicBezTo>
                  <a:cubicBezTo>
                    <a:pt x="3197304" y="4814959"/>
                    <a:pt x="2948257" y="4823699"/>
                    <a:pt x="2699061" y="4831675"/>
                  </a:cubicBezTo>
                  <a:cubicBezTo>
                    <a:pt x="2257853" y="4845790"/>
                    <a:pt x="1816496" y="4857142"/>
                    <a:pt x="1375139" y="4865882"/>
                  </a:cubicBezTo>
                  <a:cubicBezTo>
                    <a:pt x="932277" y="4874621"/>
                    <a:pt x="489276" y="4882598"/>
                    <a:pt x="46264" y="4883673"/>
                  </a:cubicBezTo>
                  <a:cubicBezTo>
                    <a:pt x="25697" y="4883673"/>
                    <a:pt x="16241" y="4864957"/>
                    <a:pt x="18637" y="4846553"/>
                  </a:cubicBezTo>
                  <a:cubicBezTo>
                    <a:pt x="98336" y="4235915"/>
                    <a:pt x="16026" y="3609604"/>
                    <a:pt x="2573" y="2996709"/>
                  </a:cubicBezTo>
                  <a:cubicBezTo>
                    <a:pt x="-16823" y="2112927"/>
                    <a:pt x="80971" y="1226479"/>
                    <a:pt x="45211" y="344986"/>
                  </a:cubicBezTo>
                  <a:cubicBezTo>
                    <a:pt x="40558" y="242056"/>
                    <a:pt x="32295" y="139287"/>
                    <a:pt x="18637" y="37119"/>
                  </a:cubicBezTo>
                  <a:cubicBezTo>
                    <a:pt x="16241" y="18716"/>
                    <a:pt x="25697" y="0"/>
                    <a:pt x="46264" y="0"/>
                  </a:cubicBezTo>
                  <a:cubicBezTo>
                    <a:pt x="489276" y="1075"/>
                    <a:pt x="932277" y="9051"/>
                    <a:pt x="1375139" y="17791"/>
                  </a:cubicBezTo>
                  <a:cubicBezTo>
                    <a:pt x="1816496" y="26531"/>
                    <a:pt x="2257853" y="37883"/>
                    <a:pt x="2699061" y="51997"/>
                  </a:cubicBezTo>
                  <a:cubicBezTo>
                    <a:pt x="2948257" y="59974"/>
                    <a:pt x="3197315" y="68713"/>
                    <a:pt x="3446361" y="78378"/>
                  </a:cubicBezTo>
                  <a:cubicBezTo>
                    <a:pt x="3461523" y="78990"/>
                    <a:pt x="3476384" y="91568"/>
                    <a:pt x="3475632" y="108133"/>
                  </a:cubicBezTo>
                  <a:cubicBezTo>
                    <a:pt x="3440333" y="886405"/>
                    <a:pt x="3420970" y="1663860"/>
                    <a:pt x="3420153" y="24421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9" name="Google Shape;1569;p29"/>
            <p:cNvSpPr/>
            <p:nvPr/>
          </p:nvSpPr>
          <p:spPr>
            <a:xfrm>
              <a:off x="15420645" y="330553"/>
              <a:ext cx="670591" cy="770145"/>
            </a:xfrm>
            <a:custGeom>
              <a:avLst/>
              <a:gdLst/>
              <a:ahLst/>
              <a:cxnLst/>
              <a:rect l="l" t="t" r="r" b="b"/>
              <a:pathLst>
                <a:path w="670591" h="770145" extrusionOk="0">
                  <a:moveTo>
                    <a:pt x="655338" y="9741"/>
                  </a:moveTo>
                  <a:cubicBezTo>
                    <a:pt x="634975" y="-7029"/>
                    <a:pt x="607059" y="-1149"/>
                    <a:pt x="592252" y="19749"/>
                  </a:cubicBezTo>
                  <a:cubicBezTo>
                    <a:pt x="575962" y="42732"/>
                    <a:pt x="564614" y="70155"/>
                    <a:pt x="550237" y="94482"/>
                  </a:cubicBezTo>
                  <a:cubicBezTo>
                    <a:pt x="546820" y="100266"/>
                    <a:pt x="543220" y="105953"/>
                    <a:pt x="539717" y="111693"/>
                  </a:cubicBezTo>
                  <a:cubicBezTo>
                    <a:pt x="520891" y="98299"/>
                    <a:pt x="485453" y="103867"/>
                    <a:pt x="464489" y="103910"/>
                  </a:cubicBezTo>
                  <a:cubicBezTo>
                    <a:pt x="370273" y="104136"/>
                    <a:pt x="197035" y="103727"/>
                    <a:pt x="107225" y="132903"/>
                  </a:cubicBezTo>
                  <a:cubicBezTo>
                    <a:pt x="-57513" y="186405"/>
                    <a:pt x="22852" y="386794"/>
                    <a:pt x="12805" y="513460"/>
                  </a:cubicBezTo>
                  <a:cubicBezTo>
                    <a:pt x="8990" y="561577"/>
                    <a:pt x="-19915" y="716795"/>
                    <a:pt x="24260" y="756451"/>
                  </a:cubicBezTo>
                  <a:cubicBezTo>
                    <a:pt x="44708" y="774812"/>
                    <a:pt x="85229" y="766061"/>
                    <a:pt x="234784" y="767609"/>
                  </a:cubicBezTo>
                  <a:cubicBezTo>
                    <a:pt x="306714" y="768351"/>
                    <a:pt x="405077" y="775865"/>
                    <a:pt x="478758" y="760880"/>
                  </a:cubicBezTo>
                  <a:cubicBezTo>
                    <a:pt x="634804" y="729146"/>
                    <a:pt x="591822" y="561781"/>
                    <a:pt x="593401" y="444026"/>
                  </a:cubicBezTo>
                  <a:cubicBezTo>
                    <a:pt x="596045" y="248002"/>
                    <a:pt x="638511" y="198402"/>
                    <a:pt x="599569" y="182556"/>
                  </a:cubicBezTo>
                  <a:cubicBezTo>
                    <a:pt x="608692" y="168119"/>
                    <a:pt x="617654" y="153575"/>
                    <a:pt x="626261" y="138815"/>
                  </a:cubicBezTo>
                  <a:cubicBezTo>
                    <a:pt x="641648" y="112424"/>
                    <a:pt x="660002" y="84324"/>
                    <a:pt x="669221" y="55095"/>
                  </a:cubicBezTo>
                  <a:cubicBezTo>
                    <a:pt x="668974" y="55052"/>
                    <a:pt x="668727" y="55009"/>
                    <a:pt x="668480" y="54966"/>
                  </a:cubicBezTo>
                  <a:cubicBezTo>
                    <a:pt x="673487" y="39153"/>
                    <a:pt x="669780" y="21641"/>
                    <a:pt x="655338" y="9741"/>
                  </a:cubicBezTo>
                  <a:close/>
                  <a:moveTo>
                    <a:pt x="399490" y="702949"/>
                  </a:moveTo>
                  <a:cubicBezTo>
                    <a:pt x="294485" y="708098"/>
                    <a:pt x="176189" y="709754"/>
                    <a:pt x="69809" y="700670"/>
                  </a:cubicBezTo>
                  <a:cubicBezTo>
                    <a:pt x="54100" y="646340"/>
                    <a:pt x="79437" y="566049"/>
                    <a:pt x="80050" y="490316"/>
                  </a:cubicBezTo>
                  <a:cubicBezTo>
                    <a:pt x="81189" y="348610"/>
                    <a:pt x="30803" y="227405"/>
                    <a:pt x="127673" y="196005"/>
                  </a:cubicBezTo>
                  <a:cubicBezTo>
                    <a:pt x="224371" y="164669"/>
                    <a:pt x="338746" y="170936"/>
                    <a:pt x="438990" y="170355"/>
                  </a:cubicBezTo>
                  <a:cubicBezTo>
                    <a:pt x="452916" y="170269"/>
                    <a:pt x="477738" y="173967"/>
                    <a:pt x="500625" y="173011"/>
                  </a:cubicBezTo>
                  <a:cubicBezTo>
                    <a:pt x="469614" y="219622"/>
                    <a:pt x="436798" y="264997"/>
                    <a:pt x="403927" y="310308"/>
                  </a:cubicBezTo>
                  <a:cubicBezTo>
                    <a:pt x="348771" y="386332"/>
                    <a:pt x="292218" y="462742"/>
                    <a:pt x="246743" y="545215"/>
                  </a:cubicBezTo>
                  <a:cubicBezTo>
                    <a:pt x="245787" y="543925"/>
                    <a:pt x="244702" y="542754"/>
                    <a:pt x="243756" y="541453"/>
                  </a:cubicBezTo>
                  <a:cubicBezTo>
                    <a:pt x="229744" y="522006"/>
                    <a:pt x="219751" y="500238"/>
                    <a:pt x="199539" y="486274"/>
                  </a:cubicBezTo>
                  <a:cubicBezTo>
                    <a:pt x="187482" y="477942"/>
                    <a:pt x="165057" y="484274"/>
                    <a:pt x="162306" y="500087"/>
                  </a:cubicBezTo>
                  <a:cubicBezTo>
                    <a:pt x="157309" y="528736"/>
                    <a:pt x="168431" y="553471"/>
                    <a:pt x="180853" y="578905"/>
                  </a:cubicBezTo>
                  <a:cubicBezTo>
                    <a:pt x="192844" y="603448"/>
                    <a:pt x="208210" y="626302"/>
                    <a:pt x="224833" y="647909"/>
                  </a:cubicBezTo>
                  <a:cubicBezTo>
                    <a:pt x="241038" y="668979"/>
                    <a:pt x="278346" y="663292"/>
                    <a:pt x="290767" y="641502"/>
                  </a:cubicBezTo>
                  <a:cubicBezTo>
                    <a:pt x="348277" y="540614"/>
                    <a:pt x="413287" y="446123"/>
                    <a:pt x="481660" y="352330"/>
                  </a:cubicBezTo>
                  <a:cubicBezTo>
                    <a:pt x="500959" y="325853"/>
                    <a:pt x="520182" y="299322"/>
                    <a:pt x="539062" y="272544"/>
                  </a:cubicBezTo>
                  <a:cubicBezTo>
                    <a:pt x="538385" y="282552"/>
                    <a:pt x="537901" y="291399"/>
                    <a:pt x="537117" y="297634"/>
                  </a:cubicBezTo>
                  <a:cubicBezTo>
                    <a:pt x="494952" y="630408"/>
                    <a:pt x="608886" y="692672"/>
                    <a:pt x="399490" y="7029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0" name="Google Shape;1570;p29"/>
            <p:cNvSpPr/>
            <p:nvPr/>
          </p:nvSpPr>
          <p:spPr>
            <a:xfrm>
              <a:off x="15406286" y="1149815"/>
              <a:ext cx="602787" cy="847386"/>
            </a:xfrm>
            <a:custGeom>
              <a:avLst/>
              <a:gdLst/>
              <a:ahLst/>
              <a:cxnLst/>
              <a:rect l="l" t="t" r="r" b="b"/>
              <a:pathLst>
                <a:path w="602787" h="847386" extrusionOk="0">
                  <a:moveTo>
                    <a:pt x="574332" y="266491"/>
                  </a:moveTo>
                  <a:cubicBezTo>
                    <a:pt x="577223" y="238358"/>
                    <a:pt x="594158" y="190307"/>
                    <a:pt x="553142" y="181857"/>
                  </a:cubicBezTo>
                  <a:cubicBezTo>
                    <a:pt x="549543" y="181406"/>
                    <a:pt x="546222" y="181459"/>
                    <a:pt x="543117" y="181868"/>
                  </a:cubicBezTo>
                  <a:cubicBezTo>
                    <a:pt x="552885" y="161851"/>
                    <a:pt x="562674" y="141857"/>
                    <a:pt x="572334" y="121787"/>
                  </a:cubicBezTo>
                  <a:cubicBezTo>
                    <a:pt x="586926" y="91450"/>
                    <a:pt x="620140" y="45183"/>
                    <a:pt x="591525" y="13728"/>
                  </a:cubicBezTo>
                  <a:cubicBezTo>
                    <a:pt x="577330" y="-1880"/>
                    <a:pt x="551907" y="-5439"/>
                    <a:pt x="535842" y="9644"/>
                  </a:cubicBezTo>
                  <a:cubicBezTo>
                    <a:pt x="528954" y="18039"/>
                    <a:pt x="528181" y="18953"/>
                    <a:pt x="533543" y="12385"/>
                  </a:cubicBezTo>
                  <a:cubicBezTo>
                    <a:pt x="529911" y="15825"/>
                    <a:pt x="527375" y="19953"/>
                    <a:pt x="525591" y="24554"/>
                  </a:cubicBezTo>
                  <a:cubicBezTo>
                    <a:pt x="521841" y="30638"/>
                    <a:pt x="517672" y="36593"/>
                    <a:pt x="514405" y="42936"/>
                  </a:cubicBezTo>
                  <a:cubicBezTo>
                    <a:pt x="507399" y="56567"/>
                    <a:pt x="500769" y="70434"/>
                    <a:pt x="494032" y="84194"/>
                  </a:cubicBezTo>
                  <a:cubicBezTo>
                    <a:pt x="487488" y="97545"/>
                    <a:pt x="481008" y="110940"/>
                    <a:pt x="474518" y="124324"/>
                  </a:cubicBezTo>
                  <a:cubicBezTo>
                    <a:pt x="451534" y="119701"/>
                    <a:pt x="421178" y="125528"/>
                    <a:pt x="403298" y="125345"/>
                  </a:cubicBezTo>
                  <a:cubicBezTo>
                    <a:pt x="298798" y="124280"/>
                    <a:pt x="179234" y="107554"/>
                    <a:pt x="78861" y="143899"/>
                  </a:cubicBezTo>
                  <a:cubicBezTo>
                    <a:pt x="-28819" y="182889"/>
                    <a:pt x="4137" y="323079"/>
                    <a:pt x="6802" y="436436"/>
                  </a:cubicBezTo>
                  <a:cubicBezTo>
                    <a:pt x="11015" y="615347"/>
                    <a:pt x="-6662" y="765760"/>
                    <a:pt x="69341" y="818101"/>
                  </a:cubicBezTo>
                  <a:cubicBezTo>
                    <a:pt x="102200" y="840730"/>
                    <a:pt x="144924" y="841031"/>
                    <a:pt x="183264" y="840998"/>
                  </a:cubicBezTo>
                  <a:cubicBezTo>
                    <a:pt x="334323" y="840848"/>
                    <a:pt x="506260" y="871679"/>
                    <a:pt x="552175" y="799203"/>
                  </a:cubicBezTo>
                  <a:cubicBezTo>
                    <a:pt x="588699" y="741562"/>
                    <a:pt x="553293" y="471374"/>
                    <a:pt x="574332" y="266491"/>
                  </a:cubicBezTo>
                  <a:close/>
                  <a:moveTo>
                    <a:pt x="495977" y="763674"/>
                  </a:moveTo>
                  <a:cubicBezTo>
                    <a:pt x="468146" y="790001"/>
                    <a:pt x="356953" y="775703"/>
                    <a:pt x="304977" y="774403"/>
                  </a:cubicBezTo>
                  <a:cubicBezTo>
                    <a:pt x="179503" y="771253"/>
                    <a:pt x="130332" y="782433"/>
                    <a:pt x="105005" y="762040"/>
                  </a:cubicBezTo>
                  <a:cubicBezTo>
                    <a:pt x="59186" y="725168"/>
                    <a:pt x="80129" y="555083"/>
                    <a:pt x="72586" y="422795"/>
                  </a:cubicBezTo>
                  <a:cubicBezTo>
                    <a:pt x="69147" y="362509"/>
                    <a:pt x="56930" y="296946"/>
                    <a:pt x="72435" y="237499"/>
                  </a:cubicBezTo>
                  <a:cubicBezTo>
                    <a:pt x="81956" y="201013"/>
                    <a:pt x="124164" y="198455"/>
                    <a:pt x="156636" y="194477"/>
                  </a:cubicBezTo>
                  <a:cubicBezTo>
                    <a:pt x="276416" y="179825"/>
                    <a:pt x="378755" y="194854"/>
                    <a:pt x="440939" y="193370"/>
                  </a:cubicBezTo>
                  <a:lnTo>
                    <a:pt x="380378" y="317897"/>
                  </a:lnTo>
                  <a:cubicBezTo>
                    <a:pt x="354965" y="370163"/>
                    <a:pt x="329487" y="422408"/>
                    <a:pt x="304364" y="474813"/>
                  </a:cubicBezTo>
                  <a:cubicBezTo>
                    <a:pt x="289149" y="506547"/>
                    <a:pt x="273375" y="538174"/>
                    <a:pt x="258224" y="570068"/>
                  </a:cubicBezTo>
                  <a:cubicBezTo>
                    <a:pt x="245931" y="551654"/>
                    <a:pt x="233402" y="533970"/>
                    <a:pt x="214941" y="521178"/>
                  </a:cubicBezTo>
                  <a:cubicBezTo>
                    <a:pt x="200757" y="511352"/>
                    <a:pt x="174936" y="522565"/>
                    <a:pt x="176870" y="541474"/>
                  </a:cubicBezTo>
                  <a:cubicBezTo>
                    <a:pt x="179363" y="565865"/>
                    <a:pt x="188679" y="586441"/>
                    <a:pt x="199865" y="608091"/>
                  </a:cubicBezTo>
                  <a:cubicBezTo>
                    <a:pt x="210546" y="628763"/>
                    <a:pt x="220056" y="649897"/>
                    <a:pt x="230200" y="670838"/>
                  </a:cubicBezTo>
                  <a:cubicBezTo>
                    <a:pt x="243266" y="697777"/>
                    <a:pt x="285560" y="699014"/>
                    <a:pt x="300313" y="673042"/>
                  </a:cubicBezTo>
                  <a:cubicBezTo>
                    <a:pt x="333753" y="614164"/>
                    <a:pt x="361831" y="551815"/>
                    <a:pt x="391886" y="491143"/>
                  </a:cubicBezTo>
                  <a:cubicBezTo>
                    <a:pt x="422532" y="429266"/>
                    <a:pt x="452587" y="367078"/>
                    <a:pt x="482889" y="305030"/>
                  </a:cubicBezTo>
                  <a:cubicBezTo>
                    <a:pt x="490002" y="290463"/>
                    <a:pt x="497159" y="275908"/>
                    <a:pt x="504294" y="261342"/>
                  </a:cubicBezTo>
                  <a:cubicBezTo>
                    <a:pt x="502832" y="286980"/>
                    <a:pt x="504154" y="311952"/>
                    <a:pt x="503509" y="324412"/>
                  </a:cubicBezTo>
                  <a:cubicBezTo>
                    <a:pt x="492237" y="543237"/>
                    <a:pt x="517145" y="696369"/>
                    <a:pt x="495977" y="7636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1" name="Google Shape;1571;p29"/>
            <p:cNvSpPr/>
            <p:nvPr/>
          </p:nvSpPr>
          <p:spPr>
            <a:xfrm>
              <a:off x="15390847" y="2102847"/>
              <a:ext cx="594250" cy="730320"/>
            </a:xfrm>
            <a:custGeom>
              <a:avLst/>
              <a:gdLst/>
              <a:ahLst/>
              <a:cxnLst/>
              <a:rect l="l" t="t" r="r" b="b"/>
              <a:pathLst>
                <a:path w="594250" h="730320" extrusionOk="0">
                  <a:moveTo>
                    <a:pt x="553172" y="132397"/>
                  </a:moveTo>
                  <a:cubicBezTo>
                    <a:pt x="559909" y="117724"/>
                    <a:pt x="566303" y="102910"/>
                    <a:pt x="571826" y="87775"/>
                  </a:cubicBezTo>
                  <a:cubicBezTo>
                    <a:pt x="572245" y="86624"/>
                    <a:pt x="572954" y="85076"/>
                    <a:pt x="573567" y="83507"/>
                  </a:cubicBezTo>
                  <a:cubicBezTo>
                    <a:pt x="579187" y="79142"/>
                    <a:pt x="584495" y="72918"/>
                    <a:pt x="587257" y="68049"/>
                  </a:cubicBezTo>
                  <a:cubicBezTo>
                    <a:pt x="597293" y="50365"/>
                    <a:pt x="597153" y="28510"/>
                    <a:pt x="582743" y="13149"/>
                  </a:cubicBezTo>
                  <a:cubicBezTo>
                    <a:pt x="568248" y="-2299"/>
                    <a:pt x="542362" y="-5105"/>
                    <a:pt x="526341" y="9945"/>
                  </a:cubicBezTo>
                  <a:cubicBezTo>
                    <a:pt x="523440" y="12665"/>
                    <a:pt x="521000" y="15933"/>
                    <a:pt x="519023" y="19480"/>
                  </a:cubicBezTo>
                  <a:cubicBezTo>
                    <a:pt x="517035" y="20802"/>
                    <a:pt x="515133" y="22275"/>
                    <a:pt x="513339" y="23909"/>
                  </a:cubicBezTo>
                  <a:cubicBezTo>
                    <a:pt x="506978" y="29295"/>
                    <a:pt x="502841" y="35057"/>
                    <a:pt x="499133" y="42313"/>
                  </a:cubicBezTo>
                  <a:cubicBezTo>
                    <a:pt x="498328" y="43904"/>
                    <a:pt x="497554" y="45570"/>
                    <a:pt x="496759" y="47204"/>
                  </a:cubicBezTo>
                  <a:cubicBezTo>
                    <a:pt x="444042" y="46076"/>
                    <a:pt x="359131" y="57782"/>
                    <a:pt x="256287" y="47065"/>
                  </a:cubicBezTo>
                  <a:cubicBezTo>
                    <a:pt x="198874" y="41077"/>
                    <a:pt x="132038" y="25619"/>
                    <a:pt x="78053" y="52515"/>
                  </a:cubicBezTo>
                  <a:cubicBezTo>
                    <a:pt x="-22997" y="102867"/>
                    <a:pt x="2921" y="278155"/>
                    <a:pt x="3125" y="368852"/>
                  </a:cubicBezTo>
                  <a:cubicBezTo>
                    <a:pt x="3275" y="440587"/>
                    <a:pt x="4511" y="547075"/>
                    <a:pt x="9293" y="618842"/>
                  </a:cubicBezTo>
                  <a:cubicBezTo>
                    <a:pt x="16825" y="731888"/>
                    <a:pt x="25207" y="708764"/>
                    <a:pt x="299666" y="719353"/>
                  </a:cubicBezTo>
                  <a:cubicBezTo>
                    <a:pt x="367717" y="721976"/>
                    <a:pt x="515058" y="758687"/>
                    <a:pt x="551560" y="681202"/>
                  </a:cubicBezTo>
                  <a:cubicBezTo>
                    <a:pt x="580465" y="619831"/>
                    <a:pt x="575039" y="470278"/>
                    <a:pt x="571504" y="256752"/>
                  </a:cubicBezTo>
                  <a:cubicBezTo>
                    <a:pt x="571031" y="229544"/>
                    <a:pt x="586010" y="149705"/>
                    <a:pt x="553172" y="132397"/>
                  </a:cubicBezTo>
                  <a:close/>
                  <a:moveTo>
                    <a:pt x="429793" y="666388"/>
                  </a:moveTo>
                  <a:cubicBezTo>
                    <a:pt x="297850" y="655767"/>
                    <a:pt x="90098" y="657907"/>
                    <a:pt x="71573" y="650188"/>
                  </a:cubicBezTo>
                  <a:cubicBezTo>
                    <a:pt x="60430" y="588022"/>
                    <a:pt x="61892" y="311942"/>
                    <a:pt x="63321" y="248367"/>
                  </a:cubicBezTo>
                  <a:cubicBezTo>
                    <a:pt x="64288" y="205228"/>
                    <a:pt x="58657" y="128291"/>
                    <a:pt x="104411" y="105544"/>
                  </a:cubicBezTo>
                  <a:cubicBezTo>
                    <a:pt x="142257" y="86732"/>
                    <a:pt x="194157" y="99728"/>
                    <a:pt x="234162" y="104233"/>
                  </a:cubicBezTo>
                  <a:cubicBezTo>
                    <a:pt x="305770" y="112295"/>
                    <a:pt x="376840" y="108769"/>
                    <a:pt x="448694" y="108242"/>
                  </a:cubicBezTo>
                  <a:cubicBezTo>
                    <a:pt x="453777" y="108210"/>
                    <a:pt x="460278" y="108683"/>
                    <a:pt x="467477" y="109242"/>
                  </a:cubicBezTo>
                  <a:cubicBezTo>
                    <a:pt x="461159" y="121476"/>
                    <a:pt x="454615" y="133591"/>
                    <a:pt x="447867" y="145544"/>
                  </a:cubicBezTo>
                  <a:cubicBezTo>
                    <a:pt x="422067" y="191232"/>
                    <a:pt x="392958" y="234930"/>
                    <a:pt x="363182" y="278091"/>
                  </a:cubicBezTo>
                  <a:cubicBezTo>
                    <a:pt x="316526" y="345729"/>
                    <a:pt x="268128" y="412486"/>
                    <a:pt x="227414" y="483834"/>
                  </a:cubicBezTo>
                  <a:cubicBezTo>
                    <a:pt x="211855" y="460925"/>
                    <a:pt x="198541" y="441511"/>
                    <a:pt x="173450" y="428557"/>
                  </a:cubicBezTo>
                  <a:cubicBezTo>
                    <a:pt x="156580" y="419850"/>
                    <a:pt x="134649" y="428805"/>
                    <a:pt x="134058" y="449563"/>
                  </a:cubicBezTo>
                  <a:cubicBezTo>
                    <a:pt x="133639" y="464462"/>
                    <a:pt x="133929" y="477330"/>
                    <a:pt x="139882" y="491347"/>
                  </a:cubicBezTo>
                  <a:cubicBezTo>
                    <a:pt x="144642" y="502538"/>
                    <a:pt x="150015" y="513492"/>
                    <a:pt x="155527" y="524328"/>
                  </a:cubicBezTo>
                  <a:cubicBezTo>
                    <a:pt x="167014" y="546914"/>
                    <a:pt x="179866" y="569026"/>
                    <a:pt x="192653" y="590903"/>
                  </a:cubicBezTo>
                  <a:cubicBezTo>
                    <a:pt x="207524" y="616337"/>
                    <a:pt x="252279" y="624002"/>
                    <a:pt x="267226" y="593246"/>
                  </a:cubicBezTo>
                  <a:cubicBezTo>
                    <a:pt x="310057" y="505107"/>
                    <a:pt x="367061" y="425193"/>
                    <a:pt x="422841" y="344988"/>
                  </a:cubicBezTo>
                  <a:cubicBezTo>
                    <a:pt x="451907" y="303203"/>
                    <a:pt x="481672" y="260547"/>
                    <a:pt x="508407" y="216257"/>
                  </a:cubicBezTo>
                  <a:cubicBezTo>
                    <a:pt x="509932" y="233146"/>
                    <a:pt x="512103" y="248475"/>
                    <a:pt x="512254" y="257731"/>
                  </a:cubicBezTo>
                  <a:cubicBezTo>
                    <a:pt x="519969" y="721933"/>
                    <a:pt x="510631" y="672903"/>
                    <a:pt x="429793" y="6663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2" name="Google Shape;1572;p29"/>
            <p:cNvSpPr/>
            <p:nvPr/>
          </p:nvSpPr>
          <p:spPr>
            <a:xfrm>
              <a:off x="15362070" y="2918027"/>
              <a:ext cx="679493" cy="713603"/>
            </a:xfrm>
            <a:custGeom>
              <a:avLst/>
              <a:gdLst/>
              <a:ahLst/>
              <a:cxnLst/>
              <a:rect l="l" t="t" r="r" b="b"/>
              <a:pathLst>
                <a:path w="679493" h="713603" extrusionOk="0">
                  <a:moveTo>
                    <a:pt x="679453" y="37676"/>
                  </a:moveTo>
                  <a:cubicBezTo>
                    <a:pt x="678411" y="10554"/>
                    <a:pt x="651278" y="-9279"/>
                    <a:pt x="625640" y="4491"/>
                  </a:cubicBezTo>
                  <a:cubicBezTo>
                    <a:pt x="598723" y="18960"/>
                    <a:pt x="582862" y="52619"/>
                    <a:pt x="565960" y="77118"/>
                  </a:cubicBezTo>
                  <a:cubicBezTo>
                    <a:pt x="564498" y="79235"/>
                    <a:pt x="562951" y="81278"/>
                    <a:pt x="561479" y="83374"/>
                  </a:cubicBezTo>
                  <a:cubicBezTo>
                    <a:pt x="547628" y="82138"/>
                    <a:pt x="531209" y="86502"/>
                    <a:pt x="518132" y="88040"/>
                  </a:cubicBezTo>
                  <a:cubicBezTo>
                    <a:pt x="312185" y="112119"/>
                    <a:pt x="119735" y="50511"/>
                    <a:pt x="35061" y="127631"/>
                  </a:cubicBezTo>
                  <a:cubicBezTo>
                    <a:pt x="85" y="159494"/>
                    <a:pt x="-335" y="210922"/>
                    <a:pt x="63" y="254706"/>
                  </a:cubicBezTo>
                  <a:cubicBezTo>
                    <a:pt x="3179" y="596209"/>
                    <a:pt x="6457" y="657935"/>
                    <a:pt x="48783" y="700634"/>
                  </a:cubicBezTo>
                  <a:cubicBezTo>
                    <a:pt x="62343" y="714318"/>
                    <a:pt x="89261" y="711276"/>
                    <a:pt x="106550" y="711953"/>
                  </a:cubicBezTo>
                  <a:cubicBezTo>
                    <a:pt x="153959" y="713813"/>
                    <a:pt x="201454" y="713684"/>
                    <a:pt x="248884" y="713512"/>
                  </a:cubicBezTo>
                  <a:cubicBezTo>
                    <a:pt x="652417" y="712050"/>
                    <a:pt x="616076" y="720704"/>
                    <a:pt x="630529" y="262661"/>
                  </a:cubicBezTo>
                  <a:cubicBezTo>
                    <a:pt x="631324" y="237495"/>
                    <a:pt x="648023" y="170233"/>
                    <a:pt x="625425" y="143928"/>
                  </a:cubicBezTo>
                  <a:cubicBezTo>
                    <a:pt x="630303" y="137166"/>
                    <a:pt x="635268" y="130469"/>
                    <a:pt x="639974" y="123589"/>
                  </a:cubicBezTo>
                  <a:cubicBezTo>
                    <a:pt x="656404" y="99585"/>
                    <a:pt x="680613" y="67894"/>
                    <a:pt x="679453" y="37676"/>
                  </a:cubicBezTo>
                  <a:close/>
                  <a:moveTo>
                    <a:pt x="413772" y="650754"/>
                  </a:moveTo>
                  <a:cubicBezTo>
                    <a:pt x="306232" y="653560"/>
                    <a:pt x="193330" y="660935"/>
                    <a:pt x="85768" y="650088"/>
                  </a:cubicBezTo>
                  <a:cubicBezTo>
                    <a:pt x="56208" y="606733"/>
                    <a:pt x="66867" y="543524"/>
                    <a:pt x="64159" y="406688"/>
                  </a:cubicBezTo>
                  <a:cubicBezTo>
                    <a:pt x="57572" y="74032"/>
                    <a:pt x="10722" y="170760"/>
                    <a:pt x="476192" y="152001"/>
                  </a:cubicBezTo>
                  <a:cubicBezTo>
                    <a:pt x="484284" y="151679"/>
                    <a:pt x="496706" y="151819"/>
                    <a:pt x="510341" y="151270"/>
                  </a:cubicBezTo>
                  <a:cubicBezTo>
                    <a:pt x="478814" y="190475"/>
                    <a:pt x="444601" y="229025"/>
                    <a:pt x="410914" y="267402"/>
                  </a:cubicBezTo>
                  <a:cubicBezTo>
                    <a:pt x="353190" y="333180"/>
                    <a:pt x="294638" y="400271"/>
                    <a:pt x="247218" y="474284"/>
                  </a:cubicBezTo>
                  <a:cubicBezTo>
                    <a:pt x="244210" y="468694"/>
                    <a:pt x="241362" y="463029"/>
                    <a:pt x="238246" y="457503"/>
                  </a:cubicBezTo>
                  <a:cubicBezTo>
                    <a:pt x="230219" y="443238"/>
                    <a:pt x="221870" y="429349"/>
                    <a:pt x="212307" y="416073"/>
                  </a:cubicBezTo>
                  <a:cubicBezTo>
                    <a:pt x="202270" y="402152"/>
                    <a:pt x="193610" y="387962"/>
                    <a:pt x="177760" y="380039"/>
                  </a:cubicBezTo>
                  <a:cubicBezTo>
                    <a:pt x="165263" y="373783"/>
                    <a:pt x="145341" y="376728"/>
                    <a:pt x="141935" y="393326"/>
                  </a:cubicBezTo>
                  <a:cubicBezTo>
                    <a:pt x="134950" y="427360"/>
                    <a:pt x="152293" y="462642"/>
                    <a:pt x="164898" y="493633"/>
                  </a:cubicBezTo>
                  <a:cubicBezTo>
                    <a:pt x="177685" y="525056"/>
                    <a:pt x="192374" y="555682"/>
                    <a:pt x="206697" y="586427"/>
                  </a:cubicBezTo>
                  <a:cubicBezTo>
                    <a:pt x="220043" y="615065"/>
                    <a:pt x="267248" y="617257"/>
                    <a:pt x="282184" y="588792"/>
                  </a:cubicBezTo>
                  <a:cubicBezTo>
                    <a:pt x="334213" y="489602"/>
                    <a:pt x="404821" y="406323"/>
                    <a:pt x="477933" y="323032"/>
                  </a:cubicBezTo>
                  <a:cubicBezTo>
                    <a:pt x="507537" y="289310"/>
                    <a:pt x="537087" y="255523"/>
                    <a:pt x="565648" y="220908"/>
                  </a:cubicBezTo>
                  <a:cubicBezTo>
                    <a:pt x="566594" y="237238"/>
                    <a:pt x="568173" y="252062"/>
                    <a:pt x="568023" y="261156"/>
                  </a:cubicBezTo>
                  <a:cubicBezTo>
                    <a:pt x="561382" y="661042"/>
                    <a:pt x="568829" y="646702"/>
                    <a:pt x="413772" y="6507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3" name="Google Shape;1573;p29"/>
            <p:cNvSpPr/>
            <p:nvPr/>
          </p:nvSpPr>
          <p:spPr>
            <a:xfrm>
              <a:off x="16148788" y="618294"/>
              <a:ext cx="1923532" cy="344075"/>
            </a:xfrm>
            <a:custGeom>
              <a:avLst/>
              <a:gdLst/>
              <a:ahLst/>
              <a:cxnLst/>
              <a:rect l="l" t="t" r="r" b="b"/>
              <a:pathLst>
                <a:path w="1923532" h="344075" extrusionOk="0">
                  <a:moveTo>
                    <a:pt x="1919772" y="270911"/>
                  </a:moveTo>
                  <a:cubicBezTo>
                    <a:pt x="1905599" y="237694"/>
                    <a:pt x="1887461" y="208400"/>
                    <a:pt x="1866088" y="179343"/>
                  </a:cubicBezTo>
                  <a:cubicBezTo>
                    <a:pt x="1844554" y="150071"/>
                    <a:pt x="1817519" y="112758"/>
                    <a:pt x="1775622" y="124884"/>
                  </a:cubicBezTo>
                  <a:cubicBezTo>
                    <a:pt x="1743784" y="134097"/>
                    <a:pt x="1729922" y="172184"/>
                    <a:pt x="1716662" y="201542"/>
                  </a:cubicBezTo>
                  <a:cubicBezTo>
                    <a:pt x="1713062" y="194114"/>
                    <a:pt x="1709570" y="185696"/>
                    <a:pt x="1706562" y="179128"/>
                  </a:cubicBezTo>
                  <a:cubicBezTo>
                    <a:pt x="1691292" y="145760"/>
                    <a:pt x="1676023" y="112403"/>
                    <a:pt x="1660754" y="79036"/>
                  </a:cubicBezTo>
                  <a:cubicBezTo>
                    <a:pt x="1647569" y="50226"/>
                    <a:pt x="1633310" y="14708"/>
                    <a:pt x="1599354" y="5420"/>
                  </a:cubicBezTo>
                  <a:cubicBezTo>
                    <a:pt x="1560649" y="-5168"/>
                    <a:pt x="1533560" y="21373"/>
                    <a:pt x="1516088" y="52183"/>
                  </a:cubicBezTo>
                  <a:cubicBezTo>
                    <a:pt x="1497982" y="84088"/>
                    <a:pt x="1480016" y="116069"/>
                    <a:pt x="1461974" y="148018"/>
                  </a:cubicBezTo>
                  <a:cubicBezTo>
                    <a:pt x="1448424" y="172012"/>
                    <a:pt x="1435874" y="204143"/>
                    <a:pt x="1414974" y="220870"/>
                  </a:cubicBezTo>
                  <a:cubicBezTo>
                    <a:pt x="1412223" y="223074"/>
                    <a:pt x="1409923" y="223042"/>
                    <a:pt x="1404228" y="219516"/>
                  </a:cubicBezTo>
                  <a:cubicBezTo>
                    <a:pt x="1394633" y="213571"/>
                    <a:pt x="1387261" y="203090"/>
                    <a:pt x="1380782" y="193855"/>
                  </a:cubicBezTo>
                  <a:cubicBezTo>
                    <a:pt x="1361526" y="166368"/>
                    <a:pt x="1344817" y="136849"/>
                    <a:pt x="1330128" y="106695"/>
                  </a:cubicBezTo>
                  <a:cubicBezTo>
                    <a:pt x="1322767" y="91581"/>
                    <a:pt x="1315880" y="76219"/>
                    <a:pt x="1309679" y="60589"/>
                  </a:cubicBezTo>
                  <a:cubicBezTo>
                    <a:pt x="1303630" y="45356"/>
                    <a:pt x="1299074" y="29393"/>
                    <a:pt x="1287318" y="17267"/>
                  </a:cubicBezTo>
                  <a:cubicBezTo>
                    <a:pt x="1272500" y="1970"/>
                    <a:pt x="1251504" y="-4254"/>
                    <a:pt x="1231238" y="3055"/>
                  </a:cubicBezTo>
                  <a:cubicBezTo>
                    <a:pt x="1213100" y="9602"/>
                    <a:pt x="1202945" y="25351"/>
                    <a:pt x="1196745" y="42819"/>
                  </a:cubicBezTo>
                  <a:cubicBezTo>
                    <a:pt x="1186290" y="72317"/>
                    <a:pt x="1182873" y="104373"/>
                    <a:pt x="1177489" y="135043"/>
                  </a:cubicBezTo>
                  <a:cubicBezTo>
                    <a:pt x="1172740" y="162057"/>
                    <a:pt x="1167646" y="190996"/>
                    <a:pt x="1154881" y="215667"/>
                  </a:cubicBezTo>
                  <a:cubicBezTo>
                    <a:pt x="1146102" y="203993"/>
                    <a:pt x="1139451" y="190039"/>
                    <a:pt x="1132068" y="177473"/>
                  </a:cubicBezTo>
                  <a:cubicBezTo>
                    <a:pt x="1121194" y="158951"/>
                    <a:pt x="1110309" y="140418"/>
                    <a:pt x="1099434" y="121896"/>
                  </a:cubicBezTo>
                  <a:cubicBezTo>
                    <a:pt x="1089979" y="105792"/>
                    <a:pt x="1081189" y="88313"/>
                    <a:pt x="1068660" y="74295"/>
                  </a:cubicBezTo>
                  <a:cubicBezTo>
                    <a:pt x="1039411" y="41572"/>
                    <a:pt x="994753" y="44400"/>
                    <a:pt x="963290" y="72038"/>
                  </a:cubicBezTo>
                  <a:cubicBezTo>
                    <a:pt x="935062" y="96827"/>
                    <a:pt x="916247" y="134989"/>
                    <a:pt x="895777" y="165992"/>
                  </a:cubicBezTo>
                  <a:cubicBezTo>
                    <a:pt x="885354" y="181783"/>
                    <a:pt x="874995" y="197607"/>
                    <a:pt x="864604" y="213420"/>
                  </a:cubicBezTo>
                  <a:cubicBezTo>
                    <a:pt x="852268" y="185696"/>
                    <a:pt x="839890" y="157983"/>
                    <a:pt x="827285" y="130388"/>
                  </a:cubicBezTo>
                  <a:cubicBezTo>
                    <a:pt x="807277" y="86561"/>
                    <a:pt x="771119" y="43690"/>
                    <a:pt x="717639" y="51280"/>
                  </a:cubicBezTo>
                  <a:cubicBezTo>
                    <a:pt x="666727" y="58514"/>
                    <a:pt x="649889" y="110264"/>
                    <a:pt x="634588" y="152081"/>
                  </a:cubicBezTo>
                  <a:cubicBezTo>
                    <a:pt x="625948" y="175688"/>
                    <a:pt x="618050" y="199531"/>
                    <a:pt x="610819" y="223579"/>
                  </a:cubicBezTo>
                  <a:cubicBezTo>
                    <a:pt x="605199" y="204595"/>
                    <a:pt x="601503" y="184589"/>
                    <a:pt x="595711" y="168099"/>
                  </a:cubicBezTo>
                  <a:cubicBezTo>
                    <a:pt x="580012" y="123433"/>
                    <a:pt x="551805" y="75660"/>
                    <a:pt x="501817" y="64814"/>
                  </a:cubicBezTo>
                  <a:cubicBezTo>
                    <a:pt x="445780" y="52656"/>
                    <a:pt x="399886" y="88850"/>
                    <a:pt x="365458" y="128872"/>
                  </a:cubicBezTo>
                  <a:cubicBezTo>
                    <a:pt x="340152" y="158284"/>
                    <a:pt x="315191" y="187997"/>
                    <a:pt x="290251" y="217742"/>
                  </a:cubicBezTo>
                  <a:cubicBezTo>
                    <a:pt x="282858" y="183503"/>
                    <a:pt x="275261" y="149276"/>
                    <a:pt x="265923" y="115671"/>
                  </a:cubicBezTo>
                  <a:cubicBezTo>
                    <a:pt x="253448" y="70758"/>
                    <a:pt x="224714" y="22491"/>
                    <a:pt x="171589" y="24437"/>
                  </a:cubicBezTo>
                  <a:cubicBezTo>
                    <a:pt x="110738" y="26662"/>
                    <a:pt x="83659" y="82110"/>
                    <a:pt x="66359" y="132183"/>
                  </a:cubicBezTo>
                  <a:cubicBezTo>
                    <a:pt x="47394" y="187115"/>
                    <a:pt x="23023" y="239779"/>
                    <a:pt x="1951" y="293851"/>
                  </a:cubicBezTo>
                  <a:cubicBezTo>
                    <a:pt x="-9675" y="323682"/>
                    <a:pt x="33747" y="340054"/>
                    <a:pt x="50671" y="316222"/>
                  </a:cubicBezTo>
                  <a:cubicBezTo>
                    <a:pt x="78921" y="276447"/>
                    <a:pt x="99627" y="232458"/>
                    <a:pt x="118120" y="187384"/>
                  </a:cubicBezTo>
                  <a:cubicBezTo>
                    <a:pt x="126362" y="167293"/>
                    <a:pt x="132755" y="146223"/>
                    <a:pt x="141814" y="126497"/>
                  </a:cubicBezTo>
                  <a:cubicBezTo>
                    <a:pt x="147433" y="114252"/>
                    <a:pt x="156427" y="96590"/>
                    <a:pt x="171535" y="94354"/>
                  </a:cubicBezTo>
                  <a:cubicBezTo>
                    <a:pt x="179283" y="93204"/>
                    <a:pt x="183259" y="98644"/>
                    <a:pt x="188126" y="107652"/>
                  </a:cubicBezTo>
                  <a:cubicBezTo>
                    <a:pt x="196196" y="122573"/>
                    <a:pt x="199484" y="140611"/>
                    <a:pt x="203310" y="157725"/>
                  </a:cubicBezTo>
                  <a:cubicBezTo>
                    <a:pt x="214227" y="206519"/>
                    <a:pt x="225295" y="255270"/>
                    <a:pt x="236352" y="304031"/>
                  </a:cubicBezTo>
                  <a:cubicBezTo>
                    <a:pt x="241789" y="328004"/>
                    <a:pt x="277560" y="342484"/>
                    <a:pt x="295237" y="321575"/>
                  </a:cubicBezTo>
                  <a:cubicBezTo>
                    <a:pt x="332459" y="277533"/>
                    <a:pt x="369638" y="233437"/>
                    <a:pt x="406882" y="189416"/>
                  </a:cubicBezTo>
                  <a:cubicBezTo>
                    <a:pt x="426503" y="166228"/>
                    <a:pt x="460759" y="121100"/>
                    <a:pt x="492877" y="136515"/>
                  </a:cubicBezTo>
                  <a:cubicBezTo>
                    <a:pt x="501935" y="140859"/>
                    <a:pt x="512531" y="155575"/>
                    <a:pt x="519021" y="168228"/>
                  </a:cubicBezTo>
                  <a:cubicBezTo>
                    <a:pt x="527488" y="184740"/>
                    <a:pt x="531819" y="202477"/>
                    <a:pt x="536686" y="220494"/>
                  </a:cubicBezTo>
                  <a:cubicBezTo>
                    <a:pt x="549054" y="266245"/>
                    <a:pt x="565312" y="310782"/>
                    <a:pt x="606005" y="338635"/>
                  </a:cubicBezTo>
                  <a:cubicBezTo>
                    <a:pt x="624390" y="351213"/>
                    <a:pt x="653908" y="340893"/>
                    <a:pt x="659367" y="318845"/>
                  </a:cubicBezTo>
                  <a:cubicBezTo>
                    <a:pt x="669263" y="278855"/>
                    <a:pt x="680857" y="239328"/>
                    <a:pt x="694289" y="200381"/>
                  </a:cubicBezTo>
                  <a:cubicBezTo>
                    <a:pt x="700833" y="181418"/>
                    <a:pt x="707710" y="162552"/>
                    <a:pt x="715200" y="143944"/>
                  </a:cubicBezTo>
                  <a:cubicBezTo>
                    <a:pt x="718187" y="136515"/>
                    <a:pt x="723044" y="122412"/>
                    <a:pt x="730007" y="122616"/>
                  </a:cubicBezTo>
                  <a:cubicBezTo>
                    <a:pt x="751938" y="123282"/>
                    <a:pt x="765940" y="172840"/>
                    <a:pt x="772774" y="188459"/>
                  </a:cubicBezTo>
                  <a:cubicBezTo>
                    <a:pt x="790342" y="228588"/>
                    <a:pt x="807922" y="268707"/>
                    <a:pt x="825502" y="308837"/>
                  </a:cubicBezTo>
                  <a:cubicBezTo>
                    <a:pt x="837279" y="335722"/>
                    <a:pt x="875586" y="332508"/>
                    <a:pt x="890038" y="310868"/>
                  </a:cubicBezTo>
                  <a:cubicBezTo>
                    <a:pt x="920480" y="265246"/>
                    <a:pt x="950858" y="219591"/>
                    <a:pt x="981160" y="173871"/>
                  </a:cubicBezTo>
                  <a:cubicBezTo>
                    <a:pt x="988563" y="162702"/>
                    <a:pt x="995666" y="151221"/>
                    <a:pt x="1003467" y="140321"/>
                  </a:cubicBezTo>
                  <a:cubicBezTo>
                    <a:pt x="1005928" y="136881"/>
                    <a:pt x="1012074" y="131216"/>
                    <a:pt x="1014857" y="127916"/>
                  </a:cubicBezTo>
                  <a:cubicBezTo>
                    <a:pt x="1020466" y="138795"/>
                    <a:pt x="1027967" y="150028"/>
                    <a:pt x="1034328" y="160918"/>
                  </a:cubicBezTo>
                  <a:cubicBezTo>
                    <a:pt x="1047889" y="184095"/>
                    <a:pt x="1061439" y="207271"/>
                    <a:pt x="1074989" y="230459"/>
                  </a:cubicBezTo>
                  <a:cubicBezTo>
                    <a:pt x="1088023" y="252754"/>
                    <a:pt x="1101336" y="276232"/>
                    <a:pt x="1124117" y="290035"/>
                  </a:cubicBezTo>
                  <a:cubicBezTo>
                    <a:pt x="1149637" y="305483"/>
                    <a:pt x="1181648" y="302258"/>
                    <a:pt x="1202655" y="280812"/>
                  </a:cubicBezTo>
                  <a:cubicBezTo>
                    <a:pt x="1219869" y="263246"/>
                    <a:pt x="1230163" y="236834"/>
                    <a:pt x="1237524" y="213840"/>
                  </a:cubicBezTo>
                  <a:cubicBezTo>
                    <a:pt x="1245658" y="188438"/>
                    <a:pt x="1249806" y="161993"/>
                    <a:pt x="1254287" y="135763"/>
                  </a:cubicBezTo>
                  <a:cubicBezTo>
                    <a:pt x="1254717" y="133269"/>
                    <a:pt x="1255168" y="130786"/>
                    <a:pt x="1255598" y="128303"/>
                  </a:cubicBezTo>
                  <a:cubicBezTo>
                    <a:pt x="1261185" y="140547"/>
                    <a:pt x="1266988" y="152683"/>
                    <a:pt x="1273274" y="164594"/>
                  </a:cubicBezTo>
                  <a:cubicBezTo>
                    <a:pt x="1291283" y="198747"/>
                    <a:pt x="1311560" y="235608"/>
                    <a:pt x="1338037" y="263999"/>
                  </a:cubicBezTo>
                  <a:cubicBezTo>
                    <a:pt x="1366673" y="294701"/>
                    <a:pt x="1409472" y="311073"/>
                    <a:pt x="1449101" y="290798"/>
                  </a:cubicBezTo>
                  <a:cubicBezTo>
                    <a:pt x="1482917" y="273502"/>
                    <a:pt x="1500840" y="238167"/>
                    <a:pt x="1518742" y="206573"/>
                  </a:cubicBezTo>
                  <a:cubicBezTo>
                    <a:pt x="1539492" y="169969"/>
                    <a:pt x="1560241" y="133355"/>
                    <a:pt x="1580990" y="96752"/>
                  </a:cubicBezTo>
                  <a:cubicBezTo>
                    <a:pt x="1581109" y="96547"/>
                    <a:pt x="1581324" y="96246"/>
                    <a:pt x="1581474" y="95999"/>
                  </a:cubicBezTo>
                  <a:cubicBezTo>
                    <a:pt x="1585579" y="104932"/>
                    <a:pt x="1589447" y="113984"/>
                    <a:pt x="1593434" y="122971"/>
                  </a:cubicBezTo>
                  <a:cubicBezTo>
                    <a:pt x="1610927" y="162412"/>
                    <a:pt x="1627368" y="202542"/>
                    <a:pt x="1645989" y="241456"/>
                  </a:cubicBezTo>
                  <a:cubicBezTo>
                    <a:pt x="1662613" y="276168"/>
                    <a:pt x="1696815" y="308493"/>
                    <a:pt x="1738110" y="296904"/>
                  </a:cubicBezTo>
                  <a:cubicBezTo>
                    <a:pt x="1764157" y="289594"/>
                    <a:pt x="1775472" y="266546"/>
                    <a:pt x="1786454" y="244294"/>
                  </a:cubicBezTo>
                  <a:cubicBezTo>
                    <a:pt x="1790075" y="236952"/>
                    <a:pt x="1793707" y="229610"/>
                    <a:pt x="1797328" y="222257"/>
                  </a:cubicBezTo>
                  <a:cubicBezTo>
                    <a:pt x="1799337" y="224869"/>
                    <a:pt x="1801368" y="227460"/>
                    <a:pt x="1803356" y="230093"/>
                  </a:cubicBezTo>
                  <a:cubicBezTo>
                    <a:pt x="1808503" y="236941"/>
                    <a:pt x="1813403" y="243961"/>
                    <a:pt x="1818378" y="250948"/>
                  </a:cubicBezTo>
                  <a:cubicBezTo>
                    <a:pt x="1833003" y="271502"/>
                    <a:pt x="1848004" y="291701"/>
                    <a:pt x="1862832" y="312094"/>
                  </a:cubicBezTo>
                  <a:cubicBezTo>
                    <a:pt x="1873062" y="326166"/>
                    <a:pt x="1896584" y="325746"/>
                    <a:pt x="1909209" y="316319"/>
                  </a:cubicBezTo>
                  <a:cubicBezTo>
                    <a:pt x="1924178" y="305128"/>
                    <a:pt x="1926896" y="287616"/>
                    <a:pt x="1919772" y="2709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4" name="Google Shape;1574;p29"/>
            <p:cNvSpPr/>
            <p:nvPr/>
          </p:nvSpPr>
          <p:spPr>
            <a:xfrm>
              <a:off x="16170013" y="1498946"/>
              <a:ext cx="1838557" cy="371911"/>
            </a:xfrm>
            <a:custGeom>
              <a:avLst/>
              <a:gdLst/>
              <a:ahLst/>
              <a:cxnLst/>
              <a:rect l="l" t="t" r="r" b="b"/>
              <a:pathLst>
                <a:path w="1838557" h="371911" extrusionOk="0">
                  <a:moveTo>
                    <a:pt x="1819719" y="162221"/>
                  </a:moveTo>
                  <a:cubicBezTo>
                    <a:pt x="1807845" y="137980"/>
                    <a:pt x="1797755" y="111202"/>
                    <a:pt x="1781776" y="89348"/>
                  </a:cubicBezTo>
                  <a:cubicBezTo>
                    <a:pt x="1761102" y="61064"/>
                    <a:pt x="1724149" y="50981"/>
                    <a:pt x="1694083" y="71223"/>
                  </a:cubicBezTo>
                  <a:cubicBezTo>
                    <a:pt x="1669519" y="87767"/>
                    <a:pt x="1658580" y="117211"/>
                    <a:pt x="1649286" y="144140"/>
                  </a:cubicBezTo>
                  <a:cubicBezTo>
                    <a:pt x="1645621" y="154739"/>
                    <a:pt x="1642527" y="166188"/>
                    <a:pt x="1637767" y="176142"/>
                  </a:cubicBezTo>
                  <a:cubicBezTo>
                    <a:pt x="1635961" y="179926"/>
                    <a:pt x="1633458" y="184162"/>
                    <a:pt x="1630782" y="187741"/>
                  </a:cubicBezTo>
                  <a:cubicBezTo>
                    <a:pt x="1630954" y="187021"/>
                    <a:pt x="1623518" y="194686"/>
                    <a:pt x="1625334" y="193267"/>
                  </a:cubicBezTo>
                  <a:cubicBezTo>
                    <a:pt x="1626871" y="192063"/>
                    <a:pt x="1621111" y="196610"/>
                    <a:pt x="1619639" y="197631"/>
                  </a:cubicBezTo>
                  <a:cubicBezTo>
                    <a:pt x="1619607" y="197599"/>
                    <a:pt x="1619607" y="197578"/>
                    <a:pt x="1619574" y="197535"/>
                  </a:cubicBezTo>
                  <a:cubicBezTo>
                    <a:pt x="1619789" y="197330"/>
                    <a:pt x="1620069" y="197083"/>
                    <a:pt x="1620628" y="196599"/>
                  </a:cubicBezTo>
                  <a:cubicBezTo>
                    <a:pt x="1620714" y="196524"/>
                    <a:pt x="1620047" y="196804"/>
                    <a:pt x="1619242" y="197148"/>
                  </a:cubicBezTo>
                  <a:cubicBezTo>
                    <a:pt x="1617404" y="194922"/>
                    <a:pt x="1614170" y="191676"/>
                    <a:pt x="1612858" y="189547"/>
                  </a:cubicBezTo>
                  <a:cubicBezTo>
                    <a:pt x="1597804" y="165167"/>
                    <a:pt x="1583921" y="139969"/>
                    <a:pt x="1569490" y="115212"/>
                  </a:cubicBezTo>
                  <a:cubicBezTo>
                    <a:pt x="1562420" y="103097"/>
                    <a:pt x="1555360" y="90971"/>
                    <a:pt x="1548289" y="78845"/>
                  </a:cubicBezTo>
                  <a:cubicBezTo>
                    <a:pt x="1540155" y="64891"/>
                    <a:pt x="1532848" y="48272"/>
                    <a:pt x="1522124" y="36157"/>
                  </a:cubicBezTo>
                  <a:cubicBezTo>
                    <a:pt x="1499881" y="11034"/>
                    <a:pt x="1460467" y="9916"/>
                    <a:pt x="1435377" y="31685"/>
                  </a:cubicBezTo>
                  <a:cubicBezTo>
                    <a:pt x="1413810" y="50390"/>
                    <a:pt x="1406278" y="81167"/>
                    <a:pt x="1396371" y="106870"/>
                  </a:cubicBezTo>
                  <a:cubicBezTo>
                    <a:pt x="1387710" y="129369"/>
                    <a:pt x="1378136" y="158136"/>
                    <a:pt x="1369217" y="177131"/>
                  </a:cubicBezTo>
                  <a:cubicBezTo>
                    <a:pt x="1367036" y="181765"/>
                    <a:pt x="1364500" y="186430"/>
                    <a:pt x="1361598" y="190644"/>
                  </a:cubicBezTo>
                  <a:cubicBezTo>
                    <a:pt x="1360169" y="192719"/>
                    <a:pt x="1357515" y="195664"/>
                    <a:pt x="1356763" y="196481"/>
                  </a:cubicBezTo>
                  <a:cubicBezTo>
                    <a:pt x="1356763" y="196481"/>
                    <a:pt x="1356763" y="196481"/>
                    <a:pt x="1356763" y="196481"/>
                  </a:cubicBezTo>
                  <a:cubicBezTo>
                    <a:pt x="1356999" y="196223"/>
                    <a:pt x="1356999" y="196148"/>
                    <a:pt x="1356677" y="196331"/>
                  </a:cubicBezTo>
                  <a:cubicBezTo>
                    <a:pt x="1355130" y="193525"/>
                    <a:pt x="1353572" y="190730"/>
                    <a:pt x="1352014" y="187935"/>
                  </a:cubicBezTo>
                  <a:cubicBezTo>
                    <a:pt x="1344696" y="174809"/>
                    <a:pt x="1337368" y="161684"/>
                    <a:pt x="1330039" y="148558"/>
                  </a:cubicBezTo>
                  <a:cubicBezTo>
                    <a:pt x="1316436" y="124177"/>
                    <a:pt x="1302843" y="99796"/>
                    <a:pt x="1289239" y="75416"/>
                  </a:cubicBezTo>
                  <a:cubicBezTo>
                    <a:pt x="1276033" y="51734"/>
                    <a:pt x="1263428" y="26514"/>
                    <a:pt x="1239864" y="11421"/>
                  </a:cubicBezTo>
                  <a:cubicBezTo>
                    <a:pt x="1214762" y="-4650"/>
                    <a:pt x="1178830" y="-4187"/>
                    <a:pt x="1155813" y="15528"/>
                  </a:cubicBezTo>
                  <a:cubicBezTo>
                    <a:pt x="1134569" y="33727"/>
                    <a:pt x="1125908" y="68159"/>
                    <a:pt x="1115034" y="93314"/>
                  </a:cubicBezTo>
                  <a:cubicBezTo>
                    <a:pt x="1103407" y="120210"/>
                    <a:pt x="1091792" y="147107"/>
                    <a:pt x="1080155" y="173992"/>
                  </a:cubicBezTo>
                  <a:cubicBezTo>
                    <a:pt x="1075974" y="183667"/>
                    <a:pt x="1073675" y="189633"/>
                    <a:pt x="1067690" y="199545"/>
                  </a:cubicBezTo>
                  <a:cubicBezTo>
                    <a:pt x="1065315" y="203469"/>
                    <a:pt x="1064359" y="205275"/>
                    <a:pt x="1062758" y="207113"/>
                  </a:cubicBezTo>
                  <a:cubicBezTo>
                    <a:pt x="1061114" y="208994"/>
                    <a:pt x="1059233" y="210628"/>
                    <a:pt x="1057406" y="212316"/>
                  </a:cubicBezTo>
                  <a:cubicBezTo>
                    <a:pt x="1060275" y="209650"/>
                    <a:pt x="1055956" y="211929"/>
                    <a:pt x="1055462" y="212735"/>
                  </a:cubicBezTo>
                  <a:cubicBezTo>
                    <a:pt x="1055322" y="212756"/>
                    <a:pt x="1055161" y="212789"/>
                    <a:pt x="1055010" y="212810"/>
                  </a:cubicBezTo>
                  <a:cubicBezTo>
                    <a:pt x="1053721" y="211133"/>
                    <a:pt x="1051948" y="209295"/>
                    <a:pt x="1051217" y="208306"/>
                  </a:cubicBezTo>
                  <a:cubicBezTo>
                    <a:pt x="1045973" y="201200"/>
                    <a:pt x="1040837" y="194009"/>
                    <a:pt x="1035647" y="186860"/>
                  </a:cubicBezTo>
                  <a:cubicBezTo>
                    <a:pt x="1018787" y="163629"/>
                    <a:pt x="1001917" y="140399"/>
                    <a:pt x="985057" y="117168"/>
                  </a:cubicBezTo>
                  <a:cubicBezTo>
                    <a:pt x="968982" y="95002"/>
                    <a:pt x="953670" y="68729"/>
                    <a:pt x="925936" y="59914"/>
                  </a:cubicBezTo>
                  <a:cubicBezTo>
                    <a:pt x="895301" y="50186"/>
                    <a:pt x="865149" y="66827"/>
                    <a:pt x="851535" y="94636"/>
                  </a:cubicBezTo>
                  <a:cubicBezTo>
                    <a:pt x="838802" y="120630"/>
                    <a:pt x="831570" y="149988"/>
                    <a:pt x="822458" y="177411"/>
                  </a:cubicBezTo>
                  <a:cubicBezTo>
                    <a:pt x="813270" y="205038"/>
                    <a:pt x="803922" y="232612"/>
                    <a:pt x="794907" y="260303"/>
                  </a:cubicBezTo>
                  <a:cubicBezTo>
                    <a:pt x="793714" y="260131"/>
                    <a:pt x="791951" y="259658"/>
                    <a:pt x="792027" y="259798"/>
                  </a:cubicBezTo>
                  <a:cubicBezTo>
                    <a:pt x="791296" y="259497"/>
                    <a:pt x="790673" y="259250"/>
                    <a:pt x="790727" y="259293"/>
                  </a:cubicBezTo>
                  <a:cubicBezTo>
                    <a:pt x="793456" y="261776"/>
                    <a:pt x="788212" y="257358"/>
                    <a:pt x="787782" y="257014"/>
                  </a:cubicBezTo>
                  <a:cubicBezTo>
                    <a:pt x="771987" y="244157"/>
                    <a:pt x="761864" y="221840"/>
                    <a:pt x="751076" y="204372"/>
                  </a:cubicBezTo>
                  <a:cubicBezTo>
                    <a:pt x="736183" y="180238"/>
                    <a:pt x="721300" y="156094"/>
                    <a:pt x="706397" y="131960"/>
                  </a:cubicBezTo>
                  <a:cubicBezTo>
                    <a:pt x="691869" y="108461"/>
                    <a:pt x="675374" y="83059"/>
                    <a:pt x="647082" y="75039"/>
                  </a:cubicBezTo>
                  <a:cubicBezTo>
                    <a:pt x="620444" y="67493"/>
                    <a:pt x="588756" y="75469"/>
                    <a:pt x="573218" y="99710"/>
                  </a:cubicBezTo>
                  <a:cubicBezTo>
                    <a:pt x="565696" y="111439"/>
                    <a:pt x="561151" y="126252"/>
                    <a:pt x="555670" y="139034"/>
                  </a:cubicBezTo>
                  <a:cubicBezTo>
                    <a:pt x="549707" y="152933"/>
                    <a:pt x="543743" y="166844"/>
                    <a:pt x="537790" y="180743"/>
                  </a:cubicBezTo>
                  <a:cubicBezTo>
                    <a:pt x="528947" y="201362"/>
                    <a:pt x="519963" y="226495"/>
                    <a:pt x="510325" y="244243"/>
                  </a:cubicBezTo>
                  <a:cubicBezTo>
                    <a:pt x="506790" y="238900"/>
                    <a:pt x="503093" y="232999"/>
                    <a:pt x="501868" y="231150"/>
                  </a:cubicBezTo>
                  <a:cubicBezTo>
                    <a:pt x="469825" y="182807"/>
                    <a:pt x="437783" y="134465"/>
                    <a:pt x="405750" y="86123"/>
                  </a:cubicBezTo>
                  <a:cubicBezTo>
                    <a:pt x="389460" y="61538"/>
                    <a:pt x="372697" y="38898"/>
                    <a:pt x="340074" y="39092"/>
                  </a:cubicBezTo>
                  <a:cubicBezTo>
                    <a:pt x="311470" y="39264"/>
                    <a:pt x="286541" y="54195"/>
                    <a:pt x="271400" y="78286"/>
                  </a:cubicBezTo>
                  <a:cubicBezTo>
                    <a:pt x="257367" y="100624"/>
                    <a:pt x="251951" y="128026"/>
                    <a:pt x="244763" y="153051"/>
                  </a:cubicBezTo>
                  <a:cubicBezTo>
                    <a:pt x="237929" y="176873"/>
                    <a:pt x="231105" y="200695"/>
                    <a:pt x="224271" y="224517"/>
                  </a:cubicBezTo>
                  <a:cubicBezTo>
                    <a:pt x="213730" y="201856"/>
                    <a:pt x="203221" y="179185"/>
                    <a:pt x="192615" y="156567"/>
                  </a:cubicBezTo>
                  <a:cubicBezTo>
                    <a:pt x="171694" y="111955"/>
                    <a:pt x="150697" y="49713"/>
                    <a:pt x="91071" y="50831"/>
                  </a:cubicBezTo>
                  <a:cubicBezTo>
                    <a:pt x="30015" y="51981"/>
                    <a:pt x="18292" y="126499"/>
                    <a:pt x="9159" y="173810"/>
                  </a:cubicBezTo>
                  <a:cubicBezTo>
                    <a:pt x="-1587" y="229483"/>
                    <a:pt x="-2995" y="286329"/>
                    <a:pt x="5559" y="342379"/>
                  </a:cubicBezTo>
                  <a:cubicBezTo>
                    <a:pt x="9750" y="369856"/>
                    <a:pt x="52613" y="364233"/>
                    <a:pt x="53397" y="337423"/>
                  </a:cubicBezTo>
                  <a:cubicBezTo>
                    <a:pt x="54676" y="293811"/>
                    <a:pt x="59286" y="250994"/>
                    <a:pt x="69580" y="208586"/>
                  </a:cubicBezTo>
                  <a:cubicBezTo>
                    <a:pt x="74684" y="187580"/>
                    <a:pt x="80702" y="167080"/>
                    <a:pt x="87955" y="146709"/>
                  </a:cubicBezTo>
                  <a:cubicBezTo>
                    <a:pt x="88503" y="145172"/>
                    <a:pt x="92102" y="134755"/>
                    <a:pt x="95057" y="126800"/>
                  </a:cubicBezTo>
                  <a:cubicBezTo>
                    <a:pt x="99882" y="134615"/>
                    <a:pt x="107705" y="150138"/>
                    <a:pt x="112067" y="159716"/>
                  </a:cubicBezTo>
                  <a:cubicBezTo>
                    <a:pt x="121513" y="180431"/>
                    <a:pt x="130958" y="201136"/>
                    <a:pt x="140403" y="221851"/>
                  </a:cubicBezTo>
                  <a:cubicBezTo>
                    <a:pt x="160185" y="265238"/>
                    <a:pt x="180451" y="308452"/>
                    <a:pt x="199600" y="352129"/>
                  </a:cubicBezTo>
                  <a:cubicBezTo>
                    <a:pt x="213300" y="383390"/>
                    <a:pt x="261010" y="374994"/>
                    <a:pt x="270240" y="345142"/>
                  </a:cubicBezTo>
                  <a:cubicBezTo>
                    <a:pt x="286283" y="293273"/>
                    <a:pt x="300736" y="240868"/>
                    <a:pt x="315779" y="188698"/>
                  </a:cubicBezTo>
                  <a:cubicBezTo>
                    <a:pt x="321700" y="168144"/>
                    <a:pt x="325235" y="143452"/>
                    <a:pt x="335067" y="124371"/>
                  </a:cubicBezTo>
                  <a:cubicBezTo>
                    <a:pt x="335389" y="123736"/>
                    <a:pt x="335604" y="123307"/>
                    <a:pt x="335862" y="122790"/>
                  </a:cubicBezTo>
                  <a:cubicBezTo>
                    <a:pt x="337958" y="125596"/>
                    <a:pt x="339902" y="128090"/>
                    <a:pt x="340440" y="128907"/>
                  </a:cubicBezTo>
                  <a:cubicBezTo>
                    <a:pt x="370033" y="173713"/>
                    <a:pt x="399636" y="218508"/>
                    <a:pt x="429229" y="263313"/>
                  </a:cubicBezTo>
                  <a:cubicBezTo>
                    <a:pt x="442564" y="283502"/>
                    <a:pt x="455029" y="307356"/>
                    <a:pt x="476036" y="320685"/>
                  </a:cubicBezTo>
                  <a:cubicBezTo>
                    <a:pt x="501213" y="336660"/>
                    <a:pt x="533610" y="333596"/>
                    <a:pt x="555757" y="313784"/>
                  </a:cubicBezTo>
                  <a:cubicBezTo>
                    <a:pt x="573519" y="297896"/>
                    <a:pt x="582126" y="276073"/>
                    <a:pt x="591249" y="254692"/>
                  </a:cubicBezTo>
                  <a:cubicBezTo>
                    <a:pt x="602273" y="228860"/>
                    <a:pt x="613298" y="203028"/>
                    <a:pt x="624334" y="177196"/>
                  </a:cubicBezTo>
                  <a:cubicBezTo>
                    <a:pt x="625107" y="175379"/>
                    <a:pt x="628675" y="168435"/>
                    <a:pt x="632189" y="161135"/>
                  </a:cubicBezTo>
                  <a:cubicBezTo>
                    <a:pt x="642289" y="175884"/>
                    <a:pt x="650929" y="192095"/>
                    <a:pt x="660137" y="207252"/>
                  </a:cubicBezTo>
                  <a:cubicBezTo>
                    <a:pt x="684820" y="247844"/>
                    <a:pt x="707729" y="301658"/>
                    <a:pt x="749507" y="327565"/>
                  </a:cubicBezTo>
                  <a:cubicBezTo>
                    <a:pt x="792596" y="354290"/>
                    <a:pt x="851460" y="339143"/>
                    <a:pt x="870167" y="290790"/>
                  </a:cubicBezTo>
                  <a:cubicBezTo>
                    <a:pt x="886855" y="247661"/>
                    <a:pt x="898654" y="202641"/>
                    <a:pt x="913826" y="158932"/>
                  </a:cubicBezTo>
                  <a:cubicBezTo>
                    <a:pt x="914191" y="159415"/>
                    <a:pt x="914535" y="159867"/>
                    <a:pt x="914611" y="159964"/>
                  </a:cubicBezTo>
                  <a:cubicBezTo>
                    <a:pt x="931051" y="183506"/>
                    <a:pt x="947502" y="207027"/>
                    <a:pt x="963943" y="230569"/>
                  </a:cubicBezTo>
                  <a:cubicBezTo>
                    <a:pt x="977332" y="249736"/>
                    <a:pt x="989807" y="274310"/>
                    <a:pt x="1010051" y="287071"/>
                  </a:cubicBezTo>
                  <a:cubicBezTo>
                    <a:pt x="1031198" y="300411"/>
                    <a:pt x="1058685" y="302379"/>
                    <a:pt x="1082089" y="294488"/>
                  </a:cubicBezTo>
                  <a:cubicBezTo>
                    <a:pt x="1134709" y="276740"/>
                    <a:pt x="1152514" y="221851"/>
                    <a:pt x="1172565" y="175551"/>
                  </a:cubicBezTo>
                  <a:cubicBezTo>
                    <a:pt x="1182913" y="151654"/>
                    <a:pt x="1193261" y="127746"/>
                    <a:pt x="1203619" y="103849"/>
                  </a:cubicBezTo>
                  <a:cubicBezTo>
                    <a:pt x="1203974" y="103032"/>
                    <a:pt x="1204329" y="102215"/>
                    <a:pt x="1204683" y="101409"/>
                  </a:cubicBezTo>
                  <a:cubicBezTo>
                    <a:pt x="1206456" y="104666"/>
                    <a:pt x="1208240" y="107913"/>
                    <a:pt x="1210024" y="111159"/>
                  </a:cubicBezTo>
                  <a:cubicBezTo>
                    <a:pt x="1216191" y="122468"/>
                    <a:pt x="1222370" y="133777"/>
                    <a:pt x="1228538" y="145086"/>
                  </a:cubicBezTo>
                  <a:cubicBezTo>
                    <a:pt x="1241916" y="169585"/>
                    <a:pt x="1255283" y="194095"/>
                    <a:pt x="1268661" y="218594"/>
                  </a:cubicBezTo>
                  <a:cubicBezTo>
                    <a:pt x="1280492" y="240266"/>
                    <a:pt x="1290507" y="263174"/>
                    <a:pt x="1313137" y="275590"/>
                  </a:cubicBezTo>
                  <a:cubicBezTo>
                    <a:pt x="1337539" y="288973"/>
                    <a:pt x="1367089" y="288285"/>
                    <a:pt x="1392148" y="277084"/>
                  </a:cubicBezTo>
                  <a:cubicBezTo>
                    <a:pt x="1440083" y="255649"/>
                    <a:pt x="1455159" y="198545"/>
                    <a:pt x="1472416" y="153782"/>
                  </a:cubicBezTo>
                  <a:cubicBezTo>
                    <a:pt x="1474758" y="147698"/>
                    <a:pt x="1477101" y="141624"/>
                    <a:pt x="1479454" y="135540"/>
                  </a:cubicBezTo>
                  <a:cubicBezTo>
                    <a:pt x="1486396" y="147451"/>
                    <a:pt x="1493327" y="159362"/>
                    <a:pt x="1500268" y="171272"/>
                  </a:cubicBezTo>
                  <a:cubicBezTo>
                    <a:pt x="1527819" y="218561"/>
                    <a:pt x="1555263" y="289608"/>
                    <a:pt x="1621176" y="285447"/>
                  </a:cubicBezTo>
                  <a:cubicBezTo>
                    <a:pt x="1649662" y="283652"/>
                    <a:pt x="1675945" y="269312"/>
                    <a:pt x="1694739" y="248016"/>
                  </a:cubicBezTo>
                  <a:cubicBezTo>
                    <a:pt x="1712232" y="228193"/>
                    <a:pt x="1721592" y="204350"/>
                    <a:pt x="1730199" y="179872"/>
                  </a:cubicBezTo>
                  <a:cubicBezTo>
                    <a:pt x="1733272" y="186161"/>
                    <a:pt x="1736356" y="192450"/>
                    <a:pt x="1739429" y="198739"/>
                  </a:cubicBezTo>
                  <a:cubicBezTo>
                    <a:pt x="1741889" y="203780"/>
                    <a:pt x="1744318" y="208844"/>
                    <a:pt x="1746833" y="213864"/>
                  </a:cubicBezTo>
                  <a:cubicBezTo>
                    <a:pt x="1746757" y="214659"/>
                    <a:pt x="1746574" y="215433"/>
                    <a:pt x="1746542" y="216240"/>
                  </a:cubicBezTo>
                  <a:cubicBezTo>
                    <a:pt x="1745092" y="253843"/>
                    <a:pt x="1789309" y="279599"/>
                    <a:pt x="1820106" y="255950"/>
                  </a:cubicBezTo>
                  <a:cubicBezTo>
                    <a:pt x="1853363" y="230386"/>
                    <a:pt x="1834354" y="192095"/>
                    <a:pt x="1819719" y="1622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5" name="Google Shape;1575;p29"/>
            <p:cNvGrpSpPr/>
            <p:nvPr/>
          </p:nvGrpSpPr>
          <p:grpSpPr>
            <a:xfrm>
              <a:off x="16145756" y="2366291"/>
              <a:ext cx="1964796" cy="427370"/>
              <a:chOff x="16145756" y="2366291"/>
              <a:chExt cx="1964796" cy="427370"/>
            </a:xfrm>
          </p:grpSpPr>
          <p:sp>
            <p:nvSpPr>
              <p:cNvPr id="1576" name="Google Shape;1576;p29"/>
              <p:cNvSpPr/>
              <p:nvPr/>
            </p:nvSpPr>
            <p:spPr>
              <a:xfrm>
                <a:off x="17854973" y="2619543"/>
                <a:ext cx="214" cy="64"/>
              </a:xfrm>
              <a:custGeom>
                <a:avLst/>
                <a:gdLst/>
                <a:ahLst/>
                <a:cxnLst/>
                <a:rect l="l" t="t" r="r" b="b"/>
                <a:pathLst>
                  <a:path w="214" h="64" extrusionOk="0">
                    <a:moveTo>
                      <a:pt x="215" y="65"/>
                    </a:moveTo>
                    <a:cubicBezTo>
                      <a:pt x="118" y="32"/>
                      <a:pt x="97" y="3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5" y="22"/>
                      <a:pt x="140" y="43"/>
                      <a:pt x="215" y="65"/>
                    </a:cubicBezTo>
                    <a:cubicBezTo>
                      <a:pt x="215" y="65"/>
                      <a:pt x="215" y="65"/>
                      <a:pt x="215" y="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7" name="Google Shape;1577;p29"/>
              <p:cNvSpPr/>
              <p:nvPr/>
            </p:nvSpPr>
            <p:spPr>
              <a:xfrm>
                <a:off x="16570542" y="2509442"/>
                <a:ext cx="1128" cy="34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44" extrusionOk="0">
                    <a:moveTo>
                      <a:pt x="0" y="344"/>
                    </a:moveTo>
                    <a:cubicBezTo>
                      <a:pt x="226" y="280"/>
                      <a:pt x="602" y="161"/>
                      <a:pt x="1128" y="0"/>
                    </a:cubicBezTo>
                    <a:cubicBezTo>
                      <a:pt x="741" y="97"/>
                      <a:pt x="397" y="194"/>
                      <a:pt x="140" y="269"/>
                    </a:cubicBezTo>
                    <a:cubicBezTo>
                      <a:pt x="86" y="290"/>
                      <a:pt x="43" y="312"/>
                      <a:pt x="0" y="3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8" name="Google Shape;1578;p29"/>
              <p:cNvSpPr/>
              <p:nvPr/>
            </p:nvSpPr>
            <p:spPr>
              <a:xfrm>
                <a:off x="16145756" y="2366291"/>
                <a:ext cx="1964796" cy="427370"/>
              </a:xfrm>
              <a:custGeom>
                <a:avLst/>
                <a:gdLst/>
                <a:ahLst/>
                <a:cxnLst/>
                <a:rect l="l" t="t" r="r" b="b"/>
                <a:pathLst>
                  <a:path w="1964796" h="427370" extrusionOk="0">
                    <a:moveTo>
                      <a:pt x="1964431" y="169563"/>
                    </a:moveTo>
                    <a:cubicBezTo>
                      <a:pt x="1963475" y="160877"/>
                      <a:pt x="1962508" y="152191"/>
                      <a:pt x="1961551" y="143506"/>
                    </a:cubicBezTo>
                    <a:cubicBezTo>
                      <a:pt x="1959596" y="125811"/>
                      <a:pt x="1939835" y="114083"/>
                      <a:pt x="1923308" y="114147"/>
                    </a:cubicBezTo>
                    <a:cubicBezTo>
                      <a:pt x="1912638" y="102430"/>
                      <a:pt x="1901721" y="90917"/>
                      <a:pt x="1891008" y="79243"/>
                    </a:cubicBezTo>
                    <a:cubicBezTo>
                      <a:pt x="1865541" y="51486"/>
                      <a:pt x="1833874" y="18205"/>
                      <a:pt x="1792623" y="38683"/>
                    </a:cubicBezTo>
                    <a:cubicBezTo>
                      <a:pt x="1763965" y="52905"/>
                      <a:pt x="1753133" y="88111"/>
                      <a:pt x="1744956" y="116792"/>
                    </a:cubicBezTo>
                    <a:cubicBezTo>
                      <a:pt x="1736725" y="145645"/>
                      <a:pt x="1732040" y="175379"/>
                      <a:pt x="1723594" y="204167"/>
                    </a:cubicBezTo>
                    <a:cubicBezTo>
                      <a:pt x="1719940" y="216626"/>
                      <a:pt x="1715556" y="229569"/>
                      <a:pt x="1709786" y="240029"/>
                    </a:cubicBezTo>
                    <a:cubicBezTo>
                      <a:pt x="1709012" y="241437"/>
                      <a:pt x="1706670" y="245157"/>
                      <a:pt x="1704725" y="248167"/>
                    </a:cubicBezTo>
                    <a:cubicBezTo>
                      <a:pt x="1703264" y="246393"/>
                      <a:pt x="1701899" y="244759"/>
                      <a:pt x="1701856" y="244845"/>
                    </a:cubicBezTo>
                    <a:cubicBezTo>
                      <a:pt x="1693593" y="232945"/>
                      <a:pt x="1687715" y="219067"/>
                      <a:pt x="1681139" y="206231"/>
                    </a:cubicBezTo>
                    <a:cubicBezTo>
                      <a:pt x="1649752" y="144924"/>
                      <a:pt x="1618364" y="83618"/>
                      <a:pt x="1586977" y="22311"/>
                    </a:cubicBezTo>
                    <a:cubicBezTo>
                      <a:pt x="1570321" y="-10208"/>
                      <a:pt x="1515047" y="-6875"/>
                      <a:pt x="1506053" y="30320"/>
                    </a:cubicBezTo>
                    <a:cubicBezTo>
                      <a:pt x="1490945" y="92820"/>
                      <a:pt x="1475847" y="155330"/>
                      <a:pt x="1460740" y="217830"/>
                    </a:cubicBezTo>
                    <a:cubicBezTo>
                      <a:pt x="1459428" y="223259"/>
                      <a:pt x="1458150" y="228698"/>
                      <a:pt x="1456667" y="234073"/>
                    </a:cubicBezTo>
                    <a:cubicBezTo>
                      <a:pt x="1454496" y="231440"/>
                      <a:pt x="1451262" y="227494"/>
                      <a:pt x="1451015" y="227301"/>
                    </a:cubicBezTo>
                    <a:cubicBezTo>
                      <a:pt x="1443257" y="216777"/>
                      <a:pt x="1436777" y="205102"/>
                      <a:pt x="1430717" y="193546"/>
                    </a:cubicBezTo>
                    <a:cubicBezTo>
                      <a:pt x="1407593" y="149493"/>
                      <a:pt x="1392323" y="101463"/>
                      <a:pt x="1365299" y="59441"/>
                    </a:cubicBezTo>
                    <a:cubicBezTo>
                      <a:pt x="1345742" y="29030"/>
                      <a:pt x="1318266" y="-683"/>
                      <a:pt x="1278615" y="14485"/>
                    </a:cubicBezTo>
                    <a:cubicBezTo>
                      <a:pt x="1247421" y="26418"/>
                      <a:pt x="1235021" y="59603"/>
                      <a:pt x="1223910" y="88401"/>
                    </a:cubicBezTo>
                    <a:cubicBezTo>
                      <a:pt x="1205235" y="136808"/>
                      <a:pt x="1195532" y="190268"/>
                      <a:pt x="1168561" y="233622"/>
                    </a:cubicBezTo>
                    <a:cubicBezTo>
                      <a:pt x="1166981" y="231655"/>
                      <a:pt x="1165885" y="230150"/>
                      <a:pt x="1164263" y="227408"/>
                    </a:cubicBezTo>
                    <a:cubicBezTo>
                      <a:pt x="1148091" y="200276"/>
                      <a:pt x="1133713" y="171907"/>
                      <a:pt x="1118519" y="144215"/>
                    </a:cubicBezTo>
                    <a:cubicBezTo>
                      <a:pt x="1103852" y="117491"/>
                      <a:pt x="1090377" y="89509"/>
                      <a:pt x="1073958" y="63817"/>
                    </a:cubicBezTo>
                    <a:cubicBezTo>
                      <a:pt x="1056293" y="36178"/>
                      <a:pt x="1031836" y="12228"/>
                      <a:pt x="997354" y="9884"/>
                    </a:cubicBezTo>
                    <a:cubicBezTo>
                      <a:pt x="940371" y="6003"/>
                      <a:pt x="909123" y="59667"/>
                      <a:pt x="896186" y="107472"/>
                    </a:cubicBezTo>
                    <a:cubicBezTo>
                      <a:pt x="887675" y="138915"/>
                      <a:pt x="879584" y="169843"/>
                      <a:pt x="866991" y="200007"/>
                    </a:cubicBezTo>
                    <a:cubicBezTo>
                      <a:pt x="864057" y="207038"/>
                      <a:pt x="860973" y="214079"/>
                      <a:pt x="857449" y="220873"/>
                    </a:cubicBezTo>
                    <a:cubicBezTo>
                      <a:pt x="851614" y="212509"/>
                      <a:pt x="843899" y="201544"/>
                      <a:pt x="838096" y="193073"/>
                    </a:cubicBezTo>
                    <a:cubicBezTo>
                      <a:pt x="827598" y="177755"/>
                      <a:pt x="817089" y="162425"/>
                      <a:pt x="806591" y="147107"/>
                    </a:cubicBezTo>
                    <a:cubicBezTo>
                      <a:pt x="785583" y="116459"/>
                      <a:pt x="764576" y="85822"/>
                      <a:pt x="743580" y="55173"/>
                    </a:cubicBezTo>
                    <a:cubicBezTo>
                      <a:pt x="724786" y="27750"/>
                      <a:pt x="687908" y="23934"/>
                      <a:pt x="667835" y="52798"/>
                    </a:cubicBezTo>
                    <a:cubicBezTo>
                      <a:pt x="640208" y="92519"/>
                      <a:pt x="631967" y="140291"/>
                      <a:pt x="628098" y="187559"/>
                    </a:cubicBezTo>
                    <a:cubicBezTo>
                      <a:pt x="626325" y="209155"/>
                      <a:pt x="625380" y="230827"/>
                      <a:pt x="622973" y="252370"/>
                    </a:cubicBezTo>
                    <a:cubicBezTo>
                      <a:pt x="617332" y="243695"/>
                      <a:pt x="611690" y="235019"/>
                      <a:pt x="606038" y="226333"/>
                    </a:cubicBezTo>
                    <a:cubicBezTo>
                      <a:pt x="588480" y="199341"/>
                      <a:pt x="571148" y="172186"/>
                      <a:pt x="553364" y="145344"/>
                    </a:cubicBezTo>
                    <a:cubicBezTo>
                      <a:pt x="521278" y="96926"/>
                      <a:pt x="472978" y="43402"/>
                      <a:pt x="408247" y="56958"/>
                    </a:cubicBezTo>
                    <a:cubicBezTo>
                      <a:pt x="347879" y="69611"/>
                      <a:pt x="318458" y="135583"/>
                      <a:pt x="298913" y="187483"/>
                    </a:cubicBezTo>
                    <a:cubicBezTo>
                      <a:pt x="292283" y="205092"/>
                      <a:pt x="286373" y="222980"/>
                      <a:pt x="279796" y="240620"/>
                    </a:cubicBezTo>
                    <a:cubicBezTo>
                      <a:pt x="268030" y="206360"/>
                      <a:pt x="256286" y="172100"/>
                      <a:pt x="244466" y="137851"/>
                    </a:cubicBezTo>
                    <a:cubicBezTo>
                      <a:pt x="234171" y="108020"/>
                      <a:pt x="225296" y="76899"/>
                      <a:pt x="205137" y="51970"/>
                    </a:cubicBezTo>
                    <a:cubicBezTo>
                      <a:pt x="183872" y="25665"/>
                      <a:pt x="148369" y="12056"/>
                      <a:pt x="115091" y="20462"/>
                    </a:cubicBezTo>
                    <a:cubicBezTo>
                      <a:pt x="79889" y="29352"/>
                      <a:pt x="54014" y="55399"/>
                      <a:pt x="39765" y="87950"/>
                    </a:cubicBezTo>
                    <a:cubicBezTo>
                      <a:pt x="26409" y="118469"/>
                      <a:pt x="24109" y="152729"/>
                      <a:pt x="19607" y="185408"/>
                    </a:cubicBezTo>
                    <a:cubicBezTo>
                      <a:pt x="14825" y="220195"/>
                      <a:pt x="9743" y="255111"/>
                      <a:pt x="6551" y="290080"/>
                    </a:cubicBezTo>
                    <a:cubicBezTo>
                      <a:pt x="3370" y="324964"/>
                      <a:pt x="2608" y="359987"/>
                      <a:pt x="82" y="394957"/>
                    </a:cubicBezTo>
                    <a:cubicBezTo>
                      <a:pt x="-2464" y="430270"/>
                      <a:pt x="54809" y="441031"/>
                      <a:pt x="62535" y="405416"/>
                    </a:cubicBezTo>
                    <a:cubicBezTo>
                      <a:pt x="69004" y="375617"/>
                      <a:pt x="77546" y="346141"/>
                      <a:pt x="83306" y="316246"/>
                    </a:cubicBezTo>
                    <a:cubicBezTo>
                      <a:pt x="89001" y="286684"/>
                      <a:pt x="93782" y="257035"/>
                      <a:pt x="98510" y="227301"/>
                    </a:cubicBezTo>
                    <a:cubicBezTo>
                      <a:pt x="102551" y="201953"/>
                      <a:pt x="105667" y="175648"/>
                      <a:pt x="110459" y="150923"/>
                    </a:cubicBezTo>
                    <a:cubicBezTo>
                      <a:pt x="112641" y="139689"/>
                      <a:pt x="115596" y="128778"/>
                      <a:pt x="120216" y="118781"/>
                    </a:cubicBezTo>
                    <a:cubicBezTo>
                      <a:pt x="123182" y="112374"/>
                      <a:pt x="121054" y="115728"/>
                      <a:pt x="125578" y="111213"/>
                    </a:cubicBezTo>
                    <a:cubicBezTo>
                      <a:pt x="127974" y="108826"/>
                      <a:pt x="130747" y="106988"/>
                      <a:pt x="131778" y="106354"/>
                    </a:cubicBezTo>
                    <a:cubicBezTo>
                      <a:pt x="129511" y="106848"/>
                      <a:pt x="130704" y="106515"/>
                      <a:pt x="135185" y="105386"/>
                    </a:cubicBezTo>
                    <a:cubicBezTo>
                      <a:pt x="135464" y="105397"/>
                      <a:pt x="135905" y="105397"/>
                      <a:pt x="136248" y="105408"/>
                    </a:cubicBezTo>
                    <a:cubicBezTo>
                      <a:pt x="136635" y="105892"/>
                      <a:pt x="137226" y="106612"/>
                      <a:pt x="137710" y="107192"/>
                    </a:cubicBezTo>
                    <a:cubicBezTo>
                      <a:pt x="141234" y="111912"/>
                      <a:pt x="143609" y="117630"/>
                      <a:pt x="146188" y="122866"/>
                    </a:cubicBezTo>
                    <a:cubicBezTo>
                      <a:pt x="148584" y="127703"/>
                      <a:pt x="151281" y="136464"/>
                      <a:pt x="154645" y="146333"/>
                    </a:cubicBezTo>
                    <a:cubicBezTo>
                      <a:pt x="159523" y="160641"/>
                      <a:pt x="164455" y="174938"/>
                      <a:pt x="169377" y="189236"/>
                    </a:cubicBezTo>
                    <a:cubicBezTo>
                      <a:pt x="188353" y="244393"/>
                      <a:pt x="207329" y="299540"/>
                      <a:pt x="226306" y="354698"/>
                    </a:cubicBezTo>
                    <a:cubicBezTo>
                      <a:pt x="236482" y="384271"/>
                      <a:pt x="274005" y="401847"/>
                      <a:pt x="299213" y="376424"/>
                    </a:cubicBezTo>
                    <a:cubicBezTo>
                      <a:pt x="342786" y="332478"/>
                      <a:pt x="360301" y="274794"/>
                      <a:pt x="381190" y="218217"/>
                    </a:cubicBezTo>
                    <a:cubicBezTo>
                      <a:pt x="389937" y="194514"/>
                      <a:pt x="398501" y="171692"/>
                      <a:pt x="413158" y="153944"/>
                    </a:cubicBezTo>
                    <a:cubicBezTo>
                      <a:pt x="415264" y="151396"/>
                      <a:pt x="417864" y="148741"/>
                      <a:pt x="420325" y="146612"/>
                    </a:cubicBezTo>
                    <a:cubicBezTo>
                      <a:pt x="432199" y="136368"/>
                      <a:pt x="423946" y="143957"/>
                      <a:pt x="423441" y="144247"/>
                    </a:cubicBezTo>
                    <a:cubicBezTo>
                      <a:pt x="423989" y="143925"/>
                      <a:pt x="424301" y="143753"/>
                      <a:pt x="424763" y="143484"/>
                    </a:cubicBezTo>
                    <a:cubicBezTo>
                      <a:pt x="424258" y="143624"/>
                      <a:pt x="424376" y="143559"/>
                      <a:pt x="424902" y="143409"/>
                    </a:cubicBezTo>
                    <a:cubicBezTo>
                      <a:pt x="433596" y="138421"/>
                      <a:pt x="427610" y="142592"/>
                      <a:pt x="426633" y="142904"/>
                    </a:cubicBezTo>
                    <a:cubicBezTo>
                      <a:pt x="426310" y="143011"/>
                      <a:pt x="426138" y="143065"/>
                      <a:pt x="425891" y="143140"/>
                    </a:cubicBezTo>
                    <a:cubicBezTo>
                      <a:pt x="426719" y="142936"/>
                      <a:pt x="427707" y="142732"/>
                      <a:pt x="428481" y="142721"/>
                    </a:cubicBezTo>
                    <a:cubicBezTo>
                      <a:pt x="437217" y="142613"/>
                      <a:pt x="432199" y="143108"/>
                      <a:pt x="430028" y="142871"/>
                    </a:cubicBezTo>
                    <a:cubicBezTo>
                      <a:pt x="431124" y="142989"/>
                      <a:pt x="431962" y="143151"/>
                      <a:pt x="432639" y="143301"/>
                    </a:cubicBezTo>
                    <a:cubicBezTo>
                      <a:pt x="439516" y="146387"/>
                      <a:pt x="443632" y="149762"/>
                      <a:pt x="447307" y="153008"/>
                    </a:cubicBezTo>
                    <a:cubicBezTo>
                      <a:pt x="470700" y="173681"/>
                      <a:pt x="483315" y="198394"/>
                      <a:pt x="500690" y="225097"/>
                    </a:cubicBezTo>
                    <a:cubicBezTo>
                      <a:pt x="520601" y="255681"/>
                      <a:pt x="540523" y="286275"/>
                      <a:pt x="560435" y="316859"/>
                    </a:cubicBezTo>
                    <a:cubicBezTo>
                      <a:pt x="581130" y="348635"/>
                      <a:pt x="607317" y="385540"/>
                      <a:pt x="651158" y="374166"/>
                    </a:cubicBezTo>
                    <a:cubicBezTo>
                      <a:pt x="691475" y="363707"/>
                      <a:pt x="700877" y="317600"/>
                      <a:pt x="706776" y="282265"/>
                    </a:cubicBezTo>
                    <a:cubicBezTo>
                      <a:pt x="712439" y="248338"/>
                      <a:pt x="713363" y="214090"/>
                      <a:pt x="716673" y="179926"/>
                    </a:cubicBezTo>
                    <a:cubicBezTo>
                      <a:pt x="716931" y="177293"/>
                      <a:pt x="717242" y="174702"/>
                      <a:pt x="717554" y="172100"/>
                    </a:cubicBezTo>
                    <a:cubicBezTo>
                      <a:pt x="739883" y="204887"/>
                      <a:pt x="762266" y="237642"/>
                      <a:pt x="784982" y="270161"/>
                    </a:cubicBezTo>
                    <a:cubicBezTo>
                      <a:pt x="804538" y="298164"/>
                      <a:pt x="829242" y="323147"/>
                      <a:pt x="866464" y="318847"/>
                    </a:cubicBezTo>
                    <a:cubicBezTo>
                      <a:pt x="899431" y="315042"/>
                      <a:pt x="921459" y="289285"/>
                      <a:pt x="935127" y="260981"/>
                    </a:cubicBezTo>
                    <a:cubicBezTo>
                      <a:pt x="949827" y="230537"/>
                      <a:pt x="962464" y="199169"/>
                      <a:pt x="971651" y="166607"/>
                    </a:cubicBezTo>
                    <a:cubicBezTo>
                      <a:pt x="975133" y="154288"/>
                      <a:pt x="977711" y="141732"/>
                      <a:pt x="981268" y="129434"/>
                    </a:cubicBezTo>
                    <a:cubicBezTo>
                      <a:pt x="982858" y="123941"/>
                      <a:pt x="984674" y="118555"/>
                      <a:pt x="986619" y="113180"/>
                    </a:cubicBezTo>
                    <a:cubicBezTo>
                      <a:pt x="986802" y="112685"/>
                      <a:pt x="987780" y="110374"/>
                      <a:pt x="988435" y="108772"/>
                    </a:cubicBezTo>
                    <a:cubicBezTo>
                      <a:pt x="989435" y="107031"/>
                      <a:pt x="991766" y="102591"/>
                      <a:pt x="991702" y="102699"/>
                    </a:cubicBezTo>
                    <a:cubicBezTo>
                      <a:pt x="992078" y="102086"/>
                      <a:pt x="992519" y="101505"/>
                      <a:pt x="992895" y="100893"/>
                    </a:cubicBezTo>
                    <a:cubicBezTo>
                      <a:pt x="993851" y="101882"/>
                      <a:pt x="994593" y="102634"/>
                      <a:pt x="994324" y="102290"/>
                    </a:cubicBezTo>
                    <a:cubicBezTo>
                      <a:pt x="1011033" y="123672"/>
                      <a:pt x="1025432" y="157459"/>
                      <a:pt x="1039648" y="183377"/>
                    </a:cubicBezTo>
                    <a:cubicBezTo>
                      <a:pt x="1055347" y="212004"/>
                      <a:pt x="1070133" y="241405"/>
                      <a:pt x="1086917" y="269409"/>
                    </a:cubicBezTo>
                    <a:cubicBezTo>
                      <a:pt x="1104024" y="297949"/>
                      <a:pt x="1129985" y="326114"/>
                      <a:pt x="1165155" y="329081"/>
                    </a:cubicBezTo>
                    <a:cubicBezTo>
                      <a:pt x="1234054" y="334886"/>
                      <a:pt x="1264345" y="245275"/>
                      <a:pt x="1281699" y="193224"/>
                    </a:cubicBezTo>
                    <a:cubicBezTo>
                      <a:pt x="1288931" y="171541"/>
                      <a:pt x="1295400" y="149601"/>
                      <a:pt x="1303040" y="128058"/>
                    </a:cubicBezTo>
                    <a:cubicBezTo>
                      <a:pt x="1326680" y="173433"/>
                      <a:pt x="1342239" y="223033"/>
                      <a:pt x="1370983" y="265678"/>
                    </a:cubicBezTo>
                    <a:cubicBezTo>
                      <a:pt x="1390626" y="294832"/>
                      <a:pt x="1415770" y="328586"/>
                      <a:pt x="1453132" y="333510"/>
                    </a:cubicBezTo>
                    <a:cubicBezTo>
                      <a:pt x="1494179" y="338917"/>
                      <a:pt x="1522880" y="308764"/>
                      <a:pt x="1536699" y="273192"/>
                    </a:cubicBezTo>
                    <a:cubicBezTo>
                      <a:pt x="1549443" y="240384"/>
                      <a:pt x="1554805" y="203415"/>
                      <a:pt x="1563057" y="169230"/>
                    </a:cubicBezTo>
                    <a:cubicBezTo>
                      <a:pt x="1576564" y="195610"/>
                      <a:pt x="1590061" y="221991"/>
                      <a:pt x="1603568" y="248371"/>
                    </a:cubicBezTo>
                    <a:cubicBezTo>
                      <a:pt x="1618085" y="276729"/>
                      <a:pt x="1632258" y="306420"/>
                      <a:pt x="1658885" y="325534"/>
                    </a:cubicBezTo>
                    <a:cubicBezTo>
                      <a:pt x="1689069" y="347195"/>
                      <a:pt x="1727924" y="344679"/>
                      <a:pt x="1756507" y="321632"/>
                    </a:cubicBezTo>
                    <a:cubicBezTo>
                      <a:pt x="1804969" y="282545"/>
                      <a:pt x="1811867" y="209908"/>
                      <a:pt x="1826331" y="153772"/>
                    </a:cubicBezTo>
                    <a:cubicBezTo>
                      <a:pt x="1827244" y="150213"/>
                      <a:pt x="1828383" y="146655"/>
                      <a:pt x="1829619" y="143108"/>
                    </a:cubicBezTo>
                    <a:cubicBezTo>
                      <a:pt x="1849692" y="165564"/>
                      <a:pt x="1869366" y="189300"/>
                      <a:pt x="1892222" y="208618"/>
                    </a:cubicBezTo>
                    <a:cubicBezTo>
                      <a:pt x="1925887" y="237062"/>
                      <a:pt x="1969223" y="212789"/>
                      <a:pt x="1964431" y="1695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9" name="Google Shape;1579;p29"/>
            <p:cNvGrpSpPr/>
            <p:nvPr/>
          </p:nvGrpSpPr>
          <p:grpSpPr>
            <a:xfrm>
              <a:off x="16188028" y="3143968"/>
              <a:ext cx="1824118" cy="404505"/>
              <a:chOff x="16188028" y="3143968"/>
              <a:chExt cx="1824118" cy="404505"/>
            </a:xfrm>
          </p:grpSpPr>
          <p:sp>
            <p:nvSpPr>
              <p:cNvPr id="1580" name="Google Shape;1580;p29"/>
              <p:cNvSpPr/>
              <p:nvPr/>
            </p:nvSpPr>
            <p:spPr>
              <a:xfrm>
                <a:off x="16188028" y="3143968"/>
                <a:ext cx="1824118" cy="404505"/>
              </a:xfrm>
              <a:custGeom>
                <a:avLst/>
                <a:gdLst/>
                <a:ahLst/>
                <a:cxnLst/>
                <a:rect l="l" t="t" r="r" b="b"/>
                <a:pathLst>
                  <a:path w="1824118" h="404505" extrusionOk="0">
                    <a:moveTo>
                      <a:pt x="1808614" y="129019"/>
                    </a:moveTo>
                    <a:cubicBezTo>
                      <a:pt x="1796482" y="121397"/>
                      <a:pt x="1777237" y="121999"/>
                      <a:pt x="1767136" y="133050"/>
                    </a:cubicBezTo>
                    <a:cubicBezTo>
                      <a:pt x="1753167" y="148326"/>
                      <a:pt x="1739456" y="162279"/>
                      <a:pt x="1727400" y="179210"/>
                    </a:cubicBezTo>
                    <a:cubicBezTo>
                      <a:pt x="1717396" y="193260"/>
                      <a:pt x="1707037" y="207203"/>
                      <a:pt x="1695518" y="220038"/>
                    </a:cubicBezTo>
                    <a:cubicBezTo>
                      <a:pt x="1694175" y="221532"/>
                      <a:pt x="1688791" y="226875"/>
                      <a:pt x="1684977" y="230692"/>
                    </a:cubicBezTo>
                    <a:cubicBezTo>
                      <a:pt x="1682226" y="228294"/>
                      <a:pt x="1679035" y="225682"/>
                      <a:pt x="1675306" y="221575"/>
                    </a:cubicBezTo>
                    <a:cubicBezTo>
                      <a:pt x="1669514" y="215212"/>
                      <a:pt x="1667311" y="212427"/>
                      <a:pt x="1664324" y="208020"/>
                    </a:cubicBezTo>
                    <a:cubicBezTo>
                      <a:pt x="1645982" y="180941"/>
                      <a:pt x="1634011" y="150024"/>
                      <a:pt x="1620590" y="120376"/>
                    </a:cubicBezTo>
                    <a:cubicBezTo>
                      <a:pt x="1606707" y="89706"/>
                      <a:pt x="1590288" y="49899"/>
                      <a:pt x="1560728" y="31367"/>
                    </a:cubicBezTo>
                    <a:cubicBezTo>
                      <a:pt x="1538796" y="17617"/>
                      <a:pt x="1509064" y="18778"/>
                      <a:pt x="1489539" y="36451"/>
                    </a:cubicBezTo>
                    <a:cubicBezTo>
                      <a:pt x="1475119" y="49502"/>
                      <a:pt x="1468489" y="67089"/>
                      <a:pt x="1464524" y="85632"/>
                    </a:cubicBezTo>
                    <a:cubicBezTo>
                      <a:pt x="1455917" y="125783"/>
                      <a:pt x="1446149" y="165654"/>
                      <a:pt x="1434866" y="205139"/>
                    </a:cubicBezTo>
                    <a:cubicBezTo>
                      <a:pt x="1429376" y="224370"/>
                      <a:pt x="1423551" y="243505"/>
                      <a:pt x="1417405" y="262543"/>
                    </a:cubicBezTo>
                    <a:cubicBezTo>
                      <a:pt x="1416986" y="263866"/>
                      <a:pt x="1416578" y="265231"/>
                      <a:pt x="1416169" y="266575"/>
                    </a:cubicBezTo>
                    <a:cubicBezTo>
                      <a:pt x="1415063" y="264812"/>
                      <a:pt x="1413913" y="263070"/>
                      <a:pt x="1412838" y="261286"/>
                    </a:cubicBezTo>
                    <a:cubicBezTo>
                      <a:pt x="1404092" y="246623"/>
                      <a:pt x="1396828" y="231121"/>
                      <a:pt x="1390423" y="215298"/>
                    </a:cubicBezTo>
                    <a:cubicBezTo>
                      <a:pt x="1386211" y="204892"/>
                      <a:pt x="1379603" y="185284"/>
                      <a:pt x="1374520" y="170094"/>
                    </a:cubicBezTo>
                    <a:cubicBezTo>
                      <a:pt x="1369019" y="153658"/>
                      <a:pt x="1363538" y="137210"/>
                      <a:pt x="1357424" y="120989"/>
                    </a:cubicBezTo>
                    <a:cubicBezTo>
                      <a:pt x="1342789" y="82139"/>
                      <a:pt x="1325424" y="46341"/>
                      <a:pt x="1298840" y="14113"/>
                    </a:cubicBezTo>
                    <a:cubicBezTo>
                      <a:pt x="1276769" y="-12633"/>
                      <a:pt x="1234776" y="1751"/>
                      <a:pt x="1224514" y="31270"/>
                    </a:cubicBezTo>
                    <a:cubicBezTo>
                      <a:pt x="1208815" y="76473"/>
                      <a:pt x="1193116" y="121677"/>
                      <a:pt x="1177417" y="166880"/>
                    </a:cubicBezTo>
                    <a:cubicBezTo>
                      <a:pt x="1169809" y="188767"/>
                      <a:pt x="1162567" y="210825"/>
                      <a:pt x="1154572" y="232573"/>
                    </a:cubicBezTo>
                    <a:cubicBezTo>
                      <a:pt x="1153304" y="236024"/>
                      <a:pt x="1151993" y="239453"/>
                      <a:pt x="1150586" y="242850"/>
                    </a:cubicBezTo>
                    <a:cubicBezTo>
                      <a:pt x="1150156" y="243882"/>
                      <a:pt x="1149973" y="244408"/>
                      <a:pt x="1149898" y="244688"/>
                    </a:cubicBezTo>
                    <a:cubicBezTo>
                      <a:pt x="1149543" y="245300"/>
                      <a:pt x="1149275" y="245763"/>
                      <a:pt x="1148770" y="246655"/>
                    </a:cubicBezTo>
                    <a:cubicBezTo>
                      <a:pt x="1146599" y="250514"/>
                      <a:pt x="1144278" y="254234"/>
                      <a:pt x="1142032" y="258029"/>
                    </a:cubicBezTo>
                    <a:cubicBezTo>
                      <a:pt x="1141398" y="259104"/>
                      <a:pt x="1140990" y="259845"/>
                      <a:pt x="1140711" y="260394"/>
                    </a:cubicBezTo>
                    <a:cubicBezTo>
                      <a:pt x="1140249" y="260716"/>
                      <a:pt x="1139593" y="261221"/>
                      <a:pt x="1138443" y="262275"/>
                    </a:cubicBezTo>
                    <a:cubicBezTo>
                      <a:pt x="1138067" y="262619"/>
                      <a:pt x="1137680" y="262952"/>
                      <a:pt x="1137304" y="263296"/>
                    </a:cubicBezTo>
                    <a:cubicBezTo>
                      <a:pt x="1137143" y="263382"/>
                      <a:pt x="1137036" y="263425"/>
                      <a:pt x="1136810" y="263554"/>
                    </a:cubicBezTo>
                    <a:cubicBezTo>
                      <a:pt x="1136853" y="263575"/>
                      <a:pt x="1136896" y="263608"/>
                      <a:pt x="1136939" y="263629"/>
                    </a:cubicBezTo>
                    <a:cubicBezTo>
                      <a:pt x="1136918" y="263651"/>
                      <a:pt x="1136885" y="263672"/>
                      <a:pt x="1136864" y="263694"/>
                    </a:cubicBezTo>
                    <a:cubicBezTo>
                      <a:pt x="1136692" y="263737"/>
                      <a:pt x="1136541" y="263769"/>
                      <a:pt x="1136369" y="263801"/>
                    </a:cubicBezTo>
                    <a:cubicBezTo>
                      <a:pt x="1136348" y="263812"/>
                      <a:pt x="1136316" y="263833"/>
                      <a:pt x="1136294" y="263844"/>
                    </a:cubicBezTo>
                    <a:cubicBezTo>
                      <a:pt x="1136284" y="263833"/>
                      <a:pt x="1136273" y="263833"/>
                      <a:pt x="1136262" y="263823"/>
                    </a:cubicBezTo>
                    <a:cubicBezTo>
                      <a:pt x="1133296" y="264489"/>
                      <a:pt x="1132802" y="264565"/>
                      <a:pt x="1135102" y="263952"/>
                    </a:cubicBezTo>
                    <a:cubicBezTo>
                      <a:pt x="1134973" y="263468"/>
                      <a:pt x="1135069" y="263242"/>
                      <a:pt x="1135263" y="263135"/>
                    </a:cubicBezTo>
                    <a:cubicBezTo>
                      <a:pt x="1134822" y="262823"/>
                      <a:pt x="1134597" y="262683"/>
                      <a:pt x="1134081" y="262307"/>
                    </a:cubicBezTo>
                    <a:cubicBezTo>
                      <a:pt x="1134736" y="262780"/>
                      <a:pt x="1135091" y="263016"/>
                      <a:pt x="1135263" y="263124"/>
                    </a:cubicBezTo>
                    <a:cubicBezTo>
                      <a:pt x="1135284" y="263113"/>
                      <a:pt x="1135295" y="263092"/>
                      <a:pt x="1135316" y="263081"/>
                    </a:cubicBezTo>
                    <a:cubicBezTo>
                      <a:pt x="1134715" y="262479"/>
                      <a:pt x="1131384" y="259835"/>
                      <a:pt x="1131534" y="260135"/>
                    </a:cubicBezTo>
                    <a:cubicBezTo>
                      <a:pt x="1118414" y="247977"/>
                      <a:pt x="1108689" y="234637"/>
                      <a:pt x="1099416" y="219555"/>
                    </a:cubicBezTo>
                    <a:cubicBezTo>
                      <a:pt x="1078076" y="184865"/>
                      <a:pt x="1062463" y="147111"/>
                      <a:pt x="1044657" y="110583"/>
                    </a:cubicBezTo>
                    <a:cubicBezTo>
                      <a:pt x="1025434" y="71130"/>
                      <a:pt x="998807" y="10662"/>
                      <a:pt x="944112" y="25723"/>
                    </a:cubicBezTo>
                    <a:cubicBezTo>
                      <a:pt x="895575" y="39096"/>
                      <a:pt x="884475" y="100026"/>
                      <a:pt x="870291" y="140930"/>
                    </a:cubicBezTo>
                    <a:cubicBezTo>
                      <a:pt x="862780" y="162569"/>
                      <a:pt x="855280" y="184209"/>
                      <a:pt x="847769" y="205859"/>
                    </a:cubicBezTo>
                    <a:cubicBezTo>
                      <a:pt x="841010" y="225349"/>
                      <a:pt x="835745" y="247289"/>
                      <a:pt x="825322" y="264457"/>
                    </a:cubicBezTo>
                    <a:cubicBezTo>
                      <a:pt x="821110" y="271391"/>
                      <a:pt x="824183" y="267295"/>
                      <a:pt x="821056" y="270928"/>
                    </a:cubicBezTo>
                    <a:cubicBezTo>
                      <a:pt x="820272" y="271842"/>
                      <a:pt x="813169" y="278690"/>
                      <a:pt x="817209" y="274852"/>
                    </a:cubicBezTo>
                    <a:cubicBezTo>
                      <a:pt x="814007" y="277894"/>
                      <a:pt x="814781" y="277669"/>
                      <a:pt x="812384" y="277776"/>
                    </a:cubicBezTo>
                    <a:cubicBezTo>
                      <a:pt x="812363" y="277765"/>
                      <a:pt x="812341" y="277744"/>
                      <a:pt x="812320" y="277733"/>
                    </a:cubicBezTo>
                    <a:cubicBezTo>
                      <a:pt x="812180" y="277744"/>
                      <a:pt x="812030" y="277755"/>
                      <a:pt x="811858" y="277765"/>
                    </a:cubicBezTo>
                    <a:cubicBezTo>
                      <a:pt x="811987" y="277755"/>
                      <a:pt x="812202" y="277733"/>
                      <a:pt x="812298" y="277722"/>
                    </a:cubicBezTo>
                    <a:cubicBezTo>
                      <a:pt x="811686" y="277303"/>
                      <a:pt x="810773" y="276712"/>
                      <a:pt x="809247" y="275820"/>
                    </a:cubicBezTo>
                    <a:cubicBezTo>
                      <a:pt x="808366" y="274616"/>
                      <a:pt x="807087" y="272885"/>
                      <a:pt x="806077" y="271509"/>
                    </a:cubicBezTo>
                    <a:cubicBezTo>
                      <a:pt x="805926" y="271272"/>
                      <a:pt x="805142" y="270111"/>
                      <a:pt x="802993" y="266919"/>
                    </a:cubicBezTo>
                    <a:cubicBezTo>
                      <a:pt x="798652" y="260458"/>
                      <a:pt x="794740" y="253653"/>
                      <a:pt x="790883" y="246892"/>
                    </a:cubicBezTo>
                    <a:cubicBezTo>
                      <a:pt x="769585" y="209503"/>
                      <a:pt x="753478" y="169503"/>
                      <a:pt x="734684" y="130857"/>
                    </a:cubicBezTo>
                    <a:cubicBezTo>
                      <a:pt x="716804" y="94082"/>
                      <a:pt x="694883" y="41902"/>
                      <a:pt x="651504" y="30152"/>
                    </a:cubicBezTo>
                    <a:cubicBezTo>
                      <a:pt x="596133" y="15156"/>
                      <a:pt x="566884" y="67347"/>
                      <a:pt x="548789" y="109476"/>
                    </a:cubicBezTo>
                    <a:cubicBezTo>
                      <a:pt x="533927" y="144047"/>
                      <a:pt x="523719" y="180403"/>
                      <a:pt x="509181" y="215104"/>
                    </a:cubicBezTo>
                    <a:cubicBezTo>
                      <a:pt x="504023" y="227423"/>
                      <a:pt x="495695" y="243312"/>
                      <a:pt x="486315" y="256846"/>
                    </a:cubicBezTo>
                    <a:cubicBezTo>
                      <a:pt x="481662" y="263575"/>
                      <a:pt x="479910" y="266177"/>
                      <a:pt x="474119" y="271831"/>
                    </a:cubicBezTo>
                    <a:cubicBezTo>
                      <a:pt x="473785" y="272154"/>
                      <a:pt x="472904" y="273239"/>
                      <a:pt x="471927" y="274336"/>
                    </a:cubicBezTo>
                    <a:cubicBezTo>
                      <a:pt x="471250" y="274100"/>
                      <a:pt x="470540" y="273971"/>
                      <a:pt x="469863" y="273691"/>
                    </a:cubicBezTo>
                    <a:cubicBezTo>
                      <a:pt x="469079" y="273401"/>
                      <a:pt x="468671" y="273272"/>
                      <a:pt x="468273" y="273154"/>
                    </a:cubicBezTo>
                    <a:cubicBezTo>
                      <a:pt x="467585" y="272734"/>
                      <a:pt x="466618" y="272165"/>
                      <a:pt x="465232" y="271391"/>
                    </a:cubicBezTo>
                    <a:cubicBezTo>
                      <a:pt x="461482" y="269284"/>
                      <a:pt x="457839" y="267005"/>
                      <a:pt x="454293" y="264575"/>
                    </a:cubicBezTo>
                    <a:cubicBezTo>
                      <a:pt x="452703" y="263479"/>
                      <a:pt x="451156" y="262307"/>
                      <a:pt x="449598" y="261146"/>
                    </a:cubicBezTo>
                    <a:cubicBezTo>
                      <a:pt x="449415" y="260823"/>
                      <a:pt x="443376" y="255792"/>
                      <a:pt x="443150" y="255588"/>
                    </a:cubicBezTo>
                    <a:cubicBezTo>
                      <a:pt x="431534" y="244623"/>
                      <a:pt x="421477" y="232229"/>
                      <a:pt x="411870" y="219512"/>
                    </a:cubicBezTo>
                    <a:cubicBezTo>
                      <a:pt x="411043" y="218426"/>
                      <a:pt x="410581" y="217813"/>
                      <a:pt x="410108" y="217211"/>
                    </a:cubicBezTo>
                    <a:cubicBezTo>
                      <a:pt x="409668" y="216545"/>
                      <a:pt x="409055" y="215642"/>
                      <a:pt x="408099" y="214255"/>
                    </a:cubicBezTo>
                    <a:cubicBezTo>
                      <a:pt x="405563" y="210578"/>
                      <a:pt x="402995" y="206924"/>
                      <a:pt x="400469" y="203236"/>
                    </a:cubicBezTo>
                    <a:cubicBezTo>
                      <a:pt x="396236" y="197087"/>
                      <a:pt x="392045" y="190906"/>
                      <a:pt x="387790" y="184768"/>
                    </a:cubicBezTo>
                    <a:cubicBezTo>
                      <a:pt x="377206" y="169503"/>
                      <a:pt x="366492" y="154238"/>
                      <a:pt x="354619" y="139941"/>
                    </a:cubicBezTo>
                    <a:cubicBezTo>
                      <a:pt x="329571" y="109776"/>
                      <a:pt x="289706" y="70991"/>
                      <a:pt x="246993" y="79569"/>
                    </a:cubicBezTo>
                    <a:cubicBezTo>
                      <a:pt x="218850" y="85224"/>
                      <a:pt x="202614" y="108121"/>
                      <a:pt x="190149" y="131867"/>
                    </a:cubicBezTo>
                    <a:cubicBezTo>
                      <a:pt x="178641" y="153797"/>
                      <a:pt x="168648" y="176544"/>
                      <a:pt x="158848" y="199280"/>
                    </a:cubicBezTo>
                    <a:cubicBezTo>
                      <a:pt x="143847" y="234045"/>
                      <a:pt x="129954" y="267779"/>
                      <a:pt x="108882" y="299394"/>
                    </a:cubicBezTo>
                    <a:cubicBezTo>
                      <a:pt x="102209" y="280593"/>
                      <a:pt x="97191" y="260856"/>
                      <a:pt x="92624" y="241678"/>
                    </a:cubicBezTo>
                    <a:cubicBezTo>
                      <a:pt x="80847" y="192239"/>
                      <a:pt x="72455" y="142059"/>
                      <a:pt x="62655" y="92233"/>
                    </a:cubicBezTo>
                    <a:cubicBezTo>
                      <a:pt x="57454" y="65799"/>
                      <a:pt x="13903" y="62907"/>
                      <a:pt x="8057" y="90523"/>
                    </a:cubicBezTo>
                    <a:cubicBezTo>
                      <a:pt x="-2441" y="140102"/>
                      <a:pt x="-2043" y="187380"/>
                      <a:pt x="5575" y="237442"/>
                    </a:cubicBezTo>
                    <a:cubicBezTo>
                      <a:pt x="9121" y="260770"/>
                      <a:pt x="14816" y="283817"/>
                      <a:pt x="21414" y="306457"/>
                    </a:cubicBezTo>
                    <a:cubicBezTo>
                      <a:pt x="27539" y="327462"/>
                      <a:pt x="33417" y="350392"/>
                      <a:pt x="45495" y="368849"/>
                    </a:cubicBezTo>
                    <a:cubicBezTo>
                      <a:pt x="60388" y="391596"/>
                      <a:pt x="83716" y="407269"/>
                      <a:pt x="111751" y="404098"/>
                    </a:cubicBezTo>
                    <a:cubicBezTo>
                      <a:pt x="139506" y="400959"/>
                      <a:pt x="156731" y="381663"/>
                      <a:pt x="172774" y="360679"/>
                    </a:cubicBezTo>
                    <a:cubicBezTo>
                      <a:pt x="199315" y="325979"/>
                      <a:pt x="216895" y="285280"/>
                      <a:pt x="234152" y="245451"/>
                    </a:cubicBezTo>
                    <a:cubicBezTo>
                      <a:pt x="241932" y="227488"/>
                      <a:pt x="249206" y="209944"/>
                      <a:pt x="257330" y="193303"/>
                    </a:cubicBezTo>
                    <a:cubicBezTo>
                      <a:pt x="260252" y="187316"/>
                      <a:pt x="263293" y="181360"/>
                      <a:pt x="266453" y="175469"/>
                    </a:cubicBezTo>
                    <a:cubicBezTo>
                      <a:pt x="268505" y="177318"/>
                      <a:pt x="270590" y="179124"/>
                      <a:pt x="272545" y="181027"/>
                    </a:cubicBezTo>
                    <a:cubicBezTo>
                      <a:pt x="278294" y="186628"/>
                      <a:pt x="283688" y="192562"/>
                      <a:pt x="288857" y="198689"/>
                    </a:cubicBezTo>
                    <a:cubicBezTo>
                      <a:pt x="293767" y="204505"/>
                      <a:pt x="298420" y="210546"/>
                      <a:pt x="302944" y="216663"/>
                    </a:cubicBezTo>
                    <a:cubicBezTo>
                      <a:pt x="304223" y="218479"/>
                      <a:pt x="307693" y="223295"/>
                      <a:pt x="307650" y="223231"/>
                    </a:cubicBezTo>
                    <a:cubicBezTo>
                      <a:pt x="310219" y="226907"/>
                      <a:pt x="312755" y="230595"/>
                      <a:pt x="315290" y="234293"/>
                    </a:cubicBezTo>
                    <a:cubicBezTo>
                      <a:pt x="335470" y="263704"/>
                      <a:pt x="355253" y="294869"/>
                      <a:pt x="381934" y="318927"/>
                    </a:cubicBezTo>
                    <a:cubicBezTo>
                      <a:pt x="415416" y="349134"/>
                      <a:pt x="464770" y="378686"/>
                      <a:pt x="509922" y="354520"/>
                    </a:cubicBezTo>
                    <a:cubicBezTo>
                      <a:pt x="549390" y="333407"/>
                      <a:pt x="573170" y="287741"/>
                      <a:pt x="590384" y="248386"/>
                    </a:cubicBezTo>
                    <a:cubicBezTo>
                      <a:pt x="606513" y="211524"/>
                      <a:pt x="616968" y="172481"/>
                      <a:pt x="633054" y="135609"/>
                    </a:cubicBezTo>
                    <a:cubicBezTo>
                      <a:pt x="633591" y="134362"/>
                      <a:pt x="634365" y="132857"/>
                      <a:pt x="634988" y="131502"/>
                    </a:cubicBezTo>
                    <a:cubicBezTo>
                      <a:pt x="639942" y="139984"/>
                      <a:pt x="644756" y="148551"/>
                      <a:pt x="649247" y="157280"/>
                    </a:cubicBezTo>
                    <a:cubicBezTo>
                      <a:pt x="669793" y="197259"/>
                      <a:pt x="686244" y="239238"/>
                      <a:pt x="707616" y="278808"/>
                    </a:cubicBezTo>
                    <a:cubicBezTo>
                      <a:pt x="729870" y="320002"/>
                      <a:pt x="757894" y="364753"/>
                      <a:pt x="810160" y="366054"/>
                    </a:cubicBezTo>
                    <a:cubicBezTo>
                      <a:pt x="864650" y="367409"/>
                      <a:pt x="899068" y="321313"/>
                      <a:pt x="916679" y="275701"/>
                    </a:cubicBezTo>
                    <a:cubicBezTo>
                      <a:pt x="933292" y="232680"/>
                      <a:pt x="947347" y="188477"/>
                      <a:pt x="962326" y="144832"/>
                    </a:cubicBezTo>
                    <a:cubicBezTo>
                      <a:pt x="965700" y="150787"/>
                      <a:pt x="968999" y="156753"/>
                      <a:pt x="971868" y="162773"/>
                    </a:cubicBezTo>
                    <a:cubicBezTo>
                      <a:pt x="993434" y="208042"/>
                      <a:pt x="1013635" y="253277"/>
                      <a:pt x="1043733" y="293708"/>
                    </a:cubicBezTo>
                    <a:cubicBezTo>
                      <a:pt x="1075475" y="336352"/>
                      <a:pt x="1127547" y="369763"/>
                      <a:pt x="1180093" y="340577"/>
                    </a:cubicBezTo>
                    <a:cubicBezTo>
                      <a:pt x="1223988" y="316196"/>
                      <a:pt x="1237871" y="261522"/>
                      <a:pt x="1253108" y="217652"/>
                    </a:cubicBezTo>
                    <a:cubicBezTo>
                      <a:pt x="1260619" y="196034"/>
                      <a:pt x="1268130" y="174416"/>
                      <a:pt x="1275630" y="152787"/>
                    </a:cubicBezTo>
                    <a:cubicBezTo>
                      <a:pt x="1275695" y="152959"/>
                      <a:pt x="1275770" y="153152"/>
                      <a:pt x="1275834" y="153324"/>
                    </a:cubicBezTo>
                    <a:cubicBezTo>
                      <a:pt x="1288310" y="188004"/>
                      <a:pt x="1298948" y="223242"/>
                      <a:pt x="1312799" y="257427"/>
                    </a:cubicBezTo>
                    <a:cubicBezTo>
                      <a:pt x="1326091" y="290235"/>
                      <a:pt x="1344025" y="325946"/>
                      <a:pt x="1370748" y="349833"/>
                    </a:cubicBezTo>
                    <a:cubicBezTo>
                      <a:pt x="1389918" y="366968"/>
                      <a:pt x="1414622" y="376041"/>
                      <a:pt x="1440239" y="369279"/>
                    </a:cubicBezTo>
                    <a:cubicBezTo>
                      <a:pt x="1465373" y="362647"/>
                      <a:pt x="1481254" y="341437"/>
                      <a:pt x="1491022" y="318723"/>
                    </a:cubicBezTo>
                    <a:cubicBezTo>
                      <a:pt x="1507516" y="280388"/>
                      <a:pt x="1517660" y="238044"/>
                      <a:pt x="1528309" y="197764"/>
                    </a:cubicBezTo>
                    <a:cubicBezTo>
                      <a:pt x="1532134" y="183295"/>
                      <a:pt x="1535551" y="168718"/>
                      <a:pt x="1539000" y="154152"/>
                    </a:cubicBezTo>
                    <a:cubicBezTo>
                      <a:pt x="1545168" y="167450"/>
                      <a:pt x="1551035" y="180876"/>
                      <a:pt x="1557074" y="194228"/>
                    </a:cubicBezTo>
                    <a:cubicBezTo>
                      <a:pt x="1571849" y="226897"/>
                      <a:pt x="1589020" y="259523"/>
                      <a:pt x="1614186" y="285516"/>
                    </a:cubicBezTo>
                    <a:cubicBezTo>
                      <a:pt x="1631368" y="303264"/>
                      <a:pt x="1652042" y="319163"/>
                      <a:pt x="1677358" y="321765"/>
                    </a:cubicBezTo>
                    <a:cubicBezTo>
                      <a:pt x="1704942" y="324603"/>
                      <a:pt x="1729420" y="311542"/>
                      <a:pt x="1748493" y="292364"/>
                    </a:cubicBezTo>
                    <a:cubicBezTo>
                      <a:pt x="1765621" y="275142"/>
                      <a:pt x="1781471" y="255395"/>
                      <a:pt x="1794956" y="235206"/>
                    </a:cubicBezTo>
                    <a:cubicBezTo>
                      <a:pt x="1809269" y="213771"/>
                      <a:pt x="1817350" y="193067"/>
                      <a:pt x="1822991" y="168030"/>
                    </a:cubicBezTo>
                    <a:cubicBezTo>
                      <a:pt x="1826429" y="153099"/>
                      <a:pt x="1822110" y="137501"/>
                      <a:pt x="1808614" y="1290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1" name="Google Shape;1581;p29"/>
              <p:cNvSpPr/>
              <p:nvPr/>
            </p:nvSpPr>
            <p:spPr>
              <a:xfrm>
                <a:off x="17000338" y="3421606"/>
                <a:ext cx="862" cy="84"/>
              </a:xfrm>
              <a:custGeom>
                <a:avLst/>
                <a:gdLst/>
                <a:ahLst/>
                <a:cxnLst/>
                <a:rect l="l" t="t" r="r" b="b"/>
                <a:pathLst>
                  <a:path w="862" h="84" extrusionOk="0">
                    <a:moveTo>
                      <a:pt x="0" y="74"/>
                    </a:moveTo>
                    <a:cubicBezTo>
                      <a:pt x="11" y="74"/>
                      <a:pt x="11" y="85"/>
                      <a:pt x="21" y="85"/>
                    </a:cubicBezTo>
                    <a:cubicBezTo>
                      <a:pt x="946" y="9"/>
                      <a:pt x="1332" y="-55"/>
                      <a:pt x="0" y="7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2" name="Google Shape;1582;p29"/>
              <p:cNvSpPr/>
              <p:nvPr/>
            </p:nvSpPr>
            <p:spPr>
              <a:xfrm>
                <a:off x="17323291" y="3407020"/>
                <a:ext cx="1547" cy="76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760" extrusionOk="0">
                    <a:moveTo>
                      <a:pt x="0" y="61"/>
                    </a:moveTo>
                    <a:cubicBezTo>
                      <a:pt x="0" y="72"/>
                      <a:pt x="0" y="72"/>
                      <a:pt x="0" y="61"/>
                    </a:cubicBezTo>
                    <a:cubicBezTo>
                      <a:pt x="365" y="330"/>
                      <a:pt x="677" y="545"/>
                      <a:pt x="999" y="760"/>
                    </a:cubicBezTo>
                    <a:cubicBezTo>
                      <a:pt x="1031" y="749"/>
                      <a:pt x="1075" y="738"/>
                      <a:pt x="1107" y="738"/>
                    </a:cubicBezTo>
                    <a:cubicBezTo>
                      <a:pt x="1236" y="663"/>
                      <a:pt x="1440" y="545"/>
                      <a:pt x="1547" y="491"/>
                    </a:cubicBezTo>
                    <a:cubicBezTo>
                      <a:pt x="935" y="158"/>
                      <a:pt x="376" y="-68"/>
                      <a:pt x="64" y="18"/>
                    </a:cubicBezTo>
                    <a:cubicBezTo>
                      <a:pt x="172" y="147"/>
                      <a:pt x="161" y="158"/>
                      <a:pt x="0" y="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3" name="Google Shape;1583;p29"/>
            <p:cNvGrpSpPr/>
            <p:nvPr/>
          </p:nvGrpSpPr>
          <p:grpSpPr>
            <a:xfrm>
              <a:off x="15228611" y="-304926"/>
              <a:ext cx="3097613" cy="205109"/>
              <a:chOff x="15228611" y="-304926"/>
              <a:chExt cx="3097613" cy="205109"/>
            </a:xfrm>
          </p:grpSpPr>
          <p:sp>
            <p:nvSpPr>
              <p:cNvPr id="1584" name="Google Shape;1584;p29"/>
              <p:cNvSpPr/>
              <p:nvPr/>
            </p:nvSpPr>
            <p:spPr>
              <a:xfrm>
                <a:off x="18209916" y="-21617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5" name="Google Shape;1585;p29"/>
              <p:cNvSpPr/>
              <p:nvPr/>
            </p:nvSpPr>
            <p:spPr>
              <a:xfrm>
                <a:off x="17961481" y="-22357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6" name="Google Shape;1586;p29"/>
              <p:cNvSpPr/>
              <p:nvPr/>
            </p:nvSpPr>
            <p:spPr>
              <a:xfrm>
                <a:off x="17713038" y="-23096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9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7" name="Google Shape;1587;p29"/>
              <p:cNvSpPr/>
              <p:nvPr/>
            </p:nvSpPr>
            <p:spPr>
              <a:xfrm>
                <a:off x="17464594" y="-23836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8" name="Google Shape;1588;p29"/>
              <p:cNvSpPr/>
              <p:nvPr/>
            </p:nvSpPr>
            <p:spPr>
              <a:xfrm>
                <a:off x="17216148" y="-24575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9" name="Google Shape;1589;p29"/>
              <p:cNvSpPr/>
              <p:nvPr/>
            </p:nvSpPr>
            <p:spPr>
              <a:xfrm>
                <a:off x="16967714" y="-25315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0" name="Google Shape;1590;p29"/>
              <p:cNvSpPr/>
              <p:nvPr/>
            </p:nvSpPr>
            <p:spPr>
              <a:xfrm>
                <a:off x="16719269" y="-26055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1" name="Google Shape;1591;p29"/>
              <p:cNvSpPr/>
              <p:nvPr/>
            </p:nvSpPr>
            <p:spPr>
              <a:xfrm>
                <a:off x="16470823" y="-26794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2" name="Google Shape;1592;p29"/>
              <p:cNvSpPr/>
              <p:nvPr/>
            </p:nvSpPr>
            <p:spPr>
              <a:xfrm>
                <a:off x="16222380" y="-27534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3" name="Google Shape;1593;p29"/>
              <p:cNvSpPr/>
              <p:nvPr/>
            </p:nvSpPr>
            <p:spPr>
              <a:xfrm>
                <a:off x="15973934" y="-28273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4" name="Google Shape;1594;p29"/>
              <p:cNvSpPr/>
              <p:nvPr/>
            </p:nvSpPr>
            <p:spPr>
              <a:xfrm>
                <a:off x="15725500" y="-29013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8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5" name="Google Shape;1595;p29"/>
              <p:cNvSpPr/>
              <p:nvPr/>
            </p:nvSpPr>
            <p:spPr>
              <a:xfrm>
                <a:off x="15477056" y="-29753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6" name="Google Shape;1596;p29"/>
              <p:cNvSpPr/>
              <p:nvPr/>
            </p:nvSpPr>
            <p:spPr>
              <a:xfrm>
                <a:off x="15228611" y="-30492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7" name="Google Shape;1597;p29"/>
            <p:cNvGrpSpPr/>
            <p:nvPr/>
          </p:nvGrpSpPr>
          <p:grpSpPr>
            <a:xfrm>
              <a:off x="15087523" y="-650267"/>
              <a:ext cx="3322376" cy="507807"/>
              <a:chOff x="15087523" y="-650267"/>
              <a:chExt cx="3322376" cy="507807"/>
            </a:xfrm>
          </p:grpSpPr>
          <p:sp>
            <p:nvSpPr>
              <p:cNvPr id="1598" name="Google Shape;1598;p29"/>
              <p:cNvSpPr/>
              <p:nvPr/>
            </p:nvSpPr>
            <p:spPr>
              <a:xfrm>
                <a:off x="18069866" y="-565016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9" name="Google Shape;1599;p29"/>
              <p:cNvSpPr/>
              <p:nvPr/>
            </p:nvSpPr>
            <p:spPr>
              <a:xfrm>
                <a:off x="17821334" y="-57212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0" name="Google Shape;1600;p29"/>
              <p:cNvSpPr/>
              <p:nvPr/>
            </p:nvSpPr>
            <p:spPr>
              <a:xfrm>
                <a:off x="17572805" y="-579228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5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1" name="Google Shape;1601;p29"/>
              <p:cNvSpPr/>
              <p:nvPr/>
            </p:nvSpPr>
            <p:spPr>
              <a:xfrm>
                <a:off x="17324273" y="-586333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2" name="Google Shape;1602;p29"/>
              <p:cNvSpPr/>
              <p:nvPr/>
            </p:nvSpPr>
            <p:spPr>
              <a:xfrm>
                <a:off x="17075753" y="-593439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20" y="409116"/>
                      <a:pt x="226520" y="395056"/>
                    </a:cubicBezTo>
                    <a:cubicBezTo>
                      <a:pt x="226520" y="379070"/>
                      <a:pt x="213904" y="368987"/>
                      <a:pt x="199086" y="367611"/>
                    </a:cubicBezTo>
                    <a:cubicBezTo>
                      <a:pt x="110405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4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3" name="Google Shape;1603;p29"/>
              <p:cNvSpPr/>
              <p:nvPr/>
            </p:nvSpPr>
            <p:spPr>
              <a:xfrm>
                <a:off x="16827222" y="-600545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4" name="Google Shape;1604;p29"/>
              <p:cNvSpPr/>
              <p:nvPr/>
            </p:nvSpPr>
            <p:spPr>
              <a:xfrm>
                <a:off x="16578691" y="-607640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5" name="Google Shape;1605;p29"/>
              <p:cNvSpPr/>
              <p:nvPr/>
            </p:nvSpPr>
            <p:spPr>
              <a:xfrm>
                <a:off x="16330159" y="-614745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298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6" name="Google Shape;1606;p29"/>
              <p:cNvSpPr/>
              <p:nvPr/>
            </p:nvSpPr>
            <p:spPr>
              <a:xfrm>
                <a:off x="16081638" y="-621851"/>
                <a:ext cx="340030" cy="422567"/>
              </a:xfrm>
              <a:custGeom>
                <a:avLst/>
                <a:gdLst/>
                <a:ahLst/>
                <a:cxnLst/>
                <a:rect l="l" t="t" r="r" b="b"/>
                <a:pathLst>
                  <a:path w="340030" h="422567" extrusionOk="0">
                    <a:moveTo>
                      <a:pt x="270686" y="27151"/>
                    </a:moveTo>
                    <a:cubicBezTo>
                      <a:pt x="220914" y="-6443"/>
                      <a:pt x="154346" y="-8679"/>
                      <a:pt x="101801" y="19422"/>
                    </a:cubicBezTo>
                    <a:cubicBezTo>
                      <a:pt x="-5772" y="76966"/>
                      <a:pt x="-29003" y="229475"/>
                      <a:pt x="36458" y="326933"/>
                    </a:cubicBezTo>
                    <a:cubicBezTo>
                      <a:pt x="72928" y="381231"/>
                      <a:pt x="133618" y="417749"/>
                      <a:pt x="199079" y="422511"/>
                    </a:cubicBezTo>
                    <a:cubicBezTo>
                      <a:pt x="213875" y="423586"/>
                      <a:pt x="226512" y="409127"/>
                      <a:pt x="226512" y="395066"/>
                    </a:cubicBezTo>
                    <a:cubicBezTo>
                      <a:pt x="226512" y="379081"/>
                      <a:pt x="213897" y="368998"/>
                      <a:pt x="199079" y="367622"/>
                    </a:cubicBezTo>
                    <a:cubicBezTo>
                      <a:pt x="110397" y="359377"/>
                      <a:pt x="43346" y="276570"/>
                      <a:pt x="56004" y="187453"/>
                    </a:cubicBezTo>
                    <a:cubicBezTo>
                      <a:pt x="67104" y="109302"/>
                      <a:pt x="138582" y="34031"/>
                      <a:pt x="221934" y="66979"/>
                    </a:cubicBezTo>
                    <a:cubicBezTo>
                      <a:pt x="266206" y="84480"/>
                      <a:pt x="291726" y="131898"/>
                      <a:pt x="293209" y="178004"/>
                    </a:cubicBezTo>
                    <a:cubicBezTo>
                      <a:pt x="293982" y="202181"/>
                      <a:pt x="332301" y="209824"/>
                      <a:pt x="337254" y="183970"/>
                    </a:cubicBezTo>
                    <a:cubicBezTo>
                      <a:pt x="349053" y="122309"/>
                      <a:pt x="322576" y="62174"/>
                      <a:pt x="270686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7" name="Google Shape;1607;p29"/>
              <p:cNvSpPr/>
              <p:nvPr/>
            </p:nvSpPr>
            <p:spPr>
              <a:xfrm>
                <a:off x="15833109" y="-628955"/>
                <a:ext cx="340034" cy="422565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5" extrusionOk="0">
                    <a:moveTo>
                      <a:pt x="270694" y="27149"/>
                    </a:moveTo>
                    <a:cubicBezTo>
                      <a:pt x="220921" y="-6444"/>
                      <a:pt x="154353" y="-8680"/>
                      <a:pt x="101808" y="19431"/>
                    </a:cubicBezTo>
                    <a:cubicBezTo>
                      <a:pt x="-5775" y="76975"/>
                      <a:pt x="-29007" y="229484"/>
                      <a:pt x="36465" y="326932"/>
                    </a:cubicBezTo>
                    <a:cubicBezTo>
                      <a:pt x="72935" y="381229"/>
                      <a:pt x="133625" y="417747"/>
                      <a:pt x="199086" y="422509"/>
                    </a:cubicBezTo>
                    <a:cubicBezTo>
                      <a:pt x="213883" y="423584"/>
                      <a:pt x="226519" y="409126"/>
                      <a:pt x="226519" y="395065"/>
                    </a:cubicBezTo>
                    <a:cubicBezTo>
                      <a:pt x="226519" y="379079"/>
                      <a:pt x="213904" y="368996"/>
                      <a:pt x="199086" y="367620"/>
                    </a:cubicBezTo>
                    <a:cubicBezTo>
                      <a:pt x="110404" y="359375"/>
                      <a:pt x="43353" y="276568"/>
                      <a:pt x="56011" y="187452"/>
                    </a:cubicBezTo>
                    <a:cubicBezTo>
                      <a:pt x="67111" y="109300"/>
                      <a:pt x="138590" y="34029"/>
                      <a:pt x="221942" y="66977"/>
                    </a:cubicBezTo>
                    <a:cubicBezTo>
                      <a:pt x="266213" y="84478"/>
                      <a:pt x="291733" y="131896"/>
                      <a:pt x="293216" y="178002"/>
                    </a:cubicBezTo>
                    <a:cubicBezTo>
                      <a:pt x="293990" y="202179"/>
                      <a:pt x="332308" y="209822"/>
                      <a:pt x="337262" y="183969"/>
                    </a:cubicBezTo>
                    <a:cubicBezTo>
                      <a:pt x="349050" y="122307"/>
                      <a:pt x="322573" y="62172"/>
                      <a:pt x="270694" y="2714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8" name="Google Shape;1608;p29"/>
              <p:cNvSpPr/>
              <p:nvPr/>
            </p:nvSpPr>
            <p:spPr>
              <a:xfrm>
                <a:off x="15584580" y="-63606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9" name="Google Shape;1609;p29"/>
              <p:cNvSpPr/>
              <p:nvPr/>
            </p:nvSpPr>
            <p:spPr>
              <a:xfrm>
                <a:off x="15336059" y="-643162"/>
                <a:ext cx="340034" cy="422561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1" extrusionOk="0">
                    <a:moveTo>
                      <a:pt x="270683" y="27145"/>
                    </a:moveTo>
                    <a:cubicBezTo>
                      <a:pt x="220910" y="-6449"/>
                      <a:pt x="154353" y="-8674"/>
                      <a:pt x="101808" y="19426"/>
                    </a:cubicBezTo>
                    <a:cubicBezTo>
                      <a:pt x="-5775" y="76971"/>
                      <a:pt x="-29007" y="229479"/>
                      <a:pt x="36465" y="326927"/>
                    </a:cubicBezTo>
                    <a:cubicBezTo>
                      <a:pt x="72935" y="381225"/>
                      <a:pt x="133625" y="417743"/>
                      <a:pt x="199086" y="422505"/>
                    </a:cubicBezTo>
                    <a:cubicBezTo>
                      <a:pt x="213883" y="423580"/>
                      <a:pt x="226519" y="409121"/>
                      <a:pt x="226519" y="395060"/>
                    </a:cubicBezTo>
                    <a:cubicBezTo>
                      <a:pt x="226519" y="379075"/>
                      <a:pt x="213904" y="368992"/>
                      <a:pt x="199086" y="367616"/>
                    </a:cubicBezTo>
                    <a:cubicBezTo>
                      <a:pt x="110404" y="359371"/>
                      <a:pt x="43353" y="276564"/>
                      <a:pt x="56011" y="187447"/>
                    </a:cubicBezTo>
                    <a:cubicBezTo>
                      <a:pt x="67111" y="109295"/>
                      <a:pt x="138590" y="34025"/>
                      <a:pt x="221942" y="66973"/>
                    </a:cubicBezTo>
                    <a:cubicBezTo>
                      <a:pt x="266213" y="84474"/>
                      <a:pt x="291733" y="131892"/>
                      <a:pt x="293216" y="177998"/>
                    </a:cubicBezTo>
                    <a:cubicBezTo>
                      <a:pt x="293990" y="202175"/>
                      <a:pt x="332308" y="209818"/>
                      <a:pt x="337262" y="183964"/>
                    </a:cubicBezTo>
                    <a:cubicBezTo>
                      <a:pt x="349050" y="122303"/>
                      <a:pt x="322573" y="62168"/>
                      <a:pt x="270683" y="27145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0" name="Google Shape;1610;p29"/>
              <p:cNvSpPr/>
              <p:nvPr/>
            </p:nvSpPr>
            <p:spPr>
              <a:xfrm>
                <a:off x="15087523" y="-650267"/>
                <a:ext cx="340033" cy="422560"/>
              </a:xfrm>
              <a:custGeom>
                <a:avLst/>
                <a:gdLst/>
                <a:ahLst/>
                <a:cxnLst/>
                <a:rect l="l" t="t" r="r" b="b"/>
                <a:pathLst>
                  <a:path w="340033" h="422560" extrusionOk="0">
                    <a:moveTo>
                      <a:pt x="270689" y="27154"/>
                    </a:moveTo>
                    <a:cubicBezTo>
                      <a:pt x="220916" y="-6450"/>
                      <a:pt x="154359" y="-8675"/>
                      <a:pt x="101814" y="19425"/>
                    </a:cubicBezTo>
                    <a:cubicBezTo>
                      <a:pt x="-5780" y="76969"/>
                      <a:pt x="-29001" y="229478"/>
                      <a:pt x="36460" y="326926"/>
                    </a:cubicBezTo>
                    <a:cubicBezTo>
                      <a:pt x="72930" y="381224"/>
                      <a:pt x="133620" y="417742"/>
                      <a:pt x="199081" y="422504"/>
                    </a:cubicBezTo>
                    <a:cubicBezTo>
                      <a:pt x="213878" y="423579"/>
                      <a:pt x="226514" y="409120"/>
                      <a:pt x="226514" y="395059"/>
                    </a:cubicBezTo>
                    <a:cubicBezTo>
                      <a:pt x="226514" y="379074"/>
                      <a:pt x="213899" y="368991"/>
                      <a:pt x="199081" y="367615"/>
                    </a:cubicBezTo>
                    <a:cubicBezTo>
                      <a:pt x="110399" y="359370"/>
                      <a:pt x="43348" y="276563"/>
                      <a:pt x="56006" y="187446"/>
                    </a:cubicBezTo>
                    <a:cubicBezTo>
                      <a:pt x="67106" y="109294"/>
                      <a:pt x="138584" y="34024"/>
                      <a:pt x="221937" y="66972"/>
                    </a:cubicBezTo>
                    <a:cubicBezTo>
                      <a:pt x="266208" y="84473"/>
                      <a:pt x="291728" y="131891"/>
                      <a:pt x="293211" y="177997"/>
                    </a:cubicBezTo>
                    <a:cubicBezTo>
                      <a:pt x="293985" y="202174"/>
                      <a:pt x="332303" y="209817"/>
                      <a:pt x="337256" y="183963"/>
                    </a:cubicBezTo>
                    <a:cubicBezTo>
                      <a:pt x="349055" y="122302"/>
                      <a:pt x="322578" y="62167"/>
                      <a:pt x="270689" y="271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6" name="Hình Bầu dục 65">
            <a:extLst>
              <a:ext uri="{FF2B5EF4-FFF2-40B4-BE49-F238E27FC236}">
                <a16:creationId xmlns:a16="http://schemas.microsoft.com/office/drawing/2014/main" id="{6310B194-A6C9-D568-A04A-417A4654DB04}"/>
              </a:ext>
            </a:extLst>
          </p:cNvPr>
          <p:cNvSpPr/>
          <p:nvPr/>
        </p:nvSpPr>
        <p:spPr>
          <a:xfrm>
            <a:off x="194749" y="20214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574C5B9-2097-C475-A70F-B855F8275D30}"/>
                  </a:ext>
                </a:extLst>
              </p:cNvPr>
              <p:cNvSpPr txBox="1"/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dưới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574C5B9-2097-C475-A70F-B855F8275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blipFill>
                <a:blip r:embed="rId4"/>
                <a:stretch>
                  <a:fillRect l="-2162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Hộp Văn bản 67">
            <a:extLst>
              <a:ext uri="{FF2B5EF4-FFF2-40B4-BE49-F238E27FC236}">
                <a16:creationId xmlns:a16="http://schemas.microsoft.com/office/drawing/2014/main" id="{AA6A9C8D-C352-6F0D-5A44-FBE29BCE3105}"/>
              </a:ext>
            </a:extLst>
          </p:cNvPr>
          <p:cNvSpPr txBox="1"/>
          <p:nvPr/>
        </p:nvSpPr>
        <p:spPr>
          <a:xfrm>
            <a:off x="315444" y="150339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9" name="Hộp Văn bản 68">
            <a:extLst>
              <a:ext uri="{FF2B5EF4-FFF2-40B4-BE49-F238E27FC236}">
                <a16:creationId xmlns:a16="http://schemas.microsoft.com/office/drawing/2014/main" id="{9700049E-A9D6-6ABD-97A2-D458BBCC7A74}"/>
              </a:ext>
            </a:extLst>
          </p:cNvPr>
          <p:cNvSpPr txBox="1"/>
          <p:nvPr/>
        </p:nvSpPr>
        <p:spPr>
          <a:xfrm>
            <a:off x="315444" y="333986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1880C5-47FF-8D77-B642-0DE0232CECFA}"/>
                  </a:ext>
                </a:extLst>
              </p:cNvPr>
              <p:cNvSpPr txBox="1"/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1880C5-47FF-8D77-B642-0DE0232CE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blipFill>
                <a:blip r:embed="rId5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975B1E5-E798-B58D-0BB2-99C00C2704F1}"/>
                  </a:ext>
                </a:extLst>
              </p:cNvPr>
              <p:cNvSpPr txBox="1"/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2.9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975B1E5-E798-B58D-0BB2-99C00C270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blipFill>
                <a:blip r:embed="rId6"/>
                <a:stretch>
                  <a:fillRect l="-2190" r="-48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CAC3548C-0F65-D00C-58ED-34081F4839D7}"/>
                  </a:ext>
                </a:extLst>
              </p:cNvPr>
              <p:cNvSpPr txBox="1"/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CAC3548C-0F65-D00C-58ED-34081F483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blipFill>
                <a:blip r:embed="rId7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BFA2ABF0-9B27-ECA1-1EF7-F34529E69DBD}"/>
                  </a:ext>
                </a:extLst>
              </p:cNvPr>
              <p:cNvSpPr txBox="1"/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3.6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BFA2ABF0-9B27-ECA1-1EF7-F34529E69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blipFill>
                <a:blip r:embed="rId8"/>
                <a:stretch>
                  <a:fillRect l="-150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4">
            <a:extLst>
              <a:ext uri="{FF2B5EF4-FFF2-40B4-BE49-F238E27FC236}">
                <a16:creationId xmlns:a16="http://schemas.microsoft.com/office/drawing/2014/main" id="{D451E998-AD8E-F8D3-1D2F-97DCAB4476A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4283041" y="1030446"/>
            <a:ext cx="2205988" cy="38365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2" grpId="0"/>
      <p:bldP spid="68" grpId="0"/>
      <p:bldP spid="69" grpId="0"/>
      <p:bldP spid="3" grpId="0"/>
      <p:bldP spid="4" grpId="0"/>
      <p:bldP spid="72" grpId="0"/>
      <p:bldP spid="7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Hình ngũ giác 370">
            <a:extLst>
              <a:ext uri="{FF2B5EF4-FFF2-40B4-BE49-F238E27FC236}">
                <a16:creationId xmlns:a16="http://schemas.microsoft.com/office/drawing/2014/main" id="{FC19E344-1234-2C01-5575-778D81DD5849}"/>
              </a:ext>
            </a:extLst>
          </p:cNvPr>
          <p:cNvSpPr/>
          <p:nvPr/>
        </p:nvSpPr>
        <p:spPr>
          <a:xfrm>
            <a:off x="0" y="93837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4</a:t>
            </a:r>
          </a:p>
        </p:txBody>
      </p:sp>
      <p:sp>
        <p:nvSpPr>
          <p:cNvPr id="372" name="Hộp Văn bản 371">
            <a:extLst>
              <a:ext uri="{FF2B5EF4-FFF2-40B4-BE49-F238E27FC236}">
                <a16:creationId xmlns:a16="http://schemas.microsoft.com/office/drawing/2014/main" id="{4E9786C6-B17A-EF20-CCB7-69D55761AD40}"/>
              </a:ext>
            </a:extLst>
          </p:cNvPr>
          <p:cNvSpPr txBox="1"/>
          <p:nvPr/>
        </p:nvSpPr>
        <p:spPr>
          <a:xfrm>
            <a:off x="3391153" y="0"/>
            <a:ext cx="5966207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0258B062-7A12-0BD6-E1D7-FAFB482EDC63}"/>
                  </a:ext>
                </a:extLst>
              </p:cNvPr>
              <p:cNvSpPr txBox="1"/>
              <p:nvPr/>
            </p:nvSpPr>
            <p:spPr>
              <a:xfrm>
                <a:off x="3228975" y="1616467"/>
                <a:ext cx="1386597" cy="1164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0258B062-7A12-0BD6-E1D7-FAFB482ED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975" y="1616467"/>
                <a:ext cx="1386597" cy="11648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4" name="Hộp Văn bản 373">
            <a:extLst>
              <a:ext uri="{FF2B5EF4-FFF2-40B4-BE49-F238E27FC236}">
                <a16:creationId xmlns:a16="http://schemas.microsoft.com/office/drawing/2014/main" id="{FA17EF23-9F88-A3F9-E87F-DC98C5F4762A}"/>
              </a:ext>
            </a:extLst>
          </p:cNvPr>
          <p:cNvSpPr txBox="1"/>
          <p:nvPr/>
        </p:nvSpPr>
        <p:spPr>
          <a:xfrm>
            <a:off x="312663" y="196427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39A84BB6-7564-8660-53C1-49DA93C531E2}"/>
                  </a:ext>
                </a:extLst>
              </p:cNvPr>
              <p:cNvSpPr txBox="1"/>
              <p:nvPr/>
            </p:nvSpPr>
            <p:spPr>
              <a:xfrm>
                <a:off x="3604747" y="3783252"/>
                <a:ext cx="1444698" cy="465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−0,2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39A84BB6-7564-8660-53C1-49DA93C53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747" y="3783252"/>
                <a:ext cx="1444698" cy="465833"/>
              </a:xfrm>
              <a:prstGeom prst="rect">
                <a:avLst/>
              </a:prstGeom>
              <a:blipFill>
                <a:blip r:embed="rId5"/>
                <a:stretch>
                  <a:fillRect r="-6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727D39FD-BC66-7D55-A040-E800C79DD05F}"/>
                  </a:ext>
                </a:extLst>
              </p:cNvPr>
              <p:cNvSpPr txBox="1"/>
              <p:nvPr/>
            </p:nvSpPr>
            <p:spPr>
              <a:xfrm>
                <a:off x="5488305" y="2006623"/>
                <a:ext cx="21850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.4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727D39FD-BC66-7D55-A040-E800C79DD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305" y="2006623"/>
                <a:ext cx="2185035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0" name="Hộp Văn bản 379">
                <a:extLst>
                  <a:ext uri="{FF2B5EF4-FFF2-40B4-BE49-F238E27FC236}">
                    <a16:creationId xmlns:a16="http://schemas.microsoft.com/office/drawing/2014/main" id="{593A2442-1C4E-D270-4C57-4513077CFF95}"/>
                  </a:ext>
                </a:extLst>
              </p:cNvPr>
              <p:cNvSpPr txBox="1"/>
              <p:nvPr/>
            </p:nvSpPr>
            <p:spPr>
              <a:xfrm>
                <a:off x="4475088" y="1993333"/>
                <a:ext cx="114871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0" name="Hộp Văn bản 379">
                <a:extLst>
                  <a:ext uri="{FF2B5EF4-FFF2-40B4-BE49-F238E27FC236}">
                    <a16:creationId xmlns:a16="http://schemas.microsoft.com/office/drawing/2014/main" id="{593A2442-1C4E-D270-4C57-4513077CF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088" y="1993333"/>
                <a:ext cx="1148715" cy="461665"/>
              </a:xfrm>
              <a:prstGeom prst="rect">
                <a:avLst/>
              </a:prstGeom>
              <a:blipFill>
                <a:blip r:embed="rId7"/>
                <a:stretch>
                  <a:fillRect r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89FBDF4-609F-1915-F487-7508528D65B3}"/>
                  </a:ext>
                </a:extLst>
              </p:cNvPr>
              <p:cNvSpPr txBox="1"/>
              <p:nvPr/>
            </p:nvSpPr>
            <p:spPr>
              <a:xfrm>
                <a:off x="773944" y="1916069"/>
                <a:ext cx="2455031" cy="616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Với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/>
                  <a:t>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89FBDF4-609F-1915-F487-7508528D6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44" y="1916069"/>
                <a:ext cx="2455031" cy="616194"/>
              </a:xfrm>
              <a:prstGeom prst="rect">
                <a:avLst/>
              </a:prstGeom>
              <a:blipFill>
                <a:blip r:embed="rId8"/>
                <a:stretch>
                  <a:fillRect l="-3970" r="-2730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2" name="Hộp Văn bản 381">
            <a:extLst>
              <a:ext uri="{FF2B5EF4-FFF2-40B4-BE49-F238E27FC236}">
                <a16:creationId xmlns:a16="http://schemas.microsoft.com/office/drawing/2014/main" id="{53CD3FB0-A6FD-1B67-9DE9-CFAA7A44DF6B}"/>
              </a:ext>
            </a:extLst>
          </p:cNvPr>
          <p:cNvSpPr txBox="1"/>
          <p:nvPr/>
        </p:nvSpPr>
        <p:spPr>
          <a:xfrm>
            <a:off x="312663" y="377413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id="{21CEC6A2-1BC5-75CF-97E4-E0016D833A6A}"/>
                  </a:ext>
                </a:extLst>
              </p:cNvPr>
              <p:cNvSpPr txBox="1"/>
              <p:nvPr/>
            </p:nvSpPr>
            <p:spPr>
              <a:xfrm>
                <a:off x="771443" y="3787420"/>
                <a:ext cx="27932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Với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=−0,2</m:t>
                    </m:r>
                  </m:oMath>
                </a14:m>
                <a:r>
                  <a:rPr lang="en-US" sz="2400" dirty="0"/>
                  <a:t>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id="{21CEC6A2-1BC5-75CF-97E4-E0016D833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443" y="3787420"/>
                <a:ext cx="2793265" cy="461665"/>
              </a:xfrm>
              <a:prstGeom prst="rect">
                <a:avLst/>
              </a:prstGeom>
              <a:blipFill>
                <a:blip r:embed="rId9"/>
                <a:stretch>
                  <a:fillRect l="-3493" t="-9211" r="-2402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id="{D9306C1B-7617-46E5-74E8-FEC8175BFD9C}"/>
                  </a:ext>
                </a:extLst>
              </p:cNvPr>
              <p:cNvSpPr txBox="1"/>
              <p:nvPr/>
            </p:nvSpPr>
            <p:spPr>
              <a:xfrm>
                <a:off x="5998845" y="3787420"/>
                <a:ext cx="21850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4.5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id="{D9306C1B-7617-46E5-74E8-FEC8175BF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845" y="3787420"/>
                <a:ext cx="2185035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2BFE3120-1C53-BC45-BC30-50925A9CB281}"/>
                  </a:ext>
                </a:extLst>
              </p:cNvPr>
              <p:cNvSpPr txBox="1"/>
              <p:nvPr/>
            </p:nvSpPr>
            <p:spPr>
              <a:xfrm>
                <a:off x="4985628" y="3774130"/>
                <a:ext cx="1148715" cy="465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2BFE3120-1C53-BC45-BC30-50925A9CB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628" y="3774130"/>
                <a:ext cx="1148715" cy="465833"/>
              </a:xfrm>
              <a:prstGeom prst="rect">
                <a:avLst/>
              </a:prstGeom>
              <a:blipFill>
                <a:blip r:embed="rId11"/>
                <a:stretch>
                  <a:fillRect r="-2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6" name="Picture 3">
            <a:extLst>
              <a:ext uri="{FF2B5EF4-FFF2-40B4-BE49-F238E27FC236}">
                <a16:creationId xmlns:a16="http://schemas.microsoft.com/office/drawing/2014/main" id="{266E88EC-1E77-1B25-08A5-B206C39192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7063715" y="2540609"/>
            <a:ext cx="2069565" cy="248528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0" animBg="1"/>
      <p:bldP spid="372" grpId="0"/>
      <p:bldP spid="373" grpId="0"/>
      <p:bldP spid="374" grpId="0"/>
      <p:bldP spid="375" grpId="0"/>
      <p:bldP spid="377" grpId="0"/>
      <p:bldP spid="380" grpId="0"/>
      <p:bldP spid="4" grpId="0"/>
      <p:bldP spid="382" grpId="0"/>
      <p:bldP spid="383" grpId="0"/>
      <p:bldP spid="384" grpId="0"/>
      <p:bldP spid="38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EC6C35BE-6795-5F7B-E12B-0AC51E758BCF}"/>
              </a:ext>
            </a:extLst>
          </p:cNvPr>
          <p:cNvSpPr txBox="1"/>
          <p:nvPr/>
        </p:nvSpPr>
        <p:spPr>
          <a:xfrm>
            <a:off x="0" y="0"/>
            <a:ext cx="2821864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IV. LUYỆN TẬP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1" name="Picture 6">
            <a:extLst>
              <a:ext uri="{FF2B5EF4-FFF2-40B4-BE49-F238E27FC236}">
                <a16:creationId xmlns:a16="http://schemas.microsoft.com/office/drawing/2014/main" id="{2B8E9AC3-0885-70D3-339F-AC89D67A8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25492"/>
            <a:ext cx="783650" cy="78365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35A1BCF-40E3-0742-9CB9-2A00B5C153F4}"/>
              </a:ext>
            </a:extLst>
          </p:cNvPr>
          <p:cNvSpPr txBox="1"/>
          <p:nvPr/>
        </p:nvSpPr>
        <p:spPr>
          <a:xfrm>
            <a:off x="845820" y="807720"/>
            <a:ext cx="4902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?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bảng</a:t>
            </a:r>
            <a:endParaRPr lang="en-US" sz="2400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1E4641B-64A1-2BE6-A224-7DC9581BFE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29741"/>
            <a:ext cx="9144000" cy="3314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/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/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/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/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0,001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/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2,25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/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/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/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/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/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1,5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/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/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Picture 6">
            <a:extLst>
              <a:ext uri="{FF2B5EF4-FFF2-40B4-BE49-F238E27FC236}">
                <a16:creationId xmlns:a16="http://schemas.microsoft.com/office/drawing/2014/main" id="{26BACF33-22D8-C646-7B15-62B9D54F6B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431399" y="242250"/>
            <a:ext cx="1233965" cy="8884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4412;p35">
            <a:extLst>
              <a:ext uri="{FF2B5EF4-FFF2-40B4-BE49-F238E27FC236}">
                <a16:creationId xmlns:a16="http://schemas.microsoft.com/office/drawing/2014/main" id="{626717CD-F495-658B-CB83-DDAD0E8AE1DD}"/>
              </a:ext>
            </a:extLst>
          </p:cNvPr>
          <p:cNvSpPr/>
          <p:nvPr/>
        </p:nvSpPr>
        <p:spPr>
          <a:xfrm>
            <a:off x="0" y="755707"/>
            <a:ext cx="4701540" cy="4128713"/>
          </a:xfrm>
          <a:custGeom>
            <a:avLst/>
            <a:gdLst/>
            <a:ahLst/>
            <a:cxnLst/>
            <a:rect l="l" t="t" r="r" b="b"/>
            <a:pathLst>
              <a:path w="1166188" h="1818874" extrusionOk="0">
                <a:moveTo>
                  <a:pt x="0" y="25629"/>
                </a:moveTo>
                <a:cubicBezTo>
                  <a:pt x="45635" y="21639"/>
                  <a:pt x="92523" y="22329"/>
                  <a:pt x="145018" y="22426"/>
                </a:cubicBezTo>
                <a:cubicBezTo>
                  <a:pt x="324836" y="22426"/>
                  <a:pt x="744983" y="-18850"/>
                  <a:pt x="1140456" y="10593"/>
                </a:cubicBezTo>
                <a:cubicBezTo>
                  <a:pt x="1151990" y="814353"/>
                  <a:pt x="1118657" y="767102"/>
                  <a:pt x="1166188" y="1809988"/>
                </a:cubicBezTo>
                <a:cubicBezTo>
                  <a:pt x="637820" y="1814257"/>
                  <a:pt x="675640" y="1813722"/>
                  <a:pt x="28773" y="1818875"/>
                </a:cubicBezTo>
                <a:cubicBezTo>
                  <a:pt x="2847" y="1037661"/>
                  <a:pt x="8323" y="353193"/>
                  <a:pt x="0" y="25629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4EBFDBF-5D44-CAC5-FC29-B82B788FD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05840" cy="100584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F74483E-1D03-9DB1-964F-2C0389ED1A76}"/>
              </a:ext>
            </a:extLst>
          </p:cNvPr>
          <p:cNvSpPr txBox="1"/>
          <p:nvPr/>
        </p:nvSpPr>
        <p:spPr>
          <a:xfrm>
            <a:off x="1059180" y="259080"/>
            <a:ext cx="1386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66582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blipFill>
                <a:blip r:embed="rId5"/>
                <a:stretch>
                  <a:fillRect r="-158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blipFill>
                <a:blip r:embed="rId6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12−3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blipFill>
                <a:blip r:embed="rId7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blipFill>
                <a:blip r:embed="rId8"/>
                <a:stretch>
                  <a:fillRect l="-451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5083138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2+6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/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sym typeface="Arial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4.2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/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54B0BB73-CB4D-8906-E001-F5AB28782022}"/>
              </a:ext>
            </a:extLst>
          </p:cNvPr>
          <p:cNvCxnSpPr/>
          <p:nvPr/>
        </p:nvCxnSpPr>
        <p:spPr>
          <a:xfrm>
            <a:off x="4701540" y="929640"/>
            <a:ext cx="68580" cy="384048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218914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4053;p35">
            <a:extLst>
              <a:ext uri="{FF2B5EF4-FFF2-40B4-BE49-F238E27FC236}">
                <a16:creationId xmlns:a16="http://schemas.microsoft.com/office/drawing/2014/main" id="{40C541AD-C30B-C812-675D-8FC4E45B5DDB}"/>
              </a:ext>
            </a:extLst>
          </p:cNvPr>
          <p:cNvGrpSpPr/>
          <p:nvPr/>
        </p:nvGrpSpPr>
        <p:grpSpPr>
          <a:xfrm>
            <a:off x="-586740" y="-182880"/>
            <a:ext cx="9479577" cy="5646420"/>
            <a:chOff x="8168908" y="4311243"/>
            <a:chExt cx="3266072" cy="2243098"/>
          </a:xfrm>
        </p:grpSpPr>
        <p:sp>
          <p:nvSpPr>
            <p:cNvPr id="25" name="Google Shape;4054;p35">
              <a:extLst>
                <a:ext uri="{FF2B5EF4-FFF2-40B4-BE49-F238E27FC236}">
                  <a16:creationId xmlns:a16="http://schemas.microsoft.com/office/drawing/2014/main" id="{A1B20996-58AC-866E-7474-A32E0CFA4487}"/>
                </a:ext>
              </a:extLst>
            </p:cNvPr>
            <p:cNvSpPr/>
            <p:nvPr/>
          </p:nvSpPr>
          <p:spPr>
            <a:xfrm>
              <a:off x="8313359" y="4441957"/>
              <a:ext cx="2972464" cy="1988847"/>
            </a:xfrm>
            <a:custGeom>
              <a:avLst/>
              <a:gdLst/>
              <a:ahLst/>
              <a:cxnLst/>
              <a:rect l="l" t="t" r="r" b="b"/>
              <a:pathLst>
                <a:path w="2972464" h="1988847" extrusionOk="0">
                  <a:moveTo>
                    <a:pt x="2952699" y="1237517"/>
                  </a:moveTo>
                  <a:cubicBezTo>
                    <a:pt x="2963667" y="1467996"/>
                    <a:pt x="2965718" y="1715853"/>
                    <a:pt x="2972465" y="1944654"/>
                  </a:cubicBezTo>
                  <a:cubicBezTo>
                    <a:pt x="2802626" y="1961078"/>
                    <a:pt x="2480634" y="1952119"/>
                    <a:pt x="1989584" y="1952119"/>
                  </a:cubicBezTo>
                  <a:cubicBezTo>
                    <a:pt x="962954" y="1952119"/>
                    <a:pt x="209080" y="1988847"/>
                    <a:pt x="63987" y="1988847"/>
                  </a:cubicBezTo>
                  <a:cubicBezTo>
                    <a:pt x="63987" y="1752434"/>
                    <a:pt x="-23722" y="265708"/>
                    <a:pt x="6236" y="69935"/>
                  </a:cubicBezTo>
                  <a:cubicBezTo>
                    <a:pt x="507708" y="17456"/>
                    <a:pt x="1992989" y="87687"/>
                    <a:pt x="2883512" y="0"/>
                  </a:cubicBezTo>
                  <a:cubicBezTo>
                    <a:pt x="2922861" y="471221"/>
                    <a:pt x="2914095" y="821885"/>
                    <a:pt x="2952699" y="123751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4055;p35">
              <a:extLst>
                <a:ext uri="{FF2B5EF4-FFF2-40B4-BE49-F238E27FC236}">
                  <a16:creationId xmlns:a16="http://schemas.microsoft.com/office/drawing/2014/main" id="{C2EF98CF-B3F1-239D-D025-11B1E211E61A}"/>
                </a:ext>
              </a:extLst>
            </p:cNvPr>
            <p:cNvSpPr/>
            <p:nvPr/>
          </p:nvSpPr>
          <p:spPr>
            <a:xfrm>
              <a:off x="8168908" y="4311243"/>
              <a:ext cx="3266072" cy="2243098"/>
            </a:xfrm>
            <a:custGeom>
              <a:avLst/>
              <a:gdLst/>
              <a:ahLst/>
              <a:cxnLst/>
              <a:rect l="l" t="t" r="r" b="b"/>
              <a:pathLst>
                <a:path w="3266072" h="2243098" extrusionOk="0">
                  <a:moveTo>
                    <a:pt x="64342" y="2243098"/>
                  </a:moveTo>
                  <a:cubicBezTo>
                    <a:pt x="64342" y="1785533"/>
                    <a:pt x="-35485" y="407338"/>
                    <a:pt x="13549" y="86974"/>
                  </a:cubicBezTo>
                  <a:cubicBezTo>
                    <a:pt x="691831" y="15980"/>
                    <a:pt x="2059484" y="108777"/>
                    <a:pt x="3164124" y="0"/>
                  </a:cubicBezTo>
                  <a:cubicBezTo>
                    <a:pt x="3201566" y="448207"/>
                    <a:pt x="3248841" y="1605623"/>
                    <a:pt x="3266073" y="2189605"/>
                  </a:cubicBezTo>
                  <a:cubicBezTo>
                    <a:pt x="3157202" y="2200134"/>
                    <a:pt x="3109298" y="2207159"/>
                    <a:pt x="2821487" y="2207159"/>
                  </a:cubicBezTo>
                  <a:cubicBezTo>
                    <a:pt x="598751" y="2207164"/>
                    <a:pt x="478315" y="2243098"/>
                    <a:pt x="64342" y="2243098"/>
                  </a:cubicBezTo>
                  <a:close/>
                  <a:moveTo>
                    <a:pt x="151356" y="225642"/>
                  </a:moveTo>
                  <a:cubicBezTo>
                    <a:pt x="140199" y="680237"/>
                    <a:pt x="204343" y="1691843"/>
                    <a:pt x="214764" y="2090074"/>
                  </a:cubicBezTo>
                  <a:cubicBezTo>
                    <a:pt x="2774229" y="2022108"/>
                    <a:pt x="2712988" y="2070927"/>
                    <a:pt x="3110402" y="2050524"/>
                  </a:cubicBezTo>
                  <a:cubicBezTo>
                    <a:pt x="3079066" y="825500"/>
                    <a:pt x="3090725" y="1675890"/>
                    <a:pt x="3055379" y="746557"/>
                  </a:cubicBezTo>
                  <a:cubicBezTo>
                    <a:pt x="3048430" y="563915"/>
                    <a:pt x="3041274" y="375728"/>
                    <a:pt x="3025451" y="165550"/>
                  </a:cubicBezTo>
                  <a:cubicBezTo>
                    <a:pt x="2121442" y="243206"/>
                    <a:pt x="702790" y="184526"/>
                    <a:pt x="151356" y="2256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4056;p35">
              <a:extLst>
                <a:ext uri="{FF2B5EF4-FFF2-40B4-BE49-F238E27FC236}">
                  <a16:creationId xmlns:a16="http://schemas.microsoft.com/office/drawing/2014/main" id="{2F07092D-A74D-5CF4-E0F0-4898C055EF08}"/>
                </a:ext>
              </a:extLst>
            </p:cNvPr>
            <p:cNvSpPr/>
            <p:nvPr/>
          </p:nvSpPr>
          <p:spPr>
            <a:xfrm>
              <a:off x="8231998" y="4378359"/>
              <a:ext cx="3136932" cy="2105861"/>
            </a:xfrm>
            <a:custGeom>
              <a:avLst/>
              <a:gdLst/>
              <a:ahLst/>
              <a:cxnLst/>
              <a:rect l="l" t="t" r="r" b="b"/>
              <a:pathLst>
                <a:path w="3136932" h="2105861" extrusionOk="0">
                  <a:moveTo>
                    <a:pt x="72134" y="2105862"/>
                  </a:moveTo>
                  <a:lnTo>
                    <a:pt x="67199" y="2105862"/>
                  </a:lnTo>
                  <a:lnTo>
                    <a:pt x="67199" y="2100927"/>
                  </a:lnTo>
                  <a:cubicBezTo>
                    <a:pt x="67199" y="1583444"/>
                    <a:pt x="42211" y="1157229"/>
                    <a:pt x="22135" y="814753"/>
                  </a:cubicBezTo>
                  <a:cubicBezTo>
                    <a:pt x="9766" y="603776"/>
                    <a:pt x="0" y="437132"/>
                    <a:pt x="0" y="311397"/>
                  </a:cubicBezTo>
                  <a:cubicBezTo>
                    <a:pt x="0" y="292411"/>
                    <a:pt x="3912" y="272479"/>
                    <a:pt x="7694" y="253202"/>
                  </a:cubicBezTo>
                  <a:cubicBezTo>
                    <a:pt x="11287" y="234903"/>
                    <a:pt x="14997" y="215985"/>
                    <a:pt x="15190" y="198417"/>
                  </a:cubicBezTo>
                  <a:cubicBezTo>
                    <a:pt x="15468" y="172966"/>
                    <a:pt x="12508" y="147153"/>
                    <a:pt x="10130" y="126413"/>
                  </a:cubicBezTo>
                  <a:cubicBezTo>
                    <a:pt x="7784" y="105961"/>
                    <a:pt x="5931" y="89806"/>
                    <a:pt x="7496" y="79591"/>
                  </a:cubicBezTo>
                  <a:lnTo>
                    <a:pt x="8071" y="75827"/>
                  </a:lnTo>
                  <a:lnTo>
                    <a:pt x="11857" y="75428"/>
                  </a:lnTo>
                  <a:cubicBezTo>
                    <a:pt x="22247" y="74342"/>
                    <a:pt x="49406" y="73987"/>
                    <a:pt x="130037" y="72951"/>
                  </a:cubicBezTo>
                  <a:cubicBezTo>
                    <a:pt x="199927" y="72049"/>
                    <a:pt x="305541" y="70686"/>
                    <a:pt x="471930" y="67936"/>
                  </a:cubicBezTo>
                  <a:cubicBezTo>
                    <a:pt x="519376" y="67151"/>
                    <a:pt x="572973" y="64019"/>
                    <a:pt x="629709" y="60704"/>
                  </a:cubicBezTo>
                  <a:cubicBezTo>
                    <a:pt x="716289" y="55643"/>
                    <a:pt x="814415" y="49910"/>
                    <a:pt x="926785" y="49910"/>
                  </a:cubicBezTo>
                  <a:cubicBezTo>
                    <a:pt x="1070532" y="49910"/>
                    <a:pt x="1206329" y="52956"/>
                    <a:pt x="1350098" y="56177"/>
                  </a:cubicBezTo>
                  <a:cubicBezTo>
                    <a:pt x="1795120" y="66146"/>
                    <a:pt x="2255296" y="76464"/>
                    <a:pt x="3031669" y="24"/>
                  </a:cubicBezTo>
                  <a:cubicBezTo>
                    <a:pt x="3033113" y="-111"/>
                    <a:pt x="3034522" y="333"/>
                    <a:pt x="3035634" y="1307"/>
                  </a:cubicBezTo>
                  <a:cubicBezTo>
                    <a:pt x="3038236" y="3568"/>
                    <a:pt x="3040479" y="5519"/>
                    <a:pt x="3045463" y="101430"/>
                  </a:cubicBezTo>
                  <a:cubicBezTo>
                    <a:pt x="3048514" y="160091"/>
                    <a:pt x="3051910" y="240896"/>
                    <a:pt x="3055845" y="334461"/>
                  </a:cubicBezTo>
                  <a:cubicBezTo>
                    <a:pt x="3060044" y="434332"/>
                    <a:pt x="3064804" y="547528"/>
                    <a:pt x="3070272" y="660423"/>
                  </a:cubicBezTo>
                  <a:cubicBezTo>
                    <a:pt x="3080115" y="863652"/>
                    <a:pt x="3097333" y="1065320"/>
                    <a:pt x="3108728" y="1198767"/>
                  </a:cubicBezTo>
                  <a:cubicBezTo>
                    <a:pt x="3112801" y="1246482"/>
                    <a:pt x="3116018" y="1284166"/>
                    <a:pt x="3117714" y="1308319"/>
                  </a:cubicBezTo>
                  <a:cubicBezTo>
                    <a:pt x="3122738" y="1379906"/>
                    <a:pt x="3120742" y="1454785"/>
                    <a:pt x="3118813" y="1527201"/>
                  </a:cubicBezTo>
                  <a:cubicBezTo>
                    <a:pt x="3117481" y="1577177"/>
                    <a:pt x="3116103" y="1628854"/>
                    <a:pt x="3116987" y="1679637"/>
                  </a:cubicBezTo>
                  <a:cubicBezTo>
                    <a:pt x="3118167" y="1747182"/>
                    <a:pt x="3122855" y="1816745"/>
                    <a:pt x="3127386" y="1884011"/>
                  </a:cubicBezTo>
                  <a:cubicBezTo>
                    <a:pt x="3131208" y="1940743"/>
                    <a:pt x="3135165" y="1999400"/>
                    <a:pt x="3136798" y="2054769"/>
                  </a:cubicBezTo>
                  <a:lnTo>
                    <a:pt x="3136933" y="2059380"/>
                  </a:lnTo>
                  <a:lnTo>
                    <a:pt x="3132339" y="2059825"/>
                  </a:lnTo>
                  <a:cubicBezTo>
                    <a:pt x="3062166" y="2066617"/>
                    <a:pt x="2965578" y="2064378"/>
                    <a:pt x="2843293" y="2061547"/>
                  </a:cubicBezTo>
                  <a:cubicBezTo>
                    <a:pt x="2774470" y="2059955"/>
                    <a:pt x="2696464" y="2058147"/>
                    <a:pt x="2611249" y="2057721"/>
                  </a:cubicBezTo>
                  <a:cubicBezTo>
                    <a:pt x="2541413" y="2057348"/>
                    <a:pt x="2465143" y="2060278"/>
                    <a:pt x="2384373" y="2063355"/>
                  </a:cubicBezTo>
                  <a:cubicBezTo>
                    <a:pt x="2293371" y="2066823"/>
                    <a:pt x="2199268" y="2070408"/>
                    <a:pt x="2096081" y="2070408"/>
                  </a:cubicBezTo>
                  <a:cubicBezTo>
                    <a:pt x="1945143" y="2070408"/>
                    <a:pt x="1800741" y="2068797"/>
                    <a:pt x="1661090" y="2067236"/>
                  </a:cubicBezTo>
                  <a:cubicBezTo>
                    <a:pt x="1455506" y="2064943"/>
                    <a:pt x="1261330" y="2062776"/>
                    <a:pt x="1086866" y="2066446"/>
                  </a:cubicBezTo>
                  <a:cubicBezTo>
                    <a:pt x="739428" y="2073750"/>
                    <a:pt x="462729" y="2087814"/>
                    <a:pt x="279634" y="2097123"/>
                  </a:cubicBezTo>
                  <a:cubicBezTo>
                    <a:pt x="179802" y="2102197"/>
                    <a:pt x="107669" y="2105862"/>
                    <a:pt x="72134" y="2105862"/>
                  </a:cubicBezTo>
                  <a:close/>
                  <a:moveTo>
                    <a:pt x="16873" y="84929"/>
                  </a:moveTo>
                  <a:cubicBezTo>
                    <a:pt x="16375" y="94296"/>
                    <a:pt x="18043" y="108818"/>
                    <a:pt x="19932" y="125296"/>
                  </a:cubicBezTo>
                  <a:cubicBezTo>
                    <a:pt x="22341" y="146309"/>
                    <a:pt x="25343" y="172459"/>
                    <a:pt x="25060" y="198529"/>
                  </a:cubicBezTo>
                  <a:cubicBezTo>
                    <a:pt x="24858" y="217003"/>
                    <a:pt x="21058" y="236374"/>
                    <a:pt x="17380" y="255109"/>
                  </a:cubicBezTo>
                  <a:cubicBezTo>
                    <a:pt x="13687" y="273924"/>
                    <a:pt x="9870" y="293376"/>
                    <a:pt x="9870" y="311401"/>
                  </a:cubicBezTo>
                  <a:cubicBezTo>
                    <a:pt x="9870" y="436849"/>
                    <a:pt x="19632" y="603363"/>
                    <a:pt x="31991" y="814178"/>
                  </a:cubicBezTo>
                  <a:cubicBezTo>
                    <a:pt x="52013" y="1155695"/>
                    <a:pt x="76911" y="1580425"/>
                    <a:pt x="77068" y="2095974"/>
                  </a:cubicBezTo>
                  <a:cubicBezTo>
                    <a:pt x="113891" y="2095665"/>
                    <a:pt x="183889" y="2092107"/>
                    <a:pt x="279145" y="2087267"/>
                  </a:cubicBezTo>
                  <a:cubicBezTo>
                    <a:pt x="462298" y="2077958"/>
                    <a:pt x="739087" y="2063889"/>
                    <a:pt x="1086673" y="2056577"/>
                  </a:cubicBezTo>
                  <a:cubicBezTo>
                    <a:pt x="1261290" y="2052907"/>
                    <a:pt x="1455551" y="2055074"/>
                    <a:pt x="1661212" y="2057371"/>
                  </a:cubicBezTo>
                  <a:cubicBezTo>
                    <a:pt x="1800836" y="2058927"/>
                    <a:pt x="1945215" y="2060538"/>
                    <a:pt x="2096095" y="2060538"/>
                  </a:cubicBezTo>
                  <a:cubicBezTo>
                    <a:pt x="2199089" y="2060538"/>
                    <a:pt x="2293097" y="2056958"/>
                    <a:pt x="2384010" y="2053495"/>
                  </a:cubicBezTo>
                  <a:cubicBezTo>
                    <a:pt x="2464887" y="2050413"/>
                    <a:pt x="2541287" y="2047496"/>
                    <a:pt x="2611312" y="2047855"/>
                  </a:cubicBezTo>
                  <a:cubicBezTo>
                    <a:pt x="2696621" y="2048282"/>
                    <a:pt x="2774672" y="2050090"/>
                    <a:pt x="2843535" y="2051682"/>
                  </a:cubicBezTo>
                  <a:cubicBezTo>
                    <a:pt x="2962823" y="2054441"/>
                    <a:pt x="3057599" y="2056635"/>
                    <a:pt x="3126807" y="2050431"/>
                  </a:cubicBezTo>
                  <a:cubicBezTo>
                    <a:pt x="3125112" y="1996753"/>
                    <a:pt x="3121437" y="1942264"/>
                    <a:pt x="3117557" y="1884675"/>
                  </a:cubicBezTo>
                  <a:cubicBezTo>
                    <a:pt x="3113012" y="1817283"/>
                    <a:pt x="3108315" y="1747599"/>
                    <a:pt x="3107135" y="1679808"/>
                  </a:cubicBezTo>
                  <a:cubicBezTo>
                    <a:pt x="3106247" y="1628813"/>
                    <a:pt x="3107624" y="1577020"/>
                    <a:pt x="3108961" y="1526936"/>
                  </a:cubicBezTo>
                  <a:cubicBezTo>
                    <a:pt x="3110886" y="1454758"/>
                    <a:pt x="3112873" y="1380121"/>
                    <a:pt x="3107884" y="1309006"/>
                  </a:cubicBezTo>
                  <a:cubicBezTo>
                    <a:pt x="3106193" y="1284928"/>
                    <a:pt x="3102981" y="1247276"/>
                    <a:pt x="3098908" y="1199601"/>
                  </a:cubicBezTo>
                  <a:cubicBezTo>
                    <a:pt x="3087508" y="1066083"/>
                    <a:pt x="3070277" y="864307"/>
                    <a:pt x="3060429" y="660899"/>
                  </a:cubicBezTo>
                  <a:cubicBezTo>
                    <a:pt x="3054961" y="547972"/>
                    <a:pt x="3050201" y="434758"/>
                    <a:pt x="3045997" y="334873"/>
                  </a:cubicBezTo>
                  <a:cubicBezTo>
                    <a:pt x="3039210" y="173482"/>
                    <a:pt x="3033306" y="33002"/>
                    <a:pt x="3028941" y="10203"/>
                  </a:cubicBezTo>
                  <a:cubicBezTo>
                    <a:pt x="2254206" y="86316"/>
                    <a:pt x="1794488" y="76011"/>
                    <a:pt x="1349879" y="66047"/>
                  </a:cubicBezTo>
                  <a:cubicBezTo>
                    <a:pt x="1206168" y="62826"/>
                    <a:pt x="1070425" y="59784"/>
                    <a:pt x="926790" y="59784"/>
                  </a:cubicBezTo>
                  <a:cubicBezTo>
                    <a:pt x="814707" y="59784"/>
                    <a:pt x="716733" y="65509"/>
                    <a:pt x="630288" y="70565"/>
                  </a:cubicBezTo>
                  <a:cubicBezTo>
                    <a:pt x="573439" y="73884"/>
                    <a:pt x="519748" y="77025"/>
                    <a:pt x="472096" y="77814"/>
                  </a:cubicBezTo>
                  <a:cubicBezTo>
                    <a:pt x="305685" y="80564"/>
                    <a:pt x="200057" y="81924"/>
                    <a:pt x="130163" y="82830"/>
                  </a:cubicBezTo>
                  <a:cubicBezTo>
                    <a:pt x="60591" y="83723"/>
                    <a:pt x="29797" y="84122"/>
                    <a:pt x="16873" y="84929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55784" y="337044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blipFill>
                <a:blip r:embed="rId3"/>
                <a:stretch>
                  <a:fillRect r="-195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200" dirty="0">
                    <a:latin typeface="+mj-lt"/>
                  </a:rPr>
                  <a:t>   ;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blipFill>
                <a:blip r:embed="rId4"/>
                <a:stretch>
                  <a:fillRect t="-23214" r="-3073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blipFill>
                <a:blip r:embed="rId5"/>
                <a:stretch>
                  <a:fillRect r="-3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blipFill>
                <a:blip r:embed="rId6"/>
                <a:stretch>
                  <a:fillRect l="-701" r="-175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62642" y="2513495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/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6">
            <a:extLst>
              <a:ext uri="{FF2B5EF4-FFF2-40B4-BE49-F238E27FC236}">
                <a16:creationId xmlns:a16="http://schemas.microsoft.com/office/drawing/2014/main" id="{13DEE75E-1965-3242-831F-171D7D8658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599047" y="3573779"/>
            <a:ext cx="1977168" cy="14235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27692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1181;p22">
            <a:extLst>
              <a:ext uri="{FF2B5EF4-FFF2-40B4-BE49-F238E27FC236}">
                <a16:creationId xmlns:a16="http://schemas.microsoft.com/office/drawing/2014/main" id="{553C5FCE-0C5F-54BE-E96F-D1F2DBA43F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748447">
            <a:off x="4253152" y="-45723"/>
            <a:ext cx="4939815" cy="5783178"/>
            <a:chOff x="7236536" y="291309"/>
            <a:chExt cx="8601141" cy="11566281"/>
          </a:xfrm>
        </p:grpSpPr>
        <p:sp>
          <p:nvSpPr>
            <p:cNvPr id="23" name="Google Shape;1182;p22">
              <a:extLst>
                <a:ext uri="{FF2B5EF4-FFF2-40B4-BE49-F238E27FC236}">
                  <a16:creationId xmlns:a16="http://schemas.microsoft.com/office/drawing/2014/main" id="{FAE8F53B-81C8-9F4C-2A33-0E1EC7B9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" name="Google Shape;1183;p22">
              <a:extLst>
                <a:ext uri="{FF2B5EF4-FFF2-40B4-BE49-F238E27FC236}">
                  <a16:creationId xmlns:a16="http://schemas.microsoft.com/office/drawing/2014/main" id="{2BEC7692-4240-CA20-21C4-4724F5D4133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26" name="Google Shape;1184;p22">
                <a:extLst>
                  <a:ext uri="{FF2B5EF4-FFF2-40B4-BE49-F238E27FC236}">
                    <a16:creationId xmlns:a16="http://schemas.microsoft.com/office/drawing/2014/main" id="{915FE5FF-0387-1C1B-0295-158B6AB0581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185;p22">
                <a:extLst>
                  <a:ext uri="{FF2B5EF4-FFF2-40B4-BE49-F238E27FC236}">
                    <a16:creationId xmlns:a16="http://schemas.microsoft.com/office/drawing/2014/main" id="{E8F0C934-E848-F220-1EE2-F586F6C7443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186;p22">
                <a:extLst>
                  <a:ext uri="{FF2B5EF4-FFF2-40B4-BE49-F238E27FC236}">
                    <a16:creationId xmlns:a16="http://schemas.microsoft.com/office/drawing/2014/main" id="{70CB4B1D-F313-B92B-5E10-E02F9118517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187;p22">
                <a:extLst>
                  <a:ext uri="{FF2B5EF4-FFF2-40B4-BE49-F238E27FC236}">
                    <a16:creationId xmlns:a16="http://schemas.microsoft.com/office/drawing/2014/main" id="{1F7107F3-571D-71BA-262E-8731106711F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188;p22">
                <a:extLst>
                  <a:ext uri="{FF2B5EF4-FFF2-40B4-BE49-F238E27FC236}">
                    <a16:creationId xmlns:a16="http://schemas.microsoft.com/office/drawing/2014/main" id="{F64F370C-81DC-02FC-6F26-4B90A2D913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189;p22">
                <a:extLst>
                  <a:ext uri="{FF2B5EF4-FFF2-40B4-BE49-F238E27FC236}">
                    <a16:creationId xmlns:a16="http://schemas.microsoft.com/office/drawing/2014/main" id="{15B78A01-F377-C657-7CE1-B8C0EC0BB4D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190;p22">
                <a:extLst>
                  <a:ext uri="{FF2B5EF4-FFF2-40B4-BE49-F238E27FC236}">
                    <a16:creationId xmlns:a16="http://schemas.microsoft.com/office/drawing/2014/main" id="{BB0345F6-AB9A-9254-5A6A-56538461AE6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191;p22">
                <a:extLst>
                  <a:ext uri="{FF2B5EF4-FFF2-40B4-BE49-F238E27FC236}">
                    <a16:creationId xmlns:a16="http://schemas.microsoft.com/office/drawing/2014/main" id="{8790934F-7203-7382-C7FE-C283CD3A590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192;p22">
                <a:extLst>
                  <a:ext uri="{FF2B5EF4-FFF2-40B4-BE49-F238E27FC236}">
                    <a16:creationId xmlns:a16="http://schemas.microsoft.com/office/drawing/2014/main" id="{2F2F92E0-5867-319B-4E22-AB04D7B109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193;p22">
                <a:extLst>
                  <a:ext uri="{FF2B5EF4-FFF2-40B4-BE49-F238E27FC236}">
                    <a16:creationId xmlns:a16="http://schemas.microsoft.com/office/drawing/2014/main" id="{7882EA34-FA72-D591-8617-700543B72F1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194;p22">
                <a:extLst>
                  <a:ext uri="{FF2B5EF4-FFF2-40B4-BE49-F238E27FC236}">
                    <a16:creationId xmlns:a16="http://schemas.microsoft.com/office/drawing/2014/main" id="{3BEBA16D-F536-6DBA-2C59-F2074C3E1B6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1195;p22">
                <a:extLst>
                  <a:ext uri="{FF2B5EF4-FFF2-40B4-BE49-F238E27FC236}">
                    <a16:creationId xmlns:a16="http://schemas.microsoft.com/office/drawing/2014/main" id="{CB04D9EB-858B-2496-5471-31E53E75549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1196;p22">
              <a:extLst>
                <a:ext uri="{FF2B5EF4-FFF2-40B4-BE49-F238E27FC236}">
                  <a16:creationId xmlns:a16="http://schemas.microsoft.com/office/drawing/2014/main" id="{DB55EB13-9D40-952F-183D-DB01062F2E1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1197;p22">
            <a:extLst>
              <a:ext uri="{FF2B5EF4-FFF2-40B4-BE49-F238E27FC236}">
                <a16:creationId xmlns:a16="http://schemas.microsoft.com/office/drawing/2014/main" id="{9A9A7E0E-5953-2F39-9A9E-6FF56220780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67520" y="249318"/>
            <a:ext cx="8546091" cy="4759380"/>
            <a:chOff x="4453838" y="1028691"/>
            <a:chExt cx="9389284" cy="9518759"/>
          </a:xfrm>
        </p:grpSpPr>
        <p:sp>
          <p:nvSpPr>
            <p:cNvPr id="39" name="Google Shape;1198;p22">
              <a:extLst>
                <a:ext uri="{FF2B5EF4-FFF2-40B4-BE49-F238E27FC236}">
                  <a16:creationId xmlns:a16="http://schemas.microsoft.com/office/drawing/2014/main" id="{02FEDCFB-92DE-2B06-C520-0ABC2F22F9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199;p22">
              <a:extLst>
                <a:ext uri="{FF2B5EF4-FFF2-40B4-BE49-F238E27FC236}">
                  <a16:creationId xmlns:a16="http://schemas.microsoft.com/office/drawing/2014/main" id="{1EC4A2DB-D9CB-749E-0A90-A4DB0352841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2007337-6A6D-D49B-F921-5E5FCC96CFBC}"/>
                  </a:ext>
                </a:extLst>
              </p:cNvPr>
              <p:cNvSpPr txBox="1"/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/>
                  <a:t>Tìm</a:t>
                </a:r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3200" b="1" dirty="0"/>
                  <a:t>, </a:t>
                </a:r>
                <a:r>
                  <a:rPr lang="en-US" sz="3200" b="1" dirty="0" err="1"/>
                  <a:t>biết</a:t>
                </a:r>
                <a:endParaRPr lang="en-US" sz="3200" b="1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2007337-6A6D-D49B-F921-5E5FCC96C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blipFill>
                <a:blip r:embed="rId4"/>
                <a:stretch>
                  <a:fillRect l="-7163" t="-13542" r="-661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3C25DB-5F0F-67C3-748F-3EE89E77A344}"/>
              </a:ext>
            </a:extLst>
          </p:cNvPr>
          <p:cNvSpPr txBox="1"/>
          <p:nvPr/>
        </p:nvSpPr>
        <p:spPr>
          <a:xfrm>
            <a:off x="267520" y="12183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/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blipFill>
                <a:blip r:embed="rId5"/>
                <a:stretch>
                  <a:fillRect r="-514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/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blipFill>
                <a:blip r:embed="rId6"/>
                <a:stretch>
                  <a:fillRect l="-1020" r="-51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/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blipFill>
                <a:blip r:embed="rId7"/>
                <a:stretch>
                  <a:fillRect l="-2092" r="-125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/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blipFill>
                <a:blip r:embed="rId8"/>
                <a:stretch>
                  <a:fillRect l="-2488" r="-547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EF920BB-87C1-25A9-9F47-60972A36E20B}"/>
              </a:ext>
            </a:extLst>
          </p:cNvPr>
          <p:cNvSpPr txBox="1"/>
          <p:nvPr/>
        </p:nvSpPr>
        <p:spPr>
          <a:xfrm>
            <a:off x="4874159" y="122191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/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/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/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1">
            <a:extLst>
              <a:ext uri="{FF2B5EF4-FFF2-40B4-BE49-F238E27FC236}">
                <a16:creationId xmlns:a16="http://schemas.microsoft.com/office/drawing/2014/main" id="{A1FE3D85-DB69-2D48-6D70-DB409BB026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86" y="0"/>
            <a:ext cx="1247949" cy="153029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2C4E945B-4DC8-1DF1-DF64-7304779E84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7157" y="40218"/>
            <a:ext cx="785813" cy="785813"/>
          </a:xfrm>
          <a:prstGeom prst="rect">
            <a:avLst/>
          </a:prstGeom>
        </p:spPr>
      </p:pic>
      <p:pic>
        <p:nvPicPr>
          <p:cNvPr id="41" name="Picture 11">
            <a:extLst>
              <a:ext uri="{FF2B5EF4-FFF2-40B4-BE49-F238E27FC236}">
                <a16:creationId xmlns:a16="http://schemas.microsoft.com/office/drawing/2014/main" id="{2BDFFA10-451D-EFF2-BE9D-6C38128DFB5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135236" y="2462828"/>
            <a:ext cx="1352577" cy="20779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579250" cy="5279232"/>
            <a:chOff x="5214879" y="656231"/>
            <a:chExt cx="7826938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80866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8">
            <a:extLst>
              <a:ext uri="{FF2B5EF4-FFF2-40B4-BE49-F238E27FC236}">
                <a16:creationId xmlns:a16="http://schemas.microsoft.com/office/drawing/2014/main" id="{DA1C1669-CFFE-B2F5-229E-C748F2CF8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74437" y="158427"/>
            <a:ext cx="914401" cy="914401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7706D0CC-90B9-0C8D-1708-8EE7CDA7E059}"/>
              </a:ext>
            </a:extLst>
          </p:cNvPr>
          <p:cNvSpPr txBox="1"/>
          <p:nvPr/>
        </p:nvSpPr>
        <p:spPr>
          <a:xfrm>
            <a:off x="2136419" y="144123"/>
            <a:ext cx="654024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2877708" y="1685768"/>
                <a:ext cx="459132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708" y="1685768"/>
                <a:ext cx="4591321" cy="9028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.0,25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816787" y="3629078"/>
                <a:ext cx="57849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0,25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.0,25 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0,25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=0,25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787" y="3629078"/>
                <a:ext cx="5784982" cy="369332"/>
              </a:xfrm>
              <a:prstGeom prst="rect">
                <a:avLst/>
              </a:prstGeom>
              <a:blipFill>
                <a:blip r:embed="rId8"/>
                <a:stretch>
                  <a:fillRect r="-843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250363D-BACF-395E-6F95-C2E2F672B217}"/>
              </a:ext>
            </a:extLst>
          </p:cNvPr>
          <p:cNvSpPr txBox="1"/>
          <p:nvPr/>
        </p:nvSpPr>
        <p:spPr>
          <a:xfrm>
            <a:off x="1029477" y="192172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51A14264-C9BB-F0C3-D6C5-B0FCEABCB0E2}"/>
              </a:ext>
            </a:extLst>
          </p:cNvPr>
          <p:cNvSpPr txBox="1"/>
          <p:nvPr/>
        </p:nvSpPr>
        <p:spPr>
          <a:xfrm>
            <a:off x="1033244" y="361092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pic>
        <p:nvPicPr>
          <p:cNvPr id="40" name="Picture 10">
            <a:extLst>
              <a:ext uri="{FF2B5EF4-FFF2-40B4-BE49-F238E27FC236}">
                <a16:creationId xmlns:a16="http://schemas.microsoft.com/office/drawing/2014/main" id="{950057FF-E2B3-604B-ADDA-39D74B99CF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516" y="4542266"/>
            <a:ext cx="1022211" cy="732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5379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757666" cy="5279232"/>
            <a:chOff x="5214879" y="656231"/>
            <a:chExt cx="7989709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98130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−0,125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3675392" y="541431"/>
                <a:ext cx="3906198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392" y="541431"/>
                <a:ext cx="3906198" cy="9080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−3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944517" y="2712240"/>
                <a:ext cx="5139419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517" y="2712240"/>
                <a:ext cx="5139419" cy="9028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250363D-BACF-395E-6F95-C2E2F672B217}"/>
              </a:ext>
            </a:extLst>
          </p:cNvPr>
          <p:cNvSpPr txBox="1"/>
          <p:nvPr/>
        </p:nvSpPr>
        <p:spPr>
          <a:xfrm>
            <a:off x="1180435" y="801822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51A14264-C9BB-F0C3-D6C5-B0FCEABCB0E2}"/>
              </a:ext>
            </a:extLst>
          </p:cNvPr>
          <p:cNvSpPr txBox="1"/>
          <p:nvPr/>
        </p:nvSpPr>
        <p:spPr>
          <a:xfrm>
            <a:off x="1139010" y="2986477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84BAB370-6F59-EA94-7271-5649DECEC1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499860" y="4105650"/>
            <a:ext cx="2081839" cy="1162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C4567041-5BBD-4A23-6DDC-58CD75EE1FD2}"/>
                  </a:ext>
                </a:extLst>
              </p:cNvPr>
              <p:cNvSpPr txBox="1"/>
              <p:nvPr/>
            </p:nvSpPr>
            <p:spPr>
              <a:xfrm>
                <a:off x="6695507" y="1396665"/>
                <a:ext cx="2023110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C4567041-5BBD-4A23-6DDC-58CD75EE1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507" y="1396665"/>
                <a:ext cx="2023110" cy="7861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">
            <a:extLst>
              <a:ext uri="{FF2B5EF4-FFF2-40B4-BE49-F238E27FC236}">
                <a16:creationId xmlns:a16="http://schemas.microsoft.com/office/drawing/2014/main" id="{47625DCE-4D69-F365-4E80-39BADAACBF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7808" y="3506541"/>
            <a:ext cx="2720563" cy="19637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57062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453;p28">
            <a:extLst>
              <a:ext uri="{FF2B5EF4-FFF2-40B4-BE49-F238E27FC236}">
                <a16:creationId xmlns:a16="http://schemas.microsoft.com/office/drawing/2014/main" id="{C94DA25E-4397-54F2-6117-BDACA453ECE3}"/>
              </a:ext>
            </a:extLst>
          </p:cNvPr>
          <p:cNvGrpSpPr/>
          <p:nvPr/>
        </p:nvGrpSpPr>
        <p:grpSpPr>
          <a:xfrm rot="-395521">
            <a:off x="6400509" y="1259688"/>
            <a:ext cx="3445280" cy="4266920"/>
            <a:chOff x="10401748" y="2883473"/>
            <a:chExt cx="6890482" cy="8533743"/>
          </a:xfrm>
        </p:grpSpPr>
        <p:sp>
          <p:nvSpPr>
            <p:cNvPr id="17" name="Google Shape;1454;p28">
              <a:extLst>
                <a:ext uri="{FF2B5EF4-FFF2-40B4-BE49-F238E27FC236}">
                  <a16:creationId xmlns:a16="http://schemas.microsoft.com/office/drawing/2014/main" id="{B58CA6D4-5C86-E314-AC1B-9C12471EF094}"/>
                </a:ext>
              </a:extLst>
            </p:cNvPr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455;p28">
              <a:extLst>
                <a:ext uri="{FF2B5EF4-FFF2-40B4-BE49-F238E27FC236}">
                  <a16:creationId xmlns:a16="http://schemas.microsoft.com/office/drawing/2014/main" id="{2BA593FA-6C4C-0A7D-7768-2D2606C118F3}"/>
                </a:ext>
              </a:extLst>
            </p:cNvPr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456;p28">
              <a:extLst>
                <a:ext uri="{FF2B5EF4-FFF2-40B4-BE49-F238E27FC236}">
                  <a16:creationId xmlns:a16="http://schemas.microsoft.com/office/drawing/2014/main" id="{F58E470B-901F-A0EE-5340-57019498F8F5}"/>
                </a:ext>
              </a:extLst>
            </p:cNvPr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457;p28">
              <a:extLst>
                <a:ext uri="{FF2B5EF4-FFF2-40B4-BE49-F238E27FC236}">
                  <a16:creationId xmlns:a16="http://schemas.microsoft.com/office/drawing/2014/main" id="{C1045AD3-30E3-B802-0FBE-BA8B3A149B95}"/>
                </a:ext>
              </a:extLst>
            </p:cNvPr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1197;p22">
            <a:extLst>
              <a:ext uri="{FF2B5EF4-FFF2-40B4-BE49-F238E27FC236}">
                <a16:creationId xmlns:a16="http://schemas.microsoft.com/office/drawing/2014/main" id="{E65EE299-F73F-0810-BD45-36B2BD2C28D7}"/>
              </a:ext>
            </a:extLst>
          </p:cNvPr>
          <p:cNvGrpSpPr/>
          <p:nvPr/>
        </p:nvGrpSpPr>
        <p:grpSpPr>
          <a:xfrm>
            <a:off x="361160" y="192060"/>
            <a:ext cx="8546091" cy="4759380"/>
            <a:chOff x="4453838" y="1028691"/>
            <a:chExt cx="9389284" cy="9518759"/>
          </a:xfrm>
        </p:grpSpPr>
        <p:sp>
          <p:nvSpPr>
            <p:cNvPr id="14" name="Google Shape;1198;p22">
              <a:extLst>
                <a:ext uri="{FF2B5EF4-FFF2-40B4-BE49-F238E27FC236}">
                  <a16:creationId xmlns:a16="http://schemas.microsoft.com/office/drawing/2014/main" id="{E65CAD5A-CB7B-B564-CAD6-0DE9D0374D0E}"/>
                </a:ext>
              </a:extLst>
            </p:cNvPr>
            <p:cNvSpPr/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99;p22">
              <a:extLst>
                <a:ext uri="{FF2B5EF4-FFF2-40B4-BE49-F238E27FC236}">
                  <a16:creationId xmlns:a16="http://schemas.microsoft.com/office/drawing/2014/main" id="{0AEE1967-1779-314F-B871-854140C60594}"/>
                </a:ext>
              </a:extLst>
            </p:cNvPr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0F15226B-BC29-2E66-6994-682D9CA2A03B}"/>
              </a:ext>
            </a:extLst>
          </p:cNvPr>
          <p:cNvSpPr/>
          <p:nvPr/>
        </p:nvSpPr>
        <p:spPr>
          <a:xfrm>
            <a:off x="3666631" y="23005"/>
            <a:ext cx="1972844" cy="904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18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1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B196398-948C-9B1D-14E9-619D6F37D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98855" y="422672"/>
            <a:ext cx="999049" cy="1009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2A37E9C-77D7-0237-CC23-488D1E4B69F9}"/>
                  </a:ext>
                </a:extLst>
              </p:cNvPr>
              <p:cNvSpPr txBox="1"/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200" dirty="0" err="1"/>
                  <a:t>Biết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tốc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299 792 458 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8 </a:t>
                </a:r>
                <a:r>
                  <a:rPr lang="en-US" sz="2200" dirty="0" err="1"/>
                  <a:t>phút</a:t>
                </a:r>
                <a:r>
                  <a:rPr lang="en-US" sz="2200" dirty="0"/>
                  <a:t> 19 </a:t>
                </a:r>
                <a:r>
                  <a:rPr lang="en-US" sz="2200" dirty="0" err="1"/>
                  <a:t>giây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đến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được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cách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giữa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bao </a:t>
                </a:r>
                <a:r>
                  <a:rPr lang="en-US" sz="2200" dirty="0" err="1"/>
                  <a:t>nhiêu</a:t>
                </a:r>
                <a:r>
                  <a:rPr lang="en-US" sz="2200" dirty="0"/>
                  <a:t> ki-</a:t>
                </a:r>
                <a:r>
                  <a:rPr lang="en-US" sz="2200" dirty="0" err="1"/>
                  <a:t>lô</a:t>
                </a:r>
                <a:r>
                  <a:rPr lang="en-US" sz="2200" dirty="0"/>
                  <a:t>-</a:t>
                </a:r>
                <a:r>
                  <a:rPr lang="en-US" sz="2200" dirty="0" err="1"/>
                  <a:t>mét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2A37E9C-77D7-0237-CC23-488D1E4B6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blipFill>
                <a:blip r:embed="rId5"/>
                <a:stretch>
                  <a:fillRect l="-971" r="-1867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4">
            <a:extLst>
              <a:ext uri="{FF2B5EF4-FFF2-40B4-BE49-F238E27FC236}">
                <a16:creationId xmlns:a16="http://schemas.microsoft.com/office/drawing/2014/main" id="{5DADABF0-F4F0-7217-9D20-6E7848AEDE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70409" y="3448252"/>
            <a:ext cx="1689044" cy="1345094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3BBA122A-D986-0EE8-324B-CCC865DC29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832059" y="3227961"/>
            <a:ext cx="1092116" cy="1440440"/>
          </a:xfrm>
          <a:prstGeom prst="rect">
            <a:avLst/>
          </a:prstGeom>
        </p:spPr>
      </p:pic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442A105-FA2C-D77F-B7F5-E57F64E81246}"/>
              </a:ext>
            </a:extLst>
          </p:cNvPr>
          <p:cNvCxnSpPr>
            <a:stCxn id="21" idx="3"/>
          </p:cNvCxnSpPr>
          <p:nvPr/>
        </p:nvCxnSpPr>
        <p:spPr>
          <a:xfrm flipV="1">
            <a:off x="3559453" y="3983174"/>
            <a:ext cx="2272606" cy="13762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980418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>
            <a:grpSpLocks noGrp="1" noUngrp="1" noRot="1" noMove="1" noResize="1"/>
          </p:cNvGrpSpPr>
          <p:nvPr/>
        </p:nvGrpSpPr>
        <p:grpSpPr>
          <a:xfrm flipH="1">
            <a:off x="4658478" y="-546077"/>
            <a:ext cx="3848239" cy="5557269"/>
            <a:chOff x="9316956" y="-1092155"/>
            <a:chExt cx="7696478" cy="11114537"/>
          </a:xfrm>
        </p:grpSpPr>
        <p:sp>
          <p:nvSpPr>
            <p:cNvPr id="320" name="Google Shape;320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16956" y="-1092155"/>
              <a:ext cx="7696478" cy="11114537"/>
            </a:xfrm>
            <a:custGeom>
              <a:avLst/>
              <a:gdLst/>
              <a:ahLst/>
              <a:cxnLst/>
              <a:rect l="l" t="t" r="r" b="b"/>
              <a:pathLst>
                <a:path w="7696478" h="11114537" extrusionOk="0">
                  <a:moveTo>
                    <a:pt x="2259114" y="11062852"/>
                  </a:moveTo>
                  <a:cubicBezTo>
                    <a:pt x="2204062" y="11062852"/>
                    <a:pt x="2152125" y="11056294"/>
                    <a:pt x="2093311" y="11038622"/>
                  </a:cubicBezTo>
                  <a:cubicBezTo>
                    <a:pt x="1991484" y="11005635"/>
                    <a:pt x="1764932" y="10643656"/>
                    <a:pt x="1673831" y="10370305"/>
                  </a:cubicBezTo>
                  <a:cubicBezTo>
                    <a:pt x="1547771" y="9988744"/>
                    <a:pt x="1617577" y="9866528"/>
                    <a:pt x="1541629" y="9850901"/>
                  </a:cubicBezTo>
                  <a:cubicBezTo>
                    <a:pt x="886807" y="9717016"/>
                    <a:pt x="329028" y="9239002"/>
                    <a:pt x="21077" y="8660602"/>
                  </a:cubicBezTo>
                  <a:cubicBezTo>
                    <a:pt x="-7340" y="8660602"/>
                    <a:pt x="1205" y="8529895"/>
                    <a:pt x="1205" y="181282"/>
                  </a:cubicBezTo>
                  <a:cubicBezTo>
                    <a:pt x="409226" y="130199"/>
                    <a:pt x="816512" y="90631"/>
                    <a:pt x="1226824" y="90542"/>
                  </a:cubicBezTo>
                  <a:cubicBezTo>
                    <a:pt x="4294744" y="89831"/>
                    <a:pt x="5859935" y="-40653"/>
                    <a:pt x="7482315" y="12896"/>
                  </a:cubicBezTo>
                  <a:cubicBezTo>
                    <a:pt x="7563158" y="16053"/>
                    <a:pt x="7704817" y="7804672"/>
                    <a:pt x="7696094" y="11054916"/>
                  </a:cubicBezTo>
                  <a:cubicBezTo>
                    <a:pt x="7696094" y="11184267"/>
                    <a:pt x="6405297" y="11062852"/>
                    <a:pt x="2259114" y="110628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1" name="Google Shape;321;p13"/>
            <p:cNvGrpSpPr>
              <a:grpSpLocks noGrp="1" noUngrp="1" noRot="1" noMove="1" noResize="1"/>
            </p:cNvGrpSpPr>
            <p:nvPr/>
          </p:nvGrpSpPr>
          <p:grpSpPr>
            <a:xfrm>
              <a:off x="9882913" y="-305328"/>
              <a:ext cx="6341057" cy="9392565"/>
              <a:chOff x="9882913" y="-305328"/>
              <a:chExt cx="6341057" cy="9392565"/>
            </a:xfrm>
          </p:grpSpPr>
          <p:grpSp>
            <p:nvGrpSpPr>
              <p:cNvPr id="322" name="Google Shape;32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88" y="-305328"/>
                <a:ext cx="6340977" cy="127671"/>
                <a:chOff x="9882988" y="-305328"/>
                <a:chExt cx="6340977" cy="127671"/>
              </a:xfrm>
            </p:grpSpPr>
            <p:grpSp>
              <p:nvGrpSpPr>
                <p:cNvPr id="323" name="Google Shape;32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88" y="-305328"/>
                  <a:ext cx="113592" cy="127614"/>
                  <a:chOff x="9882988" y="-305328"/>
                  <a:chExt cx="113592" cy="127614"/>
                </a:xfrm>
              </p:grpSpPr>
              <p:sp>
                <p:nvSpPr>
                  <p:cNvPr id="324" name="Google Shape;3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5" name="Google Shape;3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88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7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6" name="Google Shape;32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-305290"/>
                  <a:ext cx="113557" cy="127633"/>
                  <a:chOff x="10661466" y="-305290"/>
                  <a:chExt cx="113557" cy="127633"/>
                </a:xfrm>
              </p:grpSpPr>
              <p:sp>
                <p:nvSpPr>
                  <p:cNvPr id="327" name="Google Shape;3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8" name="Google Shape;32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9" name="Google Shape;32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-305290"/>
                  <a:ext cx="113557" cy="127633"/>
                  <a:chOff x="11439900" y="-305290"/>
                  <a:chExt cx="113557" cy="127633"/>
                </a:xfrm>
              </p:grpSpPr>
              <p:sp>
                <p:nvSpPr>
                  <p:cNvPr id="330" name="Google Shape;3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" name="Google Shape;33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2" name="Google Shape;33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-305290"/>
                  <a:ext cx="113557" cy="127633"/>
                  <a:chOff x="12218312" y="-305290"/>
                  <a:chExt cx="113557" cy="127633"/>
                </a:xfrm>
              </p:grpSpPr>
              <p:sp>
                <p:nvSpPr>
                  <p:cNvPr id="333" name="Google Shape;3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4" name="Google Shape;33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5" name="Google Shape;3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-305290"/>
                  <a:ext cx="113557" cy="127633"/>
                  <a:chOff x="12996746" y="-305290"/>
                  <a:chExt cx="113557" cy="127633"/>
                </a:xfrm>
              </p:grpSpPr>
              <p:sp>
                <p:nvSpPr>
                  <p:cNvPr id="336" name="Google Shape;3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7" name="Google Shape;3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8" name="Google Shape;3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-305290"/>
                  <a:ext cx="113557" cy="127633"/>
                  <a:chOff x="13775158" y="-305290"/>
                  <a:chExt cx="113557" cy="127633"/>
                </a:xfrm>
              </p:grpSpPr>
              <p:sp>
                <p:nvSpPr>
                  <p:cNvPr id="339" name="Google Shape;3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0" name="Google Shape;3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1" name="Google Shape;3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-305290"/>
                  <a:ext cx="113557" cy="127633"/>
                  <a:chOff x="14553594" y="-305290"/>
                  <a:chExt cx="113557" cy="127633"/>
                </a:xfrm>
              </p:grpSpPr>
              <p:sp>
                <p:nvSpPr>
                  <p:cNvPr id="342" name="Google Shape;3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" name="Google Shape;3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4" name="Google Shape;3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-305290"/>
                  <a:ext cx="113557" cy="127633"/>
                  <a:chOff x="15332005" y="-305290"/>
                  <a:chExt cx="113557" cy="127633"/>
                </a:xfrm>
              </p:grpSpPr>
              <p:sp>
                <p:nvSpPr>
                  <p:cNvPr id="345" name="Google Shape;3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6" name="Google Shape;3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7" name="Google Shape;3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-305328"/>
                  <a:ext cx="113592" cy="127614"/>
                  <a:chOff x="16110373" y="-305328"/>
                  <a:chExt cx="113592" cy="127614"/>
                </a:xfrm>
              </p:grpSpPr>
              <p:sp>
                <p:nvSpPr>
                  <p:cNvPr id="348" name="Google Shape;3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9" name="Google Shape;3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50" name="Google Shape;35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36908"/>
                <a:ext cx="6341057" cy="127693"/>
                <a:chOff x="9882913" y="536908"/>
                <a:chExt cx="6341057" cy="127693"/>
              </a:xfrm>
            </p:grpSpPr>
            <p:grpSp>
              <p:nvGrpSpPr>
                <p:cNvPr id="351" name="Google Shape;35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36908"/>
                  <a:ext cx="113675" cy="127662"/>
                  <a:chOff x="9882913" y="536908"/>
                  <a:chExt cx="113675" cy="127662"/>
                </a:xfrm>
              </p:grpSpPr>
              <p:sp>
                <p:nvSpPr>
                  <p:cNvPr id="352" name="Google Shape;3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" name="Google Shape;35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369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4" name="Google Shape;35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36968"/>
                  <a:ext cx="113557" cy="127633"/>
                  <a:chOff x="10661466" y="536968"/>
                  <a:chExt cx="113557" cy="127633"/>
                </a:xfrm>
              </p:grpSpPr>
              <p:sp>
                <p:nvSpPr>
                  <p:cNvPr id="355" name="Google Shape;3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" name="Google Shape;35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7" name="Google Shape;35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36968"/>
                  <a:ext cx="113557" cy="127633"/>
                  <a:chOff x="11439900" y="536968"/>
                  <a:chExt cx="113557" cy="127633"/>
                </a:xfrm>
              </p:grpSpPr>
              <p:sp>
                <p:nvSpPr>
                  <p:cNvPr id="358" name="Google Shape;3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" name="Google Shape;35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0" name="Google Shape;36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36968"/>
                  <a:ext cx="113557" cy="127633"/>
                  <a:chOff x="12218312" y="536968"/>
                  <a:chExt cx="113557" cy="127633"/>
                </a:xfrm>
              </p:grpSpPr>
              <p:sp>
                <p:nvSpPr>
                  <p:cNvPr id="361" name="Google Shape;3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" name="Google Shape;36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3" name="Google Shape;3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36968"/>
                  <a:ext cx="113557" cy="127633"/>
                  <a:chOff x="12996746" y="536968"/>
                  <a:chExt cx="113557" cy="127633"/>
                </a:xfrm>
              </p:grpSpPr>
              <p:sp>
                <p:nvSpPr>
                  <p:cNvPr id="364" name="Google Shape;3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" name="Google Shape;3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6" name="Google Shape;3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36968"/>
                  <a:ext cx="113557" cy="127633"/>
                  <a:chOff x="13775158" y="536968"/>
                  <a:chExt cx="113557" cy="127633"/>
                </a:xfrm>
              </p:grpSpPr>
              <p:sp>
                <p:nvSpPr>
                  <p:cNvPr id="367" name="Google Shape;3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" name="Google Shape;3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9" name="Google Shape;3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36968"/>
                  <a:ext cx="113557" cy="127633"/>
                  <a:chOff x="14553594" y="536968"/>
                  <a:chExt cx="113557" cy="127633"/>
                </a:xfrm>
              </p:grpSpPr>
              <p:sp>
                <p:nvSpPr>
                  <p:cNvPr id="370" name="Google Shape;3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" name="Google Shape;3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2" name="Google Shape;3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36968"/>
                  <a:ext cx="113557" cy="127633"/>
                  <a:chOff x="15332005" y="536968"/>
                  <a:chExt cx="113557" cy="127633"/>
                </a:xfrm>
              </p:grpSpPr>
              <p:sp>
                <p:nvSpPr>
                  <p:cNvPr id="373" name="Google Shape;3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" name="Google Shape;3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5" name="Google Shape;3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36908"/>
                  <a:ext cx="113672" cy="127662"/>
                  <a:chOff x="16110298" y="536908"/>
                  <a:chExt cx="113672" cy="127662"/>
                </a:xfrm>
              </p:grpSpPr>
              <p:sp>
                <p:nvSpPr>
                  <p:cNvPr id="376" name="Google Shape;3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" name="Google Shape;3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369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8" name="Google Shape;37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1379167"/>
                <a:ext cx="6341057" cy="127693"/>
                <a:chOff x="9882913" y="1379167"/>
                <a:chExt cx="6341057" cy="127693"/>
              </a:xfrm>
            </p:grpSpPr>
            <p:grpSp>
              <p:nvGrpSpPr>
                <p:cNvPr id="379" name="Google Shape;37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1379167"/>
                  <a:ext cx="113675" cy="127662"/>
                  <a:chOff x="9882913" y="1379167"/>
                  <a:chExt cx="113675" cy="127662"/>
                </a:xfrm>
              </p:grpSpPr>
              <p:sp>
                <p:nvSpPr>
                  <p:cNvPr id="380" name="Google Shape;3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" name="Google Shape;38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13791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2" name="Google Shape;38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1379227"/>
                  <a:ext cx="113557" cy="127633"/>
                  <a:chOff x="10661466" y="1379227"/>
                  <a:chExt cx="113557" cy="127633"/>
                </a:xfrm>
              </p:grpSpPr>
              <p:sp>
                <p:nvSpPr>
                  <p:cNvPr id="383" name="Google Shape;3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4" name="Google Shape;38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5" name="Google Shape;38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1379227"/>
                  <a:ext cx="113557" cy="127633"/>
                  <a:chOff x="11439900" y="1379227"/>
                  <a:chExt cx="113557" cy="127633"/>
                </a:xfrm>
              </p:grpSpPr>
              <p:sp>
                <p:nvSpPr>
                  <p:cNvPr id="386" name="Google Shape;3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" name="Google Shape;38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8" name="Google Shape;38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1379227"/>
                  <a:ext cx="113557" cy="127633"/>
                  <a:chOff x="12218312" y="1379227"/>
                  <a:chExt cx="113557" cy="127633"/>
                </a:xfrm>
              </p:grpSpPr>
              <p:sp>
                <p:nvSpPr>
                  <p:cNvPr id="389" name="Google Shape;3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" name="Google Shape;39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1" name="Google Shape;3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1379227"/>
                  <a:ext cx="113557" cy="127633"/>
                  <a:chOff x="12996746" y="1379227"/>
                  <a:chExt cx="113557" cy="127633"/>
                </a:xfrm>
              </p:grpSpPr>
              <p:sp>
                <p:nvSpPr>
                  <p:cNvPr id="392" name="Google Shape;3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3" name="Google Shape;3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4" name="Google Shape;3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1379227"/>
                  <a:ext cx="113557" cy="127633"/>
                  <a:chOff x="13775158" y="1379227"/>
                  <a:chExt cx="113557" cy="127633"/>
                </a:xfrm>
              </p:grpSpPr>
              <p:sp>
                <p:nvSpPr>
                  <p:cNvPr id="395" name="Google Shape;3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" name="Google Shape;3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" name="Google Shape;3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1379227"/>
                  <a:ext cx="113557" cy="127633"/>
                  <a:chOff x="14553594" y="1379227"/>
                  <a:chExt cx="113557" cy="127633"/>
                </a:xfrm>
              </p:grpSpPr>
              <p:sp>
                <p:nvSpPr>
                  <p:cNvPr id="398" name="Google Shape;3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9" name="Google Shape;3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0" name="Google Shape;4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1379227"/>
                  <a:ext cx="113557" cy="127633"/>
                  <a:chOff x="15332005" y="1379227"/>
                  <a:chExt cx="113557" cy="127633"/>
                </a:xfrm>
              </p:grpSpPr>
              <p:sp>
                <p:nvSpPr>
                  <p:cNvPr id="401" name="Google Shape;4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2" name="Google Shape;4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3" name="Google Shape;4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1379167"/>
                  <a:ext cx="113672" cy="127662"/>
                  <a:chOff x="16110298" y="1379167"/>
                  <a:chExt cx="113672" cy="127662"/>
                </a:xfrm>
              </p:grpSpPr>
              <p:sp>
                <p:nvSpPr>
                  <p:cNvPr id="404" name="Google Shape;4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" name="Google Shape;4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13791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06" name="Google Shape;40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2221449"/>
                <a:ext cx="6341057" cy="127692"/>
                <a:chOff x="9882913" y="2221449"/>
                <a:chExt cx="6341057" cy="127692"/>
              </a:xfrm>
            </p:grpSpPr>
            <p:grpSp>
              <p:nvGrpSpPr>
                <p:cNvPr id="407" name="Google Shape;40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2221449"/>
                  <a:ext cx="113675" cy="127662"/>
                  <a:chOff x="9882913" y="2221449"/>
                  <a:chExt cx="113675" cy="127662"/>
                </a:xfrm>
              </p:grpSpPr>
              <p:sp>
                <p:nvSpPr>
                  <p:cNvPr id="408" name="Google Shape;4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9" name="Google Shape;40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2221449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0" name="Google Shape;41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2221509"/>
                  <a:ext cx="113557" cy="127632"/>
                  <a:chOff x="10661466" y="2221509"/>
                  <a:chExt cx="113557" cy="127632"/>
                </a:xfrm>
              </p:grpSpPr>
              <p:sp>
                <p:nvSpPr>
                  <p:cNvPr id="411" name="Google Shape;4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41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3" name="Google Shape;41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2221509"/>
                  <a:ext cx="113557" cy="127632"/>
                  <a:chOff x="11439900" y="2221509"/>
                  <a:chExt cx="113557" cy="127632"/>
                </a:xfrm>
              </p:grpSpPr>
              <p:sp>
                <p:nvSpPr>
                  <p:cNvPr id="414" name="Google Shape;4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" name="Google Shape;41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6" name="Google Shape;41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2221509"/>
                  <a:ext cx="113557" cy="127632"/>
                  <a:chOff x="12218312" y="2221509"/>
                  <a:chExt cx="113557" cy="127632"/>
                </a:xfrm>
              </p:grpSpPr>
              <p:sp>
                <p:nvSpPr>
                  <p:cNvPr id="417" name="Google Shape;4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" name="Google Shape;41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9" name="Google Shape;4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2221509"/>
                  <a:ext cx="113557" cy="127632"/>
                  <a:chOff x="12996746" y="2221509"/>
                  <a:chExt cx="113557" cy="127632"/>
                </a:xfrm>
              </p:grpSpPr>
              <p:sp>
                <p:nvSpPr>
                  <p:cNvPr id="420" name="Google Shape;4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1" name="Google Shape;4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2" name="Google Shape;4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2221509"/>
                  <a:ext cx="113557" cy="127632"/>
                  <a:chOff x="13775158" y="2221509"/>
                  <a:chExt cx="113557" cy="127632"/>
                </a:xfrm>
              </p:grpSpPr>
              <p:sp>
                <p:nvSpPr>
                  <p:cNvPr id="423" name="Google Shape;4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" name="Google Shape;4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5" name="Google Shape;4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2221509"/>
                  <a:ext cx="113557" cy="127632"/>
                  <a:chOff x="14553594" y="2221509"/>
                  <a:chExt cx="113557" cy="127632"/>
                </a:xfrm>
              </p:grpSpPr>
              <p:sp>
                <p:nvSpPr>
                  <p:cNvPr id="426" name="Google Shape;4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4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8" name="Google Shape;4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2221509"/>
                  <a:ext cx="113557" cy="127632"/>
                  <a:chOff x="15332005" y="2221509"/>
                  <a:chExt cx="113557" cy="127632"/>
                </a:xfrm>
              </p:grpSpPr>
              <p:sp>
                <p:nvSpPr>
                  <p:cNvPr id="429" name="Google Shape;4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0" name="Google Shape;4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1" name="Google Shape;4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2221449"/>
                  <a:ext cx="113672" cy="127662"/>
                  <a:chOff x="16110298" y="2221449"/>
                  <a:chExt cx="113672" cy="127662"/>
                </a:xfrm>
              </p:grpSpPr>
              <p:sp>
                <p:nvSpPr>
                  <p:cNvPr id="432" name="Google Shape;4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3" name="Google Shape;4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2221449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34" name="Google Shape;43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063708"/>
                <a:ext cx="6341057" cy="127692"/>
                <a:chOff x="9882913" y="3063708"/>
                <a:chExt cx="6341057" cy="127692"/>
              </a:xfrm>
            </p:grpSpPr>
            <p:grpSp>
              <p:nvGrpSpPr>
                <p:cNvPr id="435" name="Google Shape;4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063708"/>
                  <a:ext cx="113675" cy="127662"/>
                  <a:chOff x="9882913" y="3063708"/>
                  <a:chExt cx="113675" cy="127662"/>
                </a:xfrm>
              </p:grpSpPr>
              <p:sp>
                <p:nvSpPr>
                  <p:cNvPr id="436" name="Google Shape;4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4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0637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8" name="Google Shape;4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063768"/>
                  <a:ext cx="113557" cy="127632"/>
                  <a:chOff x="10661466" y="3063768"/>
                  <a:chExt cx="113557" cy="127632"/>
                </a:xfrm>
              </p:grpSpPr>
              <p:sp>
                <p:nvSpPr>
                  <p:cNvPr id="439" name="Google Shape;4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0" name="Google Shape;4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1" name="Google Shape;4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063768"/>
                  <a:ext cx="113557" cy="127632"/>
                  <a:chOff x="11439900" y="3063768"/>
                  <a:chExt cx="113557" cy="127632"/>
                </a:xfrm>
              </p:grpSpPr>
              <p:sp>
                <p:nvSpPr>
                  <p:cNvPr id="442" name="Google Shape;4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3" name="Google Shape;4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4" name="Google Shape;4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063768"/>
                  <a:ext cx="113557" cy="127632"/>
                  <a:chOff x="12218312" y="3063768"/>
                  <a:chExt cx="113557" cy="127632"/>
                </a:xfrm>
              </p:grpSpPr>
              <p:sp>
                <p:nvSpPr>
                  <p:cNvPr id="445" name="Google Shape;4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7" name="Google Shape;4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063768"/>
                  <a:ext cx="113557" cy="127632"/>
                  <a:chOff x="12996746" y="3063768"/>
                  <a:chExt cx="113557" cy="127632"/>
                </a:xfrm>
              </p:grpSpPr>
              <p:sp>
                <p:nvSpPr>
                  <p:cNvPr id="448" name="Google Shape;4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9" name="Google Shape;4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0" name="Google Shape;4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063768"/>
                  <a:ext cx="113557" cy="127632"/>
                  <a:chOff x="13775158" y="3063768"/>
                  <a:chExt cx="113557" cy="127632"/>
                </a:xfrm>
              </p:grpSpPr>
              <p:sp>
                <p:nvSpPr>
                  <p:cNvPr id="451" name="Google Shape;4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3" name="Google Shape;4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063768"/>
                  <a:ext cx="113557" cy="127632"/>
                  <a:chOff x="14553594" y="3063768"/>
                  <a:chExt cx="113557" cy="127632"/>
                </a:xfrm>
              </p:grpSpPr>
              <p:sp>
                <p:nvSpPr>
                  <p:cNvPr id="454" name="Google Shape;4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4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6" name="Google Shape;4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063768"/>
                  <a:ext cx="113557" cy="127632"/>
                  <a:chOff x="15332005" y="3063768"/>
                  <a:chExt cx="113557" cy="127632"/>
                </a:xfrm>
              </p:grpSpPr>
              <p:sp>
                <p:nvSpPr>
                  <p:cNvPr id="457" name="Google Shape;4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8" name="Google Shape;4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9" name="Google Shape;4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063708"/>
                  <a:ext cx="113672" cy="127662"/>
                  <a:chOff x="16110298" y="3063708"/>
                  <a:chExt cx="113672" cy="127662"/>
                </a:xfrm>
              </p:grpSpPr>
              <p:sp>
                <p:nvSpPr>
                  <p:cNvPr id="460" name="Google Shape;4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1" name="Google Shape;4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0637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62" name="Google Shape;46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905967"/>
                <a:ext cx="6341057" cy="127692"/>
                <a:chOff x="9882913" y="3905967"/>
                <a:chExt cx="6341057" cy="127692"/>
              </a:xfrm>
            </p:grpSpPr>
            <p:grpSp>
              <p:nvGrpSpPr>
                <p:cNvPr id="463" name="Google Shape;4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905967"/>
                  <a:ext cx="113675" cy="127662"/>
                  <a:chOff x="9882913" y="3905967"/>
                  <a:chExt cx="113675" cy="127662"/>
                </a:xfrm>
              </p:grpSpPr>
              <p:sp>
                <p:nvSpPr>
                  <p:cNvPr id="464" name="Google Shape;4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4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9059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6" name="Google Shape;4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906027"/>
                  <a:ext cx="113557" cy="127632"/>
                  <a:chOff x="10661466" y="3906027"/>
                  <a:chExt cx="113557" cy="127632"/>
                </a:xfrm>
              </p:grpSpPr>
              <p:sp>
                <p:nvSpPr>
                  <p:cNvPr id="467" name="Google Shape;4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8" name="Google Shape;4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9" name="Google Shape;4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906027"/>
                  <a:ext cx="113557" cy="127632"/>
                  <a:chOff x="11439900" y="3906027"/>
                  <a:chExt cx="113557" cy="127632"/>
                </a:xfrm>
              </p:grpSpPr>
              <p:sp>
                <p:nvSpPr>
                  <p:cNvPr id="470" name="Google Shape;4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1" name="Google Shape;4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2" name="Google Shape;4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906027"/>
                  <a:ext cx="113557" cy="127632"/>
                  <a:chOff x="12218312" y="3906027"/>
                  <a:chExt cx="113557" cy="127632"/>
                </a:xfrm>
              </p:grpSpPr>
              <p:sp>
                <p:nvSpPr>
                  <p:cNvPr id="473" name="Google Shape;4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4" name="Google Shape;4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5" name="Google Shape;4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906027"/>
                  <a:ext cx="113557" cy="127632"/>
                  <a:chOff x="12996746" y="3906027"/>
                  <a:chExt cx="113557" cy="127632"/>
                </a:xfrm>
              </p:grpSpPr>
              <p:sp>
                <p:nvSpPr>
                  <p:cNvPr id="476" name="Google Shape;4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Google Shape;4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8" name="Google Shape;4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906027"/>
                  <a:ext cx="113557" cy="127632"/>
                  <a:chOff x="13775158" y="3906027"/>
                  <a:chExt cx="113557" cy="127632"/>
                </a:xfrm>
              </p:grpSpPr>
              <p:sp>
                <p:nvSpPr>
                  <p:cNvPr id="479" name="Google Shape;4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0" name="Google Shape;4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1" name="Google Shape;4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906027"/>
                  <a:ext cx="113557" cy="127632"/>
                  <a:chOff x="14553594" y="3906027"/>
                  <a:chExt cx="113557" cy="127632"/>
                </a:xfrm>
              </p:grpSpPr>
              <p:sp>
                <p:nvSpPr>
                  <p:cNvPr id="482" name="Google Shape;4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3" name="Google Shape;4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4" name="Google Shape;4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906027"/>
                  <a:ext cx="113557" cy="127632"/>
                  <a:chOff x="15332005" y="3906027"/>
                  <a:chExt cx="113557" cy="127632"/>
                </a:xfrm>
              </p:grpSpPr>
              <p:sp>
                <p:nvSpPr>
                  <p:cNvPr id="485" name="Google Shape;4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6" name="Google Shape;4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7" name="Google Shape;4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905967"/>
                  <a:ext cx="113672" cy="127662"/>
                  <a:chOff x="16110298" y="3905967"/>
                  <a:chExt cx="113672" cy="127662"/>
                </a:xfrm>
              </p:grpSpPr>
              <p:sp>
                <p:nvSpPr>
                  <p:cNvPr id="488" name="Google Shape;4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9" name="Google Shape;4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9059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90" name="Google Shape;49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4748226"/>
                <a:ext cx="6341057" cy="127693"/>
                <a:chOff x="9882913" y="4748226"/>
                <a:chExt cx="6341057" cy="127693"/>
              </a:xfrm>
            </p:grpSpPr>
            <p:grpSp>
              <p:nvGrpSpPr>
                <p:cNvPr id="491" name="Google Shape;4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4748226"/>
                  <a:ext cx="113675" cy="127662"/>
                  <a:chOff x="9882913" y="4748226"/>
                  <a:chExt cx="113675" cy="127662"/>
                </a:xfrm>
              </p:grpSpPr>
              <p:sp>
                <p:nvSpPr>
                  <p:cNvPr id="492" name="Google Shape;4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3" name="Google Shape;4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47482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5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4" name="Google Shape;4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4748286"/>
                  <a:ext cx="113557" cy="127633"/>
                  <a:chOff x="10661466" y="4748286"/>
                  <a:chExt cx="113557" cy="127633"/>
                </a:xfrm>
              </p:grpSpPr>
              <p:sp>
                <p:nvSpPr>
                  <p:cNvPr id="495" name="Google Shape;4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6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6" name="Google Shape;4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7" name="Google Shape;4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4748286"/>
                  <a:ext cx="113557" cy="127633"/>
                  <a:chOff x="11439900" y="4748286"/>
                  <a:chExt cx="113557" cy="127633"/>
                </a:xfrm>
              </p:grpSpPr>
              <p:sp>
                <p:nvSpPr>
                  <p:cNvPr id="498" name="Google Shape;4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9" name="Google Shape;4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0" name="Google Shape;5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4748286"/>
                  <a:ext cx="113557" cy="127633"/>
                  <a:chOff x="12218312" y="4748286"/>
                  <a:chExt cx="113557" cy="127633"/>
                </a:xfrm>
              </p:grpSpPr>
              <p:sp>
                <p:nvSpPr>
                  <p:cNvPr id="501" name="Google Shape;5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2" name="Google Shape;5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3" name="Google Shape;5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4748286"/>
                  <a:ext cx="113557" cy="127633"/>
                  <a:chOff x="12996746" y="4748286"/>
                  <a:chExt cx="113557" cy="127633"/>
                </a:xfrm>
              </p:grpSpPr>
              <p:sp>
                <p:nvSpPr>
                  <p:cNvPr id="504" name="Google Shape;5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5" name="Google Shape;5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6" name="Google Shape;5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4748286"/>
                  <a:ext cx="113557" cy="127633"/>
                  <a:chOff x="13775158" y="4748286"/>
                  <a:chExt cx="113557" cy="127633"/>
                </a:xfrm>
              </p:grpSpPr>
              <p:sp>
                <p:nvSpPr>
                  <p:cNvPr id="507" name="Google Shape;5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8" name="Google Shape;5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9" name="Google Shape;5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4748286"/>
                  <a:ext cx="113557" cy="127633"/>
                  <a:chOff x="14553594" y="4748286"/>
                  <a:chExt cx="113557" cy="127633"/>
                </a:xfrm>
              </p:grpSpPr>
              <p:sp>
                <p:nvSpPr>
                  <p:cNvPr id="510" name="Google Shape;5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1" name="Google Shape;5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2" name="Google Shape;5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4748286"/>
                  <a:ext cx="113557" cy="127633"/>
                  <a:chOff x="15332005" y="4748286"/>
                  <a:chExt cx="113557" cy="127633"/>
                </a:xfrm>
              </p:grpSpPr>
              <p:sp>
                <p:nvSpPr>
                  <p:cNvPr id="513" name="Google Shape;5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4" name="Google Shape;5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5" name="Google Shape;5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4748226"/>
                  <a:ext cx="113672" cy="127662"/>
                  <a:chOff x="16110298" y="4748226"/>
                  <a:chExt cx="113672" cy="127662"/>
                </a:xfrm>
              </p:grpSpPr>
              <p:sp>
                <p:nvSpPr>
                  <p:cNvPr id="516" name="Google Shape;5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1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7" name="Google Shape;5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47482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18" name="Google Shape;51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590485"/>
                <a:ext cx="6341057" cy="127694"/>
                <a:chOff x="9882913" y="5590485"/>
                <a:chExt cx="6341057" cy="127694"/>
              </a:xfrm>
            </p:grpSpPr>
            <p:grpSp>
              <p:nvGrpSpPr>
                <p:cNvPr id="519" name="Google Shape;5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590485"/>
                  <a:ext cx="113675" cy="127662"/>
                  <a:chOff x="9882913" y="5590485"/>
                  <a:chExt cx="113675" cy="127662"/>
                </a:xfrm>
              </p:grpSpPr>
              <p:sp>
                <p:nvSpPr>
                  <p:cNvPr id="520" name="Google Shape;5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1" name="Google Shape;5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590485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2" name="Google Shape;5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590546"/>
                  <a:ext cx="113557" cy="127633"/>
                  <a:chOff x="10661466" y="5590546"/>
                  <a:chExt cx="113557" cy="127633"/>
                </a:xfrm>
              </p:grpSpPr>
              <p:sp>
                <p:nvSpPr>
                  <p:cNvPr id="523" name="Google Shape;5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4" name="Google Shape;5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5" name="Google Shape;5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590546"/>
                  <a:ext cx="113557" cy="127633"/>
                  <a:chOff x="11439900" y="5590546"/>
                  <a:chExt cx="113557" cy="127633"/>
                </a:xfrm>
              </p:grpSpPr>
              <p:sp>
                <p:nvSpPr>
                  <p:cNvPr id="526" name="Google Shape;5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7" name="Google Shape;5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8" name="Google Shape;5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590546"/>
                  <a:ext cx="113557" cy="127633"/>
                  <a:chOff x="12218312" y="5590546"/>
                  <a:chExt cx="113557" cy="127633"/>
                </a:xfrm>
              </p:grpSpPr>
              <p:sp>
                <p:nvSpPr>
                  <p:cNvPr id="529" name="Google Shape;5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0" name="Google Shape;5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1" name="Google Shape;5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590546"/>
                  <a:ext cx="113557" cy="127633"/>
                  <a:chOff x="12996746" y="5590546"/>
                  <a:chExt cx="113557" cy="127633"/>
                </a:xfrm>
              </p:grpSpPr>
              <p:sp>
                <p:nvSpPr>
                  <p:cNvPr id="532" name="Google Shape;5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3" name="Google Shape;5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4" name="Google Shape;5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590546"/>
                  <a:ext cx="113557" cy="127633"/>
                  <a:chOff x="13775158" y="5590546"/>
                  <a:chExt cx="113557" cy="127633"/>
                </a:xfrm>
              </p:grpSpPr>
              <p:sp>
                <p:nvSpPr>
                  <p:cNvPr id="535" name="Google Shape;5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6" name="Google Shape;5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7" name="Google Shape;5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590546"/>
                  <a:ext cx="113557" cy="127633"/>
                  <a:chOff x="14553594" y="5590546"/>
                  <a:chExt cx="113557" cy="127633"/>
                </a:xfrm>
              </p:grpSpPr>
              <p:sp>
                <p:nvSpPr>
                  <p:cNvPr id="538" name="Google Shape;5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9" name="Google Shape;5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0" name="Google Shape;5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590546"/>
                  <a:ext cx="113557" cy="127633"/>
                  <a:chOff x="15332005" y="5590546"/>
                  <a:chExt cx="113557" cy="127633"/>
                </a:xfrm>
              </p:grpSpPr>
              <p:sp>
                <p:nvSpPr>
                  <p:cNvPr id="541" name="Google Shape;5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2" name="Google Shape;5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3" name="Google Shape;5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590485"/>
                  <a:ext cx="113672" cy="127662"/>
                  <a:chOff x="16110298" y="5590485"/>
                  <a:chExt cx="113672" cy="127662"/>
                </a:xfrm>
              </p:grpSpPr>
              <p:sp>
                <p:nvSpPr>
                  <p:cNvPr id="544" name="Google Shape;5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5" name="Google Shape;5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5904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46" name="Google Shape;54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6432767"/>
                <a:ext cx="6341057" cy="127693"/>
                <a:chOff x="9882913" y="6432767"/>
                <a:chExt cx="6341057" cy="127693"/>
              </a:xfrm>
            </p:grpSpPr>
            <p:grpSp>
              <p:nvGrpSpPr>
                <p:cNvPr id="547" name="Google Shape;5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6432767"/>
                  <a:ext cx="113675" cy="127662"/>
                  <a:chOff x="9882913" y="6432767"/>
                  <a:chExt cx="113675" cy="127662"/>
                </a:xfrm>
              </p:grpSpPr>
              <p:sp>
                <p:nvSpPr>
                  <p:cNvPr id="548" name="Google Shape;5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9" name="Google Shape;5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64327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7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0" name="Google Shape;5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6432827"/>
                  <a:ext cx="113557" cy="127633"/>
                  <a:chOff x="10661466" y="6432827"/>
                  <a:chExt cx="113557" cy="127633"/>
                </a:xfrm>
              </p:grpSpPr>
              <p:sp>
                <p:nvSpPr>
                  <p:cNvPr id="551" name="Google Shape;5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2" name="Google Shape;5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3" name="Google Shape;5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6432827"/>
                  <a:ext cx="113557" cy="127633"/>
                  <a:chOff x="11439900" y="6432827"/>
                  <a:chExt cx="113557" cy="127633"/>
                </a:xfrm>
              </p:grpSpPr>
              <p:sp>
                <p:nvSpPr>
                  <p:cNvPr id="554" name="Google Shape;5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5" name="Google Shape;5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6" name="Google Shape;5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6432827"/>
                  <a:ext cx="113557" cy="127633"/>
                  <a:chOff x="12218312" y="6432827"/>
                  <a:chExt cx="113557" cy="127633"/>
                </a:xfrm>
              </p:grpSpPr>
              <p:sp>
                <p:nvSpPr>
                  <p:cNvPr id="557" name="Google Shape;5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8" name="Google Shape;5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9" name="Google Shape;5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6432827"/>
                  <a:ext cx="113557" cy="127633"/>
                  <a:chOff x="12996746" y="6432827"/>
                  <a:chExt cx="113557" cy="127633"/>
                </a:xfrm>
              </p:grpSpPr>
              <p:sp>
                <p:nvSpPr>
                  <p:cNvPr id="560" name="Google Shape;5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1" name="Google Shape;5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2" name="Google Shape;56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6432827"/>
                  <a:ext cx="113557" cy="127633"/>
                  <a:chOff x="13775158" y="6432827"/>
                  <a:chExt cx="113557" cy="127633"/>
                </a:xfrm>
              </p:grpSpPr>
              <p:sp>
                <p:nvSpPr>
                  <p:cNvPr id="563" name="Google Shape;56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4" name="Google Shape;5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5" name="Google Shape;56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6432827"/>
                  <a:ext cx="113557" cy="127633"/>
                  <a:chOff x="14553594" y="6432827"/>
                  <a:chExt cx="113557" cy="127633"/>
                </a:xfrm>
              </p:grpSpPr>
              <p:sp>
                <p:nvSpPr>
                  <p:cNvPr id="566" name="Google Shape;56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7" name="Google Shape;5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8" name="Google Shape;56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6432827"/>
                  <a:ext cx="113557" cy="127633"/>
                  <a:chOff x="15332005" y="6432827"/>
                  <a:chExt cx="113557" cy="127633"/>
                </a:xfrm>
              </p:grpSpPr>
              <p:sp>
                <p:nvSpPr>
                  <p:cNvPr id="569" name="Google Shape;56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0" name="Google Shape;5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1" name="Google Shape;57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6432767"/>
                  <a:ext cx="113672" cy="127662"/>
                  <a:chOff x="16110298" y="6432767"/>
                  <a:chExt cx="113672" cy="127662"/>
                </a:xfrm>
              </p:grpSpPr>
              <p:sp>
                <p:nvSpPr>
                  <p:cNvPr id="572" name="Google Shape;57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3" name="Google Shape;5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64327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74" name="Google Shape;57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7275026"/>
                <a:ext cx="6341057" cy="127693"/>
                <a:chOff x="9882913" y="7275026"/>
                <a:chExt cx="6341057" cy="127693"/>
              </a:xfrm>
            </p:grpSpPr>
            <p:grpSp>
              <p:nvGrpSpPr>
                <p:cNvPr id="575" name="Google Shape;5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7275026"/>
                  <a:ext cx="113675" cy="127662"/>
                  <a:chOff x="9882913" y="7275026"/>
                  <a:chExt cx="113675" cy="127662"/>
                </a:xfrm>
              </p:grpSpPr>
              <p:sp>
                <p:nvSpPr>
                  <p:cNvPr id="576" name="Google Shape;5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7" name="Google Shape;5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72750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8" name="Google Shape;5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7275086"/>
                  <a:ext cx="113557" cy="127633"/>
                  <a:chOff x="10661466" y="7275086"/>
                  <a:chExt cx="113557" cy="127633"/>
                </a:xfrm>
              </p:grpSpPr>
              <p:sp>
                <p:nvSpPr>
                  <p:cNvPr id="579" name="Google Shape;5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0" name="Google Shape;5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1" name="Google Shape;5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7275086"/>
                  <a:ext cx="113557" cy="127633"/>
                  <a:chOff x="11439900" y="7275086"/>
                  <a:chExt cx="113557" cy="127633"/>
                </a:xfrm>
              </p:grpSpPr>
              <p:sp>
                <p:nvSpPr>
                  <p:cNvPr id="582" name="Google Shape;5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3" name="Google Shape;5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4" name="Google Shape;5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7275086"/>
                  <a:ext cx="113557" cy="127633"/>
                  <a:chOff x="12218312" y="7275086"/>
                  <a:chExt cx="113557" cy="127633"/>
                </a:xfrm>
              </p:grpSpPr>
              <p:sp>
                <p:nvSpPr>
                  <p:cNvPr id="585" name="Google Shape;5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6" name="Google Shape;5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7" name="Google Shape;5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7275086"/>
                  <a:ext cx="113557" cy="127633"/>
                  <a:chOff x="12996746" y="7275086"/>
                  <a:chExt cx="113557" cy="127633"/>
                </a:xfrm>
              </p:grpSpPr>
              <p:sp>
                <p:nvSpPr>
                  <p:cNvPr id="588" name="Google Shape;5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9" name="Google Shape;5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0" name="Google Shape;59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7275086"/>
                  <a:ext cx="113557" cy="127633"/>
                  <a:chOff x="13775158" y="7275086"/>
                  <a:chExt cx="113557" cy="127633"/>
                </a:xfrm>
              </p:grpSpPr>
              <p:sp>
                <p:nvSpPr>
                  <p:cNvPr id="591" name="Google Shape;59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2" name="Google Shape;5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3" name="Google Shape;59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7275086"/>
                  <a:ext cx="113557" cy="127633"/>
                  <a:chOff x="14553594" y="7275086"/>
                  <a:chExt cx="113557" cy="127633"/>
                </a:xfrm>
              </p:grpSpPr>
              <p:sp>
                <p:nvSpPr>
                  <p:cNvPr id="594" name="Google Shape;59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5" name="Google Shape;5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6" name="Google Shape;59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7275086"/>
                  <a:ext cx="113557" cy="127633"/>
                  <a:chOff x="15332005" y="7275086"/>
                  <a:chExt cx="113557" cy="127633"/>
                </a:xfrm>
              </p:grpSpPr>
              <p:sp>
                <p:nvSpPr>
                  <p:cNvPr id="597" name="Google Shape;59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8" name="Google Shape;5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9" name="Google Shape;59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7275026"/>
                  <a:ext cx="113672" cy="127662"/>
                  <a:chOff x="16110298" y="7275026"/>
                  <a:chExt cx="113672" cy="127662"/>
                </a:xfrm>
              </p:grpSpPr>
              <p:sp>
                <p:nvSpPr>
                  <p:cNvPr id="600" name="Google Shape;60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1" name="Google Shape;6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72750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02" name="Google Shape;60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0661466" y="8117285"/>
                <a:ext cx="5562505" cy="127693"/>
                <a:chOff x="10661466" y="8117285"/>
                <a:chExt cx="5562505" cy="127693"/>
              </a:xfrm>
            </p:grpSpPr>
            <p:grpSp>
              <p:nvGrpSpPr>
                <p:cNvPr id="603" name="Google Shape;6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8117345"/>
                  <a:ext cx="113557" cy="127633"/>
                  <a:chOff x="10661466" y="8117345"/>
                  <a:chExt cx="113557" cy="127633"/>
                </a:xfrm>
              </p:grpSpPr>
              <p:sp>
                <p:nvSpPr>
                  <p:cNvPr id="604" name="Google Shape;6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5" name="Google Shape;6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6" name="Google Shape;6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117345"/>
                  <a:ext cx="113557" cy="127633"/>
                  <a:chOff x="11439900" y="8117345"/>
                  <a:chExt cx="113557" cy="127633"/>
                </a:xfrm>
              </p:grpSpPr>
              <p:sp>
                <p:nvSpPr>
                  <p:cNvPr id="607" name="Google Shape;6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120348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8" name="Google Shape;6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9" name="Google Shape;6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117345"/>
                  <a:ext cx="113557" cy="127633"/>
                  <a:chOff x="12218312" y="8117345"/>
                  <a:chExt cx="113557" cy="127633"/>
                </a:xfrm>
              </p:grpSpPr>
              <p:sp>
                <p:nvSpPr>
                  <p:cNvPr id="610" name="Google Shape;6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1" name="Google Shape;6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2" name="Google Shape;6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117345"/>
                  <a:ext cx="113557" cy="127633"/>
                  <a:chOff x="12996746" y="8117345"/>
                  <a:chExt cx="113557" cy="127633"/>
                </a:xfrm>
              </p:grpSpPr>
              <p:sp>
                <p:nvSpPr>
                  <p:cNvPr id="613" name="Google Shape;6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4" name="Google Shape;6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5" name="Google Shape;6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117345"/>
                  <a:ext cx="113557" cy="127633"/>
                  <a:chOff x="13775158" y="8117345"/>
                  <a:chExt cx="113557" cy="127633"/>
                </a:xfrm>
              </p:grpSpPr>
              <p:sp>
                <p:nvSpPr>
                  <p:cNvPr id="616" name="Google Shape;6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7" name="Google Shape;6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8" name="Google Shape;61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117345"/>
                  <a:ext cx="113557" cy="127633"/>
                  <a:chOff x="14553594" y="8117345"/>
                  <a:chExt cx="113557" cy="127633"/>
                </a:xfrm>
              </p:grpSpPr>
              <p:sp>
                <p:nvSpPr>
                  <p:cNvPr id="619" name="Google Shape;61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0" name="Google Shape;6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1" name="Google Shape;62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117345"/>
                  <a:ext cx="113557" cy="127633"/>
                  <a:chOff x="15332005" y="8117345"/>
                  <a:chExt cx="113557" cy="127633"/>
                </a:xfrm>
              </p:grpSpPr>
              <p:sp>
                <p:nvSpPr>
                  <p:cNvPr id="622" name="Google Shape;62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3" name="Google Shape;6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4" name="Google Shape;62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8117285"/>
                  <a:ext cx="113672" cy="127662"/>
                  <a:chOff x="16110298" y="8117285"/>
                  <a:chExt cx="113672" cy="127662"/>
                </a:xfrm>
              </p:grpSpPr>
              <p:sp>
                <p:nvSpPr>
                  <p:cNvPr id="625" name="Google Shape;6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6" name="Google Shape;6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81172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27" name="Google Shape;627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1439900" y="8959566"/>
                <a:ext cx="4784065" cy="127671"/>
                <a:chOff x="11439900" y="8959566"/>
                <a:chExt cx="4784065" cy="127671"/>
              </a:xfrm>
            </p:grpSpPr>
            <p:grpSp>
              <p:nvGrpSpPr>
                <p:cNvPr id="628" name="Google Shape;6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959604"/>
                  <a:ext cx="113557" cy="127633"/>
                  <a:chOff x="11439900" y="8959604"/>
                  <a:chExt cx="113557" cy="127633"/>
                </a:xfrm>
              </p:grpSpPr>
              <p:sp>
                <p:nvSpPr>
                  <p:cNvPr id="629" name="Google Shape;6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962623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7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0" name="Google Shape;6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1" name="Google Shape;6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959604"/>
                  <a:ext cx="113557" cy="127633"/>
                  <a:chOff x="12218312" y="8959604"/>
                  <a:chExt cx="113557" cy="127633"/>
                </a:xfrm>
              </p:grpSpPr>
              <p:sp>
                <p:nvSpPr>
                  <p:cNvPr id="632" name="Google Shape;6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3" name="Google Shape;6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4" name="Google Shape;6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959604"/>
                  <a:ext cx="113557" cy="127633"/>
                  <a:chOff x="12996746" y="8959604"/>
                  <a:chExt cx="113557" cy="127633"/>
                </a:xfrm>
              </p:grpSpPr>
              <p:sp>
                <p:nvSpPr>
                  <p:cNvPr id="635" name="Google Shape;6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6" name="Google Shape;6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7" name="Google Shape;6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959604"/>
                  <a:ext cx="113557" cy="127633"/>
                  <a:chOff x="13775158" y="8959604"/>
                  <a:chExt cx="113557" cy="127633"/>
                </a:xfrm>
              </p:grpSpPr>
              <p:sp>
                <p:nvSpPr>
                  <p:cNvPr id="638" name="Google Shape;6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9" name="Google Shape;6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0" name="Google Shape;6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959604"/>
                  <a:ext cx="113557" cy="127633"/>
                  <a:chOff x="14553594" y="8959604"/>
                  <a:chExt cx="113557" cy="127633"/>
                </a:xfrm>
              </p:grpSpPr>
              <p:sp>
                <p:nvSpPr>
                  <p:cNvPr id="641" name="Google Shape;6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2" name="Google Shape;6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3" name="Google Shape;6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959604"/>
                  <a:ext cx="113557" cy="127633"/>
                  <a:chOff x="15332005" y="8959604"/>
                  <a:chExt cx="113557" cy="127633"/>
                </a:xfrm>
              </p:grpSpPr>
              <p:sp>
                <p:nvSpPr>
                  <p:cNvPr id="644" name="Google Shape;6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5" name="Google Shape;6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6" name="Google Shape;64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8959566"/>
                  <a:ext cx="113592" cy="127614"/>
                  <a:chOff x="16110373" y="8959566"/>
                  <a:chExt cx="113592" cy="127614"/>
                </a:xfrm>
              </p:grpSpPr>
              <p:sp>
                <p:nvSpPr>
                  <p:cNvPr id="647" name="Google Shape;64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8" name="Google Shape;6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8959566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5"/>
                          <a:pt x="72639" y="123479"/>
                        </a:cubicBezTo>
                        <a:cubicBezTo>
                          <a:pt x="121238" y="101139"/>
                          <a:pt x="112760" y="54991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649" name="Google Shape;649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8055" y="7568423"/>
              <a:ext cx="2040124" cy="2365883"/>
            </a:xfrm>
            <a:custGeom>
              <a:avLst/>
              <a:gdLst/>
              <a:ahLst/>
              <a:cxnLst/>
              <a:rect l="l" t="t" r="r" b="b"/>
              <a:pathLst>
                <a:path w="2040124" h="2365883" extrusionOk="0">
                  <a:moveTo>
                    <a:pt x="1384034" y="1891449"/>
                  </a:moveTo>
                  <a:cubicBezTo>
                    <a:pt x="1520864" y="2023845"/>
                    <a:pt x="1669800" y="2143260"/>
                    <a:pt x="1829528" y="2246936"/>
                  </a:cubicBezTo>
                  <a:cubicBezTo>
                    <a:pt x="1911083" y="2299886"/>
                    <a:pt x="1989345" y="2346700"/>
                    <a:pt x="2040125" y="2365884"/>
                  </a:cubicBezTo>
                  <a:cubicBezTo>
                    <a:pt x="1870494" y="2183228"/>
                    <a:pt x="1817912" y="1910699"/>
                    <a:pt x="1735400" y="1663112"/>
                  </a:cubicBezTo>
                  <a:cubicBezTo>
                    <a:pt x="1633996" y="1356151"/>
                    <a:pt x="1706472" y="1062394"/>
                    <a:pt x="1618352" y="1044255"/>
                  </a:cubicBezTo>
                  <a:cubicBezTo>
                    <a:pt x="902425" y="897876"/>
                    <a:pt x="330849" y="621458"/>
                    <a:pt x="0" y="0"/>
                  </a:cubicBezTo>
                  <a:cubicBezTo>
                    <a:pt x="18314" y="74712"/>
                    <a:pt x="45818" y="161028"/>
                    <a:pt x="81867" y="254923"/>
                  </a:cubicBezTo>
                  <a:cubicBezTo>
                    <a:pt x="235609" y="655380"/>
                    <a:pt x="478739" y="1015557"/>
                    <a:pt x="787157" y="131393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656;p13"/>
          <p:cNvGrpSpPr/>
          <p:nvPr/>
        </p:nvGrpSpPr>
        <p:grpSpPr>
          <a:xfrm rot="-1059573">
            <a:off x="3690022" y="3925193"/>
            <a:ext cx="1549264" cy="1175696"/>
            <a:chOff x="7455659" y="7523386"/>
            <a:chExt cx="3098124" cy="2351085"/>
          </a:xfrm>
        </p:grpSpPr>
        <p:grpSp>
          <p:nvGrpSpPr>
            <p:cNvPr id="657" name="Google Shape;657;p13"/>
            <p:cNvGrpSpPr/>
            <p:nvPr/>
          </p:nvGrpSpPr>
          <p:grpSpPr>
            <a:xfrm>
              <a:off x="8213529" y="7912310"/>
              <a:ext cx="2179110" cy="1872113"/>
              <a:chOff x="8213529" y="7912310"/>
              <a:chExt cx="2179110" cy="1872113"/>
            </a:xfrm>
          </p:grpSpPr>
          <p:sp>
            <p:nvSpPr>
              <p:cNvPr id="658" name="Google Shape;658;p13"/>
              <p:cNvSpPr/>
              <p:nvPr/>
            </p:nvSpPr>
            <p:spPr>
              <a:xfrm>
                <a:off x="8343289" y="7912310"/>
                <a:ext cx="1532934" cy="1399557"/>
              </a:xfrm>
              <a:custGeom>
                <a:avLst/>
                <a:gdLst/>
                <a:ahLst/>
                <a:cxnLst/>
                <a:rect l="l" t="t" r="r" b="b"/>
                <a:pathLst>
                  <a:path w="1532934" h="1399557" extrusionOk="0">
                    <a:moveTo>
                      <a:pt x="728" y="16525"/>
                    </a:moveTo>
                    <a:cubicBezTo>
                      <a:pt x="-2165" y="8133"/>
                      <a:pt x="3901" y="-1101"/>
                      <a:pt x="12941" y="107"/>
                    </a:cubicBezTo>
                    <a:cubicBezTo>
                      <a:pt x="94434" y="7383"/>
                      <a:pt x="1527036" y="1375036"/>
                      <a:pt x="1530859" y="1378116"/>
                    </a:cubicBezTo>
                    <a:cubicBezTo>
                      <a:pt x="1538227" y="1389495"/>
                      <a:pt x="1524800" y="1407965"/>
                      <a:pt x="1509043" y="1395278"/>
                    </a:cubicBezTo>
                    <a:cubicBezTo>
                      <a:pt x="1508113" y="1395092"/>
                      <a:pt x="4551" y="281490"/>
                      <a:pt x="13505" y="259389"/>
                    </a:cubicBezTo>
                    <a:cubicBezTo>
                      <a:pt x="15277" y="253793"/>
                      <a:pt x="23016" y="250904"/>
                      <a:pt x="27862" y="254821"/>
                    </a:cubicBezTo>
                    <a:cubicBezTo>
                      <a:pt x="85295" y="297257"/>
                      <a:pt x="82314" y="325519"/>
                      <a:pt x="728" y="165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13"/>
              <p:cNvSpPr/>
              <p:nvPr/>
            </p:nvSpPr>
            <p:spPr>
              <a:xfrm>
                <a:off x="8213529" y="8690645"/>
                <a:ext cx="2179110" cy="1093778"/>
              </a:xfrm>
              <a:custGeom>
                <a:avLst/>
                <a:gdLst/>
                <a:ahLst/>
                <a:cxnLst/>
                <a:rect l="l" t="t" r="r" b="b"/>
                <a:pathLst>
                  <a:path w="2179110" h="1093778" extrusionOk="0">
                    <a:moveTo>
                      <a:pt x="2150990" y="1092885"/>
                    </a:moveTo>
                    <a:cubicBezTo>
                      <a:pt x="2122271" y="1083185"/>
                      <a:pt x="2090571" y="1065745"/>
                      <a:pt x="2064739" y="1052965"/>
                    </a:cubicBezTo>
                    <a:cubicBezTo>
                      <a:pt x="2023057" y="1033473"/>
                      <a:pt x="1980166" y="1016591"/>
                      <a:pt x="1937090" y="1000272"/>
                    </a:cubicBezTo>
                    <a:cubicBezTo>
                      <a:pt x="1805147" y="952147"/>
                      <a:pt x="1676662" y="894880"/>
                      <a:pt x="1545655" y="844145"/>
                    </a:cubicBezTo>
                    <a:cubicBezTo>
                      <a:pt x="1460896" y="810479"/>
                      <a:pt x="1378654" y="770932"/>
                      <a:pt x="1294453" y="735586"/>
                    </a:cubicBezTo>
                    <a:cubicBezTo>
                      <a:pt x="1206522" y="697439"/>
                      <a:pt x="1115146" y="667876"/>
                      <a:pt x="1026007" y="632716"/>
                    </a:cubicBezTo>
                    <a:cubicBezTo>
                      <a:pt x="854346" y="561182"/>
                      <a:pt x="677834" y="500934"/>
                      <a:pt x="509996" y="420816"/>
                    </a:cubicBezTo>
                    <a:cubicBezTo>
                      <a:pt x="370599" y="364113"/>
                      <a:pt x="226072" y="319061"/>
                      <a:pt x="92543" y="248742"/>
                    </a:cubicBezTo>
                    <a:cubicBezTo>
                      <a:pt x="80516" y="242402"/>
                      <a:pt x="67832" y="235869"/>
                      <a:pt x="57578" y="226827"/>
                    </a:cubicBezTo>
                    <a:cubicBezTo>
                      <a:pt x="39491" y="209014"/>
                      <a:pt x="35290" y="182153"/>
                      <a:pt x="24291" y="160046"/>
                    </a:cubicBezTo>
                    <a:cubicBezTo>
                      <a:pt x="14222" y="135887"/>
                      <a:pt x="9743" y="109962"/>
                      <a:pt x="4147" y="84502"/>
                    </a:cubicBezTo>
                    <a:cubicBezTo>
                      <a:pt x="-47" y="65661"/>
                      <a:pt x="-3406" y="44118"/>
                      <a:pt x="6291" y="26398"/>
                    </a:cubicBezTo>
                    <a:cubicBezTo>
                      <a:pt x="11794" y="16885"/>
                      <a:pt x="21769" y="14740"/>
                      <a:pt x="29602" y="17350"/>
                    </a:cubicBezTo>
                    <a:cubicBezTo>
                      <a:pt x="29416" y="7464"/>
                      <a:pt x="38084" y="-2700"/>
                      <a:pt x="49739" y="653"/>
                    </a:cubicBezTo>
                    <a:cubicBezTo>
                      <a:pt x="55520" y="2147"/>
                      <a:pt x="61023" y="4849"/>
                      <a:pt x="66525" y="7179"/>
                    </a:cubicBezTo>
                    <a:cubicBezTo>
                      <a:pt x="285928" y="99420"/>
                      <a:pt x="508875" y="183734"/>
                      <a:pt x="725105" y="283338"/>
                    </a:cubicBezTo>
                    <a:cubicBezTo>
                      <a:pt x="911500" y="371847"/>
                      <a:pt x="1086333" y="482086"/>
                      <a:pt x="1268249" y="579087"/>
                    </a:cubicBezTo>
                    <a:cubicBezTo>
                      <a:pt x="1354408" y="628520"/>
                      <a:pt x="1447370" y="670863"/>
                      <a:pt x="1520287" y="739224"/>
                    </a:cubicBezTo>
                    <a:cubicBezTo>
                      <a:pt x="1598614" y="769537"/>
                      <a:pt x="1677591" y="799379"/>
                      <a:pt x="1753675" y="831651"/>
                    </a:cubicBezTo>
                    <a:cubicBezTo>
                      <a:pt x="1774470" y="843773"/>
                      <a:pt x="1828922" y="848719"/>
                      <a:pt x="1819411" y="880805"/>
                    </a:cubicBezTo>
                    <a:cubicBezTo>
                      <a:pt x="1816052" y="890690"/>
                      <a:pt x="1804862" y="897873"/>
                      <a:pt x="1794514" y="895171"/>
                    </a:cubicBezTo>
                    <a:cubicBezTo>
                      <a:pt x="1761786" y="882392"/>
                      <a:pt x="1729057" y="869432"/>
                      <a:pt x="1696329" y="856373"/>
                    </a:cubicBezTo>
                    <a:cubicBezTo>
                      <a:pt x="1835633" y="919237"/>
                      <a:pt x="1983518" y="961859"/>
                      <a:pt x="2119749" y="1031062"/>
                    </a:cubicBezTo>
                    <a:cubicBezTo>
                      <a:pt x="2133176" y="1037310"/>
                      <a:pt x="2146511" y="1043749"/>
                      <a:pt x="2160310" y="1048968"/>
                    </a:cubicBezTo>
                    <a:cubicBezTo>
                      <a:pt x="2168606" y="1051577"/>
                      <a:pt x="2175974" y="1057452"/>
                      <a:pt x="2178210" y="1066222"/>
                    </a:cubicBezTo>
                    <a:cubicBezTo>
                      <a:pt x="2183155" y="1081971"/>
                      <a:pt x="2166840" y="1097738"/>
                      <a:pt x="2150990" y="1092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0" name="Google Shape;660;p13"/>
            <p:cNvSpPr/>
            <p:nvPr/>
          </p:nvSpPr>
          <p:spPr>
            <a:xfrm>
              <a:off x="7455659" y="7523386"/>
              <a:ext cx="3098124" cy="2351085"/>
            </a:xfrm>
            <a:custGeom>
              <a:avLst/>
              <a:gdLst/>
              <a:ahLst/>
              <a:cxnLst/>
              <a:rect l="l" t="t" r="r" b="b"/>
              <a:pathLst>
                <a:path w="3098124" h="2351085" extrusionOk="0">
                  <a:moveTo>
                    <a:pt x="3089345" y="2291777"/>
                  </a:moveTo>
                  <a:cubicBezTo>
                    <a:pt x="3076203" y="2259363"/>
                    <a:pt x="3052130" y="2223503"/>
                    <a:pt x="3044329" y="2211925"/>
                  </a:cubicBezTo>
                  <a:cubicBezTo>
                    <a:pt x="2922833" y="2031683"/>
                    <a:pt x="2789031" y="1860353"/>
                    <a:pt x="2662690" y="1683618"/>
                  </a:cubicBezTo>
                  <a:cubicBezTo>
                    <a:pt x="2543890" y="1517401"/>
                    <a:pt x="2426074" y="1350484"/>
                    <a:pt x="2309616" y="1182619"/>
                  </a:cubicBezTo>
                  <a:cubicBezTo>
                    <a:pt x="2218915" y="1051884"/>
                    <a:pt x="2129039" y="920579"/>
                    <a:pt x="2040253" y="788536"/>
                  </a:cubicBezTo>
                  <a:cubicBezTo>
                    <a:pt x="1973513" y="689280"/>
                    <a:pt x="1907405" y="589602"/>
                    <a:pt x="1842004" y="489459"/>
                  </a:cubicBezTo>
                  <a:cubicBezTo>
                    <a:pt x="1795117" y="417664"/>
                    <a:pt x="1748633" y="345603"/>
                    <a:pt x="1702266" y="273468"/>
                  </a:cubicBezTo>
                  <a:cubicBezTo>
                    <a:pt x="1671167" y="225082"/>
                    <a:pt x="1640242" y="176579"/>
                    <a:pt x="1608449" y="128646"/>
                  </a:cubicBezTo>
                  <a:cubicBezTo>
                    <a:pt x="1589172" y="99584"/>
                    <a:pt x="1569859" y="70251"/>
                    <a:pt x="1547943" y="43080"/>
                  </a:cubicBezTo>
                  <a:cubicBezTo>
                    <a:pt x="1536870" y="29352"/>
                    <a:pt x="1524261" y="13052"/>
                    <a:pt x="1508157" y="4852"/>
                  </a:cubicBezTo>
                  <a:cubicBezTo>
                    <a:pt x="1497561" y="-546"/>
                    <a:pt x="1487839" y="-1377"/>
                    <a:pt x="1476488" y="2045"/>
                  </a:cubicBezTo>
                  <a:cubicBezTo>
                    <a:pt x="1463383" y="5999"/>
                    <a:pt x="1451597" y="15308"/>
                    <a:pt x="1440339" y="22745"/>
                  </a:cubicBezTo>
                  <a:cubicBezTo>
                    <a:pt x="1426509" y="31880"/>
                    <a:pt x="1412704" y="40997"/>
                    <a:pt x="1398211" y="49073"/>
                  </a:cubicBezTo>
                  <a:cubicBezTo>
                    <a:pt x="1160343" y="181698"/>
                    <a:pt x="1083696" y="261723"/>
                    <a:pt x="937396" y="342864"/>
                  </a:cubicBezTo>
                  <a:cubicBezTo>
                    <a:pt x="889747" y="370097"/>
                    <a:pt x="892641" y="388380"/>
                    <a:pt x="900566" y="389031"/>
                  </a:cubicBezTo>
                  <a:cubicBezTo>
                    <a:pt x="901495" y="389124"/>
                    <a:pt x="1644932" y="1040028"/>
                    <a:pt x="2041034" y="1415895"/>
                  </a:cubicBezTo>
                  <a:cubicBezTo>
                    <a:pt x="2130643" y="1501325"/>
                    <a:pt x="2318991" y="1686649"/>
                    <a:pt x="2418484" y="1767040"/>
                  </a:cubicBezTo>
                  <a:cubicBezTo>
                    <a:pt x="2425572" y="1778047"/>
                    <a:pt x="2412889" y="1797167"/>
                    <a:pt x="2396667" y="1784201"/>
                  </a:cubicBezTo>
                  <a:cubicBezTo>
                    <a:pt x="2396264" y="1784121"/>
                    <a:pt x="2114112" y="1575282"/>
                    <a:pt x="1795024" y="1336694"/>
                  </a:cubicBezTo>
                  <a:cubicBezTo>
                    <a:pt x="1794076" y="1334519"/>
                    <a:pt x="1792639" y="1332505"/>
                    <a:pt x="1790687" y="1330912"/>
                  </a:cubicBezTo>
                  <a:cubicBezTo>
                    <a:pt x="1769304" y="1313533"/>
                    <a:pt x="1747926" y="1296155"/>
                    <a:pt x="1726543" y="1278777"/>
                  </a:cubicBezTo>
                  <a:cubicBezTo>
                    <a:pt x="1693592" y="1251965"/>
                    <a:pt x="1660634" y="1225172"/>
                    <a:pt x="1627664" y="1198373"/>
                  </a:cubicBezTo>
                  <a:cubicBezTo>
                    <a:pt x="1623462" y="1191581"/>
                    <a:pt x="1613803" y="1186548"/>
                    <a:pt x="1607867" y="1181565"/>
                  </a:cubicBezTo>
                  <a:cubicBezTo>
                    <a:pt x="1570534" y="1151494"/>
                    <a:pt x="1534819" y="1119396"/>
                    <a:pt x="1496303" y="1090812"/>
                  </a:cubicBezTo>
                  <a:cubicBezTo>
                    <a:pt x="1484382" y="1081094"/>
                    <a:pt x="1472311" y="1071574"/>
                    <a:pt x="1460173" y="1062147"/>
                  </a:cubicBezTo>
                  <a:cubicBezTo>
                    <a:pt x="1423380" y="1032237"/>
                    <a:pt x="1386568" y="1002315"/>
                    <a:pt x="1349787" y="972386"/>
                  </a:cubicBezTo>
                  <a:cubicBezTo>
                    <a:pt x="1307789" y="938249"/>
                    <a:pt x="1265797" y="904111"/>
                    <a:pt x="1223799" y="869974"/>
                  </a:cubicBezTo>
                  <a:cubicBezTo>
                    <a:pt x="1182166" y="836091"/>
                    <a:pt x="1140534" y="802246"/>
                    <a:pt x="1098901" y="768363"/>
                  </a:cubicBezTo>
                  <a:cubicBezTo>
                    <a:pt x="1057560" y="734771"/>
                    <a:pt x="1016218" y="701148"/>
                    <a:pt x="974877" y="667519"/>
                  </a:cubicBezTo>
                  <a:cubicBezTo>
                    <a:pt x="932842" y="633382"/>
                    <a:pt x="890850" y="599208"/>
                    <a:pt x="848777" y="565071"/>
                  </a:cubicBezTo>
                  <a:cubicBezTo>
                    <a:pt x="828454" y="548566"/>
                    <a:pt x="808056" y="532136"/>
                    <a:pt x="787441" y="515960"/>
                  </a:cubicBezTo>
                  <a:cubicBezTo>
                    <a:pt x="777167" y="507909"/>
                    <a:pt x="766937" y="499821"/>
                    <a:pt x="756515" y="491876"/>
                  </a:cubicBezTo>
                  <a:cubicBezTo>
                    <a:pt x="750871" y="487537"/>
                    <a:pt x="745189" y="483205"/>
                    <a:pt x="739507" y="478904"/>
                  </a:cubicBezTo>
                  <a:cubicBezTo>
                    <a:pt x="739507" y="478904"/>
                    <a:pt x="739500" y="478898"/>
                    <a:pt x="739500" y="478898"/>
                  </a:cubicBezTo>
                  <a:cubicBezTo>
                    <a:pt x="739147" y="478544"/>
                    <a:pt x="738943" y="478129"/>
                    <a:pt x="738509" y="477807"/>
                  </a:cubicBezTo>
                  <a:cubicBezTo>
                    <a:pt x="737846" y="477478"/>
                    <a:pt x="737208" y="477107"/>
                    <a:pt x="736576" y="476735"/>
                  </a:cubicBezTo>
                  <a:cubicBezTo>
                    <a:pt x="734766" y="475390"/>
                    <a:pt x="732957" y="474039"/>
                    <a:pt x="731135" y="472712"/>
                  </a:cubicBezTo>
                  <a:cubicBezTo>
                    <a:pt x="728806" y="471002"/>
                    <a:pt x="726327" y="468926"/>
                    <a:pt x="723557" y="467977"/>
                  </a:cubicBezTo>
                  <a:cubicBezTo>
                    <a:pt x="720515" y="466930"/>
                    <a:pt x="717324" y="467221"/>
                    <a:pt x="714629" y="468634"/>
                  </a:cubicBezTo>
                  <a:cubicBezTo>
                    <a:pt x="698921" y="470934"/>
                    <a:pt x="683728" y="475291"/>
                    <a:pt x="668876" y="480800"/>
                  </a:cubicBezTo>
                  <a:cubicBezTo>
                    <a:pt x="650622" y="484798"/>
                    <a:pt x="633105" y="495917"/>
                    <a:pt x="608060" y="505331"/>
                  </a:cubicBezTo>
                  <a:cubicBezTo>
                    <a:pt x="584285" y="505331"/>
                    <a:pt x="135125" y="732341"/>
                    <a:pt x="96151" y="759017"/>
                  </a:cubicBezTo>
                  <a:cubicBezTo>
                    <a:pt x="-179755" y="877096"/>
                    <a:pt x="43377" y="865159"/>
                    <a:pt x="2034509" y="1833920"/>
                  </a:cubicBezTo>
                  <a:cubicBezTo>
                    <a:pt x="2119236" y="1876330"/>
                    <a:pt x="2202910" y="1920960"/>
                    <a:pt x="2287272" y="1964097"/>
                  </a:cubicBezTo>
                  <a:cubicBezTo>
                    <a:pt x="2438355" y="2041351"/>
                    <a:pt x="2589661" y="2118278"/>
                    <a:pt x="2742417" y="2192173"/>
                  </a:cubicBezTo>
                  <a:cubicBezTo>
                    <a:pt x="2840460" y="2239598"/>
                    <a:pt x="2937196" y="2289707"/>
                    <a:pt x="3034297" y="2339034"/>
                  </a:cubicBezTo>
                  <a:cubicBezTo>
                    <a:pt x="3045147" y="2344544"/>
                    <a:pt x="3056387" y="2350165"/>
                    <a:pt x="3068532" y="2350953"/>
                  </a:cubicBezTo>
                  <a:cubicBezTo>
                    <a:pt x="3104705" y="2353295"/>
                    <a:pt x="3102512" y="2324265"/>
                    <a:pt x="3089345" y="22917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9196811" y="8190359"/>
              <a:ext cx="140761" cy="361892"/>
            </a:xfrm>
            <a:custGeom>
              <a:avLst/>
              <a:gdLst/>
              <a:ahLst/>
              <a:cxnLst/>
              <a:rect l="l" t="t" r="r" b="b"/>
              <a:pathLst>
                <a:path w="140761" h="361892" extrusionOk="0">
                  <a:moveTo>
                    <a:pt x="4754" y="358384"/>
                  </a:moveTo>
                  <a:cubicBezTo>
                    <a:pt x="-754" y="353625"/>
                    <a:pt x="-1690" y="344787"/>
                    <a:pt x="3075" y="339159"/>
                  </a:cubicBezTo>
                  <a:cubicBezTo>
                    <a:pt x="10777" y="323683"/>
                    <a:pt x="18721" y="308338"/>
                    <a:pt x="25152" y="292267"/>
                  </a:cubicBezTo>
                  <a:cubicBezTo>
                    <a:pt x="52397" y="219450"/>
                    <a:pt x="70769" y="143763"/>
                    <a:pt x="94501" y="69806"/>
                  </a:cubicBezTo>
                  <a:cubicBezTo>
                    <a:pt x="101868" y="49235"/>
                    <a:pt x="109545" y="28771"/>
                    <a:pt x="118592" y="8907"/>
                  </a:cubicBezTo>
                  <a:cubicBezTo>
                    <a:pt x="119670" y="4166"/>
                    <a:pt x="123573" y="459"/>
                    <a:pt x="128630" y="38"/>
                  </a:cubicBezTo>
                  <a:cubicBezTo>
                    <a:pt x="134528" y="-470"/>
                    <a:pt x="140464" y="4190"/>
                    <a:pt x="140762" y="10314"/>
                  </a:cubicBezTo>
                  <a:cubicBezTo>
                    <a:pt x="134584" y="38278"/>
                    <a:pt x="120581" y="64810"/>
                    <a:pt x="113845" y="92979"/>
                  </a:cubicBezTo>
                  <a:cubicBezTo>
                    <a:pt x="89320" y="173643"/>
                    <a:pt x="72114" y="257448"/>
                    <a:pt x="36516" y="334232"/>
                  </a:cubicBezTo>
                  <a:cubicBezTo>
                    <a:pt x="30586" y="346497"/>
                    <a:pt x="21955" y="370991"/>
                    <a:pt x="4754" y="3583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8581170" y="8699461"/>
              <a:ext cx="385853" cy="129494"/>
            </a:xfrm>
            <a:custGeom>
              <a:avLst/>
              <a:gdLst/>
              <a:ahLst/>
              <a:cxnLst/>
              <a:rect l="l" t="t" r="r" b="b"/>
              <a:pathLst>
                <a:path w="385853" h="129494" extrusionOk="0">
                  <a:moveTo>
                    <a:pt x="530" y="119789"/>
                  </a:moveTo>
                  <a:cubicBezTo>
                    <a:pt x="-1509" y="112903"/>
                    <a:pt x="2494" y="104270"/>
                    <a:pt x="9855" y="102559"/>
                  </a:cubicBezTo>
                  <a:cubicBezTo>
                    <a:pt x="25736" y="98841"/>
                    <a:pt x="41871" y="96219"/>
                    <a:pt x="57894" y="93306"/>
                  </a:cubicBezTo>
                  <a:cubicBezTo>
                    <a:pt x="100983" y="85732"/>
                    <a:pt x="143155" y="74242"/>
                    <a:pt x="184502" y="60117"/>
                  </a:cubicBezTo>
                  <a:cubicBezTo>
                    <a:pt x="226500" y="46228"/>
                    <a:pt x="267798" y="30337"/>
                    <a:pt x="309759" y="16287"/>
                  </a:cubicBezTo>
                  <a:cubicBezTo>
                    <a:pt x="325622" y="13089"/>
                    <a:pt x="383451" y="-15247"/>
                    <a:pt x="385849" y="11149"/>
                  </a:cubicBezTo>
                  <a:cubicBezTo>
                    <a:pt x="386066" y="19863"/>
                    <a:pt x="377930" y="22980"/>
                    <a:pt x="370631" y="23929"/>
                  </a:cubicBezTo>
                  <a:cubicBezTo>
                    <a:pt x="301506" y="43823"/>
                    <a:pt x="235472" y="73182"/>
                    <a:pt x="166800" y="94583"/>
                  </a:cubicBezTo>
                  <a:cubicBezTo>
                    <a:pt x="128860" y="107232"/>
                    <a:pt x="89687" y="115748"/>
                    <a:pt x="50354" y="122857"/>
                  </a:cubicBezTo>
                  <a:cubicBezTo>
                    <a:pt x="35080" y="123012"/>
                    <a:pt x="7885" y="139572"/>
                    <a:pt x="530" y="1197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9924845" y="9340112"/>
              <a:ext cx="540646" cy="437365"/>
            </a:xfrm>
            <a:custGeom>
              <a:avLst/>
              <a:gdLst/>
              <a:ahLst/>
              <a:cxnLst/>
              <a:rect l="l" t="t" r="r" b="b"/>
              <a:pathLst>
                <a:path w="540646" h="437365" extrusionOk="0">
                  <a:moveTo>
                    <a:pt x="536782" y="417449"/>
                  </a:moveTo>
                  <a:cubicBezTo>
                    <a:pt x="547675" y="427105"/>
                    <a:pt x="533250" y="444155"/>
                    <a:pt x="521812" y="434499"/>
                  </a:cubicBezTo>
                  <a:cubicBezTo>
                    <a:pt x="380965" y="321229"/>
                    <a:pt x="240075" y="208034"/>
                    <a:pt x="98862" y="95242"/>
                  </a:cubicBezTo>
                  <a:cubicBezTo>
                    <a:pt x="67249" y="69887"/>
                    <a:pt x="35487" y="44712"/>
                    <a:pt x="3763" y="19425"/>
                  </a:cubicBezTo>
                  <a:cubicBezTo>
                    <a:pt x="-6839" y="10060"/>
                    <a:pt x="7189" y="-6661"/>
                    <a:pt x="18367" y="2815"/>
                  </a:cubicBezTo>
                  <a:cubicBezTo>
                    <a:pt x="159288" y="114771"/>
                    <a:pt x="300247" y="226615"/>
                    <a:pt x="440331" y="339630"/>
                  </a:cubicBezTo>
                  <a:cubicBezTo>
                    <a:pt x="472533" y="365531"/>
                    <a:pt x="504617" y="391505"/>
                    <a:pt x="536782" y="4174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4" name="Google Shape;664;p13"/>
          <p:cNvSpPr/>
          <p:nvPr/>
        </p:nvSpPr>
        <p:spPr>
          <a:xfrm rot="800355">
            <a:off x="6813737" y="371561"/>
            <a:ext cx="1498728" cy="503498"/>
          </a:xfrm>
          <a:custGeom>
            <a:avLst/>
            <a:gdLst/>
            <a:ahLst/>
            <a:cxnLst/>
            <a:rect l="l" t="t" r="r" b="b"/>
            <a:pathLst>
              <a:path w="3006792" h="1011291" extrusionOk="0">
                <a:moveTo>
                  <a:pt x="2884660" y="829551"/>
                </a:moveTo>
                <a:cubicBezTo>
                  <a:pt x="3014476" y="754932"/>
                  <a:pt x="3001991" y="765190"/>
                  <a:pt x="2964563" y="710251"/>
                </a:cubicBezTo>
                <a:cubicBezTo>
                  <a:pt x="2933220" y="666912"/>
                  <a:pt x="2895779" y="629028"/>
                  <a:pt x="2858044" y="591384"/>
                </a:cubicBezTo>
                <a:cubicBezTo>
                  <a:pt x="3009983" y="481036"/>
                  <a:pt x="2992466" y="521918"/>
                  <a:pt x="2866277" y="343242"/>
                </a:cubicBezTo>
                <a:cubicBezTo>
                  <a:pt x="2938217" y="300878"/>
                  <a:pt x="2992670" y="281740"/>
                  <a:pt x="2962771" y="248744"/>
                </a:cubicBezTo>
                <a:cubicBezTo>
                  <a:pt x="2881521" y="131780"/>
                  <a:pt x="2910128" y="166919"/>
                  <a:pt x="2923694" y="120769"/>
                </a:cubicBezTo>
                <a:cubicBezTo>
                  <a:pt x="2930333" y="106538"/>
                  <a:pt x="2937989" y="93901"/>
                  <a:pt x="2945885" y="80127"/>
                </a:cubicBezTo>
                <a:cubicBezTo>
                  <a:pt x="2961616" y="56932"/>
                  <a:pt x="2978466" y="867"/>
                  <a:pt x="2935253" y="0"/>
                </a:cubicBezTo>
                <a:cubicBezTo>
                  <a:pt x="2505353" y="23683"/>
                  <a:pt x="348898" y="76449"/>
                  <a:pt x="348495" y="76437"/>
                </a:cubicBezTo>
                <a:cubicBezTo>
                  <a:pt x="273873" y="80621"/>
                  <a:pt x="120574" y="47228"/>
                  <a:pt x="64823" y="96376"/>
                </a:cubicBezTo>
                <a:cubicBezTo>
                  <a:pt x="46950" y="112311"/>
                  <a:pt x="59789" y="131172"/>
                  <a:pt x="81047" y="182204"/>
                </a:cubicBezTo>
                <a:cubicBezTo>
                  <a:pt x="95498" y="226145"/>
                  <a:pt x="76062" y="215929"/>
                  <a:pt x="29920" y="235163"/>
                </a:cubicBezTo>
                <a:cubicBezTo>
                  <a:pt x="-37541" y="257985"/>
                  <a:pt x="61828" y="307278"/>
                  <a:pt x="105174" y="376780"/>
                </a:cubicBezTo>
                <a:cubicBezTo>
                  <a:pt x="-9475" y="523453"/>
                  <a:pt x="-43657" y="461464"/>
                  <a:pt x="128338" y="639099"/>
                </a:cubicBezTo>
                <a:cubicBezTo>
                  <a:pt x="-23992" y="817962"/>
                  <a:pt x="-57909" y="737811"/>
                  <a:pt x="121164" y="861030"/>
                </a:cubicBezTo>
                <a:cubicBezTo>
                  <a:pt x="61605" y="942416"/>
                  <a:pt x="21459" y="991450"/>
                  <a:pt x="38561" y="1011292"/>
                </a:cubicBezTo>
                <a:cubicBezTo>
                  <a:pt x="353751" y="907547"/>
                  <a:pt x="2209737" y="976532"/>
                  <a:pt x="2945157" y="978013"/>
                </a:cubicBezTo>
                <a:cubicBezTo>
                  <a:pt x="3066914" y="948400"/>
                  <a:pt x="2987745" y="901178"/>
                  <a:pt x="2884660" y="829551"/>
                </a:cubicBezTo>
                <a:close/>
              </a:path>
            </a:pathLst>
          </a:custGeom>
          <a:solidFill>
            <a:srgbClr val="FDCFB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5" name="Google Shape;665;p13"/>
          <p:cNvGrpSpPr/>
          <p:nvPr/>
        </p:nvGrpSpPr>
        <p:grpSpPr>
          <a:xfrm rot="789983">
            <a:off x="6860054" y="336014"/>
            <a:ext cx="1503537" cy="505680"/>
            <a:chOff x="14861531" y="720447"/>
            <a:chExt cx="3006805" cy="1011316"/>
          </a:xfrm>
        </p:grpSpPr>
        <p:sp>
          <p:nvSpPr>
            <p:cNvPr id="666" name="Google Shape;666;p13"/>
            <p:cNvSpPr/>
            <p:nvPr/>
          </p:nvSpPr>
          <p:spPr>
            <a:xfrm>
              <a:off x="15222011" y="790774"/>
              <a:ext cx="290475" cy="895531"/>
            </a:xfrm>
            <a:custGeom>
              <a:avLst/>
              <a:gdLst/>
              <a:ahLst/>
              <a:cxnLst/>
              <a:rect l="l" t="t" r="r" b="b"/>
              <a:pathLst>
                <a:path w="290475" h="895531" extrusionOk="0">
                  <a:moveTo>
                    <a:pt x="289238" y="811521"/>
                  </a:moveTo>
                  <a:cubicBezTo>
                    <a:pt x="281667" y="804610"/>
                    <a:pt x="268707" y="787073"/>
                    <a:pt x="212017" y="737642"/>
                  </a:cubicBezTo>
                  <a:cubicBezTo>
                    <a:pt x="203562" y="730274"/>
                    <a:pt x="180987" y="718270"/>
                    <a:pt x="188745" y="699162"/>
                  </a:cubicBezTo>
                  <a:cubicBezTo>
                    <a:pt x="203971" y="661651"/>
                    <a:pt x="214050" y="663553"/>
                    <a:pt x="268022" y="585183"/>
                  </a:cubicBezTo>
                  <a:cubicBezTo>
                    <a:pt x="270337" y="581836"/>
                    <a:pt x="269429" y="585406"/>
                    <a:pt x="281270" y="574498"/>
                  </a:cubicBezTo>
                  <a:cubicBezTo>
                    <a:pt x="206846" y="511847"/>
                    <a:pt x="226937" y="509932"/>
                    <a:pt x="195733" y="494846"/>
                  </a:cubicBezTo>
                  <a:cubicBezTo>
                    <a:pt x="190687" y="492408"/>
                    <a:pt x="178305" y="474624"/>
                    <a:pt x="177271" y="461898"/>
                  </a:cubicBezTo>
                  <a:cubicBezTo>
                    <a:pt x="175954" y="445728"/>
                    <a:pt x="181985" y="445469"/>
                    <a:pt x="186309" y="439256"/>
                  </a:cubicBezTo>
                  <a:cubicBezTo>
                    <a:pt x="190128" y="421762"/>
                    <a:pt x="212799" y="400938"/>
                    <a:pt x="217796" y="386809"/>
                  </a:cubicBezTo>
                  <a:cubicBezTo>
                    <a:pt x="220605" y="378863"/>
                    <a:pt x="228964" y="379730"/>
                    <a:pt x="252675" y="351369"/>
                  </a:cubicBezTo>
                  <a:cubicBezTo>
                    <a:pt x="259465" y="343248"/>
                    <a:pt x="265833" y="334657"/>
                    <a:pt x="273055" y="326831"/>
                  </a:cubicBezTo>
                  <a:cubicBezTo>
                    <a:pt x="242645" y="298603"/>
                    <a:pt x="267300" y="330509"/>
                    <a:pt x="241592" y="295761"/>
                  </a:cubicBezTo>
                  <a:cubicBezTo>
                    <a:pt x="237094" y="289687"/>
                    <a:pt x="229950" y="285641"/>
                    <a:pt x="224910" y="279886"/>
                  </a:cubicBezTo>
                  <a:cubicBezTo>
                    <a:pt x="220130" y="274432"/>
                    <a:pt x="206154" y="243928"/>
                    <a:pt x="200525" y="240160"/>
                  </a:cubicBezTo>
                  <a:cubicBezTo>
                    <a:pt x="186418" y="230720"/>
                    <a:pt x="184096" y="219408"/>
                    <a:pt x="172863" y="207543"/>
                  </a:cubicBezTo>
                  <a:cubicBezTo>
                    <a:pt x="168070" y="202486"/>
                    <a:pt x="164606" y="195527"/>
                    <a:pt x="167998" y="187508"/>
                  </a:cubicBezTo>
                  <a:cubicBezTo>
                    <a:pt x="168557" y="186183"/>
                    <a:pt x="166837" y="170351"/>
                    <a:pt x="178925" y="165119"/>
                  </a:cubicBezTo>
                  <a:cubicBezTo>
                    <a:pt x="184156" y="162856"/>
                    <a:pt x="188318" y="157022"/>
                    <a:pt x="194434" y="148666"/>
                  </a:cubicBezTo>
                  <a:cubicBezTo>
                    <a:pt x="200435" y="140479"/>
                    <a:pt x="222397" y="131786"/>
                    <a:pt x="228434" y="123629"/>
                  </a:cubicBezTo>
                  <a:cubicBezTo>
                    <a:pt x="290988" y="39082"/>
                    <a:pt x="319594" y="85678"/>
                    <a:pt x="249849" y="20438"/>
                  </a:cubicBezTo>
                  <a:cubicBezTo>
                    <a:pt x="240853" y="12028"/>
                    <a:pt x="240810" y="8037"/>
                    <a:pt x="233420" y="0"/>
                  </a:cubicBezTo>
                  <a:cubicBezTo>
                    <a:pt x="145808" y="2209"/>
                    <a:pt x="77644" y="3907"/>
                    <a:pt x="35639" y="4942"/>
                  </a:cubicBezTo>
                  <a:cubicBezTo>
                    <a:pt x="61461" y="27337"/>
                    <a:pt x="98054" y="49612"/>
                    <a:pt x="99305" y="60087"/>
                  </a:cubicBezTo>
                  <a:cubicBezTo>
                    <a:pt x="89617" y="83758"/>
                    <a:pt x="51635" y="105027"/>
                    <a:pt x="22812" y="145789"/>
                  </a:cubicBezTo>
                  <a:cubicBezTo>
                    <a:pt x="46078" y="193937"/>
                    <a:pt x="64811" y="180573"/>
                    <a:pt x="77650" y="197887"/>
                  </a:cubicBezTo>
                  <a:cubicBezTo>
                    <a:pt x="112306" y="244633"/>
                    <a:pt x="132830" y="242333"/>
                    <a:pt x="84349" y="297248"/>
                  </a:cubicBezTo>
                  <a:cubicBezTo>
                    <a:pt x="-10077" y="404201"/>
                    <a:pt x="-2487" y="374805"/>
                    <a:pt x="27539" y="409457"/>
                  </a:cubicBezTo>
                  <a:cubicBezTo>
                    <a:pt x="28892" y="411016"/>
                    <a:pt x="30034" y="412954"/>
                    <a:pt x="31724" y="413978"/>
                  </a:cubicBezTo>
                  <a:cubicBezTo>
                    <a:pt x="52483" y="426590"/>
                    <a:pt x="76249" y="460200"/>
                    <a:pt x="82936" y="462927"/>
                  </a:cubicBezTo>
                  <a:cubicBezTo>
                    <a:pt x="85497" y="463975"/>
                    <a:pt x="88558" y="466238"/>
                    <a:pt x="89406" y="468652"/>
                  </a:cubicBezTo>
                  <a:cubicBezTo>
                    <a:pt x="93387" y="479940"/>
                    <a:pt x="114880" y="489103"/>
                    <a:pt x="118771" y="497121"/>
                  </a:cubicBezTo>
                  <a:cubicBezTo>
                    <a:pt x="134893" y="530370"/>
                    <a:pt x="123004" y="532483"/>
                    <a:pt x="114278" y="539407"/>
                  </a:cubicBezTo>
                  <a:cubicBezTo>
                    <a:pt x="114026" y="540243"/>
                    <a:pt x="94235" y="570795"/>
                    <a:pt x="81841" y="579868"/>
                  </a:cubicBezTo>
                  <a:cubicBezTo>
                    <a:pt x="55255" y="599331"/>
                    <a:pt x="3394" y="666882"/>
                    <a:pt x="3057" y="667279"/>
                  </a:cubicBezTo>
                  <a:cubicBezTo>
                    <a:pt x="-4057" y="675774"/>
                    <a:pt x="-2469" y="673944"/>
                    <a:pt x="49290" y="727354"/>
                  </a:cubicBezTo>
                  <a:cubicBezTo>
                    <a:pt x="51936" y="730075"/>
                    <a:pt x="50637" y="737907"/>
                    <a:pt x="99004" y="780668"/>
                  </a:cubicBezTo>
                  <a:cubicBezTo>
                    <a:pt x="100549" y="782034"/>
                    <a:pt x="102173" y="783636"/>
                    <a:pt x="104043" y="784256"/>
                  </a:cubicBezTo>
                  <a:cubicBezTo>
                    <a:pt x="151436" y="799986"/>
                    <a:pt x="130900" y="860037"/>
                    <a:pt x="79568" y="884165"/>
                  </a:cubicBezTo>
                  <a:cubicBezTo>
                    <a:pt x="74354" y="886616"/>
                    <a:pt x="76369" y="890360"/>
                    <a:pt x="70391" y="895531"/>
                  </a:cubicBezTo>
                  <a:cubicBezTo>
                    <a:pt x="115746" y="893388"/>
                    <a:pt x="163806" y="891588"/>
                    <a:pt x="214188" y="890089"/>
                  </a:cubicBezTo>
                  <a:cubicBezTo>
                    <a:pt x="225999" y="870560"/>
                    <a:pt x="289605" y="811858"/>
                    <a:pt x="289238" y="81152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16570827" y="756785"/>
              <a:ext cx="252792" cy="925752"/>
            </a:xfrm>
            <a:custGeom>
              <a:avLst/>
              <a:gdLst/>
              <a:ahLst/>
              <a:cxnLst/>
              <a:rect l="l" t="t" r="r" b="b"/>
              <a:pathLst>
                <a:path w="252792" h="925752" extrusionOk="0">
                  <a:moveTo>
                    <a:pt x="187569" y="908968"/>
                  </a:moveTo>
                  <a:cubicBezTo>
                    <a:pt x="229201" y="864215"/>
                    <a:pt x="212537" y="878380"/>
                    <a:pt x="251385" y="846468"/>
                  </a:cubicBezTo>
                  <a:cubicBezTo>
                    <a:pt x="240795" y="837179"/>
                    <a:pt x="235768" y="827841"/>
                    <a:pt x="197816" y="793418"/>
                  </a:cubicBezTo>
                  <a:cubicBezTo>
                    <a:pt x="155793" y="755311"/>
                    <a:pt x="142521" y="750965"/>
                    <a:pt x="149744" y="733157"/>
                  </a:cubicBezTo>
                  <a:cubicBezTo>
                    <a:pt x="163406" y="699475"/>
                    <a:pt x="178152" y="690872"/>
                    <a:pt x="210198" y="646293"/>
                  </a:cubicBezTo>
                  <a:cubicBezTo>
                    <a:pt x="244782" y="598121"/>
                    <a:pt x="218449" y="630430"/>
                    <a:pt x="242269" y="608487"/>
                  </a:cubicBezTo>
                  <a:cubicBezTo>
                    <a:pt x="234120" y="601630"/>
                    <a:pt x="193125" y="565161"/>
                    <a:pt x="187719" y="556431"/>
                  </a:cubicBezTo>
                  <a:cubicBezTo>
                    <a:pt x="173858" y="534073"/>
                    <a:pt x="154963" y="528938"/>
                    <a:pt x="153676" y="527065"/>
                  </a:cubicBezTo>
                  <a:cubicBezTo>
                    <a:pt x="143002" y="511527"/>
                    <a:pt x="129586" y="488729"/>
                    <a:pt x="144169" y="476882"/>
                  </a:cubicBezTo>
                  <a:cubicBezTo>
                    <a:pt x="150002" y="472144"/>
                    <a:pt x="146731" y="465070"/>
                    <a:pt x="155096" y="458563"/>
                  </a:cubicBezTo>
                  <a:cubicBezTo>
                    <a:pt x="159997" y="444157"/>
                    <a:pt x="173654" y="435307"/>
                    <a:pt x="178789" y="420799"/>
                  </a:cubicBezTo>
                  <a:cubicBezTo>
                    <a:pt x="180377" y="416302"/>
                    <a:pt x="185651" y="412792"/>
                    <a:pt x="189812" y="409589"/>
                  </a:cubicBezTo>
                  <a:cubicBezTo>
                    <a:pt x="207203" y="396213"/>
                    <a:pt x="220836" y="375142"/>
                    <a:pt x="234042" y="360820"/>
                  </a:cubicBezTo>
                  <a:cubicBezTo>
                    <a:pt x="203643" y="332604"/>
                    <a:pt x="228293" y="364499"/>
                    <a:pt x="202579" y="329751"/>
                  </a:cubicBezTo>
                  <a:cubicBezTo>
                    <a:pt x="198081" y="323676"/>
                    <a:pt x="190937" y="319631"/>
                    <a:pt x="185897" y="313876"/>
                  </a:cubicBezTo>
                  <a:cubicBezTo>
                    <a:pt x="181116" y="308422"/>
                    <a:pt x="167147" y="277918"/>
                    <a:pt x="161512" y="274149"/>
                  </a:cubicBezTo>
                  <a:cubicBezTo>
                    <a:pt x="147404" y="264710"/>
                    <a:pt x="145083" y="253398"/>
                    <a:pt x="133850" y="241532"/>
                  </a:cubicBezTo>
                  <a:cubicBezTo>
                    <a:pt x="129057" y="236475"/>
                    <a:pt x="125593" y="229516"/>
                    <a:pt x="128985" y="221497"/>
                  </a:cubicBezTo>
                  <a:cubicBezTo>
                    <a:pt x="129863" y="219420"/>
                    <a:pt x="128918" y="216633"/>
                    <a:pt x="129496" y="214352"/>
                  </a:cubicBezTo>
                  <a:cubicBezTo>
                    <a:pt x="133320" y="199380"/>
                    <a:pt x="137145" y="202077"/>
                    <a:pt x="145594" y="195298"/>
                  </a:cubicBezTo>
                  <a:cubicBezTo>
                    <a:pt x="168343" y="165504"/>
                    <a:pt x="181207" y="168707"/>
                    <a:pt x="189409" y="157624"/>
                  </a:cubicBezTo>
                  <a:cubicBezTo>
                    <a:pt x="219134" y="117446"/>
                    <a:pt x="222370" y="127373"/>
                    <a:pt x="252792" y="92998"/>
                  </a:cubicBezTo>
                  <a:cubicBezTo>
                    <a:pt x="250050" y="90584"/>
                    <a:pt x="207600" y="53025"/>
                    <a:pt x="202194" y="44302"/>
                  </a:cubicBezTo>
                  <a:cubicBezTo>
                    <a:pt x="183444" y="14051"/>
                    <a:pt x="173461" y="28018"/>
                    <a:pt x="158211" y="0"/>
                  </a:cubicBezTo>
                  <a:cubicBezTo>
                    <a:pt x="106602" y="1475"/>
                    <a:pt x="54615" y="2944"/>
                    <a:pt x="2555" y="4401"/>
                  </a:cubicBezTo>
                  <a:cubicBezTo>
                    <a:pt x="12008" y="14111"/>
                    <a:pt x="29574" y="30997"/>
                    <a:pt x="61717" y="60622"/>
                  </a:cubicBezTo>
                  <a:cubicBezTo>
                    <a:pt x="103168" y="98874"/>
                    <a:pt x="128137" y="75600"/>
                    <a:pt x="32936" y="163753"/>
                  </a:cubicBezTo>
                  <a:cubicBezTo>
                    <a:pt x="30699" y="181103"/>
                    <a:pt x="9428" y="169863"/>
                    <a:pt x="41337" y="208097"/>
                  </a:cubicBezTo>
                  <a:cubicBezTo>
                    <a:pt x="47807" y="215845"/>
                    <a:pt x="71832" y="223773"/>
                    <a:pt x="77845" y="231888"/>
                  </a:cubicBezTo>
                  <a:cubicBezTo>
                    <a:pt x="119844" y="288531"/>
                    <a:pt x="137608" y="274426"/>
                    <a:pt x="56828" y="361748"/>
                  </a:cubicBezTo>
                  <a:cubicBezTo>
                    <a:pt x="13175" y="408945"/>
                    <a:pt x="14396" y="406983"/>
                    <a:pt x="6572" y="422677"/>
                  </a:cubicBezTo>
                  <a:cubicBezTo>
                    <a:pt x="31570" y="445300"/>
                    <a:pt x="29249" y="446354"/>
                    <a:pt x="31913" y="447979"/>
                  </a:cubicBezTo>
                  <a:cubicBezTo>
                    <a:pt x="52672" y="460591"/>
                    <a:pt x="76438" y="494202"/>
                    <a:pt x="83125" y="496929"/>
                  </a:cubicBezTo>
                  <a:cubicBezTo>
                    <a:pt x="85693" y="497976"/>
                    <a:pt x="88748" y="500240"/>
                    <a:pt x="89602" y="502654"/>
                  </a:cubicBezTo>
                  <a:cubicBezTo>
                    <a:pt x="95904" y="520479"/>
                    <a:pt x="131402" y="521334"/>
                    <a:pt x="126315" y="564504"/>
                  </a:cubicBezTo>
                  <a:cubicBezTo>
                    <a:pt x="102369" y="582438"/>
                    <a:pt x="100703" y="600198"/>
                    <a:pt x="82037" y="613863"/>
                  </a:cubicBezTo>
                  <a:cubicBezTo>
                    <a:pt x="65511" y="625958"/>
                    <a:pt x="15027" y="682047"/>
                    <a:pt x="8412" y="695863"/>
                  </a:cubicBezTo>
                  <a:cubicBezTo>
                    <a:pt x="661" y="712045"/>
                    <a:pt x="-18204" y="691486"/>
                    <a:pt x="49491" y="761349"/>
                  </a:cubicBezTo>
                  <a:cubicBezTo>
                    <a:pt x="51866" y="763812"/>
                    <a:pt x="52594" y="767851"/>
                    <a:pt x="54915" y="770392"/>
                  </a:cubicBezTo>
                  <a:cubicBezTo>
                    <a:pt x="60015" y="775966"/>
                    <a:pt x="97654" y="816072"/>
                    <a:pt x="104251" y="818263"/>
                  </a:cubicBezTo>
                  <a:cubicBezTo>
                    <a:pt x="111804" y="820774"/>
                    <a:pt x="130837" y="833482"/>
                    <a:pt x="128377" y="840448"/>
                  </a:cubicBezTo>
                  <a:cubicBezTo>
                    <a:pt x="140699" y="872216"/>
                    <a:pt x="118798" y="885099"/>
                    <a:pt x="111046" y="894099"/>
                  </a:cubicBezTo>
                  <a:cubicBezTo>
                    <a:pt x="92699" y="915416"/>
                    <a:pt x="77238" y="917529"/>
                    <a:pt x="76294" y="920936"/>
                  </a:cubicBezTo>
                  <a:cubicBezTo>
                    <a:pt x="75951" y="922164"/>
                    <a:pt x="75518" y="923224"/>
                    <a:pt x="75025" y="924187"/>
                  </a:cubicBezTo>
                  <a:cubicBezTo>
                    <a:pt x="108214" y="924693"/>
                    <a:pt x="141294" y="925216"/>
                    <a:pt x="174243" y="925752"/>
                  </a:cubicBezTo>
                  <a:cubicBezTo>
                    <a:pt x="173762" y="923067"/>
                    <a:pt x="179048" y="918131"/>
                    <a:pt x="187569" y="90896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6989134" y="744124"/>
              <a:ext cx="292604" cy="946154"/>
            </a:xfrm>
            <a:custGeom>
              <a:avLst/>
              <a:gdLst/>
              <a:ahLst/>
              <a:cxnLst/>
              <a:rect l="l" t="t" r="r" b="b"/>
              <a:pathLst>
                <a:path w="292604" h="946154" extrusionOk="0">
                  <a:moveTo>
                    <a:pt x="260739" y="885333"/>
                  </a:moveTo>
                  <a:cubicBezTo>
                    <a:pt x="262134" y="882895"/>
                    <a:pt x="268009" y="883250"/>
                    <a:pt x="268875" y="882119"/>
                  </a:cubicBezTo>
                  <a:cubicBezTo>
                    <a:pt x="275731" y="873143"/>
                    <a:pt x="285263" y="866810"/>
                    <a:pt x="292509" y="858249"/>
                  </a:cubicBezTo>
                  <a:cubicBezTo>
                    <a:pt x="278437" y="840183"/>
                    <a:pt x="278148" y="848544"/>
                    <a:pt x="277186" y="845264"/>
                  </a:cubicBezTo>
                  <a:cubicBezTo>
                    <a:pt x="272598" y="829732"/>
                    <a:pt x="247828" y="818390"/>
                    <a:pt x="246385" y="813291"/>
                  </a:cubicBezTo>
                  <a:cubicBezTo>
                    <a:pt x="241357" y="795532"/>
                    <a:pt x="213773" y="774407"/>
                    <a:pt x="207158" y="765509"/>
                  </a:cubicBezTo>
                  <a:cubicBezTo>
                    <a:pt x="201752" y="758231"/>
                    <a:pt x="197927" y="749460"/>
                    <a:pt x="189129" y="745167"/>
                  </a:cubicBezTo>
                  <a:cubicBezTo>
                    <a:pt x="164732" y="693286"/>
                    <a:pt x="165682" y="720184"/>
                    <a:pt x="226161" y="635313"/>
                  </a:cubicBezTo>
                  <a:cubicBezTo>
                    <a:pt x="231525" y="627782"/>
                    <a:pt x="239210" y="621936"/>
                    <a:pt x="245549" y="615043"/>
                  </a:cubicBezTo>
                  <a:cubicBezTo>
                    <a:pt x="258797" y="600643"/>
                    <a:pt x="261334" y="588464"/>
                    <a:pt x="276988" y="578423"/>
                  </a:cubicBezTo>
                  <a:cubicBezTo>
                    <a:pt x="282598" y="574817"/>
                    <a:pt x="280241" y="570205"/>
                    <a:pt x="292605" y="560904"/>
                  </a:cubicBezTo>
                  <a:cubicBezTo>
                    <a:pt x="244286" y="512346"/>
                    <a:pt x="149867" y="440406"/>
                    <a:pt x="188961" y="410179"/>
                  </a:cubicBezTo>
                  <a:cubicBezTo>
                    <a:pt x="189346" y="409878"/>
                    <a:pt x="244911" y="338564"/>
                    <a:pt x="247419" y="338046"/>
                  </a:cubicBezTo>
                  <a:cubicBezTo>
                    <a:pt x="258730" y="335705"/>
                    <a:pt x="260011" y="322117"/>
                    <a:pt x="269784" y="318060"/>
                  </a:cubicBezTo>
                  <a:cubicBezTo>
                    <a:pt x="277325" y="314923"/>
                    <a:pt x="274408" y="306826"/>
                    <a:pt x="277703" y="306941"/>
                  </a:cubicBezTo>
                  <a:cubicBezTo>
                    <a:pt x="282845" y="307115"/>
                    <a:pt x="282917" y="303160"/>
                    <a:pt x="283531" y="300162"/>
                  </a:cubicBezTo>
                  <a:cubicBezTo>
                    <a:pt x="269032" y="287020"/>
                    <a:pt x="269844" y="287285"/>
                    <a:pt x="259560" y="275799"/>
                  </a:cubicBezTo>
                  <a:cubicBezTo>
                    <a:pt x="258478" y="274589"/>
                    <a:pt x="212312" y="249075"/>
                    <a:pt x="205438" y="239961"/>
                  </a:cubicBezTo>
                  <a:cubicBezTo>
                    <a:pt x="194566" y="225537"/>
                    <a:pt x="194932" y="207531"/>
                    <a:pt x="207110" y="191180"/>
                  </a:cubicBezTo>
                  <a:cubicBezTo>
                    <a:pt x="213797" y="182198"/>
                    <a:pt x="210772" y="174005"/>
                    <a:pt x="219119" y="172241"/>
                  </a:cubicBezTo>
                  <a:cubicBezTo>
                    <a:pt x="219817" y="172096"/>
                    <a:pt x="216900" y="175414"/>
                    <a:pt x="235494" y="144681"/>
                  </a:cubicBezTo>
                  <a:cubicBezTo>
                    <a:pt x="238639" y="139486"/>
                    <a:pt x="237388" y="148666"/>
                    <a:pt x="260871" y="118758"/>
                  </a:cubicBezTo>
                  <a:cubicBezTo>
                    <a:pt x="269555" y="107700"/>
                    <a:pt x="152609" y="48076"/>
                    <a:pt x="166933" y="0"/>
                  </a:cubicBezTo>
                  <a:cubicBezTo>
                    <a:pt x="123563" y="1349"/>
                    <a:pt x="79063" y="2703"/>
                    <a:pt x="33708" y="4070"/>
                  </a:cubicBezTo>
                  <a:cubicBezTo>
                    <a:pt x="56993" y="23725"/>
                    <a:pt x="49025" y="27217"/>
                    <a:pt x="95197" y="62206"/>
                  </a:cubicBezTo>
                  <a:cubicBezTo>
                    <a:pt x="192130" y="135663"/>
                    <a:pt x="92172" y="160785"/>
                    <a:pt x="80819" y="178333"/>
                  </a:cubicBezTo>
                  <a:cubicBezTo>
                    <a:pt x="70379" y="194461"/>
                    <a:pt x="53866" y="206158"/>
                    <a:pt x="46950" y="224887"/>
                  </a:cubicBezTo>
                  <a:cubicBezTo>
                    <a:pt x="46818" y="225242"/>
                    <a:pt x="46439" y="225549"/>
                    <a:pt x="46198" y="225886"/>
                  </a:cubicBezTo>
                  <a:cubicBezTo>
                    <a:pt x="50227" y="229396"/>
                    <a:pt x="45597" y="247601"/>
                    <a:pt x="53084" y="257943"/>
                  </a:cubicBezTo>
                  <a:cubicBezTo>
                    <a:pt x="54064" y="259304"/>
                    <a:pt x="55694" y="260381"/>
                    <a:pt x="56175" y="261862"/>
                  </a:cubicBezTo>
                  <a:cubicBezTo>
                    <a:pt x="64395" y="286996"/>
                    <a:pt x="91463" y="295882"/>
                    <a:pt x="99124" y="341279"/>
                  </a:cubicBezTo>
                  <a:cubicBezTo>
                    <a:pt x="99593" y="344048"/>
                    <a:pt x="100411" y="349039"/>
                    <a:pt x="99575" y="349382"/>
                  </a:cubicBezTo>
                  <a:cubicBezTo>
                    <a:pt x="89899" y="353343"/>
                    <a:pt x="106033" y="351543"/>
                    <a:pt x="72021" y="380091"/>
                  </a:cubicBezTo>
                  <a:cubicBezTo>
                    <a:pt x="74949" y="394551"/>
                    <a:pt x="56939" y="395261"/>
                    <a:pt x="19558" y="446805"/>
                  </a:cubicBezTo>
                  <a:cubicBezTo>
                    <a:pt x="26504" y="452519"/>
                    <a:pt x="28699" y="451284"/>
                    <a:pt x="29661" y="453446"/>
                  </a:cubicBezTo>
                  <a:cubicBezTo>
                    <a:pt x="33973" y="463156"/>
                    <a:pt x="114194" y="547082"/>
                    <a:pt x="125421" y="559749"/>
                  </a:cubicBezTo>
                  <a:cubicBezTo>
                    <a:pt x="140972" y="577291"/>
                    <a:pt x="133931" y="590523"/>
                    <a:pt x="120304" y="594755"/>
                  </a:cubicBezTo>
                  <a:cubicBezTo>
                    <a:pt x="117195" y="604550"/>
                    <a:pt x="114741" y="602732"/>
                    <a:pt x="105384" y="616307"/>
                  </a:cubicBezTo>
                  <a:cubicBezTo>
                    <a:pt x="89490" y="639376"/>
                    <a:pt x="74288" y="643229"/>
                    <a:pt x="73704" y="646727"/>
                  </a:cubicBezTo>
                  <a:cubicBezTo>
                    <a:pt x="72496" y="654017"/>
                    <a:pt x="19161" y="706133"/>
                    <a:pt x="10718" y="721442"/>
                  </a:cubicBezTo>
                  <a:cubicBezTo>
                    <a:pt x="-1423" y="743446"/>
                    <a:pt x="-9403" y="717662"/>
                    <a:pt x="21945" y="753854"/>
                  </a:cubicBezTo>
                  <a:cubicBezTo>
                    <a:pt x="23299" y="755414"/>
                    <a:pt x="24441" y="757352"/>
                    <a:pt x="26131" y="758382"/>
                  </a:cubicBezTo>
                  <a:cubicBezTo>
                    <a:pt x="46890" y="770994"/>
                    <a:pt x="70656" y="804604"/>
                    <a:pt x="77343" y="807331"/>
                  </a:cubicBezTo>
                  <a:cubicBezTo>
                    <a:pt x="79904" y="808378"/>
                    <a:pt x="82965" y="810642"/>
                    <a:pt x="83819" y="813056"/>
                  </a:cubicBezTo>
                  <a:cubicBezTo>
                    <a:pt x="89081" y="827938"/>
                    <a:pt x="108216" y="827197"/>
                    <a:pt x="116930" y="850212"/>
                  </a:cubicBezTo>
                  <a:cubicBezTo>
                    <a:pt x="136901" y="854884"/>
                    <a:pt x="144821" y="879409"/>
                    <a:pt x="126113" y="892461"/>
                  </a:cubicBezTo>
                  <a:cubicBezTo>
                    <a:pt x="123449" y="894315"/>
                    <a:pt x="98883" y="924368"/>
                    <a:pt x="86159" y="936317"/>
                  </a:cubicBezTo>
                  <a:cubicBezTo>
                    <a:pt x="83092" y="939195"/>
                    <a:pt x="80806" y="941736"/>
                    <a:pt x="79026" y="944005"/>
                  </a:cubicBezTo>
                  <a:cubicBezTo>
                    <a:pt x="119678" y="944734"/>
                    <a:pt x="159771" y="945450"/>
                    <a:pt x="199172" y="946154"/>
                  </a:cubicBezTo>
                  <a:cubicBezTo>
                    <a:pt x="210496" y="934289"/>
                    <a:pt x="260679" y="885436"/>
                    <a:pt x="260739" y="88533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17650053" y="720447"/>
              <a:ext cx="182634" cy="572848"/>
            </a:xfrm>
            <a:custGeom>
              <a:avLst/>
              <a:gdLst/>
              <a:ahLst/>
              <a:cxnLst/>
              <a:rect l="l" t="t" r="r" b="b"/>
              <a:pathLst>
                <a:path w="182634" h="572848" extrusionOk="0">
                  <a:moveTo>
                    <a:pt x="21757" y="14900"/>
                  </a:moveTo>
                  <a:cubicBezTo>
                    <a:pt x="19448" y="17482"/>
                    <a:pt x="16261" y="19024"/>
                    <a:pt x="14896" y="22786"/>
                  </a:cubicBezTo>
                  <a:cubicBezTo>
                    <a:pt x="10975" y="33616"/>
                    <a:pt x="-1600" y="29119"/>
                    <a:pt x="7667" y="36367"/>
                  </a:cubicBezTo>
                  <a:cubicBezTo>
                    <a:pt x="37958" y="60050"/>
                    <a:pt x="24999" y="61032"/>
                    <a:pt x="73438" y="97742"/>
                  </a:cubicBezTo>
                  <a:cubicBezTo>
                    <a:pt x="168074" y="169460"/>
                    <a:pt x="69499" y="195009"/>
                    <a:pt x="59474" y="210493"/>
                  </a:cubicBezTo>
                  <a:cubicBezTo>
                    <a:pt x="49342" y="226151"/>
                    <a:pt x="33303" y="237505"/>
                    <a:pt x="26592" y="255692"/>
                  </a:cubicBezTo>
                  <a:cubicBezTo>
                    <a:pt x="26466" y="256035"/>
                    <a:pt x="26099" y="256336"/>
                    <a:pt x="25859" y="256661"/>
                  </a:cubicBezTo>
                  <a:cubicBezTo>
                    <a:pt x="29767" y="260068"/>
                    <a:pt x="25275" y="277743"/>
                    <a:pt x="32546" y="287785"/>
                  </a:cubicBezTo>
                  <a:cubicBezTo>
                    <a:pt x="33496" y="289103"/>
                    <a:pt x="35077" y="290151"/>
                    <a:pt x="35552" y="291589"/>
                  </a:cubicBezTo>
                  <a:cubicBezTo>
                    <a:pt x="39431" y="303455"/>
                    <a:pt x="48824" y="311757"/>
                    <a:pt x="55072" y="322075"/>
                  </a:cubicBezTo>
                  <a:cubicBezTo>
                    <a:pt x="63882" y="336638"/>
                    <a:pt x="71550" y="333874"/>
                    <a:pt x="71826" y="353952"/>
                  </a:cubicBezTo>
                  <a:cubicBezTo>
                    <a:pt x="74568" y="355360"/>
                    <a:pt x="74833" y="357624"/>
                    <a:pt x="75284" y="364541"/>
                  </a:cubicBezTo>
                  <a:cubicBezTo>
                    <a:pt x="75380" y="365962"/>
                    <a:pt x="77004" y="367238"/>
                    <a:pt x="77257" y="368695"/>
                  </a:cubicBezTo>
                  <a:cubicBezTo>
                    <a:pt x="77708" y="371380"/>
                    <a:pt x="78507" y="376226"/>
                    <a:pt x="77690" y="376557"/>
                  </a:cubicBezTo>
                  <a:cubicBezTo>
                    <a:pt x="68339" y="380386"/>
                    <a:pt x="83968" y="378658"/>
                    <a:pt x="50935" y="406375"/>
                  </a:cubicBezTo>
                  <a:cubicBezTo>
                    <a:pt x="53786" y="420486"/>
                    <a:pt x="36521" y="420787"/>
                    <a:pt x="0" y="471145"/>
                  </a:cubicBezTo>
                  <a:cubicBezTo>
                    <a:pt x="6747" y="476695"/>
                    <a:pt x="8876" y="475497"/>
                    <a:pt x="9808" y="477592"/>
                  </a:cubicBezTo>
                  <a:cubicBezTo>
                    <a:pt x="13296" y="485430"/>
                    <a:pt x="79873" y="556341"/>
                    <a:pt x="95394" y="572848"/>
                  </a:cubicBezTo>
                  <a:cubicBezTo>
                    <a:pt x="218919" y="485220"/>
                    <a:pt x="196278" y="511040"/>
                    <a:pt x="77774" y="343242"/>
                  </a:cubicBezTo>
                  <a:cubicBezTo>
                    <a:pt x="149714" y="300878"/>
                    <a:pt x="204167" y="281740"/>
                    <a:pt x="174268" y="248744"/>
                  </a:cubicBezTo>
                  <a:cubicBezTo>
                    <a:pt x="93018" y="131780"/>
                    <a:pt x="121625" y="166919"/>
                    <a:pt x="135192" y="120769"/>
                  </a:cubicBezTo>
                  <a:cubicBezTo>
                    <a:pt x="141830" y="106538"/>
                    <a:pt x="149486" y="93901"/>
                    <a:pt x="157382" y="80127"/>
                  </a:cubicBezTo>
                  <a:cubicBezTo>
                    <a:pt x="173113" y="56932"/>
                    <a:pt x="189963" y="867"/>
                    <a:pt x="146750" y="0"/>
                  </a:cubicBezTo>
                  <a:cubicBezTo>
                    <a:pt x="116381" y="1674"/>
                    <a:pt x="77389" y="3492"/>
                    <a:pt x="31162" y="5424"/>
                  </a:cubicBezTo>
                  <a:cubicBezTo>
                    <a:pt x="29214" y="7266"/>
                    <a:pt x="25937" y="10210"/>
                    <a:pt x="21757" y="1490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17217381" y="736058"/>
              <a:ext cx="287713" cy="958320"/>
            </a:xfrm>
            <a:custGeom>
              <a:avLst/>
              <a:gdLst/>
              <a:ahLst/>
              <a:cxnLst/>
              <a:rect l="l" t="t" r="r" b="b"/>
              <a:pathLst>
                <a:path w="287713" h="958320" extrusionOk="0">
                  <a:moveTo>
                    <a:pt x="270323" y="893274"/>
                  </a:moveTo>
                  <a:cubicBezTo>
                    <a:pt x="289891" y="876436"/>
                    <a:pt x="288405" y="879596"/>
                    <a:pt x="286511" y="877868"/>
                  </a:cubicBezTo>
                  <a:cubicBezTo>
                    <a:pt x="278712" y="870753"/>
                    <a:pt x="265367" y="852686"/>
                    <a:pt x="206981" y="801774"/>
                  </a:cubicBezTo>
                  <a:cubicBezTo>
                    <a:pt x="198274" y="794189"/>
                    <a:pt x="175031" y="781818"/>
                    <a:pt x="183011" y="762144"/>
                  </a:cubicBezTo>
                  <a:cubicBezTo>
                    <a:pt x="198683" y="723513"/>
                    <a:pt x="209080" y="725458"/>
                    <a:pt x="264664" y="644752"/>
                  </a:cubicBezTo>
                  <a:cubicBezTo>
                    <a:pt x="267045" y="641309"/>
                    <a:pt x="266113" y="644981"/>
                    <a:pt x="278309" y="633747"/>
                  </a:cubicBezTo>
                  <a:cubicBezTo>
                    <a:pt x="201654" y="569218"/>
                    <a:pt x="222340" y="567244"/>
                    <a:pt x="190203" y="551706"/>
                  </a:cubicBezTo>
                  <a:cubicBezTo>
                    <a:pt x="185008" y="549195"/>
                    <a:pt x="172253" y="530882"/>
                    <a:pt x="171189" y="517770"/>
                  </a:cubicBezTo>
                  <a:cubicBezTo>
                    <a:pt x="169829" y="501113"/>
                    <a:pt x="176036" y="500854"/>
                    <a:pt x="180492" y="494455"/>
                  </a:cubicBezTo>
                  <a:cubicBezTo>
                    <a:pt x="184424" y="476430"/>
                    <a:pt x="207775" y="454993"/>
                    <a:pt x="212923" y="440436"/>
                  </a:cubicBezTo>
                  <a:cubicBezTo>
                    <a:pt x="215815" y="432255"/>
                    <a:pt x="224427" y="433146"/>
                    <a:pt x="248848" y="403930"/>
                  </a:cubicBezTo>
                  <a:cubicBezTo>
                    <a:pt x="255836" y="395568"/>
                    <a:pt x="262397" y="386719"/>
                    <a:pt x="269835" y="378658"/>
                  </a:cubicBezTo>
                  <a:cubicBezTo>
                    <a:pt x="238517" y="349593"/>
                    <a:pt x="263912" y="382445"/>
                    <a:pt x="237422" y="346661"/>
                  </a:cubicBezTo>
                  <a:cubicBezTo>
                    <a:pt x="232792" y="340406"/>
                    <a:pt x="225431" y="336234"/>
                    <a:pt x="220242" y="330311"/>
                  </a:cubicBezTo>
                  <a:cubicBezTo>
                    <a:pt x="215316" y="324688"/>
                    <a:pt x="200926" y="293275"/>
                    <a:pt x="195123" y="289392"/>
                  </a:cubicBezTo>
                  <a:cubicBezTo>
                    <a:pt x="180594" y="279670"/>
                    <a:pt x="178206" y="268021"/>
                    <a:pt x="166630" y="255800"/>
                  </a:cubicBezTo>
                  <a:cubicBezTo>
                    <a:pt x="161693" y="250592"/>
                    <a:pt x="158127" y="243423"/>
                    <a:pt x="161621" y="235169"/>
                  </a:cubicBezTo>
                  <a:cubicBezTo>
                    <a:pt x="162198" y="233802"/>
                    <a:pt x="160430" y="217494"/>
                    <a:pt x="172872" y="212112"/>
                  </a:cubicBezTo>
                  <a:cubicBezTo>
                    <a:pt x="178333" y="209758"/>
                    <a:pt x="182765" y="203467"/>
                    <a:pt x="188845" y="195172"/>
                  </a:cubicBezTo>
                  <a:cubicBezTo>
                    <a:pt x="195026" y="186737"/>
                    <a:pt x="217644" y="177785"/>
                    <a:pt x="223862" y="169387"/>
                  </a:cubicBezTo>
                  <a:cubicBezTo>
                    <a:pt x="288027" y="82662"/>
                    <a:pt x="317824" y="130365"/>
                    <a:pt x="245913" y="63103"/>
                  </a:cubicBezTo>
                  <a:cubicBezTo>
                    <a:pt x="233135" y="51153"/>
                    <a:pt x="231397" y="36951"/>
                    <a:pt x="205111" y="24237"/>
                  </a:cubicBezTo>
                  <a:cubicBezTo>
                    <a:pt x="201371" y="22425"/>
                    <a:pt x="193066" y="12058"/>
                    <a:pt x="188718" y="0"/>
                  </a:cubicBezTo>
                  <a:cubicBezTo>
                    <a:pt x="135468" y="1800"/>
                    <a:pt x="78982" y="3648"/>
                    <a:pt x="19911" y="5520"/>
                  </a:cubicBezTo>
                  <a:cubicBezTo>
                    <a:pt x="9453" y="16507"/>
                    <a:pt x="22869" y="5322"/>
                    <a:pt x="4612" y="21287"/>
                  </a:cubicBezTo>
                  <a:cubicBezTo>
                    <a:pt x="-2496" y="27506"/>
                    <a:pt x="-12160" y="19505"/>
                    <a:pt x="67448" y="92908"/>
                  </a:cubicBezTo>
                  <a:cubicBezTo>
                    <a:pt x="107992" y="130329"/>
                    <a:pt x="131746" y="107621"/>
                    <a:pt x="39503" y="193040"/>
                  </a:cubicBezTo>
                  <a:cubicBezTo>
                    <a:pt x="37332" y="209885"/>
                    <a:pt x="16682" y="198976"/>
                    <a:pt x="47663" y="236096"/>
                  </a:cubicBezTo>
                  <a:cubicBezTo>
                    <a:pt x="53942" y="243615"/>
                    <a:pt x="77268" y="251321"/>
                    <a:pt x="83108" y="259195"/>
                  </a:cubicBezTo>
                  <a:cubicBezTo>
                    <a:pt x="110728" y="296454"/>
                    <a:pt x="116188" y="292613"/>
                    <a:pt x="114739" y="303816"/>
                  </a:cubicBezTo>
                  <a:cubicBezTo>
                    <a:pt x="137573" y="322870"/>
                    <a:pt x="33435" y="405267"/>
                    <a:pt x="13909" y="444434"/>
                  </a:cubicBezTo>
                  <a:cubicBezTo>
                    <a:pt x="38186" y="466401"/>
                    <a:pt x="35925" y="467424"/>
                    <a:pt x="38511" y="468996"/>
                  </a:cubicBezTo>
                  <a:cubicBezTo>
                    <a:pt x="58668" y="481240"/>
                    <a:pt x="81743" y="513875"/>
                    <a:pt x="88231" y="516518"/>
                  </a:cubicBezTo>
                  <a:cubicBezTo>
                    <a:pt x="90721" y="517536"/>
                    <a:pt x="93692" y="519733"/>
                    <a:pt x="94515" y="522081"/>
                  </a:cubicBezTo>
                  <a:cubicBezTo>
                    <a:pt x="100631" y="539389"/>
                    <a:pt x="135101" y="540219"/>
                    <a:pt x="130158" y="582137"/>
                  </a:cubicBezTo>
                  <a:cubicBezTo>
                    <a:pt x="106951" y="599511"/>
                    <a:pt x="105262" y="616813"/>
                    <a:pt x="87173" y="630063"/>
                  </a:cubicBezTo>
                  <a:cubicBezTo>
                    <a:pt x="71128" y="641808"/>
                    <a:pt x="22112" y="696266"/>
                    <a:pt x="15689" y="709679"/>
                  </a:cubicBezTo>
                  <a:cubicBezTo>
                    <a:pt x="8166" y="725391"/>
                    <a:pt x="-10151" y="705429"/>
                    <a:pt x="55571" y="773257"/>
                  </a:cubicBezTo>
                  <a:cubicBezTo>
                    <a:pt x="57881" y="775647"/>
                    <a:pt x="58578" y="779566"/>
                    <a:pt x="60833" y="782034"/>
                  </a:cubicBezTo>
                  <a:cubicBezTo>
                    <a:pt x="65782" y="787447"/>
                    <a:pt x="102327" y="826391"/>
                    <a:pt x="108737" y="828510"/>
                  </a:cubicBezTo>
                  <a:cubicBezTo>
                    <a:pt x="116068" y="830948"/>
                    <a:pt x="134548" y="843283"/>
                    <a:pt x="132160" y="850050"/>
                  </a:cubicBezTo>
                  <a:cubicBezTo>
                    <a:pt x="144152" y="880951"/>
                    <a:pt x="123032" y="893196"/>
                    <a:pt x="115334" y="902165"/>
                  </a:cubicBezTo>
                  <a:cubicBezTo>
                    <a:pt x="97510" y="922863"/>
                    <a:pt x="82512" y="924915"/>
                    <a:pt x="81592" y="928220"/>
                  </a:cubicBezTo>
                  <a:cubicBezTo>
                    <a:pt x="79908" y="934271"/>
                    <a:pt x="74953" y="937895"/>
                    <a:pt x="70353" y="940417"/>
                  </a:cubicBezTo>
                  <a:cubicBezTo>
                    <a:pt x="52396" y="950266"/>
                    <a:pt x="60569" y="954233"/>
                    <a:pt x="53449" y="955684"/>
                  </a:cubicBezTo>
                  <a:cubicBezTo>
                    <a:pt x="107649" y="956629"/>
                    <a:pt x="160274" y="957520"/>
                    <a:pt x="211035" y="958321"/>
                  </a:cubicBezTo>
                  <a:cubicBezTo>
                    <a:pt x="219069" y="945865"/>
                    <a:pt x="236514" y="922351"/>
                    <a:pt x="270323" y="89327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14861531" y="792857"/>
              <a:ext cx="219991" cy="938906"/>
            </a:xfrm>
            <a:custGeom>
              <a:avLst/>
              <a:gdLst/>
              <a:ahLst/>
              <a:cxnLst/>
              <a:rect l="l" t="t" r="r" b="b"/>
              <a:pathLst>
                <a:path w="219991" h="938906" extrusionOk="0">
                  <a:moveTo>
                    <a:pt x="124886" y="912195"/>
                  </a:moveTo>
                  <a:cubicBezTo>
                    <a:pt x="130780" y="909721"/>
                    <a:pt x="199352" y="828106"/>
                    <a:pt x="214633" y="815795"/>
                  </a:cubicBezTo>
                  <a:cubicBezTo>
                    <a:pt x="213515" y="813604"/>
                    <a:pt x="139307" y="740670"/>
                    <a:pt x="119408" y="723417"/>
                  </a:cubicBezTo>
                  <a:cubicBezTo>
                    <a:pt x="115391" y="719931"/>
                    <a:pt x="104464" y="699625"/>
                    <a:pt x="91216" y="690577"/>
                  </a:cubicBezTo>
                  <a:cubicBezTo>
                    <a:pt x="84325" y="685869"/>
                    <a:pt x="85906" y="682528"/>
                    <a:pt x="88690" y="676665"/>
                  </a:cubicBezTo>
                  <a:cubicBezTo>
                    <a:pt x="86069" y="665913"/>
                    <a:pt x="90609" y="652663"/>
                    <a:pt x="103081" y="647305"/>
                  </a:cubicBezTo>
                  <a:cubicBezTo>
                    <a:pt x="120821" y="616945"/>
                    <a:pt x="165430" y="571458"/>
                    <a:pt x="168912" y="563535"/>
                  </a:cubicBezTo>
                  <a:cubicBezTo>
                    <a:pt x="170030" y="561001"/>
                    <a:pt x="175930" y="560676"/>
                    <a:pt x="176657" y="559472"/>
                  </a:cubicBezTo>
                  <a:cubicBezTo>
                    <a:pt x="178551" y="556347"/>
                    <a:pt x="197212" y="532399"/>
                    <a:pt x="212077" y="518113"/>
                  </a:cubicBezTo>
                  <a:cubicBezTo>
                    <a:pt x="205059" y="511889"/>
                    <a:pt x="169104" y="479904"/>
                    <a:pt x="164023" y="471711"/>
                  </a:cubicBezTo>
                  <a:cubicBezTo>
                    <a:pt x="148165" y="446113"/>
                    <a:pt x="125217" y="442573"/>
                    <a:pt x="121019" y="436336"/>
                  </a:cubicBezTo>
                  <a:cubicBezTo>
                    <a:pt x="113364" y="424959"/>
                    <a:pt x="103376" y="404340"/>
                    <a:pt x="111416" y="393160"/>
                  </a:cubicBezTo>
                  <a:cubicBezTo>
                    <a:pt x="115481" y="387495"/>
                    <a:pt x="112901" y="377881"/>
                    <a:pt x="121994" y="375407"/>
                  </a:cubicBezTo>
                  <a:cubicBezTo>
                    <a:pt x="124321" y="367641"/>
                    <a:pt x="131327" y="363277"/>
                    <a:pt x="135470" y="356853"/>
                  </a:cubicBezTo>
                  <a:cubicBezTo>
                    <a:pt x="157534" y="322653"/>
                    <a:pt x="170517" y="319926"/>
                    <a:pt x="171155" y="314833"/>
                  </a:cubicBezTo>
                  <a:cubicBezTo>
                    <a:pt x="172712" y="302474"/>
                    <a:pt x="186435" y="293179"/>
                    <a:pt x="197578" y="287736"/>
                  </a:cubicBezTo>
                  <a:cubicBezTo>
                    <a:pt x="195456" y="285100"/>
                    <a:pt x="162243" y="227277"/>
                    <a:pt x="152904" y="218289"/>
                  </a:cubicBezTo>
                  <a:cubicBezTo>
                    <a:pt x="139830" y="205701"/>
                    <a:pt x="142452" y="194961"/>
                    <a:pt x="136192" y="178514"/>
                  </a:cubicBezTo>
                  <a:cubicBezTo>
                    <a:pt x="134466" y="173975"/>
                    <a:pt x="136523" y="169887"/>
                    <a:pt x="143077" y="149648"/>
                  </a:cubicBezTo>
                  <a:cubicBezTo>
                    <a:pt x="154557" y="149389"/>
                    <a:pt x="184589" y="116730"/>
                    <a:pt x="190452" y="110896"/>
                  </a:cubicBezTo>
                  <a:cubicBezTo>
                    <a:pt x="220556" y="80946"/>
                    <a:pt x="224495" y="83089"/>
                    <a:pt x="216203" y="80019"/>
                  </a:cubicBezTo>
                  <a:cubicBezTo>
                    <a:pt x="208487" y="77160"/>
                    <a:pt x="218782" y="77081"/>
                    <a:pt x="180115" y="51267"/>
                  </a:cubicBezTo>
                  <a:cubicBezTo>
                    <a:pt x="169489" y="44181"/>
                    <a:pt x="140407" y="8193"/>
                    <a:pt x="127195" y="0"/>
                  </a:cubicBezTo>
                  <a:cubicBezTo>
                    <a:pt x="101680" y="3630"/>
                    <a:pt x="79742" y="10836"/>
                    <a:pt x="64823" y="23990"/>
                  </a:cubicBezTo>
                  <a:cubicBezTo>
                    <a:pt x="46950" y="39925"/>
                    <a:pt x="59789" y="58786"/>
                    <a:pt x="81047" y="109819"/>
                  </a:cubicBezTo>
                  <a:cubicBezTo>
                    <a:pt x="95498" y="153759"/>
                    <a:pt x="76062" y="143543"/>
                    <a:pt x="29920" y="162777"/>
                  </a:cubicBezTo>
                  <a:cubicBezTo>
                    <a:pt x="-37541" y="185600"/>
                    <a:pt x="61828" y="234892"/>
                    <a:pt x="105174" y="304394"/>
                  </a:cubicBezTo>
                  <a:cubicBezTo>
                    <a:pt x="-9475" y="451068"/>
                    <a:pt x="-43657" y="389079"/>
                    <a:pt x="128338" y="566714"/>
                  </a:cubicBezTo>
                  <a:cubicBezTo>
                    <a:pt x="-23992" y="745577"/>
                    <a:pt x="-57909" y="665425"/>
                    <a:pt x="121164" y="788645"/>
                  </a:cubicBezTo>
                  <a:cubicBezTo>
                    <a:pt x="61605" y="870030"/>
                    <a:pt x="21459" y="919064"/>
                    <a:pt x="38561" y="938906"/>
                  </a:cubicBezTo>
                  <a:cubicBezTo>
                    <a:pt x="56885" y="932874"/>
                    <a:pt x="80482" y="927432"/>
                    <a:pt x="108698" y="922525"/>
                  </a:cubicBezTo>
                  <a:cubicBezTo>
                    <a:pt x="112931" y="914615"/>
                    <a:pt x="119131" y="914609"/>
                    <a:pt x="124886" y="91219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17439981" y="729249"/>
              <a:ext cx="261170" cy="967790"/>
            </a:xfrm>
            <a:custGeom>
              <a:avLst/>
              <a:gdLst/>
              <a:ahLst/>
              <a:cxnLst/>
              <a:rect l="l" t="t" r="r" b="b"/>
              <a:pathLst>
                <a:path w="261170" h="967790" extrusionOk="0">
                  <a:moveTo>
                    <a:pt x="246202" y="886808"/>
                  </a:moveTo>
                  <a:cubicBezTo>
                    <a:pt x="250760" y="881113"/>
                    <a:pt x="249029" y="884828"/>
                    <a:pt x="255782" y="879397"/>
                  </a:cubicBezTo>
                  <a:cubicBezTo>
                    <a:pt x="255589" y="879006"/>
                    <a:pt x="191094" y="813502"/>
                    <a:pt x="160557" y="787019"/>
                  </a:cubicBezTo>
                  <a:cubicBezTo>
                    <a:pt x="156540" y="783534"/>
                    <a:pt x="145607" y="763234"/>
                    <a:pt x="132365" y="754179"/>
                  </a:cubicBezTo>
                  <a:cubicBezTo>
                    <a:pt x="125443" y="749454"/>
                    <a:pt x="127055" y="746119"/>
                    <a:pt x="129839" y="740267"/>
                  </a:cubicBezTo>
                  <a:cubicBezTo>
                    <a:pt x="127217" y="729515"/>
                    <a:pt x="131758" y="716259"/>
                    <a:pt x="144230" y="710907"/>
                  </a:cubicBezTo>
                  <a:cubicBezTo>
                    <a:pt x="160208" y="683558"/>
                    <a:pt x="231529" y="602569"/>
                    <a:pt x="253232" y="581710"/>
                  </a:cubicBezTo>
                  <a:cubicBezTo>
                    <a:pt x="245986" y="575286"/>
                    <a:pt x="210247" y="543476"/>
                    <a:pt x="205178" y="535307"/>
                  </a:cubicBezTo>
                  <a:cubicBezTo>
                    <a:pt x="189320" y="509709"/>
                    <a:pt x="166372" y="506170"/>
                    <a:pt x="162174" y="499933"/>
                  </a:cubicBezTo>
                  <a:cubicBezTo>
                    <a:pt x="154519" y="488555"/>
                    <a:pt x="144531" y="467936"/>
                    <a:pt x="152571" y="456757"/>
                  </a:cubicBezTo>
                  <a:cubicBezTo>
                    <a:pt x="156636" y="451092"/>
                    <a:pt x="154056" y="441478"/>
                    <a:pt x="163148" y="439003"/>
                  </a:cubicBezTo>
                  <a:cubicBezTo>
                    <a:pt x="165476" y="431238"/>
                    <a:pt x="172482" y="426873"/>
                    <a:pt x="176625" y="420450"/>
                  </a:cubicBezTo>
                  <a:cubicBezTo>
                    <a:pt x="198689" y="386243"/>
                    <a:pt x="211672" y="383528"/>
                    <a:pt x="212316" y="378429"/>
                  </a:cubicBezTo>
                  <a:cubicBezTo>
                    <a:pt x="213867" y="366070"/>
                    <a:pt x="227602" y="356775"/>
                    <a:pt x="238739" y="351333"/>
                  </a:cubicBezTo>
                  <a:cubicBezTo>
                    <a:pt x="236593" y="348684"/>
                    <a:pt x="203416" y="290891"/>
                    <a:pt x="194058" y="281885"/>
                  </a:cubicBezTo>
                  <a:cubicBezTo>
                    <a:pt x="180985" y="269297"/>
                    <a:pt x="183607" y="258557"/>
                    <a:pt x="177347" y="242110"/>
                  </a:cubicBezTo>
                  <a:cubicBezTo>
                    <a:pt x="175621" y="237571"/>
                    <a:pt x="177677" y="233483"/>
                    <a:pt x="184232" y="213244"/>
                  </a:cubicBezTo>
                  <a:cubicBezTo>
                    <a:pt x="198929" y="212913"/>
                    <a:pt x="244981" y="158353"/>
                    <a:pt x="255319" y="152056"/>
                  </a:cubicBezTo>
                  <a:cubicBezTo>
                    <a:pt x="265025" y="146138"/>
                    <a:pt x="260412" y="144747"/>
                    <a:pt x="257357" y="143615"/>
                  </a:cubicBezTo>
                  <a:cubicBezTo>
                    <a:pt x="249648" y="140756"/>
                    <a:pt x="259937" y="140678"/>
                    <a:pt x="221270" y="114863"/>
                  </a:cubicBezTo>
                  <a:cubicBezTo>
                    <a:pt x="209970" y="107320"/>
                    <a:pt x="176625" y="65745"/>
                    <a:pt x="165482" y="62139"/>
                  </a:cubicBezTo>
                  <a:cubicBezTo>
                    <a:pt x="162168" y="61068"/>
                    <a:pt x="146142" y="42213"/>
                    <a:pt x="146503" y="33490"/>
                  </a:cubicBezTo>
                  <a:cubicBezTo>
                    <a:pt x="143785" y="26525"/>
                    <a:pt x="144795" y="7031"/>
                    <a:pt x="156870" y="0"/>
                  </a:cubicBezTo>
                  <a:cubicBezTo>
                    <a:pt x="120434" y="1391"/>
                    <a:pt x="81027" y="2823"/>
                    <a:pt x="39094" y="4298"/>
                  </a:cubicBezTo>
                  <a:cubicBezTo>
                    <a:pt x="64778" y="34760"/>
                    <a:pt x="130320" y="95184"/>
                    <a:pt x="133947" y="112287"/>
                  </a:cubicBezTo>
                  <a:cubicBezTo>
                    <a:pt x="136244" y="122930"/>
                    <a:pt x="128071" y="123105"/>
                    <a:pt x="132389" y="129095"/>
                  </a:cubicBezTo>
                  <a:cubicBezTo>
                    <a:pt x="113121" y="140738"/>
                    <a:pt x="105154" y="150039"/>
                    <a:pt x="75224" y="180410"/>
                  </a:cubicBezTo>
                  <a:cubicBezTo>
                    <a:pt x="53749" y="202197"/>
                    <a:pt x="25955" y="210926"/>
                    <a:pt x="5713" y="238841"/>
                  </a:cubicBezTo>
                  <a:cubicBezTo>
                    <a:pt x="3903" y="241340"/>
                    <a:pt x="2057" y="243585"/>
                    <a:pt x="0" y="245367"/>
                  </a:cubicBezTo>
                  <a:cubicBezTo>
                    <a:pt x="3542" y="253133"/>
                    <a:pt x="8148" y="260375"/>
                    <a:pt x="16417" y="264758"/>
                  </a:cubicBezTo>
                  <a:cubicBezTo>
                    <a:pt x="23585" y="268562"/>
                    <a:pt x="68459" y="355444"/>
                    <a:pt x="107096" y="366251"/>
                  </a:cubicBezTo>
                  <a:cubicBezTo>
                    <a:pt x="111299" y="376376"/>
                    <a:pt x="114222" y="378014"/>
                    <a:pt x="111408" y="381704"/>
                  </a:cubicBezTo>
                  <a:cubicBezTo>
                    <a:pt x="105226" y="412762"/>
                    <a:pt x="106603" y="409956"/>
                    <a:pt x="106206" y="410029"/>
                  </a:cubicBezTo>
                  <a:cubicBezTo>
                    <a:pt x="97667" y="411498"/>
                    <a:pt x="98791" y="422304"/>
                    <a:pt x="91611" y="424959"/>
                  </a:cubicBezTo>
                  <a:cubicBezTo>
                    <a:pt x="72500" y="432026"/>
                    <a:pt x="12496" y="502052"/>
                    <a:pt x="4907" y="512081"/>
                  </a:cubicBezTo>
                  <a:cubicBezTo>
                    <a:pt x="11636" y="517505"/>
                    <a:pt x="13729" y="516344"/>
                    <a:pt x="14667" y="518457"/>
                  </a:cubicBezTo>
                  <a:cubicBezTo>
                    <a:pt x="23651" y="538660"/>
                    <a:pt x="44182" y="548593"/>
                    <a:pt x="56690" y="565931"/>
                  </a:cubicBezTo>
                  <a:cubicBezTo>
                    <a:pt x="65554" y="578218"/>
                    <a:pt x="76980" y="588952"/>
                    <a:pt x="87564" y="599975"/>
                  </a:cubicBezTo>
                  <a:cubicBezTo>
                    <a:pt x="131409" y="645643"/>
                    <a:pt x="120464" y="641218"/>
                    <a:pt x="111269" y="659447"/>
                  </a:cubicBezTo>
                  <a:cubicBezTo>
                    <a:pt x="96975" y="687736"/>
                    <a:pt x="91358" y="677863"/>
                    <a:pt x="53268" y="730545"/>
                  </a:cubicBezTo>
                  <a:cubicBezTo>
                    <a:pt x="34265" y="756840"/>
                    <a:pt x="29358" y="750742"/>
                    <a:pt x="22695" y="761831"/>
                  </a:cubicBezTo>
                  <a:cubicBezTo>
                    <a:pt x="54212" y="803159"/>
                    <a:pt x="75104" y="810257"/>
                    <a:pt x="85591" y="833518"/>
                  </a:cubicBezTo>
                  <a:cubicBezTo>
                    <a:pt x="90096" y="843512"/>
                    <a:pt x="108106" y="846028"/>
                    <a:pt x="113549" y="860844"/>
                  </a:cubicBezTo>
                  <a:cubicBezTo>
                    <a:pt x="115719" y="866755"/>
                    <a:pt x="143478" y="868068"/>
                    <a:pt x="129220" y="887151"/>
                  </a:cubicBezTo>
                  <a:cubicBezTo>
                    <a:pt x="127272" y="898048"/>
                    <a:pt x="123723" y="905585"/>
                    <a:pt x="115298" y="914615"/>
                  </a:cubicBezTo>
                  <a:cubicBezTo>
                    <a:pt x="83258" y="940291"/>
                    <a:pt x="66474" y="956286"/>
                    <a:pt x="55499" y="966159"/>
                  </a:cubicBezTo>
                  <a:cubicBezTo>
                    <a:pt x="97588" y="966779"/>
                    <a:pt x="138192" y="967333"/>
                    <a:pt x="177040" y="967791"/>
                  </a:cubicBezTo>
                  <a:cubicBezTo>
                    <a:pt x="174875" y="961361"/>
                    <a:pt x="201966" y="942103"/>
                    <a:pt x="246202" y="88680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5449188" y="786518"/>
              <a:ext cx="263587" cy="892599"/>
            </a:xfrm>
            <a:custGeom>
              <a:avLst/>
              <a:gdLst/>
              <a:ahLst/>
              <a:cxnLst/>
              <a:rect l="l" t="t" r="r" b="b"/>
              <a:pathLst>
                <a:path w="263587" h="892599" extrusionOk="0">
                  <a:moveTo>
                    <a:pt x="138445" y="710678"/>
                  </a:moveTo>
                  <a:cubicBezTo>
                    <a:pt x="128577" y="703484"/>
                    <a:pt x="122635" y="701287"/>
                    <a:pt x="126502" y="693443"/>
                  </a:cubicBezTo>
                  <a:cubicBezTo>
                    <a:pt x="128895" y="688585"/>
                    <a:pt x="123164" y="674305"/>
                    <a:pt x="136863" y="663716"/>
                  </a:cubicBezTo>
                  <a:cubicBezTo>
                    <a:pt x="139407" y="661741"/>
                    <a:pt x="210271" y="574528"/>
                    <a:pt x="210445" y="574118"/>
                  </a:cubicBezTo>
                  <a:cubicBezTo>
                    <a:pt x="211594" y="571506"/>
                    <a:pt x="217680" y="571169"/>
                    <a:pt x="218426" y="569928"/>
                  </a:cubicBezTo>
                  <a:cubicBezTo>
                    <a:pt x="225059" y="558978"/>
                    <a:pt x="235522" y="551080"/>
                    <a:pt x="241987" y="540033"/>
                  </a:cubicBezTo>
                  <a:cubicBezTo>
                    <a:pt x="253623" y="520142"/>
                    <a:pt x="271694" y="543669"/>
                    <a:pt x="214300" y="489976"/>
                  </a:cubicBezTo>
                  <a:cubicBezTo>
                    <a:pt x="201533" y="478038"/>
                    <a:pt x="199759" y="463812"/>
                    <a:pt x="173498" y="451110"/>
                  </a:cubicBezTo>
                  <a:cubicBezTo>
                    <a:pt x="149955" y="439726"/>
                    <a:pt x="144314" y="408265"/>
                    <a:pt x="151236" y="398639"/>
                  </a:cubicBezTo>
                  <a:cubicBezTo>
                    <a:pt x="155427" y="392805"/>
                    <a:pt x="152769" y="382902"/>
                    <a:pt x="162126" y="380356"/>
                  </a:cubicBezTo>
                  <a:cubicBezTo>
                    <a:pt x="162890" y="377821"/>
                    <a:pt x="190709" y="337637"/>
                    <a:pt x="209008" y="322816"/>
                  </a:cubicBezTo>
                  <a:cubicBezTo>
                    <a:pt x="219069" y="314664"/>
                    <a:pt x="202556" y="316675"/>
                    <a:pt x="235294" y="292685"/>
                  </a:cubicBezTo>
                  <a:cubicBezTo>
                    <a:pt x="240736" y="288700"/>
                    <a:pt x="240544" y="291264"/>
                    <a:pt x="239166" y="288959"/>
                  </a:cubicBezTo>
                  <a:cubicBezTo>
                    <a:pt x="159583" y="156342"/>
                    <a:pt x="207439" y="258106"/>
                    <a:pt x="176757" y="177563"/>
                  </a:cubicBezTo>
                  <a:cubicBezTo>
                    <a:pt x="174977" y="172891"/>
                    <a:pt x="177100" y="168677"/>
                    <a:pt x="183847" y="147835"/>
                  </a:cubicBezTo>
                  <a:cubicBezTo>
                    <a:pt x="196362" y="147547"/>
                    <a:pt x="263347" y="78707"/>
                    <a:pt x="263588" y="78303"/>
                  </a:cubicBezTo>
                  <a:cubicBezTo>
                    <a:pt x="258759" y="75456"/>
                    <a:pt x="257628" y="76311"/>
                    <a:pt x="254285" y="72307"/>
                  </a:cubicBezTo>
                  <a:cubicBezTo>
                    <a:pt x="237549" y="52327"/>
                    <a:pt x="216309" y="47649"/>
                    <a:pt x="204925" y="30185"/>
                  </a:cubicBezTo>
                  <a:cubicBezTo>
                    <a:pt x="198575" y="20444"/>
                    <a:pt x="185826" y="9927"/>
                    <a:pt x="174105" y="0"/>
                  </a:cubicBezTo>
                  <a:cubicBezTo>
                    <a:pt x="139840" y="879"/>
                    <a:pt x="107162" y="1710"/>
                    <a:pt x="76276" y="2492"/>
                  </a:cubicBezTo>
                  <a:cubicBezTo>
                    <a:pt x="93704" y="22762"/>
                    <a:pt x="127073" y="51815"/>
                    <a:pt x="130056" y="65848"/>
                  </a:cubicBezTo>
                  <a:cubicBezTo>
                    <a:pt x="132287" y="76184"/>
                    <a:pt x="124349" y="76353"/>
                    <a:pt x="128546" y="82168"/>
                  </a:cubicBezTo>
                  <a:cubicBezTo>
                    <a:pt x="109844" y="93468"/>
                    <a:pt x="102105" y="102504"/>
                    <a:pt x="73041" y="131991"/>
                  </a:cubicBezTo>
                  <a:cubicBezTo>
                    <a:pt x="52192" y="153139"/>
                    <a:pt x="25203" y="161615"/>
                    <a:pt x="5551" y="188724"/>
                  </a:cubicBezTo>
                  <a:cubicBezTo>
                    <a:pt x="3795" y="191150"/>
                    <a:pt x="2003" y="193329"/>
                    <a:pt x="0" y="195057"/>
                  </a:cubicBezTo>
                  <a:cubicBezTo>
                    <a:pt x="3440" y="202594"/>
                    <a:pt x="7914" y="209626"/>
                    <a:pt x="15936" y="213888"/>
                  </a:cubicBezTo>
                  <a:cubicBezTo>
                    <a:pt x="22840" y="217560"/>
                    <a:pt x="66546" y="301962"/>
                    <a:pt x="103981" y="312425"/>
                  </a:cubicBezTo>
                  <a:cubicBezTo>
                    <a:pt x="108058" y="322256"/>
                    <a:pt x="110903" y="323845"/>
                    <a:pt x="108166" y="327427"/>
                  </a:cubicBezTo>
                  <a:cubicBezTo>
                    <a:pt x="102165" y="357582"/>
                    <a:pt x="103500" y="354861"/>
                    <a:pt x="103115" y="354927"/>
                  </a:cubicBezTo>
                  <a:cubicBezTo>
                    <a:pt x="94822" y="356354"/>
                    <a:pt x="95917" y="366847"/>
                    <a:pt x="88941" y="369423"/>
                  </a:cubicBezTo>
                  <a:cubicBezTo>
                    <a:pt x="70383" y="376292"/>
                    <a:pt x="12159" y="444241"/>
                    <a:pt x="4757" y="454012"/>
                  </a:cubicBezTo>
                  <a:cubicBezTo>
                    <a:pt x="11287" y="459273"/>
                    <a:pt x="13320" y="458147"/>
                    <a:pt x="14234" y="460200"/>
                  </a:cubicBezTo>
                  <a:cubicBezTo>
                    <a:pt x="22954" y="479814"/>
                    <a:pt x="42895" y="489458"/>
                    <a:pt x="55036" y="506296"/>
                  </a:cubicBezTo>
                  <a:cubicBezTo>
                    <a:pt x="63636" y="518228"/>
                    <a:pt x="74731" y="528643"/>
                    <a:pt x="85008" y="539346"/>
                  </a:cubicBezTo>
                  <a:cubicBezTo>
                    <a:pt x="127578" y="583690"/>
                    <a:pt x="116946" y="579392"/>
                    <a:pt x="108022" y="597091"/>
                  </a:cubicBezTo>
                  <a:cubicBezTo>
                    <a:pt x="94149" y="624561"/>
                    <a:pt x="88688" y="614971"/>
                    <a:pt x="51705" y="666124"/>
                  </a:cubicBezTo>
                  <a:cubicBezTo>
                    <a:pt x="33255" y="691655"/>
                    <a:pt x="28492" y="685731"/>
                    <a:pt x="22016" y="696501"/>
                  </a:cubicBezTo>
                  <a:cubicBezTo>
                    <a:pt x="52613" y="736625"/>
                    <a:pt x="72897" y="743518"/>
                    <a:pt x="83078" y="766099"/>
                  </a:cubicBezTo>
                  <a:cubicBezTo>
                    <a:pt x="87456" y="775804"/>
                    <a:pt x="104937" y="778248"/>
                    <a:pt x="110217" y="792630"/>
                  </a:cubicBezTo>
                  <a:cubicBezTo>
                    <a:pt x="112334" y="798373"/>
                    <a:pt x="139281" y="799643"/>
                    <a:pt x="125443" y="818173"/>
                  </a:cubicBezTo>
                  <a:cubicBezTo>
                    <a:pt x="123531" y="828841"/>
                    <a:pt x="120055" y="836131"/>
                    <a:pt x="111925" y="844836"/>
                  </a:cubicBezTo>
                  <a:cubicBezTo>
                    <a:pt x="72253" y="876634"/>
                    <a:pt x="64598" y="888109"/>
                    <a:pt x="53112" y="892600"/>
                  </a:cubicBezTo>
                  <a:cubicBezTo>
                    <a:pt x="102087" y="891438"/>
                    <a:pt x="152938" y="890523"/>
                    <a:pt x="205352" y="889836"/>
                  </a:cubicBezTo>
                  <a:cubicBezTo>
                    <a:pt x="219273" y="873919"/>
                    <a:pt x="250544" y="838274"/>
                    <a:pt x="250857" y="838136"/>
                  </a:cubicBezTo>
                  <a:cubicBezTo>
                    <a:pt x="269108" y="830117"/>
                    <a:pt x="169210" y="758719"/>
                    <a:pt x="138445" y="71067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5915109" y="774267"/>
              <a:ext cx="241158" cy="900780"/>
            </a:xfrm>
            <a:custGeom>
              <a:avLst/>
              <a:gdLst/>
              <a:ahLst/>
              <a:cxnLst/>
              <a:rect l="l" t="t" r="r" b="b"/>
              <a:pathLst>
                <a:path w="241158" h="900780" extrusionOk="0">
                  <a:moveTo>
                    <a:pt x="239744" y="839665"/>
                  </a:moveTo>
                  <a:cubicBezTo>
                    <a:pt x="231956" y="832561"/>
                    <a:pt x="218600" y="814489"/>
                    <a:pt x="160214" y="763571"/>
                  </a:cubicBezTo>
                  <a:cubicBezTo>
                    <a:pt x="109423" y="719438"/>
                    <a:pt x="136154" y="725217"/>
                    <a:pt x="217896" y="606549"/>
                  </a:cubicBezTo>
                  <a:cubicBezTo>
                    <a:pt x="230501" y="588266"/>
                    <a:pt x="251242" y="615031"/>
                    <a:pt x="184238" y="552362"/>
                  </a:cubicBezTo>
                  <a:cubicBezTo>
                    <a:pt x="171501" y="540442"/>
                    <a:pt x="169637" y="526162"/>
                    <a:pt x="143436" y="513496"/>
                  </a:cubicBezTo>
                  <a:cubicBezTo>
                    <a:pt x="138240" y="510986"/>
                    <a:pt x="125485" y="492673"/>
                    <a:pt x="124421" y="479561"/>
                  </a:cubicBezTo>
                  <a:cubicBezTo>
                    <a:pt x="123062" y="462903"/>
                    <a:pt x="129280" y="462632"/>
                    <a:pt x="133724" y="456245"/>
                  </a:cubicBezTo>
                  <a:cubicBezTo>
                    <a:pt x="137657" y="438209"/>
                    <a:pt x="161002" y="416801"/>
                    <a:pt x="166155" y="402227"/>
                  </a:cubicBezTo>
                  <a:cubicBezTo>
                    <a:pt x="169048" y="394051"/>
                    <a:pt x="177671" y="394924"/>
                    <a:pt x="202081" y="365721"/>
                  </a:cubicBezTo>
                  <a:cubicBezTo>
                    <a:pt x="209068" y="357359"/>
                    <a:pt x="215629" y="348509"/>
                    <a:pt x="223068" y="340448"/>
                  </a:cubicBezTo>
                  <a:cubicBezTo>
                    <a:pt x="195448" y="314809"/>
                    <a:pt x="215978" y="342658"/>
                    <a:pt x="190661" y="308452"/>
                  </a:cubicBezTo>
                  <a:cubicBezTo>
                    <a:pt x="186030" y="302197"/>
                    <a:pt x="178670" y="298025"/>
                    <a:pt x="173480" y="292101"/>
                  </a:cubicBezTo>
                  <a:cubicBezTo>
                    <a:pt x="168555" y="286478"/>
                    <a:pt x="154164" y="255065"/>
                    <a:pt x="148361" y="251182"/>
                  </a:cubicBezTo>
                  <a:cubicBezTo>
                    <a:pt x="133832" y="241460"/>
                    <a:pt x="131445" y="229811"/>
                    <a:pt x="119869" y="217590"/>
                  </a:cubicBezTo>
                  <a:cubicBezTo>
                    <a:pt x="114932" y="212383"/>
                    <a:pt x="111366" y="205213"/>
                    <a:pt x="114859" y="196959"/>
                  </a:cubicBezTo>
                  <a:cubicBezTo>
                    <a:pt x="115437" y="195593"/>
                    <a:pt x="113663" y="179284"/>
                    <a:pt x="126111" y="173903"/>
                  </a:cubicBezTo>
                  <a:cubicBezTo>
                    <a:pt x="131571" y="171543"/>
                    <a:pt x="136003" y="165258"/>
                    <a:pt x="142083" y="156962"/>
                  </a:cubicBezTo>
                  <a:cubicBezTo>
                    <a:pt x="148265" y="148528"/>
                    <a:pt x="170882" y="139576"/>
                    <a:pt x="177100" y="131178"/>
                  </a:cubicBezTo>
                  <a:cubicBezTo>
                    <a:pt x="241361" y="44314"/>
                    <a:pt x="271477" y="92547"/>
                    <a:pt x="199152" y="24893"/>
                  </a:cubicBezTo>
                  <a:cubicBezTo>
                    <a:pt x="190546" y="16850"/>
                    <a:pt x="187479" y="8627"/>
                    <a:pt x="178567" y="0"/>
                  </a:cubicBezTo>
                  <a:cubicBezTo>
                    <a:pt x="120031" y="1559"/>
                    <a:pt x="62818" y="3064"/>
                    <a:pt x="7427" y="4515"/>
                  </a:cubicBezTo>
                  <a:cubicBezTo>
                    <a:pt x="30417" y="28030"/>
                    <a:pt x="-5845" y="-5936"/>
                    <a:pt x="59931" y="54705"/>
                  </a:cubicBezTo>
                  <a:cubicBezTo>
                    <a:pt x="100174" y="91849"/>
                    <a:pt x="124415" y="69249"/>
                    <a:pt x="31986" y="154837"/>
                  </a:cubicBezTo>
                  <a:cubicBezTo>
                    <a:pt x="29815" y="171675"/>
                    <a:pt x="9165" y="160767"/>
                    <a:pt x="40147" y="197893"/>
                  </a:cubicBezTo>
                  <a:cubicBezTo>
                    <a:pt x="46425" y="205412"/>
                    <a:pt x="69751" y="213117"/>
                    <a:pt x="75591" y="220992"/>
                  </a:cubicBezTo>
                  <a:cubicBezTo>
                    <a:pt x="103211" y="258250"/>
                    <a:pt x="108677" y="254409"/>
                    <a:pt x="107222" y="265613"/>
                  </a:cubicBezTo>
                  <a:cubicBezTo>
                    <a:pt x="130068" y="284654"/>
                    <a:pt x="25924" y="367057"/>
                    <a:pt x="6392" y="406230"/>
                  </a:cubicBezTo>
                  <a:cubicBezTo>
                    <a:pt x="30663" y="428197"/>
                    <a:pt x="28408" y="429221"/>
                    <a:pt x="30994" y="430792"/>
                  </a:cubicBezTo>
                  <a:cubicBezTo>
                    <a:pt x="51151" y="443037"/>
                    <a:pt x="74226" y="475672"/>
                    <a:pt x="80714" y="478315"/>
                  </a:cubicBezTo>
                  <a:cubicBezTo>
                    <a:pt x="83204" y="479332"/>
                    <a:pt x="86169" y="481529"/>
                    <a:pt x="86998" y="483877"/>
                  </a:cubicBezTo>
                  <a:cubicBezTo>
                    <a:pt x="93114" y="501185"/>
                    <a:pt x="127578" y="502016"/>
                    <a:pt x="122641" y="543934"/>
                  </a:cubicBezTo>
                  <a:cubicBezTo>
                    <a:pt x="99435" y="561308"/>
                    <a:pt x="97745" y="578609"/>
                    <a:pt x="79656" y="591860"/>
                  </a:cubicBezTo>
                  <a:cubicBezTo>
                    <a:pt x="63612" y="603605"/>
                    <a:pt x="14595" y="658063"/>
                    <a:pt x="8172" y="671475"/>
                  </a:cubicBezTo>
                  <a:cubicBezTo>
                    <a:pt x="655" y="687182"/>
                    <a:pt x="-17698" y="667201"/>
                    <a:pt x="48054" y="735054"/>
                  </a:cubicBezTo>
                  <a:cubicBezTo>
                    <a:pt x="50364" y="737444"/>
                    <a:pt x="51061" y="741363"/>
                    <a:pt x="53316" y="743831"/>
                  </a:cubicBezTo>
                  <a:cubicBezTo>
                    <a:pt x="58266" y="749243"/>
                    <a:pt x="94810" y="788187"/>
                    <a:pt x="101221" y="790306"/>
                  </a:cubicBezTo>
                  <a:cubicBezTo>
                    <a:pt x="108551" y="792744"/>
                    <a:pt x="127037" y="805079"/>
                    <a:pt x="124644" y="811846"/>
                  </a:cubicBezTo>
                  <a:cubicBezTo>
                    <a:pt x="136635" y="842741"/>
                    <a:pt x="115527" y="854980"/>
                    <a:pt x="107818" y="863956"/>
                  </a:cubicBezTo>
                  <a:cubicBezTo>
                    <a:pt x="90077" y="884563"/>
                    <a:pt x="74995" y="886694"/>
                    <a:pt x="74075" y="890017"/>
                  </a:cubicBezTo>
                  <a:cubicBezTo>
                    <a:pt x="72542" y="895513"/>
                    <a:pt x="70864" y="898650"/>
                    <a:pt x="64905" y="900420"/>
                  </a:cubicBezTo>
                  <a:cubicBezTo>
                    <a:pt x="102453" y="900468"/>
                    <a:pt x="140393" y="900594"/>
                    <a:pt x="178640" y="900781"/>
                  </a:cubicBezTo>
                  <a:cubicBezTo>
                    <a:pt x="239190" y="834656"/>
                    <a:pt x="243683" y="843253"/>
                    <a:pt x="239744" y="83966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6090922" y="763064"/>
              <a:ext cx="538324" cy="916631"/>
            </a:xfrm>
            <a:custGeom>
              <a:avLst/>
              <a:gdLst/>
              <a:ahLst/>
              <a:cxnLst/>
              <a:rect l="l" t="t" r="r" b="b"/>
              <a:pathLst>
                <a:path w="538324" h="916631" extrusionOk="0">
                  <a:moveTo>
                    <a:pt x="505604" y="878820"/>
                  </a:moveTo>
                  <a:cubicBezTo>
                    <a:pt x="507042" y="876309"/>
                    <a:pt x="513091" y="876676"/>
                    <a:pt x="513981" y="875508"/>
                  </a:cubicBezTo>
                  <a:cubicBezTo>
                    <a:pt x="521041" y="866262"/>
                    <a:pt x="530855" y="859742"/>
                    <a:pt x="538324" y="850941"/>
                  </a:cubicBezTo>
                  <a:cubicBezTo>
                    <a:pt x="523832" y="832332"/>
                    <a:pt x="523543" y="840947"/>
                    <a:pt x="522545" y="837570"/>
                  </a:cubicBezTo>
                  <a:cubicBezTo>
                    <a:pt x="517866" y="821731"/>
                    <a:pt x="492296" y="809859"/>
                    <a:pt x="490817" y="804640"/>
                  </a:cubicBezTo>
                  <a:cubicBezTo>
                    <a:pt x="485639" y="786351"/>
                    <a:pt x="457231" y="764588"/>
                    <a:pt x="450412" y="755426"/>
                  </a:cubicBezTo>
                  <a:cubicBezTo>
                    <a:pt x="444843" y="747931"/>
                    <a:pt x="440904" y="738894"/>
                    <a:pt x="431842" y="734476"/>
                  </a:cubicBezTo>
                  <a:cubicBezTo>
                    <a:pt x="411203" y="690577"/>
                    <a:pt x="412983" y="700131"/>
                    <a:pt x="426640" y="676213"/>
                  </a:cubicBezTo>
                  <a:cubicBezTo>
                    <a:pt x="433501" y="675876"/>
                    <a:pt x="452107" y="643404"/>
                    <a:pt x="452504" y="643097"/>
                  </a:cubicBezTo>
                  <a:cubicBezTo>
                    <a:pt x="460142" y="637233"/>
                    <a:pt x="464544" y="628968"/>
                    <a:pt x="469986" y="621328"/>
                  </a:cubicBezTo>
                  <a:cubicBezTo>
                    <a:pt x="477948" y="610155"/>
                    <a:pt x="490366" y="603165"/>
                    <a:pt x="500655" y="586646"/>
                  </a:cubicBezTo>
                  <a:cubicBezTo>
                    <a:pt x="515214" y="563276"/>
                    <a:pt x="523393" y="564203"/>
                    <a:pt x="525816" y="559237"/>
                  </a:cubicBezTo>
                  <a:cubicBezTo>
                    <a:pt x="539599" y="530990"/>
                    <a:pt x="553623" y="565335"/>
                    <a:pt x="495766" y="503232"/>
                  </a:cubicBezTo>
                  <a:cubicBezTo>
                    <a:pt x="495393" y="502834"/>
                    <a:pt x="466005" y="474721"/>
                    <a:pt x="454272" y="464547"/>
                  </a:cubicBezTo>
                  <a:cubicBezTo>
                    <a:pt x="447579" y="458743"/>
                    <a:pt x="448535" y="450050"/>
                    <a:pt x="431289" y="440376"/>
                  </a:cubicBezTo>
                  <a:cubicBezTo>
                    <a:pt x="426580" y="427343"/>
                    <a:pt x="431992" y="434687"/>
                    <a:pt x="424974" y="422563"/>
                  </a:cubicBezTo>
                  <a:cubicBezTo>
                    <a:pt x="418816" y="411925"/>
                    <a:pt x="421541" y="395924"/>
                    <a:pt x="433778" y="388122"/>
                  </a:cubicBezTo>
                  <a:cubicBezTo>
                    <a:pt x="436502" y="383384"/>
                    <a:pt x="454687" y="356077"/>
                    <a:pt x="464724" y="347263"/>
                  </a:cubicBezTo>
                  <a:cubicBezTo>
                    <a:pt x="475609" y="337703"/>
                    <a:pt x="491478" y="315248"/>
                    <a:pt x="491875" y="315164"/>
                  </a:cubicBezTo>
                  <a:cubicBezTo>
                    <a:pt x="503530" y="312750"/>
                    <a:pt x="504847" y="298759"/>
                    <a:pt x="514913" y="294575"/>
                  </a:cubicBezTo>
                  <a:cubicBezTo>
                    <a:pt x="518233" y="293191"/>
                    <a:pt x="520308" y="290951"/>
                    <a:pt x="520566" y="287026"/>
                  </a:cubicBezTo>
                  <a:cubicBezTo>
                    <a:pt x="521065" y="279495"/>
                    <a:pt x="526664" y="287869"/>
                    <a:pt x="529063" y="276142"/>
                  </a:cubicBezTo>
                  <a:cubicBezTo>
                    <a:pt x="514168" y="262639"/>
                    <a:pt x="514986" y="262898"/>
                    <a:pt x="504378" y="251050"/>
                  </a:cubicBezTo>
                  <a:cubicBezTo>
                    <a:pt x="494503" y="240027"/>
                    <a:pt x="411059" y="216681"/>
                    <a:pt x="450364" y="163897"/>
                  </a:cubicBezTo>
                  <a:cubicBezTo>
                    <a:pt x="457255" y="154644"/>
                    <a:pt x="454134" y="146204"/>
                    <a:pt x="462733" y="144392"/>
                  </a:cubicBezTo>
                  <a:cubicBezTo>
                    <a:pt x="463136" y="144314"/>
                    <a:pt x="479066" y="115243"/>
                    <a:pt x="481255" y="114141"/>
                  </a:cubicBezTo>
                  <a:cubicBezTo>
                    <a:pt x="495417" y="107037"/>
                    <a:pt x="502177" y="91746"/>
                    <a:pt x="508407" y="86671"/>
                  </a:cubicBezTo>
                  <a:cubicBezTo>
                    <a:pt x="454369" y="42707"/>
                    <a:pt x="429677" y="23099"/>
                    <a:pt x="415671" y="0"/>
                  </a:cubicBezTo>
                  <a:cubicBezTo>
                    <a:pt x="300697" y="3191"/>
                    <a:pt x="186078" y="6303"/>
                    <a:pt x="75218" y="9271"/>
                  </a:cubicBezTo>
                  <a:cubicBezTo>
                    <a:pt x="78814" y="13563"/>
                    <a:pt x="85910" y="21407"/>
                    <a:pt x="102490" y="38679"/>
                  </a:cubicBezTo>
                  <a:cubicBezTo>
                    <a:pt x="110632" y="47161"/>
                    <a:pt x="136196" y="69442"/>
                    <a:pt x="133826" y="78093"/>
                  </a:cubicBezTo>
                  <a:cubicBezTo>
                    <a:pt x="136424" y="89236"/>
                    <a:pt x="128071" y="89296"/>
                    <a:pt x="132395" y="95292"/>
                  </a:cubicBezTo>
                  <a:cubicBezTo>
                    <a:pt x="118714" y="103564"/>
                    <a:pt x="107054" y="113539"/>
                    <a:pt x="96650" y="125194"/>
                  </a:cubicBezTo>
                  <a:cubicBezTo>
                    <a:pt x="60424" y="165805"/>
                    <a:pt x="33718" y="173854"/>
                    <a:pt x="13260" y="195039"/>
                  </a:cubicBezTo>
                  <a:cubicBezTo>
                    <a:pt x="8431" y="200042"/>
                    <a:pt x="5526" y="206784"/>
                    <a:pt x="0" y="211564"/>
                  </a:cubicBezTo>
                  <a:cubicBezTo>
                    <a:pt x="7637" y="228294"/>
                    <a:pt x="14884" y="229077"/>
                    <a:pt x="17241" y="231906"/>
                  </a:cubicBezTo>
                  <a:cubicBezTo>
                    <a:pt x="38282" y="257106"/>
                    <a:pt x="71111" y="322388"/>
                    <a:pt x="107102" y="332448"/>
                  </a:cubicBezTo>
                  <a:cubicBezTo>
                    <a:pt x="114300" y="349774"/>
                    <a:pt x="113729" y="335476"/>
                    <a:pt x="106771" y="371422"/>
                  </a:cubicBezTo>
                  <a:cubicBezTo>
                    <a:pt x="106453" y="373065"/>
                    <a:pt x="106657" y="376154"/>
                    <a:pt x="106218" y="376226"/>
                  </a:cubicBezTo>
                  <a:cubicBezTo>
                    <a:pt x="97679" y="377695"/>
                    <a:pt x="98803" y="388501"/>
                    <a:pt x="91623" y="391156"/>
                  </a:cubicBezTo>
                  <a:cubicBezTo>
                    <a:pt x="78123" y="396146"/>
                    <a:pt x="35161" y="441532"/>
                    <a:pt x="35035" y="441947"/>
                  </a:cubicBezTo>
                  <a:cubicBezTo>
                    <a:pt x="29869" y="459773"/>
                    <a:pt x="-8311" y="475154"/>
                    <a:pt x="12821" y="483028"/>
                  </a:cubicBezTo>
                  <a:cubicBezTo>
                    <a:pt x="13549" y="483305"/>
                    <a:pt x="14378" y="483955"/>
                    <a:pt x="14679" y="484642"/>
                  </a:cubicBezTo>
                  <a:cubicBezTo>
                    <a:pt x="23663" y="504845"/>
                    <a:pt x="44194" y="514778"/>
                    <a:pt x="56702" y="532116"/>
                  </a:cubicBezTo>
                  <a:cubicBezTo>
                    <a:pt x="84581" y="570777"/>
                    <a:pt x="138391" y="601715"/>
                    <a:pt x="112556" y="622183"/>
                  </a:cubicBezTo>
                  <a:cubicBezTo>
                    <a:pt x="110716" y="628847"/>
                    <a:pt x="102351" y="639623"/>
                    <a:pt x="99230" y="644409"/>
                  </a:cubicBezTo>
                  <a:cubicBezTo>
                    <a:pt x="56407" y="682998"/>
                    <a:pt x="52529" y="707048"/>
                    <a:pt x="28739" y="721225"/>
                  </a:cubicBezTo>
                  <a:cubicBezTo>
                    <a:pt x="26267" y="722694"/>
                    <a:pt x="24307" y="725355"/>
                    <a:pt x="22701" y="728022"/>
                  </a:cubicBezTo>
                  <a:cubicBezTo>
                    <a:pt x="35991" y="745450"/>
                    <a:pt x="49660" y="759405"/>
                    <a:pt x="64051" y="772541"/>
                  </a:cubicBezTo>
                  <a:cubicBezTo>
                    <a:pt x="89524" y="795790"/>
                    <a:pt x="80245" y="798367"/>
                    <a:pt x="93078" y="807548"/>
                  </a:cubicBezTo>
                  <a:cubicBezTo>
                    <a:pt x="126207" y="831261"/>
                    <a:pt x="103626" y="824560"/>
                    <a:pt x="122803" y="832645"/>
                  </a:cubicBezTo>
                  <a:cubicBezTo>
                    <a:pt x="139437" y="839665"/>
                    <a:pt x="131613" y="846684"/>
                    <a:pt x="127512" y="860621"/>
                  </a:cubicBezTo>
                  <a:cubicBezTo>
                    <a:pt x="122328" y="878248"/>
                    <a:pt x="110692" y="883756"/>
                    <a:pt x="96747" y="895730"/>
                  </a:cubicBezTo>
                  <a:cubicBezTo>
                    <a:pt x="88514" y="902792"/>
                    <a:pt x="82681" y="908228"/>
                    <a:pt x="78074" y="912400"/>
                  </a:cubicBezTo>
                  <a:cubicBezTo>
                    <a:pt x="129046" y="912749"/>
                    <a:pt x="180438" y="913200"/>
                    <a:pt x="232046" y="913730"/>
                  </a:cubicBezTo>
                  <a:cubicBezTo>
                    <a:pt x="232942" y="912376"/>
                    <a:pt x="235703" y="910329"/>
                    <a:pt x="238030" y="907150"/>
                  </a:cubicBezTo>
                  <a:cubicBezTo>
                    <a:pt x="238312" y="906759"/>
                    <a:pt x="288189" y="849821"/>
                    <a:pt x="288580" y="849652"/>
                  </a:cubicBezTo>
                  <a:cubicBezTo>
                    <a:pt x="305737" y="842109"/>
                    <a:pt x="208004" y="770530"/>
                    <a:pt x="179427" y="725903"/>
                  </a:cubicBezTo>
                  <a:cubicBezTo>
                    <a:pt x="169848" y="718920"/>
                    <a:pt x="164075" y="716783"/>
                    <a:pt x="167827" y="709167"/>
                  </a:cubicBezTo>
                  <a:cubicBezTo>
                    <a:pt x="170148" y="704448"/>
                    <a:pt x="164592" y="690589"/>
                    <a:pt x="177888" y="680301"/>
                  </a:cubicBezTo>
                  <a:cubicBezTo>
                    <a:pt x="180420" y="678338"/>
                    <a:pt x="249161" y="593708"/>
                    <a:pt x="249329" y="593311"/>
                  </a:cubicBezTo>
                  <a:cubicBezTo>
                    <a:pt x="250448" y="590776"/>
                    <a:pt x="256353" y="590451"/>
                    <a:pt x="257075" y="589247"/>
                  </a:cubicBezTo>
                  <a:cubicBezTo>
                    <a:pt x="258975" y="586110"/>
                    <a:pt x="277629" y="562181"/>
                    <a:pt x="292495" y="547889"/>
                  </a:cubicBezTo>
                  <a:cubicBezTo>
                    <a:pt x="221354" y="484822"/>
                    <a:pt x="241524" y="487459"/>
                    <a:pt x="213452" y="473884"/>
                  </a:cubicBezTo>
                  <a:cubicBezTo>
                    <a:pt x="189669" y="462379"/>
                    <a:pt x="185303" y="432032"/>
                    <a:pt x="191839" y="422942"/>
                  </a:cubicBezTo>
                  <a:cubicBezTo>
                    <a:pt x="195905" y="417277"/>
                    <a:pt x="193325" y="407663"/>
                    <a:pt x="202417" y="405189"/>
                  </a:cubicBezTo>
                  <a:cubicBezTo>
                    <a:pt x="203157" y="402726"/>
                    <a:pt x="230170" y="363716"/>
                    <a:pt x="247940" y="349322"/>
                  </a:cubicBezTo>
                  <a:cubicBezTo>
                    <a:pt x="257706" y="341406"/>
                    <a:pt x="241680" y="343362"/>
                    <a:pt x="273462" y="320070"/>
                  </a:cubicBezTo>
                  <a:cubicBezTo>
                    <a:pt x="278736" y="316206"/>
                    <a:pt x="278555" y="318686"/>
                    <a:pt x="277220" y="316452"/>
                  </a:cubicBezTo>
                  <a:cubicBezTo>
                    <a:pt x="208443" y="201830"/>
                    <a:pt x="210746" y="218891"/>
                    <a:pt x="223519" y="179429"/>
                  </a:cubicBezTo>
                  <a:cubicBezTo>
                    <a:pt x="235793" y="179152"/>
                    <a:pt x="300709" y="112311"/>
                    <a:pt x="300938" y="111920"/>
                  </a:cubicBezTo>
                  <a:cubicBezTo>
                    <a:pt x="296247" y="109156"/>
                    <a:pt x="295153" y="109981"/>
                    <a:pt x="291906" y="106098"/>
                  </a:cubicBezTo>
                  <a:cubicBezTo>
                    <a:pt x="275657" y="86701"/>
                    <a:pt x="255018" y="82138"/>
                    <a:pt x="243977" y="65198"/>
                  </a:cubicBezTo>
                  <a:cubicBezTo>
                    <a:pt x="240159" y="59340"/>
                    <a:pt x="210896" y="30317"/>
                    <a:pt x="204763" y="28331"/>
                  </a:cubicBezTo>
                  <a:cubicBezTo>
                    <a:pt x="201563" y="27295"/>
                    <a:pt x="198923" y="22329"/>
                    <a:pt x="191058" y="13202"/>
                  </a:cubicBezTo>
                  <a:cubicBezTo>
                    <a:pt x="184340" y="5418"/>
                    <a:pt x="178002" y="8085"/>
                    <a:pt x="269529" y="5015"/>
                  </a:cubicBezTo>
                  <a:cubicBezTo>
                    <a:pt x="294473" y="29745"/>
                    <a:pt x="286782" y="27855"/>
                    <a:pt x="322785" y="55138"/>
                  </a:cubicBezTo>
                  <a:cubicBezTo>
                    <a:pt x="416898" y="126458"/>
                    <a:pt x="319851" y="150852"/>
                    <a:pt x="308822" y="167888"/>
                  </a:cubicBezTo>
                  <a:cubicBezTo>
                    <a:pt x="298689" y="183547"/>
                    <a:pt x="282651" y="194907"/>
                    <a:pt x="275927" y="213075"/>
                  </a:cubicBezTo>
                  <a:cubicBezTo>
                    <a:pt x="275801" y="213418"/>
                    <a:pt x="275434" y="213719"/>
                    <a:pt x="275194" y="214044"/>
                  </a:cubicBezTo>
                  <a:cubicBezTo>
                    <a:pt x="279109" y="217464"/>
                    <a:pt x="274610" y="235127"/>
                    <a:pt x="281881" y="245168"/>
                  </a:cubicBezTo>
                  <a:cubicBezTo>
                    <a:pt x="282831" y="246487"/>
                    <a:pt x="284413" y="247534"/>
                    <a:pt x="284882" y="248973"/>
                  </a:cubicBezTo>
                  <a:cubicBezTo>
                    <a:pt x="292910" y="273499"/>
                    <a:pt x="319111" y="281951"/>
                    <a:pt x="326580" y="326084"/>
                  </a:cubicBezTo>
                  <a:cubicBezTo>
                    <a:pt x="327031" y="328769"/>
                    <a:pt x="327831" y="333616"/>
                    <a:pt x="327013" y="333947"/>
                  </a:cubicBezTo>
                  <a:cubicBezTo>
                    <a:pt x="317620" y="337794"/>
                    <a:pt x="333285" y="336048"/>
                    <a:pt x="300258" y="363764"/>
                  </a:cubicBezTo>
                  <a:cubicBezTo>
                    <a:pt x="303103" y="377869"/>
                    <a:pt x="285838" y="378194"/>
                    <a:pt x="249323" y="428534"/>
                  </a:cubicBezTo>
                  <a:cubicBezTo>
                    <a:pt x="256071" y="434085"/>
                    <a:pt x="258199" y="432887"/>
                    <a:pt x="259131" y="434982"/>
                  </a:cubicBezTo>
                  <a:cubicBezTo>
                    <a:pt x="267851" y="454595"/>
                    <a:pt x="287792" y="464240"/>
                    <a:pt x="299934" y="481078"/>
                  </a:cubicBezTo>
                  <a:cubicBezTo>
                    <a:pt x="323970" y="514411"/>
                    <a:pt x="389747" y="558948"/>
                    <a:pt x="347140" y="572180"/>
                  </a:cubicBezTo>
                  <a:cubicBezTo>
                    <a:pt x="341776" y="589084"/>
                    <a:pt x="312232" y="610107"/>
                    <a:pt x="230429" y="705850"/>
                  </a:cubicBezTo>
                  <a:cubicBezTo>
                    <a:pt x="261892" y="734849"/>
                    <a:pt x="250237" y="727715"/>
                    <a:pt x="255710" y="731038"/>
                  </a:cubicBezTo>
                  <a:cubicBezTo>
                    <a:pt x="275867" y="743283"/>
                    <a:pt x="298941" y="775918"/>
                    <a:pt x="305430" y="778561"/>
                  </a:cubicBezTo>
                  <a:cubicBezTo>
                    <a:pt x="307920" y="779578"/>
                    <a:pt x="310890" y="781776"/>
                    <a:pt x="311714" y="784123"/>
                  </a:cubicBezTo>
                  <a:cubicBezTo>
                    <a:pt x="316808" y="798524"/>
                    <a:pt x="335444" y="797940"/>
                    <a:pt x="343863" y="820202"/>
                  </a:cubicBezTo>
                  <a:cubicBezTo>
                    <a:pt x="363245" y="824741"/>
                    <a:pt x="370942" y="848551"/>
                    <a:pt x="352775" y="861223"/>
                  </a:cubicBezTo>
                  <a:cubicBezTo>
                    <a:pt x="352414" y="861476"/>
                    <a:pt x="320428" y="896464"/>
                    <a:pt x="305833" y="914543"/>
                  </a:cubicBezTo>
                  <a:cubicBezTo>
                    <a:pt x="359498" y="915169"/>
                    <a:pt x="413278" y="915873"/>
                    <a:pt x="466955" y="916632"/>
                  </a:cubicBezTo>
                  <a:cubicBezTo>
                    <a:pt x="484112" y="900167"/>
                    <a:pt x="504101" y="881444"/>
                    <a:pt x="505604" y="87882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5640192" y="780510"/>
              <a:ext cx="331751" cy="895007"/>
            </a:xfrm>
            <a:custGeom>
              <a:avLst/>
              <a:gdLst/>
              <a:ahLst/>
              <a:cxnLst/>
              <a:rect l="l" t="t" r="r" b="b"/>
              <a:pathLst>
                <a:path w="331751" h="895007" extrusionOk="0">
                  <a:moveTo>
                    <a:pt x="299892" y="848948"/>
                  </a:moveTo>
                  <a:cubicBezTo>
                    <a:pt x="301293" y="846510"/>
                    <a:pt x="307162" y="846865"/>
                    <a:pt x="308028" y="845733"/>
                  </a:cubicBezTo>
                  <a:cubicBezTo>
                    <a:pt x="314884" y="836757"/>
                    <a:pt x="324409" y="830424"/>
                    <a:pt x="331661" y="821863"/>
                  </a:cubicBezTo>
                  <a:cubicBezTo>
                    <a:pt x="317590" y="803797"/>
                    <a:pt x="317301" y="812159"/>
                    <a:pt x="316339" y="808878"/>
                  </a:cubicBezTo>
                  <a:cubicBezTo>
                    <a:pt x="311750" y="793346"/>
                    <a:pt x="286980" y="782004"/>
                    <a:pt x="285537" y="776905"/>
                  </a:cubicBezTo>
                  <a:cubicBezTo>
                    <a:pt x="280510" y="759146"/>
                    <a:pt x="252926" y="738022"/>
                    <a:pt x="246311" y="729124"/>
                  </a:cubicBezTo>
                  <a:cubicBezTo>
                    <a:pt x="240904" y="721846"/>
                    <a:pt x="237080" y="713074"/>
                    <a:pt x="228282" y="708782"/>
                  </a:cubicBezTo>
                  <a:cubicBezTo>
                    <a:pt x="226971" y="706007"/>
                    <a:pt x="204384" y="669627"/>
                    <a:pt x="217241" y="662108"/>
                  </a:cubicBezTo>
                  <a:cubicBezTo>
                    <a:pt x="222166" y="659225"/>
                    <a:pt x="219785" y="652464"/>
                    <a:pt x="226123" y="652018"/>
                  </a:cubicBezTo>
                  <a:cubicBezTo>
                    <a:pt x="286764" y="569338"/>
                    <a:pt x="264243" y="600908"/>
                    <a:pt x="284695" y="578664"/>
                  </a:cubicBezTo>
                  <a:cubicBezTo>
                    <a:pt x="297943" y="564264"/>
                    <a:pt x="300481" y="552085"/>
                    <a:pt x="316134" y="542043"/>
                  </a:cubicBezTo>
                  <a:cubicBezTo>
                    <a:pt x="321607" y="538528"/>
                    <a:pt x="319484" y="533754"/>
                    <a:pt x="331752" y="524525"/>
                  </a:cubicBezTo>
                  <a:cubicBezTo>
                    <a:pt x="301972" y="494605"/>
                    <a:pt x="227650" y="429726"/>
                    <a:pt x="225095" y="411919"/>
                  </a:cubicBezTo>
                  <a:cubicBezTo>
                    <a:pt x="210151" y="386442"/>
                    <a:pt x="224541" y="379224"/>
                    <a:pt x="235438" y="364390"/>
                  </a:cubicBezTo>
                  <a:cubicBezTo>
                    <a:pt x="244765" y="351688"/>
                    <a:pt x="294209" y="287797"/>
                    <a:pt x="308942" y="281674"/>
                  </a:cubicBezTo>
                  <a:cubicBezTo>
                    <a:pt x="316483" y="278538"/>
                    <a:pt x="313567" y="270441"/>
                    <a:pt x="316862" y="270555"/>
                  </a:cubicBezTo>
                  <a:cubicBezTo>
                    <a:pt x="322004" y="270730"/>
                    <a:pt x="322076" y="266775"/>
                    <a:pt x="322689" y="263777"/>
                  </a:cubicBezTo>
                  <a:cubicBezTo>
                    <a:pt x="308233" y="250671"/>
                    <a:pt x="309008" y="250906"/>
                    <a:pt x="298719" y="239413"/>
                  </a:cubicBezTo>
                  <a:cubicBezTo>
                    <a:pt x="289332" y="228932"/>
                    <a:pt x="208347" y="205719"/>
                    <a:pt x="246274" y="154795"/>
                  </a:cubicBezTo>
                  <a:cubicBezTo>
                    <a:pt x="252962" y="145813"/>
                    <a:pt x="249937" y="137619"/>
                    <a:pt x="258284" y="135855"/>
                  </a:cubicBezTo>
                  <a:cubicBezTo>
                    <a:pt x="258981" y="135711"/>
                    <a:pt x="256065" y="139028"/>
                    <a:pt x="274659" y="108295"/>
                  </a:cubicBezTo>
                  <a:cubicBezTo>
                    <a:pt x="277828" y="103058"/>
                    <a:pt x="276505" y="112341"/>
                    <a:pt x="300036" y="82373"/>
                  </a:cubicBezTo>
                  <a:cubicBezTo>
                    <a:pt x="306453" y="74210"/>
                    <a:pt x="243863" y="40058"/>
                    <a:pt x="215828" y="0"/>
                  </a:cubicBezTo>
                  <a:cubicBezTo>
                    <a:pt x="164820" y="1330"/>
                    <a:pt x="115665" y="2601"/>
                    <a:pt x="68795" y="3811"/>
                  </a:cubicBezTo>
                  <a:cubicBezTo>
                    <a:pt x="74996" y="9674"/>
                    <a:pt x="83360" y="16916"/>
                    <a:pt x="95117" y="25826"/>
                  </a:cubicBezTo>
                  <a:cubicBezTo>
                    <a:pt x="192591" y="99693"/>
                    <a:pt x="91064" y="125995"/>
                    <a:pt x="80738" y="141954"/>
                  </a:cubicBezTo>
                  <a:cubicBezTo>
                    <a:pt x="70299" y="158082"/>
                    <a:pt x="53786" y="169779"/>
                    <a:pt x="46870" y="188507"/>
                  </a:cubicBezTo>
                  <a:cubicBezTo>
                    <a:pt x="46738" y="188862"/>
                    <a:pt x="46359" y="189169"/>
                    <a:pt x="46118" y="189507"/>
                  </a:cubicBezTo>
                  <a:cubicBezTo>
                    <a:pt x="50165" y="193040"/>
                    <a:pt x="45487" y="211185"/>
                    <a:pt x="53004" y="221564"/>
                  </a:cubicBezTo>
                  <a:cubicBezTo>
                    <a:pt x="53978" y="222924"/>
                    <a:pt x="55614" y="224002"/>
                    <a:pt x="56095" y="225483"/>
                  </a:cubicBezTo>
                  <a:cubicBezTo>
                    <a:pt x="60094" y="237703"/>
                    <a:pt x="69764" y="246252"/>
                    <a:pt x="76198" y="256883"/>
                  </a:cubicBezTo>
                  <a:cubicBezTo>
                    <a:pt x="85273" y="271886"/>
                    <a:pt x="93163" y="269032"/>
                    <a:pt x="93451" y="289717"/>
                  </a:cubicBezTo>
                  <a:cubicBezTo>
                    <a:pt x="96278" y="291168"/>
                    <a:pt x="96554" y="293498"/>
                    <a:pt x="97011" y="300619"/>
                  </a:cubicBezTo>
                  <a:cubicBezTo>
                    <a:pt x="97113" y="302082"/>
                    <a:pt x="98785" y="303401"/>
                    <a:pt x="99038" y="304900"/>
                  </a:cubicBezTo>
                  <a:cubicBezTo>
                    <a:pt x="99507" y="307669"/>
                    <a:pt x="100325" y="312660"/>
                    <a:pt x="99489" y="313003"/>
                  </a:cubicBezTo>
                  <a:cubicBezTo>
                    <a:pt x="89855" y="316946"/>
                    <a:pt x="105947" y="315164"/>
                    <a:pt x="71929" y="343711"/>
                  </a:cubicBezTo>
                  <a:cubicBezTo>
                    <a:pt x="74869" y="358250"/>
                    <a:pt x="57099" y="358539"/>
                    <a:pt x="19466" y="410426"/>
                  </a:cubicBezTo>
                  <a:cubicBezTo>
                    <a:pt x="26412" y="416139"/>
                    <a:pt x="28613" y="414905"/>
                    <a:pt x="29569" y="417066"/>
                  </a:cubicBezTo>
                  <a:cubicBezTo>
                    <a:pt x="38553" y="437270"/>
                    <a:pt x="59084" y="447203"/>
                    <a:pt x="71592" y="464541"/>
                  </a:cubicBezTo>
                  <a:cubicBezTo>
                    <a:pt x="96350" y="498873"/>
                    <a:pt x="164093" y="544746"/>
                    <a:pt x="120212" y="558376"/>
                  </a:cubicBezTo>
                  <a:cubicBezTo>
                    <a:pt x="114679" y="575810"/>
                    <a:pt x="84605" y="597031"/>
                    <a:pt x="0" y="696055"/>
                  </a:cubicBezTo>
                  <a:cubicBezTo>
                    <a:pt x="27404" y="721316"/>
                    <a:pt x="23134" y="720238"/>
                    <a:pt x="26039" y="721996"/>
                  </a:cubicBezTo>
                  <a:cubicBezTo>
                    <a:pt x="46798" y="734608"/>
                    <a:pt x="70563" y="768218"/>
                    <a:pt x="77251" y="770945"/>
                  </a:cubicBezTo>
                  <a:cubicBezTo>
                    <a:pt x="79812" y="771993"/>
                    <a:pt x="82873" y="774257"/>
                    <a:pt x="83727" y="776671"/>
                  </a:cubicBezTo>
                  <a:cubicBezTo>
                    <a:pt x="88989" y="791552"/>
                    <a:pt x="108124" y="790812"/>
                    <a:pt x="116838" y="813827"/>
                  </a:cubicBezTo>
                  <a:cubicBezTo>
                    <a:pt x="136809" y="818498"/>
                    <a:pt x="144729" y="843030"/>
                    <a:pt x="126021" y="856076"/>
                  </a:cubicBezTo>
                  <a:cubicBezTo>
                    <a:pt x="125864" y="856184"/>
                    <a:pt x="104817" y="879391"/>
                    <a:pt x="90889" y="895008"/>
                  </a:cubicBezTo>
                  <a:cubicBezTo>
                    <a:pt x="143863" y="894532"/>
                    <a:pt x="198178" y="894261"/>
                    <a:pt x="253557" y="894165"/>
                  </a:cubicBezTo>
                  <a:cubicBezTo>
                    <a:pt x="270744" y="877459"/>
                    <a:pt x="298214" y="851874"/>
                    <a:pt x="299892" y="84894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6758984" y="750578"/>
              <a:ext cx="302306" cy="936233"/>
            </a:xfrm>
            <a:custGeom>
              <a:avLst/>
              <a:gdLst/>
              <a:ahLst/>
              <a:cxnLst/>
              <a:rect l="l" t="t" r="r" b="b"/>
              <a:pathLst>
                <a:path w="302306" h="936233" extrusionOk="0">
                  <a:moveTo>
                    <a:pt x="296783" y="869886"/>
                  </a:moveTo>
                  <a:cubicBezTo>
                    <a:pt x="295634" y="867628"/>
                    <a:pt x="219201" y="792509"/>
                    <a:pt x="198707" y="774738"/>
                  </a:cubicBezTo>
                  <a:cubicBezTo>
                    <a:pt x="194570" y="771150"/>
                    <a:pt x="183312" y="750236"/>
                    <a:pt x="169667" y="740911"/>
                  </a:cubicBezTo>
                  <a:cubicBezTo>
                    <a:pt x="162571" y="736065"/>
                    <a:pt x="164195" y="732622"/>
                    <a:pt x="167064" y="726577"/>
                  </a:cubicBezTo>
                  <a:cubicBezTo>
                    <a:pt x="164363" y="715506"/>
                    <a:pt x="169036" y="701859"/>
                    <a:pt x="181887" y="696338"/>
                  </a:cubicBezTo>
                  <a:cubicBezTo>
                    <a:pt x="200156" y="665070"/>
                    <a:pt x="246106" y="618222"/>
                    <a:pt x="249690" y="610058"/>
                  </a:cubicBezTo>
                  <a:cubicBezTo>
                    <a:pt x="250839" y="607446"/>
                    <a:pt x="256918" y="607109"/>
                    <a:pt x="257670" y="605868"/>
                  </a:cubicBezTo>
                  <a:cubicBezTo>
                    <a:pt x="259619" y="602654"/>
                    <a:pt x="278838" y="577983"/>
                    <a:pt x="294155" y="563270"/>
                  </a:cubicBezTo>
                  <a:cubicBezTo>
                    <a:pt x="286926" y="556859"/>
                    <a:pt x="249889" y="523911"/>
                    <a:pt x="244663" y="515477"/>
                  </a:cubicBezTo>
                  <a:cubicBezTo>
                    <a:pt x="228330" y="489109"/>
                    <a:pt x="204697" y="485467"/>
                    <a:pt x="200373" y="479043"/>
                  </a:cubicBezTo>
                  <a:cubicBezTo>
                    <a:pt x="192489" y="467322"/>
                    <a:pt x="182206" y="446083"/>
                    <a:pt x="190480" y="434579"/>
                  </a:cubicBezTo>
                  <a:cubicBezTo>
                    <a:pt x="194672" y="428745"/>
                    <a:pt x="192014" y="418842"/>
                    <a:pt x="201371" y="416296"/>
                  </a:cubicBezTo>
                  <a:cubicBezTo>
                    <a:pt x="203764" y="408295"/>
                    <a:pt x="210981" y="403804"/>
                    <a:pt x="215250" y="397182"/>
                  </a:cubicBezTo>
                  <a:cubicBezTo>
                    <a:pt x="237976" y="361958"/>
                    <a:pt x="251350" y="359147"/>
                    <a:pt x="252005" y="353903"/>
                  </a:cubicBezTo>
                  <a:cubicBezTo>
                    <a:pt x="253611" y="341171"/>
                    <a:pt x="267743" y="331599"/>
                    <a:pt x="279217" y="325994"/>
                  </a:cubicBezTo>
                  <a:cubicBezTo>
                    <a:pt x="277034" y="323279"/>
                    <a:pt x="242823" y="263722"/>
                    <a:pt x="233207" y="254463"/>
                  </a:cubicBezTo>
                  <a:cubicBezTo>
                    <a:pt x="219742" y="241496"/>
                    <a:pt x="222443" y="230437"/>
                    <a:pt x="215996" y="213497"/>
                  </a:cubicBezTo>
                  <a:cubicBezTo>
                    <a:pt x="214216" y="208825"/>
                    <a:pt x="216339" y="204611"/>
                    <a:pt x="223086" y="183769"/>
                  </a:cubicBezTo>
                  <a:cubicBezTo>
                    <a:pt x="234909" y="183499"/>
                    <a:pt x="265843" y="149864"/>
                    <a:pt x="271880" y="143856"/>
                  </a:cubicBezTo>
                  <a:cubicBezTo>
                    <a:pt x="302886" y="113009"/>
                    <a:pt x="306946" y="115219"/>
                    <a:pt x="298406" y="112052"/>
                  </a:cubicBezTo>
                  <a:cubicBezTo>
                    <a:pt x="290456" y="109102"/>
                    <a:pt x="301064" y="109024"/>
                    <a:pt x="261236" y="82439"/>
                  </a:cubicBezTo>
                  <a:cubicBezTo>
                    <a:pt x="251639" y="76040"/>
                    <a:pt x="207751" y="25158"/>
                    <a:pt x="199248" y="24357"/>
                  </a:cubicBezTo>
                  <a:cubicBezTo>
                    <a:pt x="193265" y="16971"/>
                    <a:pt x="186211" y="10042"/>
                    <a:pt x="183703" y="0"/>
                  </a:cubicBezTo>
                  <a:cubicBezTo>
                    <a:pt x="137627" y="1367"/>
                    <a:pt x="90847" y="2733"/>
                    <a:pt x="43605" y="4094"/>
                  </a:cubicBezTo>
                  <a:cubicBezTo>
                    <a:pt x="133766" y="97459"/>
                    <a:pt x="123110" y="86539"/>
                    <a:pt x="130393" y="99079"/>
                  </a:cubicBezTo>
                  <a:cubicBezTo>
                    <a:pt x="130182" y="101101"/>
                    <a:pt x="129857" y="100861"/>
                    <a:pt x="130056" y="101794"/>
                  </a:cubicBezTo>
                  <a:cubicBezTo>
                    <a:pt x="132287" y="112130"/>
                    <a:pt x="124349" y="112299"/>
                    <a:pt x="128547" y="118108"/>
                  </a:cubicBezTo>
                  <a:cubicBezTo>
                    <a:pt x="109844" y="129408"/>
                    <a:pt x="102105" y="138444"/>
                    <a:pt x="73041" y="167931"/>
                  </a:cubicBezTo>
                  <a:cubicBezTo>
                    <a:pt x="52192" y="189079"/>
                    <a:pt x="25203" y="197555"/>
                    <a:pt x="5551" y="224664"/>
                  </a:cubicBezTo>
                  <a:cubicBezTo>
                    <a:pt x="3795" y="227090"/>
                    <a:pt x="2003" y="229269"/>
                    <a:pt x="0" y="230997"/>
                  </a:cubicBezTo>
                  <a:cubicBezTo>
                    <a:pt x="3440" y="238534"/>
                    <a:pt x="7908" y="245566"/>
                    <a:pt x="15936" y="249828"/>
                  </a:cubicBezTo>
                  <a:cubicBezTo>
                    <a:pt x="28192" y="256342"/>
                    <a:pt x="62277" y="336710"/>
                    <a:pt x="103981" y="348365"/>
                  </a:cubicBezTo>
                  <a:cubicBezTo>
                    <a:pt x="104829" y="350406"/>
                    <a:pt x="106368" y="355294"/>
                    <a:pt x="109213" y="358135"/>
                  </a:cubicBezTo>
                  <a:cubicBezTo>
                    <a:pt x="101990" y="394485"/>
                    <a:pt x="103506" y="390801"/>
                    <a:pt x="103121" y="390867"/>
                  </a:cubicBezTo>
                  <a:cubicBezTo>
                    <a:pt x="94828" y="392294"/>
                    <a:pt x="95923" y="402787"/>
                    <a:pt x="88947" y="405363"/>
                  </a:cubicBezTo>
                  <a:cubicBezTo>
                    <a:pt x="79902" y="408704"/>
                    <a:pt x="86487" y="408891"/>
                    <a:pt x="71712" y="417656"/>
                  </a:cubicBezTo>
                  <a:cubicBezTo>
                    <a:pt x="63419" y="422575"/>
                    <a:pt x="14174" y="477514"/>
                    <a:pt x="4769" y="489945"/>
                  </a:cubicBezTo>
                  <a:cubicBezTo>
                    <a:pt x="11300" y="495207"/>
                    <a:pt x="13332" y="494081"/>
                    <a:pt x="14246" y="496134"/>
                  </a:cubicBezTo>
                  <a:cubicBezTo>
                    <a:pt x="22701" y="515164"/>
                    <a:pt x="111498" y="595123"/>
                    <a:pt x="115563" y="613929"/>
                  </a:cubicBezTo>
                  <a:cubicBezTo>
                    <a:pt x="119298" y="631201"/>
                    <a:pt x="78634" y="664829"/>
                    <a:pt x="51717" y="702064"/>
                  </a:cubicBezTo>
                  <a:cubicBezTo>
                    <a:pt x="33267" y="727595"/>
                    <a:pt x="28504" y="721671"/>
                    <a:pt x="22028" y="732441"/>
                  </a:cubicBezTo>
                  <a:cubicBezTo>
                    <a:pt x="52661" y="772619"/>
                    <a:pt x="72897" y="779428"/>
                    <a:pt x="83090" y="802039"/>
                  </a:cubicBezTo>
                  <a:cubicBezTo>
                    <a:pt x="87468" y="811744"/>
                    <a:pt x="104955" y="814188"/>
                    <a:pt x="110229" y="828570"/>
                  </a:cubicBezTo>
                  <a:cubicBezTo>
                    <a:pt x="112346" y="834313"/>
                    <a:pt x="139293" y="835583"/>
                    <a:pt x="125455" y="854113"/>
                  </a:cubicBezTo>
                  <a:cubicBezTo>
                    <a:pt x="120368" y="882588"/>
                    <a:pt x="106344" y="881336"/>
                    <a:pt x="50454" y="933018"/>
                  </a:cubicBezTo>
                  <a:cubicBezTo>
                    <a:pt x="113110" y="934072"/>
                    <a:pt x="175080" y="935156"/>
                    <a:pt x="235985" y="936233"/>
                  </a:cubicBezTo>
                  <a:cubicBezTo>
                    <a:pt x="267400" y="901648"/>
                    <a:pt x="279415" y="883870"/>
                    <a:pt x="296783" y="86988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5011442" y="790401"/>
              <a:ext cx="268916" cy="912297"/>
            </a:xfrm>
            <a:custGeom>
              <a:avLst/>
              <a:gdLst/>
              <a:ahLst/>
              <a:cxnLst/>
              <a:rect l="l" t="t" r="r" b="b"/>
              <a:pathLst>
                <a:path w="268916" h="912297" extrusionOk="0">
                  <a:moveTo>
                    <a:pt x="236050" y="851482"/>
                  </a:moveTo>
                  <a:cubicBezTo>
                    <a:pt x="237488" y="848972"/>
                    <a:pt x="243537" y="849339"/>
                    <a:pt x="244427" y="848171"/>
                  </a:cubicBezTo>
                  <a:cubicBezTo>
                    <a:pt x="251487" y="838924"/>
                    <a:pt x="261301" y="832405"/>
                    <a:pt x="268764" y="823591"/>
                  </a:cubicBezTo>
                  <a:cubicBezTo>
                    <a:pt x="254272" y="804983"/>
                    <a:pt x="253977" y="813598"/>
                    <a:pt x="252985" y="810221"/>
                  </a:cubicBezTo>
                  <a:cubicBezTo>
                    <a:pt x="248258" y="794225"/>
                    <a:pt x="222742" y="782540"/>
                    <a:pt x="221257" y="777285"/>
                  </a:cubicBezTo>
                  <a:cubicBezTo>
                    <a:pt x="216079" y="758996"/>
                    <a:pt x="187671" y="737233"/>
                    <a:pt x="180852" y="728070"/>
                  </a:cubicBezTo>
                  <a:cubicBezTo>
                    <a:pt x="175277" y="720575"/>
                    <a:pt x="171344" y="711539"/>
                    <a:pt x="162306" y="707132"/>
                  </a:cubicBezTo>
                  <a:cubicBezTo>
                    <a:pt x="139947" y="659586"/>
                    <a:pt x="142226" y="672457"/>
                    <a:pt x="166203" y="640484"/>
                  </a:cubicBezTo>
                  <a:cubicBezTo>
                    <a:pt x="188621" y="610594"/>
                    <a:pt x="179685" y="618276"/>
                    <a:pt x="182968" y="615759"/>
                  </a:cubicBezTo>
                  <a:cubicBezTo>
                    <a:pt x="190606" y="609896"/>
                    <a:pt x="195008" y="601630"/>
                    <a:pt x="200450" y="593991"/>
                  </a:cubicBezTo>
                  <a:cubicBezTo>
                    <a:pt x="208394" y="582848"/>
                    <a:pt x="220824" y="575822"/>
                    <a:pt x="231119" y="559309"/>
                  </a:cubicBezTo>
                  <a:cubicBezTo>
                    <a:pt x="245678" y="535939"/>
                    <a:pt x="253857" y="536866"/>
                    <a:pt x="256280" y="531900"/>
                  </a:cubicBezTo>
                  <a:cubicBezTo>
                    <a:pt x="267183" y="509547"/>
                    <a:pt x="275500" y="524386"/>
                    <a:pt x="261668" y="510823"/>
                  </a:cubicBezTo>
                  <a:cubicBezTo>
                    <a:pt x="242377" y="491908"/>
                    <a:pt x="205393" y="455131"/>
                    <a:pt x="184730" y="437203"/>
                  </a:cubicBezTo>
                  <a:cubicBezTo>
                    <a:pt x="178049" y="431406"/>
                    <a:pt x="178981" y="422695"/>
                    <a:pt x="161747" y="413033"/>
                  </a:cubicBezTo>
                  <a:cubicBezTo>
                    <a:pt x="157002" y="399885"/>
                    <a:pt x="162498" y="407416"/>
                    <a:pt x="155432" y="395219"/>
                  </a:cubicBezTo>
                  <a:cubicBezTo>
                    <a:pt x="149268" y="384582"/>
                    <a:pt x="151999" y="368568"/>
                    <a:pt x="164236" y="360778"/>
                  </a:cubicBezTo>
                  <a:cubicBezTo>
                    <a:pt x="166960" y="356041"/>
                    <a:pt x="185145" y="328739"/>
                    <a:pt x="195182" y="319920"/>
                  </a:cubicBezTo>
                  <a:cubicBezTo>
                    <a:pt x="206067" y="310360"/>
                    <a:pt x="221931" y="287905"/>
                    <a:pt x="222333" y="287821"/>
                  </a:cubicBezTo>
                  <a:cubicBezTo>
                    <a:pt x="233988" y="285407"/>
                    <a:pt x="235305" y="271416"/>
                    <a:pt x="245372" y="267232"/>
                  </a:cubicBezTo>
                  <a:cubicBezTo>
                    <a:pt x="248691" y="265847"/>
                    <a:pt x="250766" y="263608"/>
                    <a:pt x="251024" y="259683"/>
                  </a:cubicBezTo>
                  <a:cubicBezTo>
                    <a:pt x="251523" y="252152"/>
                    <a:pt x="257122" y="260526"/>
                    <a:pt x="259521" y="248798"/>
                  </a:cubicBezTo>
                  <a:cubicBezTo>
                    <a:pt x="244590" y="235265"/>
                    <a:pt x="245426" y="235536"/>
                    <a:pt x="234836" y="223707"/>
                  </a:cubicBezTo>
                  <a:cubicBezTo>
                    <a:pt x="225749" y="213551"/>
                    <a:pt x="141956" y="188742"/>
                    <a:pt x="180822" y="136554"/>
                  </a:cubicBezTo>
                  <a:cubicBezTo>
                    <a:pt x="187713" y="127301"/>
                    <a:pt x="184592" y="118861"/>
                    <a:pt x="193192" y="117049"/>
                  </a:cubicBezTo>
                  <a:cubicBezTo>
                    <a:pt x="193594" y="116970"/>
                    <a:pt x="209524" y="87899"/>
                    <a:pt x="211713" y="86798"/>
                  </a:cubicBezTo>
                  <a:cubicBezTo>
                    <a:pt x="225827" y="79718"/>
                    <a:pt x="232653" y="64385"/>
                    <a:pt x="238865" y="59328"/>
                  </a:cubicBezTo>
                  <a:cubicBezTo>
                    <a:pt x="238486" y="59015"/>
                    <a:pt x="191243" y="19246"/>
                    <a:pt x="176456" y="6797"/>
                  </a:cubicBezTo>
                  <a:cubicBezTo>
                    <a:pt x="143465" y="6177"/>
                    <a:pt x="101569" y="1770"/>
                    <a:pt x="60195" y="0"/>
                  </a:cubicBezTo>
                  <a:cubicBezTo>
                    <a:pt x="85127" y="25766"/>
                    <a:pt x="139346" y="56589"/>
                    <a:pt x="133140" y="82481"/>
                  </a:cubicBezTo>
                  <a:cubicBezTo>
                    <a:pt x="136309" y="108109"/>
                    <a:pt x="80900" y="136813"/>
                    <a:pt x="78482" y="140551"/>
                  </a:cubicBezTo>
                  <a:cubicBezTo>
                    <a:pt x="68343" y="156209"/>
                    <a:pt x="52311" y="167569"/>
                    <a:pt x="45582" y="185756"/>
                  </a:cubicBezTo>
                  <a:cubicBezTo>
                    <a:pt x="45456" y="186099"/>
                    <a:pt x="45089" y="186400"/>
                    <a:pt x="44848" y="186725"/>
                  </a:cubicBezTo>
                  <a:cubicBezTo>
                    <a:pt x="48757" y="190133"/>
                    <a:pt x="44265" y="207808"/>
                    <a:pt x="51536" y="217849"/>
                  </a:cubicBezTo>
                  <a:cubicBezTo>
                    <a:pt x="75265" y="250635"/>
                    <a:pt x="91616" y="271362"/>
                    <a:pt x="96241" y="298759"/>
                  </a:cubicBezTo>
                  <a:cubicBezTo>
                    <a:pt x="96692" y="301444"/>
                    <a:pt x="97491" y="306290"/>
                    <a:pt x="96673" y="306622"/>
                  </a:cubicBezTo>
                  <a:cubicBezTo>
                    <a:pt x="87280" y="310468"/>
                    <a:pt x="102946" y="308723"/>
                    <a:pt x="69919" y="336439"/>
                  </a:cubicBezTo>
                  <a:cubicBezTo>
                    <a:pt x="72757" y="350484"/>
                    <a:pt x="55276" y="351170"/>
                    <a:pt x="18984" y="401209"/>
                  </a:cubicBezTo>
                  <a:cubicBezTo>
                    <a:pt x="25731" y="406760"/>
                    <a:pt x="27854" y="405562"/>
                    <a:pt x="28792" y="407657"/>
                  </a:cubicBezTo>
                  <a:cubicBezTo>
                    <a:pt x="32978" y="417084"/>
                    <a:pt x="110866" y="498572"/>
                    <a:pt x="121768" y="510865"/>
                  </a:cubicBezTo>
                  <a:cubicBezTo>
                    <a:pt x="136862" y="527896"/>
                    <a:pt x="130031" y="540749"/>
                    <a:pt x="116801" y="544855"/>
                  </a:cubicBezTo>
                  <a:cubicBezTo>
                    <a:pt x="113788" y="554367"/>
                    <a:pt x="111401" y="552597"/>
                    <a:pt x="102314" y="565781"/>
                  </a:cubicBezTo>
                  <a:cubicBezTo>
                    <a:pt x="86883" y="588181"/>
                    <a:pt x="72120" y="591920"/>
                    <a:pt x="71561" y="595315"/>
                  </a:cubicBezTo>
                  <a:cubicBezTo>
                    <a:pt x="70394" y="602383"/>
                    <a:pt x="18593" y="653024"/>
                    <a:pt x="10409" y="667857"/>
                  </a:cubicBezTo>
                  <a:cubicBezTo>
                    <a:pt x="-1384" y="689223"/>
                    <a:pt x="-9130" y="664185"/>
                    <a:pt x="21311" y="699324"/>
                  </a:cubicBezTo>
                  <a:cubicBezTo>
                    <a:pt x="22622" y="700835"/>
                    <a:pt x="23735" y="702720"/>
                    <a:pt x="25370" y="703719"/>
                  </a:cubicBezTo>
                  <a:cubicBezTo>
                    <a:pt x="45528" y="715964"/>
                    <a:pt x="68602" y="748599"/>
                    <a:pt x="75091" y="751242"/>
                  </a:cubicBezTo>
                  <a:cubicBezTo>
                    <a:pt x="77580" y="752259"/>
                    <a:pt x="80545" y="754456"/>
                    <a:pt x="81375" y="756804"/>
                  </a:cubicBezTo>
                  <a:cubicBezTo>
                    <a:pt x="86480" y="771253"/>
                    <a:pt x="105062" y="770530"/>
                    <a:pt x="113524" y="792883"/>
                  </a:cubicBezTo>
                  <a:cubicBezTo>
                    <a:pt x="132911" y="797422"/>
                    <a:pt x="140603" y="821231"/>
                    <a:pt x="122436" y="833904"/>
                  </a:cubicBezTo>
                  <a:cubicBezTo>
                    <a:pt x="120914" y="834963"/>
                    <a:pt x="70815" y="892449"/>
                    <a:pt x="52311" y="912297"/>
                  </a:cubicBezTo>
                  <a:cubicBezTo>
                    <a:pt x="91917" y="908059"/>
                    <a:pt x="136375" y="904399"/>
                    <a:pt x="185061" y="901244"/>
                  </a:cubicBezTo>
                  <a:cubicBezTo>
                    <a:pt x="206860" y="879464"/>
                    <a:pt x="233296" y="856274"/>
                    <a:pt x="236050" y="85148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17631355" y="1338513"/>
              <a:ext cx="236982" cy="359959"/>
            </a:xfrm>
            <a:custGeom>
              <a:avLst/>
              <a:gdLst/>
              <a:ahLst/>
              <a:cxnLst/>
              <a:rect l="l" t="t" r="r" b="b"/>
              <a:pathLst>
                <a:path w="236982" h="359959" extrusionOk="0">
                  <a:moveTo>
                    <a:pt x="114850" y="211498"/>
                  </a:moveTo>
                  <a:cubicBezTo>
                    <a:pt x="244665" y="136879"/>
                    <a:pt x="232181" y="147137"/>
                    <a:pt x="194752" y="92198"/>
                  </a:cubicBezTo>
                  <a:cubicBezTo>
                    <a:pt x="170782" y="59051"/>
                    <a:pt x="143234" y="29101"/>
                    <a:pt x="114723" y="0"/>
                  </a:cubicBezTo>
                  <a:cubicBezTo>
                    <a:pt x="108860" y="8892"/>
                    <a:pt x="94445" y="31906"/>
                    <a:pt x="74342" y="44157"/>
                  </a:cubicBezTo>
                  <a:cubicBezTo>
                    <a:pt x="68413" y="47769"/>
                    <a:pt x="73440" y="52134"/>
                    <a:pt x="61395" y="60532"/>
                  </a:cubicBezTo>
                  <a:cubicBezTo>
                    <a:pt x="58881" y="62290"/>
                    <a:pt x="2865" y="127181"/>
                    <a:pt x="2498" y="127572"/>
                  </a:cubicBezTo>
                  <a:cubicBezTo>
                    <a:pt x="-1826" y="132262"/>
                    <a:pt x="-1868" y="127891"/>
                    <a:pt x="13304" y="142315"/>
                  </a:cubicBezTo>
                  <a:cubicBezTo>
                    <a:pt x="17634" y="146427"/>
                    <a:pt x="22842" y="154247"/>
                    <a:pt x="25067" y="155595"/>
                  </a:cubicBezTo>
                  <a:cubicBezTo>
                    <a:pt x="45224" y="167840"/>
                    <a:pt x="68298" y="200475"/>
                    <a:pt x="74787" y="203118"/>
                  </a:cubicBezTo>
                  <a:cubicBezTo>
                    <a:pt x="77277" y="204135"/>
                    <a:pt x="80247" y="206333"/>
                    <a:pt x="81071" y="208681"/>
                  </a:cubicBezTo>
                  <a:cubicBezTo>
                    <a:pt x="86105" y="222912"/>
                    <a:pt x="104735" y="222346"/>
                    <a:pt x="113220" y="244759"/>
                  </a:cubicBezTo>
                  <a:cubicBezTo>
                    <a:pt x="132608" y="249298"/>
                    <a:pt x="140299" y="273108"/>
                    <a:pt x="122132" y="285774"/>
                  </a:cubicBezTo>
                  <a:cubicBezTo>
                    <a:pt x="120713" y="286761"/>
                    <a:pt x="67210" y="347817"/>
                    <a:pt x="57041" y="359261"/>
                  </a:cubicBezTo>
                  <a:cubicBezTo>
                    <a:pt x="99040" y="359640"/>
                    <a:pt x="138609" y="359887"/>
                    <a:pt x="175346" y="359960"/>
                  </a:cubicBezTo>
                  <a:cubicBezTo>
                    <a:pt x="297103" y="330347"/>
                    <a:pt x="217935" y="283125"/>
                    <a:pt x="114850" y="21149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16028569" y="772335"/>
              <a:ext cx="196685" cy="903128"/>
            </a:xfrm>
            <a:custGeom>
              <a:avLst/>
              <a:gdLst/>
              <a:ahLst/>
              <a:cxnLst/>
              <a:rect l="l" t="t" r="r" b="b"/>
              <a:pathLst>
                <a:path w="196685" h="903128" extrusionOk="0">
                  <a:moveTo>
                    <a:pt x="189859" y="851350"/>
                  </a:moveTo>
                  <a:cubicBezTo>
                    <a:pt x="193960" y="837413"/>
                    <a:pt x="201784" y="830394"/>
                    <a:pt x="185151" y="823374"/>
                  </a:cubicBezTo>
                  <a:cubicBezTo>
                    <a:pt x="165979" y="815284"/>
                    <a:pt x="188554" y="821984"/>
                    <a:pt x="155425" y="798277"/>
                  </a:cubicBezTo>
                  <a:cubicBezTo>
                    <a:pt x="142598" y="789096"/>
                    <a:pt x="151871" y="786519"/>
                    <a:pt x="126398" y="763270"/>
                  </a:cubicBezTo>
                  <a:cubicBezTo>
                    <a:pt x="112007" y="750134"/>
                    <a:pt x="98338" y="736179"/>
                    <a:pt x="85048" y="718751"/>
                  </a:cubicBezTo>
                  <a:cubicBezTo>
                    <a:pt x="86654" y="716084"/>
                    <a:pt x="88614" y="713423"/>
                    <a:pt x="91086" y="711955"/>
                  </a:cubicBezTo>
                  <a:cubicBezTo>
                    <a:pt x="114876" y="697777"/>
                    <a:pt x="118754" y="673733"/>
                    <a:pt x="161577" y="635138"/>
                  </a:cubicBezTo>
                  <a:cubicBezTo>
                    <a:pt x="164704" y="630352"/>
                    <a:pt x="173063" y="619570"/>
                    <a:pt x="174903" y="612912"/>
                  </a:cubicBezTo>
                  <a:cubicBezTo>
                    <a:pt x="200738" y="592444"/>
                    <a:pt x="146928" y="561500"/>
                    <a:pt x="119049" y="522845"/>
                  </a:cubicBezTo>
                  <a:cubicBezTo>
                    <a:pt x="106541" y="505501"/>
                    <a:pt x="86010" y="495568"/>
                    <a:pt x="77026" y="475371"/>
                  </a:cubicBezTo>
                  <a:cubicBezTo>
                    <a:pt x="76719" y="474685"/>
                    <a:pt x="75896" y="474028"/>
                    <a:pt x="75168" y="473757"/>
                  </a:cubicBezTo>
                  <a:cubicBezTo>
                    <a:pt x="54036" y="465883"/>
                    <a:pt x="92216" y="450502"/>
                    <a:pt x="97382" y="432676"/>
                  </a:cubicBezTo>
                  <a:cubicBezTo>
                    <a:pt x="97508" y="432261"/>
                    <a:pt x="140470" y="386875"/>
                    <a:pt x="153970" y="381885"/>
                  </a:cubicBezTo>
                  <a:cubicBezTo>
                    <a:pt x="161156" y="379230"/>
                    <a:pt x="160026" y="368424"/>
                    <a:pt x="168565" y="366955"/>
                  </a:cubicBezTo>
                  <a:cubicBezTo>
                    <a:pt x="169004" y="366883"/>
                    <a:pt x="168800" y="363794"/>
                    <a:pt x="169118" y="362151"/>
                  </a:cubicBezTo>
                  <a:cubicBezTo>
                    <a:pt x="176076" y="326211"/>
                    <a:pt x="176641" y="340503"/>
                    <a:pt x="169449" y="323177"/>
                  </a:cubicBezTo>
                  <a:cubicBezTo>
                    <a:pt x="133458" y="313111"/>
                    <a:pt x="100629" y="247835"/>
                    <a:pt x="79588" y="222635"/>
                  </a:cubicBezTo>
                  <a:cubicBezTo>
                    <a:pt x="77231" y="219806"/>
                    <a:pt x="69984" y="219029"/>
                    <a:pt x="62347" y="202293"/>
                  </a:cubicBezTo>
                  <a:cubicBezTo>
                    <a:pt x="67874" y="197513"/>
                    <a:pt x="70772" y="190771"/>
                    <a:pt x="75607" y="185768"/>
                  </a:cubicBezTo>
                  <a:cubicBezTo>
                    <a:pt x="96065" y="164583"/>
                    <a:pt x="122772" y="156529"/>
                    <a:pt x="158997" y="115923"/>
                  </a:cubicBezTo>
                  <a:cubicBezTo>
                    <a:pt x="169401" y="104262"/>
                    <a:pt x="181055" y="94287"/>
                    <a:pt x="194742" y="86021"/>
                  </a:cubicBezTo>
                  <a:cubicBezTo>
                    <a:pt x="190418" y="80025"/>
                    <a:pt x="198771" y="79965"/>
                    <a:pt x="196173" y="68822"/>
                  </a:cubicBezTo>
                  <a:cubicBezTo>
                    <a:pt x="198543" y="60171"/>
                    <a:pt x="172979" y="37890"/>
                    <a:pt x="164837" y="29408"/>
                  </a:cubicBezTo>
                  <a:cubicBezTo>
                    <a:pt x="148257" y="12137"/>
                    <a:pt x="141161" y="4292"/>
                    <a:pt x="137565" y="0"/>
                  </a:cubicBezTo>
                  <a:cubicBezTo>
                    <a:pt x="113222" y="650"/>
                    <a:pt x="89053" y="1294"/>
                    <a:pt x="65107" y="1932"/>
                  </a:cubicBezTo>
                  <a:cubicBezTo>
                    <a:pt x="74019" y="10565"/>
                    <a:pt x="77086" y="18783"/>
                    <a:pt x="85692" y="26826"/>
                  </a:cubicBezTo>
                  <a:cubicBezTo>
                    <a:pt x="158017" y="94479"/>
                    <a:pt x="127901" y="46240"/>
                    <a:pt x="63640" y="133110"/>
                  </a:cubicBezTo>
                  <a:cubicBezTo>
                    <a:pt x="57422" y="141508"/>
                    <a:pt x="34799" y="150466"/>
                    <a:pt x="28623" y="158894"/>
                  </a:cubicBezTo>
                  <a:cubicBezTo>
                    <a:pt x="22543" y="167196"/>
                    <a:pt x="18111" y="173475"/>
                    <a:pt x="12651" y="175835"/>
                  </a:cubicBezTo>
                  <a:cubicBezTo>
                    <a:pt x="203" y="181217"/>
                    <a:pt x="1977" y="197525"/>
                    <a:pt x="1399" y="198892"/>
                  </a:cubicBezTo>
                  <a:cubicBezTo>
                    <a:pt x="-2095" y="207151"/>
                    <a:pt x="1471" y="214315"/>
                    <a:pt x="6409" y="219523"/>
                  </a:cubicBezTo>
                  <a:cubicBezTo>
                    <a:pt x="17979" y="231744"/>
                    <a:pt x="20372" y="243392"/>
                    <a:pt x="34901" y="253115"/>
                  </a:cubicBezTo>
                  <a:cubicBezTo>
                    <a:pt x="40704" y="256998"/>
                    <a:pt x="55095" y="288411"/>
                    <a:pt x="60020" y="294034"/>
                  </a:cubicBezTo>
                  <a:cubicBezTo>
                    <a:pt x="65209" y="299957"/>
                    <a:pt x="72570" y="304129"/>
                    <a:pt x="77201" y="310384"/>
                  </a:cubicBezTo>
                  <a:cubicBezTo>
                    <a:pt x="102518" y="344596"/>
                    <a:pt x="81987" y="316741"/>
                    <a:pt x="109608" y="342381"/>
                  </a:cubicBezTo>
                  <a:cubicBezTo>
                    <a:pt x="102169" y="350442"/>
                    <a:pt x="95608" y="359291"/>
                    <a:pt x="88620" y="367653"/>
                  </a:cubicBezTo>
                  <a:cubicBezTo>
                    <a:pt x="64211" y="396851"/>
                    <a:pt x="55594" y="395984"/>
                    <a:pt x="52695" y="404159"/>
                  </a:cubicBezTo>
                  <a:cubicBezTo>
                    <a:pt x="47542" y="418734"/>
                    <a:pt x="24197" y="440147"/>
                    <a:pt x="20264" y="458177"/>
                  </a:cubicBezTo>
                  <a:cubicBezTo>
                    <a:pt x="15820" y="464565"/>
                    <a:pt x="9602" y="464842"/>
                    <a:pt x="10961" y="481493"/>
                  </a:cubicBezTo>
                  <a:cubicBezTo>
                    <a:pt x="12025" y="494605"/>
                    <a:pt x="24780" y="512918"/>
                    <a:pt x="29976" y="515429"/>
                  </a:cubicBezTo>
                  <a:cubicBezTo>
                    <a:pt x="56177" y="528095"/>
                    <a:pt x="58041" y="542374"/>
                    <a:pt x="70778" y="554294"/>
                  </a:cubicBezTo>
                  <a:cubicBezTo>
                    <a:pt x="137781" y="616963"/>
                    <a:pt x="117041" y="590198"/>
                    <a:pt x="104436" y="608481"/>
                  </a:cubicBezTo>
                  <a:cubicBezTo>
                    <a:pt x="22693" y="727149"/>
                    <a:pt x="-4043" y="721376"/>
                    <a:pt x="46754" y="765503"/>
                  </a:cubicBezTo>
                  <a:cubicBezTo>
                    <a:pt x="105140" y="816421"/>
                    <a:pt x="118502" y="834494"/>
                    <a:pt x="126283" y="841597"/>
                  </a:cubicBezTo>
                  <a:cubicBezTo>
                    <a:pt x="130222" y="845185"/>
                    <a:pt x="125730" y="836589"/>
                    <a:pt x="65203" y="902689"/>
                  </a:cubicBezTo>
                  <a:cubicBezTo>
                    <a:pt x="90160" y="902810"/>
                    <a:pt x="115236" y="902954"/>
                    <a:pt x="140421" y="903129"/>
                  </a:cubicBezTo>
                  <a:cubicBezTo>
                    <a:pt x="145028" y="898957"/>
                    <a:pt x="150861" y="893521"/>
                    <a:pt x="159094" y="886459"/>
                  </a:cubicBezTo>
                  <a:cubicBezTo>
                    <a:pt x="173039" y="874485"/>
                    <a:pt x="184675" y="868977"/>
                    <a:pt x="189859" y="851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15158250" y="795735"/>
              <a:ext cx="194448" cy="895904"/>
            </a:xfrm>
            <a:custGeom>
              <a:avLst/>
              <a:gdLst/>
              <a:ahLst/>
              <a:cxnLst/>
              <a:rect l="l" t="t" r="r" b="b"/>
              <a:pathLst>
                <a:path w="194448" h="895904" extrusionOk="0">
                  <a:moveTo>
                    <a:pt x="143317" y="879223"/>
                  </a:moveTo>
                  <a:cubicBezTo>
                    <a:pt x="194649" y="855094"/>
                    <a:pt x="215185" y="795044"/>
                    <a:pt x="167792" y="779313"/>
                  </a:cubicBezTo>
                  <a:cubicBezTo>
                    <a:pt x="165916" y="778687"/>
                    <a:pt x="164292" y="777086"/>
                    <a:pt x="162753" y="775725"/>
                  </a:cubicBezTo>
                  <a:cubicBezTo>
                    <a:pt x="114380" y="732965"/>
                    <a:pt x="115685" y="725133"/>
                    <a:pt x="113039" y="722411"/>
                  </a:cubicBezTo>
                  <a:cubicBezTo>
                    <a:pt x="61280" y="668995"/>
                    <a:pt x="59692" y="670825"/>
                    <a:pt x="66806" y="662337"/>
                  </a:cubicBezTo>
                  <a:cubicBezTo>
                    <a:pt x="67143" y="661940"/>
                    <a:pt x="119004" y="594382"/>
                    <a:pt x="145590" y="574925"/>
                  </a:cubicBezTo>
                  <a:cubicBezTo>
                    <a:pt x="157984" y="565853"/>
                    <a:pt x="177769" y="535301"/>
                    <a:pt x="178027" y="534464"/>
                  </a:cubicBezTo>
                  <a:cubicBezTo>
                    <a:pt x="186753" y="527541"/>
                    <a:pt x="198642" y="525428"/>
                    <a:pt x="182520" y="492179"/>
                  </a:cubicBezTo>
                  <a:cubicBezTo>
                    <a:pt x="178629" y="484160"/>
                    <a:pt x="157142" y="474992"/>
                    <a:pt x="153155" y="463710"/>
                  </a:cubicBezTo>
                  <a:cubicBezTo>
                    <a:pt x="152301" y="461290"/>
                    <a:pt x="149246" y="459032"/>
                    <a:pt x="146685" y="457985"/>
                  </a:cubicBezTo>
                  <a:cubicBezTo>
                    <a:pt x="139997" y="455264"/>
                    <a:pt x="116232" y="421647"/>
                    <a:pt x="95473" y="409035"/>
                  </a:cubicBezTo>
                  <a:cubicBezTo>
                    <a:pt x="93783" y="408006"/>
                    <a:pt x="92640" y="406067"/>
                    <a:pt x="91287" y="404514"/>
                  </a:cubicBezTo>
                  <a:cubicBezTo>
                    <a:pt x="61268" y="369863"/>
                    <a:pt x="53672" y="399259"/>
                    <a:pt x="148098" y="292306"/>
                  </a:cubicBezTo>
                  <a:cubicBezTo>
                    <a:pt x="196579" y="237396"/>
                    <a:pt x="176061" y="239696"/>
                    <a:pt x="141399" y="192944"/>
                  </a:cubicBezTo>
                  <a:cubicBezTo>
                    <a:pt x="128560" y="175624"/>
                    <a:pt x="109827" y="188995"/>
                    <a:pt x="86561" y="140846"/>
                  </a:cubicBezTo>
                  <a:cubicBezTo>
                    <a:pt x="115390" y="100084"/>
                    <a:pt x="153372" y="78821"/>
                    <a:pt x="163054" y="55144"/>
                  </a:cubicBezTo>
                  <a:cubicBezTo>
                    <a:pt x="161803" y="44675"/>
                    <a:pt x="125210" y="22401"/>
                    <a:pt x="99388" y="0"/>
                  </a:cubicBezTo>
                  <a:cubicBezTo>
                    <a:pt x="68610" y="759"/>
                    <a:pt x="51820" y="1168"/>
                    <a:pt x="51784" y="1168"/>
                  </a:cubicBezTo>
                  <a:cubicBezTo>
                    <a:pt x="45019" y="1547"/>
                    <a:pt x="37586" y="1613"/>
                    <a:pt x="29654" y="1463"/>
                  </a:cubicBezTo>
                  <a:cubicBezTo>
                    <a:pt x="44436" y="13912"/>
                    <a:pt x="91684" y="53681"/>
                    <a:pt x="92063" y="53994"/>
                  </a:cubicBezTo>
                  <a:cubicBezTo>
                    <a:pt x="85851" y="59045"/>
                    <a:pt x="79020" y="74384"/>
                    <a:pt x="64912" y="81464"/>
                  </a:cubicBezTo>
                  <a:cubicBezTo>
                    <a:pt x="62723" y="82566"/>
                    <a:pt x="46793" y="111637"/>
                    <a:pt x="46390" y="111715"/>
                  </a:cubicBezTo>
                  <a:cubicBezTo>
                    <a:pt x="37797" y="113527"/>
                    <a:pt x="40912" y="121967"/>
                    <a:pt x="34020" y="131220"/>
                  </a:cubicBezTo>
                  <a:cubicBezTo>
                    <a:pt x="-4846" y="183408"/>
                    <a:pt x="78942" y="208217"/>
                    <a:pt x="88034" y="218373"/>
                  </a:cubicBezTo>
                  <a:cubicBezTo>
                    <a:pt x="98624" y="230208"/>
                    <a:pt x="97788" y="229932"/>
                    <a:pt x="112720" y="243465"/>
                  </a:cubicBezTo>
                  <a:cubicBezTo>
                    <a:pt x="110326" y="255192"/>
                    <a:pt x="104722" y="246818"/>
                    <a:pt x="104223" y="254349"/>
                  </a:cubicBezTo>
                  <a:cubicBezTo>
                    <a:pt x="103970" y="258268"/>
                    <a:pt x="101889" y="260514"/>
                    <a:pt x="98570" y="261898"/>
                  </a:cubicBezTo>
                  <a:cubicBezTo>
                    <a:pt x="88503" y="266082"/>
                    <a:pt x="87186" y="280073"/>
                    <a:pt x="75532" y="282487"/>
                  </a:cubicBezTo>
                  <a:cubicBezTo>
                    <a:pt x="75129" y="282565"/>
                    <a:pt x="59265" y="305026"/>
                    <a:pt x="48380" y="314586"/>
                  </a:cubicBezTo>
                  <a:cubicBezTo>
                    <a:pt x="38338" y="323406"/>
                    <a:pt x="20159" y="350707"/>
                    <a:pt x="17435" y="355444"/>
                  </a:cubicBezTo>
                  <a:cubicBezTo>
                    <a:pt x="5197" y="363235"/>
                    <a:pt x="2473" y="379248"/>
                    <a:pt x="8631" y="389885"/>
                  </a:cubicBezTo>
                  <a:cubicBezTo>
                    <a:pt x="15697" y="402088"/>
                    <a:pt x="10200" y="394551"/>
                    <a:pt x="14945" y="407699"/>
                  </a:cubicBezTo>
                  <a:cubicBezTo>
                    <a:pt x="32174" y="417361"/>
                    <a:pt x="31248" y="426078"/>
                    <a:pt x="37929" y="431870"/>
                  </a:cubicBezTo>
                  <a:cubicBezTo>
                    <a:pt x="58586" y="449797"/>
                    <a:pt x="95575" y="486574"/>
                    <a:pt x="114867" y="505489"/>
                  </a:cubicBezTo>
                  <a:cubicBezTo>
                    <a:pt x="128698" y="519047"/>
                    <a:pt x="120381" y="504213"/>
                    <a:pt x="109479" y="526566"/>
                  </a:cubicBezTo>
                  <a:cubicBezTo>
                    <a:pt x="107055" y="531532"/>
                    <a:pt x="98877" y="530611"/>
                    <a:pt x="84318" y="553975"/>
                  </a:cubicBezTo>
                  <a:cubicBezTo>
                    <a:pt x="74022" y="570488"/>
                    <a:pt x="61592" y="577520"/>
                    <a:pt x="53648" y="588657"/>
                  </a:cubicBezTo>
                  <a:cubicBezTo>
                    <a:pt x="48206" y="596296"/>
                    <a:pt x="43804" y="604562"/>
                    <a:pt x="36167" y="610426"/>
                  </a:cubicBezTo>
                  <a:cubicBezTo>
                    <a:pt x="32883" y="612942"/>
                    <a:pt x="41826" y="605260"/>
                    <a:pt x="19401" y="635150"/>
                  </a:cubicBezTo>
                  <a:cubicBezTo>
                    <a:pt x="-4575" y="667123"/>
                    <a:pt x="-6854" y="654258"/>
                    <a:pt x="15504" y="701799"/>
                  </a:cubicBezTo>
                  <a:cubicBezTo>
                    <a:pt x="24543" y="706205"/>
                    <a:pt x="28469" y="715242"/>
                    <a:pt x="34050" y="722737"/>
                  </a:cubicBezTo>
                  <a:cubicBezTo>
                    <a:pt x="40863" y="731905"/>
                    <a:pt x="69278" y="753662"/>
                    <a:pt x="74455" y="771951"/>
                  </a:cubicBezTo>
                  <a:cubicBezTo>
                    <a:pt x="75941" y="777206"/>
                    <a:pt x="101456" y="788885"/>
                    <a:pt x="106183" y="804887"/>
                  </a:cubicBezTo>
                  <a:cubicBezTo>
                    <a:pt x="107175" y="808264"/>
                    <a:pt x="107470" y="799655"/>
                    <a:pt x="121963" y="818257"/>
                  </a:cubicBezTo>
                  <a:cubicBezTo>
                    <a:pt x="114500" y="827077"/>
                    <a:pt x="104686" y="833591"/>
                    <a:pt x="97626" y="842837"/>
                  </a:cubicBezTo>
                  <a:cubicBezTo>
                    <a:pt x="96736" y="844005"/>
                    <a:pt x="90686" y="843638"/>
                    <a:pt x="89249" y="846148"/>
                  </a:cubicBezTo>
                  <a:cubicBezTo>
                    <a:pt x="86495" y="850941"/>
                    <a:pt x="60053" y="874130"/>
                    <a:pt x="38266" y="895905"/>
                  </a:cubicBezTo>
                  <a:cubicBezTo>
                    <a:pt x="68640" y="893936"/>
                    <a:pt x="100651" y="892172"/>
                    <a:pt x="134140" y="890589"/>
                  </a:cubicBezTo>
                  <a:cubicBezTo>
                    <a:pt x="140118" y="885418"/>
                    <a:pt x="138103" y="881679"/>
                    <a:pt x="143317" y="879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17377622" y="733541"/>
              <a:ext cx="196709" cy="961848"/>
            </a:xfrm>
            <a:custGeom>
              <a:avLst/>
              <a:gdLst/>
              <a:ahLst/>
              <a:cxnLst/>
              <a:rect l="l" t="t" r="r" b="b"/>
              <a:pathLst>
                <a:path w="196709" h="961848" extrusionOk="0">
                  <a:moveTo>
                    <a:pt x="191567" y="882847"/>
                  </a:moveTo>
                  <a:cubicBezTo>
                    <a:pt x="205819" y="863757"/>
                    <a:pt x="178067" y="862451"/>
                    <a:pt x="175896" y="856539"/>
                  </a:cubicBezTo>
                  <a:cubicBezTo>
                    <a:pt x="170453" y="841730"/>
                    <a:pt x="152449" y="839207"/>
                    <a:pt x="147938" y="829214"/>
                  </a:cubicBezTo>
                  <a:cubicBezTo>
                    <a:pt x="137451" y="805952"/>
                    <a:pt x="116560" y="798855"/>
                    <a:pt x="85042" y="757527"/>
                  </a:cubicBezTo>
                  <a:cubicBezTo>
                    <a:pt x="91711" y="746438"/>
                    <a:pt x="96612" y="752536"/>
                    <a:pt x="115615" y="726240"/>
                  </a:cubicBezTo>
                  <a:cubicBezTo>
                    <a:pt x="153706" y="673552"/>
                    <a:pt x="159322" y="683431"/>
                    <a:pt x="173616" y="655143"/>
                  </a:cubicBezTo>
                  <a:cubicBezTo>
                    <a:pt x="182811" y="636914"/>
                    <a:pt x="193762" y="641339"/>
                    <a:pt x="149911" y="595670"/>
                  </a:cubicBezTo>
                  <a:cubicBezTo>
                    <a:pt x="139327" y="584648"/>
                    <a:pt x="127901" y="573914"/>
                    <a:pt x="119037" y="561627"/>
                  </a:cubicBezTo>
                  <a:cubicBezTo>
                    <a:pt x="106535" y="544283"/>
                    <a:pt x="85999" y="534350"/>
                    <a:pt x="77014" y="514152"/>
                  </a:cubicBezTo>
                  <a:cubicBezTo>
                    <a:pt x="76076" y="512039"/>
                    <a:pt x="73983" y="513201"/>
                    <a:pt x="67254" y="507777"/>
                  </a:cubicBezTo>
                  <a:cubicBezTo>
                    <a:pt x="74843" y="497754"/>
                    <a:pt x="134847" y="427722"/>
                    <a:pt x="153958" y="420654"/>
                  </a:cubicBezTo>
                  <a:cubicBezTo>
                    <a:pt x="161138" y="417999"/>
                    <a:pt x="160014" y="407193"/>
                    <a:pt x="168553" y="405724"/>
                  </a:cubicBezTo>
                  <a:cubicBezTo>
                    <a:pt x="168950" y="405658"/>
                    <a:pt x="167573" y="408457"/>
                    <a:pt x="173755" y="377400"/>
                  </a:cubicBezTo>
                  <a:cubicBezTo>
                    <a:pt x="176569" y="373709"/>
                    <a:pt x="173640" y="372072"/>
                    <a:pt x="169443" y="361946"/>
                  </a:cubicBezTo>
                  <a:cubicBezTo>
                    <a:pt x="130806" y="351140"/>
                    <a:pt x="85932" y="264264"/>
                    <a:pt x="78764" y="260453"/>
                  </a:cubicBezTo>
                  <a:cubicBezTo>
                    <a:pt x="70495" y="256065"/>
                    <a:pt x="65889" y="248823"/>
                    <a:pt x="62347" y="241063"/>
                  </a:cubicBezTo>
                  <a:cubicBezTo>
                    <a:pt x="64410" y="239281"/>
                    <a:pt x="66250" y="237035"/>
                    <a:pt x="68060" y="234537"/>
                  </a:cubicBezTo>
                  <a:cubicBezTo>
                    <a:pt x="88302" y="206622"/>
                    <a:pt x="116096" y="197893"/>
                    <a:pt x="137571" y="176106"/>
                  </a:cubicBezTo>
                  <a:cubicBezTo>
                    <a:pt x="167507" y="145734"/>
                    <a:pt x="175475" y="136427"/>
                    <a:pt x="194736" y="124791"/>
                  </a:cubicBezTo>
                  <a:cubicBezTo>
                    <a:pt x="190418" y="118801"/>
                    <a:pt x="198591" y="118626"/>
                    <a:pt x="196294" y="107982"/>
                  </a:cubicBezTo>
                  <a:cubicBezTo>
                    <a:pt x="192680" y="90885"/>
                    <a:pt x="127137" y="30456"/>
                    <a:pt x="101453" y="0"/>
                  </a:cubicBezTo>
                  <a:cubicBezTo>
                    <a:pt x="77910" y="825"/>
                    <a:pt x="53561" y="1662"/>
                    <a:pt x="28497" y="2510"/>
                  </a:cubicBezTo>
                  <a:cubicBezTo>
                    <a:pt x="32844" y="14575"/>
                    <a:pt x="41149" y="24941"/>
                    <a:pt x="44890" y="26747"/>
                  </a:cubicBezTo>
                  <a:cubicBezTo>
                    <a:pt x="71175" y="39462"/>
                    <a:pt x="72913" y="53663"/>
                    <a:pt x="85692" y="65613"/>
                  </a:cubicBezTo>
                  <a:cubicBezTo>
                    <a:pt x="157602" y="132876"/>
                    <a:pt x="127805" y="85166"/>
                    <a:pt x="63640" y="171898"/>
                  </a:cubicBezTo>
                  <a:cubicBezTo>
                    <a:pt x="57422" y="180296"/>
                    <a:pt x="34799" y="189254"/>
                    <a:pt x="28623" y="197682"/>
                  </a:cubicBezTo>
                  <a:cubicBezTo>
                    <a:pt x="22543" y="205984"/>
                    <a:pt x="18111" y="212269"/>
                    <a:pt x="12651" y="214622"/>
                  </a:cubicBezTo>
                  <a:cubicBezTo>
                    <a:pt x="209" y="220004"/>
                    <a:pt x="1977" y="236313"/>
                    <a:pt x="1399" y="237679"/>
                  </a:cubicBezTo>
                  <a:cubicBezTo>
                    <a:pt x="-2095" y="245939"/>
                    <a:pt x="1472" y="253103"/>
                    <a:pt x="6409" y="258310"/>
                  </a:cubicBezTo>
                  <a:cubicBezTo>
                    <a:pt x="17979" y="270531"/>
                    <a:pt x="20372" y="282180"/>
                    <a:pt x="34901" y="291902"/>
                  </a:cubicBezTo>
                  <a:cubicBezTo>
                    <a:pt x="40704" y="295785"/>
                    <a:pt x="55095" y="327198"/>
                    <a:pt x="60020" y="332821"/>
                  </a:cubicBezTo>
                  <a:cubicBezTo>
                    <a:pt x="65210" y="338745"/>
                    <a:pt x="72570" y="342917"/>
                    <a:pt x="77201" y="349172"/>
                  </a:cubicBezTo>
                  <a:cubicBezTo>
                    <a:pt x="103684" y="384961"/>
                    <a:pt x="78295" y="352109"/>
                    <a:pt x="109614" y="381168"/>
                  </a:cubicBezTo>
                  <a:cubicBezTo>
                    <a:pt x="102175" y="389229"/>
                    <a:pt x="95614" y="398079"/>
                    <a:pt x="88626" y="406441"/>
                  </a:cubicBezTo>
                  <a:cubicBezTo>
                    <a:pt x="64205" y="435656"/>
                    <a:pt x="55600" y="434765"/>
                    <a:pt x="52701" y="442947"/>
                  </a:cubicBezTo>
                  <a:cubicBezTo>
                    <a:pt x="47554" y="457503"/>
                    <a:pt x="24203" y="478947"/>
                    <a:pt x="20270" y="496965"/>
                  </a:cubicBezTo>
                  <a:cubicBezTo>
                    <a:pt x="15814" y="503364"/>
                    <a:pt x="9608" y="503629"/>
                    <a:pt x="10967" y="520281"/>
                  </a:cubicBezTo>
                  <a:cubicBezTo>
                    <a:pt x="12031" y="533393"/>
                    <a:pt x="24786" y="551706"/>
                    <a:pt x="29982" y="554216"/>
                  </a:cubicBezTo>
                  <a:cubicBezTo>
                    <a:pt x="62119" y="569760"/>
                    <a:pt x="41432" y="571728"/>
                    <a:pt x="118087" y="636258"/>
                  </a:cubicBezTo>
                  <a:cubicBezTo>
                    <a:pt x="105891" y="647491"/>
                    <a:pt x="106830" y="643819"/>
                    <a:pt x="104442" y="647263"/>
                  </a:cubicBezTo>
                  <a:cubicBezTo>
                    <a:pt x="48858" y="727974"/>
                    <a:pt x="38461" y="726030"/>
                    <a:pt x="22790" y="764654"/>
                  </a:cubicBezTo>
                  <a:cubicBezTo>
                    <a:pt x="14810" y="784328"/>
                    <a:pt x="38052" y="796699"/>
                    <a:pt x="46760" y="804285"/>
                  </a:cubicBezTo>
                  <a:cubicBezTo>
                    <a:pt x="105146" y="855197"/>
                    <a:pt x="118490" y="873263"/>
                    <a:pt x="126289" y="880379"/>
                  </a:cubicBezTo>
                  <a:cubicBezTo>
                    <a:pt x="128184" y="882107"/>
                    <a:pt x="129669" y="878946"/>
                    <a:pt x="110101" y="895784"/>
                  </a:cubicBezTo>
                  <a:cubicBezTo>
                    <a:pt x="76293" y="924855"/>
                    <a:pt x="58847" y="948376"/>
                    <a:pt x="50831" y="960819"/>
                  </a:cubicBezTo>
                  <a:cubicBezTo>
                    <a:pt x="73568" y="961181"/>
                    <a:pt x="95915" y="961524"/>
                    <a:pt x="117858" y="961849"/>
                  </a:cubicBezTo>
                  <a:cubicBezTo>
                    <a:pt x="128833" y="951976"/>
                    <a:pt x="145617" y="935980"/>
                    <a:pt x="177657" y="910305"/>
                  </a:cubicBezTo>
                  <a:cubicBezTo>
                    <a:pt x="186071" y="901280"/>
                    <a:pt x="189619" y="893749"/>
                    <a:pt x="191567" y="8828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15574492" y="784315"/>
              <a:ext cx="202744" cy="892033"/>
            </a:xfrm>
            <a:custGeom>
              <a:avLst/>
              <a:gdLst/>
              <a:ahLst/>
              <a:cxnLst/>
              <a:rect l="l" t="t" r="r" b="b"/>
              <a:pathLst>
                <a:path w="202744" h="892033" extrusionOk="0">
                  <a:moveTo>
                    <a:pt x="182514" y="810016"/>
                  </a:moveTo>
                  <a:cubicBezTo>
                    <a:pt x="173800" y="786995"/>
                    <a:pt x="154665" y="787742"/>
                    <a:pt x="149403" y="772860"/>
                  </a:cubicBezTo>
                  <a:cubicBezTo>
                    <a:pt x="148549" y="770440"/>
                    <a:pt x="145494" y="768182"/>
                    <a:pt x="142927" y="767135"/>
                  </a:cubicBezTo>
                  <a:cubicBezTo>
                    <a:pt x="136239" y="764414"/>
                    <a:pt x="112474" y="730797"/>
                    <a:pt x="91715" y="718185"/>
                  </a:cubicBezTo>
                  <a:cubicBezTo>
                    <a:pt x="88816" y="716428"/>
                    <a:pt x="93080" y="717505"/>
                    <a:pt x="65676" y="692245"/>
                  </a:cubicBezTo>
                  <a:cubicBezTo>
                    <a:pt x="150281" y="593220"/>
                    <a:pt x="180355" y="572005"/>
                    <a:pt x="185888" y="554565"/>
                  </a:cubicBezTo>
                  <a:cubicBezTo>
                    <a:pt x="229763" y="540936"/>
                    <a:pt x="162020" y="495069"/>
                    <a:pt x="137268" y="460730"/>
                  </a:cubicBezTo>
                  <a:cubicBezTo>
                    <a:pt x="124759" y="443386"/>
                    <a:pt x="104229" y="433453"/>
                    <a:pt x="95245" y="413255"/>
                  </a:cubicBezTo>
                  <a:cubicBezTo>
                    <a:pt x="94289" y="411094"/>
                    <a:pt x="92088" y="412328"/>
                    <a:pt x="85142" y="406615"/>
                  </a:cubicBezTo>
                  <a:cubicBezTo>
                    <a:pt x="122775" y="354728"/>
                    <a:pt x="140539" y="354439"/>
                    <a:pt x="137604" y="339901"/>
                  </a:cubicBezTo>
                  <a:cubicBezTo>
                    <a:pt x="171629" y="311353"/>
                    <a:pt x="155531" y="313135"/>
                    <a:pt x="165165" y="309192"/>
                  </a:cubicBezTo>
                  <a:cubicBezTo>
                    <a:pt x="166007" y="308849"/>
                    <a:pt x="165183" y="303858"/>
                    <a:pt x="164714" y="301089"/>
                  </a:cubicBezTo>
                  <a:cubicBezTo>
                    <a:pt x="164461" y="299590"/>
                    <a:pt x="162783" y="298272"/>
                    <a:pt x="162687" y="296809"/>
                  </a:cubicBezTo>
                  <a:cubicBezTo>
                    <a:pt x="162224" y="289687"/>
                    <a:pt x="161954" y="287357"/>
                    <a:pt x="159127" y="285906"/>
                  </a:cubicBezTo>
                  <a:cubicBezTo>
                    <a:pt x="158832" y="265227"/>
                    <a:pt x="150949" y="268075"/>
                    <a:pt x="141874" y="253073"/>
                  </a:cubicBezTo>
                  <a:cubicBezTo>
                    <a:pt x="135440" y="242441"/>
                    <a:pt x="125764" y="233893"/>
                    <a:pt x="121771" y="221672"/>
                  </a:cubicBezTo>
                  <a:cubicBezTo>
                    <a:pt x="121284" y="220191"/>
                    <a:pt x="119654" y="219113"/>
                    <a:pt x="118680" y="217753"/>
                  </a:cubicBezTo>
                  <a:cubicBezTo>
                    <a:pt x="111169" y="207380"/>
                    <a:pt x="115841" y="189230"/>
                    <a:pt x="111794" y="185696"/>
                  </a:cubicBezTo>
                  <a:cubicBezTo>
                    <a:pt x="112035" y="185359"/>
                    <a:pt x="112420" y="185052"/>
                    <a:pt x="112546" y="184697"/>
                  </a:cubicBezTo>
                  <a:cubicBezTo>
                    <a:pt x="119461" y="165962"/>
                    <a:pt x="135975" y="154271"/>
                    <a:pt x="146414" y="138143"/>
                  </a:cubicBezTo>
                  <a:cubicBezTo>
                    <a:pt x="156740" y="122184"/>
                    <a:pt x="258267" y="95882"/>
                    <a:pt x="160793" y="22015"/>
                  </a:cubicBezTo>
                  <a:cubicBezTo>
                    <a:pt x="149036" y="13106"/>
                    <a:pt x="140677" y="5864"/>
                    <a:pt x="134471" y="0"/>
                  </a:cubicBezTo>
                  <a:cubicBezTo>
                    <a:pt x="104963" y="759"/>
                    <a:pt x="76368" y="1493"/>
                    <a:pt x="48796" y="2197"/>
                  </a:cubicBezTo>
                  <a:cubicBezTo>
                    <a:pt x="60516" y="12124"/>
                    <a:pt x="73265" y="22636"/>
                    <a:pt x="79616" y="32382"/>
                  </a:cubicBezTo>
                  <a:cubicBezTo>
                    <a:pt x="90999" y="49846"/>
                    <a:pt x="112239" y="54530"/>
                    <a:pt x="128975" y="74505"/>
                  </a:cubicBezTo>
                  <a:cubicBezTo>
                    <a:pt x="132325" y="78508"/>
                    <a:pt x="133449" y="77653"/>
                    <a:pt x="138278" y="80501"/>
                  </a:cubicBezTo>
                  <a:cubicBezTo>
                    <a:pt x="138043" y="80898"/>
                    <a:pt x="71052" y="149744"/>
                    <a:pt x="58538" y="150033"/>
                  </a:cubicBezTo>
                  <a:cubicBezTo>
                    <a:pt x="51791" y="170874"/>
                    <a:pt x="49668" y="175088"/>
                    <a:pt x="51448" y="179760"/>
                  </a:cubicBezTo>
                  <a:cubicBezTo>
                    <a:pt x="82129" y="260309"/>
                    <a:pt x="34273" y="158539"/>
                    <a:pt x="113857" y="291156"/>
                  </a:cubicBezTo>
                  <a:cubicBezTo>
                    <a:pt x="115234" y="293462"/>
                    <a:pt x="115426" y="290897"/>
                    <a:pt x="109984" y="294882"/>
                  </a:cubicBezTo>
                  <a:cubicBezTo>
                    <a:pt x="77240" y="318872"/>
                    <a:pt x="93753" y="316862"/>
                    <a:pt x="83699" y="325013"/>
                  </a:cubicBezTo>
                  <a:cubicBezTo>
                    <a:pt x="65399" y="339840"/>
                    <a:pt x="37580" y="380019"/>
                    <a:pt x="36817" y="382553"/>
                  </a:cubicBezTo>
                  <a:cubicBezTo>
                    <a:pt x="27454" y="385099"/>
                    <a:pt x="30112" y="395003"/>
                    <a:pt x="25926" y="400836"/>
                  </a:cubicBezTo>
                  <a:cubicBezTo>
                    <a:pt x="19005" y="410456"/>
                    <a:pt x="24645" y="441917"/>
                    <a:pt x="48188" y="453307"/>
                  </a:cubicBezTo>
                  <a:cubicBezTo>
                    <a:pt x="74450" y="466010"/>
                    <a:pt x="76224" y="480235"/>
                    <a:pt x="88991" y="492173"/>
                  </a:cubicBezTo>
                  <a:cubicBezTo>
                    <a:pt x="146390" y="545860"/>
                    <a:pt x="128313" y="522340"/>
                    <a:pt x="116677" y="542230"/>
                  </a:cubicBezTo>
                  <a:cubicBezTo>
                    <a:pt x="110219" y="553277"/>
                    <a:pt x="99755" y="561181"/>
                    <a:pt x="93116" y="572126"/>
                  </a:cubicBezTo>
                  <a:cubicBezTo>
                    <a:pt x="92370" y="573366"/>
                    <a:pt x="86291" y="573703"/>
                    <a:pt x="85136" y="576316"/>
                  </a:cubicBezTo>
                  <a:cubicBezTo>
                    <a:pt x="84962" y="576719"/>
                    <a:pt x="14097" y="663938"/>
                    <a:pt x="11554" y="665913"/>
                  </a:cubicBezTo>
                  <a:cubicBezTo>
                    <a:pt x="-2145" y="676508"/>
                    <a:pt x="3586" y="690782"/>
                    <a:pt x="1192" y="695640"/>
                  </a:cubicBezTo>
                  <a:cubicBezTo>
                    <a:pt x="-2674" y="703484"/>
                    <a:pt x="3273" y="705688"/>
                    <a:pt x="13135" y="712876"/>
                  </a:cubicBezTo>
                  <a:cubicBezTo>
                    <a:pt x="43895" y="760916"/>
                    <a:pt x="143798" y="832314"/>
                    <a:pt x="125559" y="840333"/>
                  </a:cubicBezTo>
                  <a:cubicBezTo>
                    <a:pt x="125247" y="840472"/>
                    <a:pt x="93976" y="876117"/>
                    <a:pt x="80054" y="892034"/>
                  </a:cubicBezTo>
                  <a:cubicBezTo>
                    <a:pt x="105209" y="891703"/>
                    <a:pt x="130719" y="891426"/>
                    <a:pt x="156559" y="891191"/>
                  </a:cubicBezTo>
                  <a:cubicBezTo>
                    <a:pt x="170481" y="875569"/>
                    <a:pt x="191528" y="852367"/>
                    <a:pt x="191691" y="852259"/>
                  </a:cubicBezTo>
                  <a:cubicBezTo>
                    <a:pt x="210411" y="839219"/>
                    <a:pt x="202485" y="814694"/>
                    <a:pt x="182514" y="8100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16506594" y="761191"/>
              <a:ext cx="196292" cy="919774"/>
            </a:xfrm>
            <a:custGeom>
              <a:avLst/>
              <a:gdLst/>
              <a:ahLst/>
              <a:cxnLst/>
              <a:rect l="l" t="t" r="r" b="b"/>
              <a:pathLst>
                <a:path w="196292" h="919774" extrusionOk="0">
                  <a:moveTo>
                    <a:pt x="175278" y="889698"/>
                  </a:moveTo>
                  <a:cubicBezTo>
                    <a:pt x="183030" y="880698"/>
                    <a:pt x="204931" y="867815"/>
                    <a:pt x="192609" y="836047"/>
                  </a:cubicBezTo>
                  <a:cubicBezTo>
                    <a:pt x="195069" y="829082"/>
                    <a:pt x="176036" y="816373"/>
                    <a:pt x="168483" y="813863"/>
                  </a:cubicBezTo>
                  <a:cubicBezTo>
                    <a:pt x="161886" y="811677"/>
                    <a:pt x="124247" y="771572"/>
                    <a:pt x="119147" y="765991"/>
                  </a:cubicBezTo>
                  <a:cubicBezTo>
                    <a:pt x="116826" y="763450"/>
                    <a:pt x="116104" y="759411"/>
                    <a:pt x="113723" y="756949"/>
                  </a:cubicBezTo>
                  <a:cubicBezTo>
                    <a:pt x="46028" y="687092"/>
                    <a:pt x="64899" y="707644"/>
                    <a:pt x="72644" y="691462"/>
                  </a:cubicBezTo>
                  <a:cubicBezTo>
                    <a:pt x="79259" y="677646"/>
                    <a:pt x="129743" y="621557"/>
                    <a:pt x="146268" y="609462"/>
                  </a:cubicBezTo>
                  <a:cubicBezTo>
                    <a:pt x="164929" y="595797"/>
                    <a:pt x="166601" y="578038"/>
                    <a:pt x="190547" y="560104"/>
                  </a:cubicBezTo>
                  <a:cubicBezTo>
                    <a:pt x="195634" y="516934"/>
                    <a:pt x="160136" y="516079"/>
                    <a:pt x="153834" y="498253"/>
                  </a:cubicBezTo>
                  <a:cubicBezTo>
                    <a:pt x="152980" y="495833"/>
                    <a:pt x="149925" y="493576"/>
                    <a:pt x="147357" y="492528"/>
                  </a:cubicBezTo>
                  <a:cubicBezTo>
                    <a:pt x="140670" y="489807"/>
                    <a:pt x="116904" y="456191"/>
                    <a:pt x="96145" y="443579"/>
                  </a:cubicBezTo>
                  <a:cubicBezTo>
                    <a:pt x="93481" y="441959"/>
                    <a:pt x="95802" y="440906"/>
                    <a:pt x="70804" y="418276"/>
                  </a:cubicBezTo>
                  <a:cubicBezTo>
                    <a:pt x="78628" y="402582"/>
                    <a:pt x="77407" y="404544"/>
                    <a:pt x="121060" y="357347"/>
                  </a:cubicBezTo>
                  <a:cubicBezTo>
                    <a:pt x="201834" y="270019"/>
                    <a:pt x="184070" y="284130"/>
                    <a:pt x="142077" y="227487"/>
                  </a:cubicBezTo>
                  <a:cubicBezTo>
                    <a:pt x="136063" y="219372"/>
                    <a:pt x="112039" y="211444"/>
                    <a:pt x="105568" y="203696"/>
                  </a:cubicBezTo>
                  <a:cubicBezTo>
                    <a:pt x="73660" y="165468"/>
                    <a:pt x="94931" y="176702"/>
                    <a:pt x="97167" y="159352"/>
                  </a:cubicBezTo>
                  <a:cubicBezTo>
                    <a:pt x="192369" y="71200"/>
                    <a:pt x="167400" y="94479"/>
                    <a:pt x="125949" y="56222"/>
                  </a:cubicBezTo>
                  <a:cubicBezTo>
                    <a:pt x="93806" y="26591"/>
                    <a:pt x="76240" y="9704"/>
                    <a:pt x="66787" y="0"/>
                  </a:cubicBezTo>
                  <a:cubicBezTo>
                    <a:pt x="44531" y="620"/>
                    <a:pt x="22256" y="1240"/>
                    <a:pt x="0" y="1860"/>
                  </a:cubicBezTo>
                  <a:cubicBezTo>
                    <a:pt x="14000" y="24959"/>
                    <a:pt x="38691" y="44567"/>
                    <a:pt x="92735" y="88532"/>
                  </a:cubicBezTo>
                  <a:cubicBezTo>
                    <a:pt x="86506" y="93606"/>
                    <a:pt x="79746" y="108898"/>
                    <a:pt x="65584" y="116001"/>
                  </a:cubicBezTo>
                  <a:cubicBezTo>
                    <a:pt x="63395" y="117103"/>
                    <a:pt x="47465" y="146174"/>
                    <a:pt x="47062" y="146252"/>
                  </a:cubicBezTo>
                  <a:cubicBezTo>
                    <a:pt x="38463" y="148064"/>
                    <a:pt x="41584" y="156504"/>
                    <a:pt x="34692" y="165757"/>
                  </a:cubicBezTo>
                  <a:cubicBezTo>
                    <a:pt x="-4618" y="218542"/>
                    <a:pt x="78832" y="241887"/>
                    <a:pt x="88706" y="252910"/>
                  </a:cubicBezTo>
                  <a:cubicBezTo>
                    <a:pt x="99314" y="264764"/>
                    <a:pt x="98497" y="264499"/>
                    <a:pt x="113392" y="278002"/>
                  </a:cubicBezTo>
                  <a:cubicBezTo>
                    <a:pt x="110993" y="289729"/>
                    <a:pt x="105394" y="281355"/>
                    <a:pt x="104895" y="288886"/>
                  </a:cubicBezTo>
                  <a:cubicBezTo>
                    <a:pt x="104642" y="292805"/>
                    <a:pt x="102562" y="295051"/>
                    <a:pt x="99242" y="296436"/>
                  </a:cubicBezTo>
                  <a:cubicBezTo>
                    <a:pt x="89176" y="300619"/>
                    <a:pt x="87858" y="314610"/>
                    <a:pt x="76204" y="317024"/>
                  </a:cubicBezTo>
                  <a:cubicBezTo>
                    <a:pt x="75807" y="317103"/>
                    <a:pt x="59937" y="339563"/>
                    <a:pt x="49053" y="349123"/>
                  </a:cubicBezTo>
                  <a:cubicBezTo>
                    <a:pt x="39010" y="357943"/>
                    <a:pt x="20831" y="385244"/>
                    <a:pt x="18107" y="389982"/>
                  </a:cubicBezTo>
                  <a:cubicBezTo>
                    <a:pt x="5869" y="397784"/>
                    <a:pt x="3151" y="413785"/>
                    <a:pt x="9303" y="424423"/>
                  </a:cubicBezTo>
                  <a:cubicBezTo>
                    <a:pt x="16321" y="436547"/>
                    <a:pt x="10909" y="429203"/>
                    <a:pt x="15617" y="442236"/>
                  </a:cubicBezTo>
                  <a:cubicBezTo>
                    <a:pt x="32858" y="451911"/>
                    <a:pt x="31908" y="460604"/>
                    <a:pt x="38601" y="466407"/>
                  </a:cubicBezTo>
                  <a:cubicBezTo>
                    <a:pt x="50334" y="476581"/>
                    <a:pt x="79722" y="504695"/>
                    <a:pt x="80095" y="505092"/>
                  </a:cubicBezTo>
                  <a:cubicBezTo>
                    <a:pt x="137952" y="567201"/>
                    <a:pt x="123928" y="532851"/>
                    <a:pt x="110145" y="561097"/>
                  </a:cubicBezTo>
                  <a:cubicBezTo>
                    <a:pt x="107721" y="566064"/>
                    <a:pt x="99543" y="565142"/>
                    <a:pt x="84984" y="588506"/>
                  </a:cubicBezTo>
                  <a:cubicBezTo>
                    <a:pt x="74695" y="605026"/>
                    <a:pt x="62277" y="612015"/>
                    <a:pt x="54315" y="623188"/>
                  </a:cubicBezTo>
                  <a:cubicBezTo>
                    <a:pt x="48873" y="630828"/>
                    <a:pt x="44470" y="639093"/>
                    <a:pt x="36833" y="644957"/>
                  </a:cubicBezTo>
                  <a:cubicBezTo>
                    <a:pt x="36436" y="645264"/>
                    <a:pt x="17830" y="677736"/>
                    <a:pt x="10969" y="678073"/>
                  </a:cubicBezTo>
                  <a:cubicBezTo>
                    <a:pt x="-2688" y="701991"/>
                    <a:pt x="-4468" y="692437"/>
                    <a:pt x="16171" y="736336"/>
                  </a:cubicBezTo>
                  <a:cubicBezTo>
                    <a:pt x="25233" y="740755"/>
                    <a:pt x="29166" y="749791"/>
                    <a:pt x="34741" y="757286"/>
                  </a:cubicBezTo>
                  <a:cubicBezTo>
                    <a:pt x="41554" y="766454"/>
                    <a:pt x="69968" y="788211"/>
                    <a:pt x="75146" y="806500"/>
                  </a:cubicBezTo>
                  <a:cubicBezTo>
                    <a:pt x="76625" y="811720"/>
                    <a:pt x="102195" y="823591"/>
                    <a:pt x="106874" y="839430"/>
                  </a:cubicBezTo>
                  <a:cubicBezTo>
                    <a:pt x="107872" y="842807"/>
                    <a:pt x="108160" y="834199"/>
                    <a:pt x="122653" y="852801"/>
                  </a:cubicBezTo>
                  <a:cubicBezTo>
                    <a:pt x="115184" y="861608"/>
                    <a:pt x="105370" y="868122"/>
                    <a:pt x="98310" y="877369"/>
                  </a:cubicBezTo>
                  <a:cubicBezTo>
                    <a:pt x="97420" y="878537"/>
                    <a:pt x="91370" y="878169"/>
                    <a:pt x="89933" y="880680"/>
                  </a:cubicBezTo>
                  <a:cubicBezTo>
                    <a:pt x="88430" y="883298"/>
                    <a:pt x="68441" y="902027"/>
                    <a:pt x="51272" y="918480"/>
                  </a:cubicBezTo>
                  <a:cubicBezTo>
                    <a:pt x="80648" y="918895"/>
                    <a:pt x="109989" y="919329"/>
                    <a:pt x="139251" y="919774"/>
                  </a:cubicBezTo>
                  <a:cubicBezTo>
                    <a:pt x="139744" y="918811"/>
                    <a:pt x="140183" y="917752"/>
                    <a:pt x="140520" y="916523"/>
                  </a:cubicBezTo>
                  <a:cubicBezTo>
                    <a:pt x="141476" y="913128"/>
                    <a:pt x="156931" y="911015"/>
                    <a:pt x="175278" y="8896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16923603" y="748188"/>
              <a:ext cx="202635" cy="939941"/>
            </a:xfrm>
            <a:custGeom>
              <a:avLst/>
              <a:gdLst/>
              <a:ahLst/>
              <a:cxnLst/>
              <a:rect l="l" t="t" r="r" b="b"/>
              <a:pathLst>
                <a:path w="202635" h="939941" extrusionOk="0">
                  <a:moveTo>
                    <a:pt x="151671" y="932248"/>
                  </a:moveTo>
                  <a:cubicBezTo>
                    <a:pt x="164402" y="920298"/>
                    <a:pt x="188961" y="890246"/>
                    <a:pt x="191625" y="888392"/>
                  </a:cubicBezTo>
                  <a:cubicBezTo>
                    <a:pt x="210340" y="875346"/>
                    <a:pt x="202414" y="850814"/>
                    <a:pt x="182443" y="846142"/>
                  </a:cubicBezTo>
                  <a:cubicBezTo>
                    <a:pt x="173729" y="823122"/>
                    <a:pt x="154594" y="823862"/>
                    <a:pt x="149332" y="808986"/>
                  </a:cubicBezTo>
                  <a:cubicBezTo>
                    <a:pt x="148478" y="806566"/>
                    <a:pt x="145423" y="804309"/>
                    <a:pt x="142855" y="803261"/>
                  </a:cubicBezTo>
                  <a:cubicBezTo>
                    <a:pt x="136168" y="800540"/>
                    <a:pt x="112402" y="766924"/>
                    <a:pt x="91644" y="754312"/>
                  </a:cubicBezTo>
                  <a:cubicBezTo>
                    <a:pt x="89954" y="753282"/>
                    <a:pt x="88811" y="751344"/>
                    <a:pt x="87458" y="749785"/>
                  </a:cubicBezTo>
                  <a:cubicBezTo>
                    <a:pt x="56103" y="713592"/>
                    <a:pt x="64083" y="739376"/>
                    <a:pt x="76231" y="717373"/>
                  </a:cubicBezTo>
                  <a:cubicBezTo>
                    <a:pt x="84680" y="702064"/>
                    <a:pt x="138008" y="649948"/>
                    <a:pt x="139217" y="642657"/>
                  </a:cubicBezTo>
                  <a:cubicBezTo>
                    <a:pt x="139794" y="639154"/>
                    <a:pt x="155003" y="635307"/>
                    <a:pt x="170897" y="612238"/>
                  </a:cubicBezTo>
                  <a:cubicBezTo>
                    <a:pt x="180254" y="598662"/>
                    <a:pt x="182713" y="600480"/>
                    <a:pt x="185816" y="590686"/>
                  </a:cubicBezTo>
                  <a:cubicBezTo>
                    <a:pt x="199443" y="586454"/>
                    <a:pt x="206485" y="573221"/>
                    <a:pt x="190934" y="555679"/>
                  </a:cubicBezTo>
                  <a:cubicBezTo>
                    <a:pt x="179706" y="543019"/>
                    <a:pt x="99485" y="459086"/>
                    <a:pt x="95173" y="449376"/>
                  </a:cubicBezTo>
                  <a:cubicBezTo>
                    <a:pt x="94211" y="447215"/>
                    <a:pt x="92016" y="448449"/>
                    <a:pt x="85071" y="442736"/>
                  </a:cubicBezTo>
                  <a:cubicBezTo>
                    <a:pt x="122451" y="391198"/>
                    <a:pt x="140456" y="390487"/>
                    <a:pt x="137533" y="376021"/>
                  </a:cubicBezTo>
                  <a:cubicBezTo>
                    <a:pt x="171552" y="347474"/>
                    <a:pt x="155418" y="349274"/>
                    <a:pt x="165087" y="345313"/>
                  </a:cubicBezTo>
                  <a:cubicBezTo>
                    <a:pt x="165929" y="344970"/>
                    <a:pt x="165105" y="339979"/>
                    <a:pt x="164637" y="337210"/>
                  </a:cubicBezTo>
                  <a:cubicBezTo>
                    <a:pt x="156975" y="291806"/>
                    <a:pt x="129908" y="282920"/>
                    <a:pt x="121687" y="257793"/>
                  </a:cubicBezTo>
                  <a:cubicBezTo>
                    <a:pt x="121200" y="256312"/>
                    <a:pt x="119571" y="255234"/>
                    <a:pt x="118596" y="253873"/>
                  </a:cubicBezTo>
                  <a:cubicBezTo>
                    <a:pt x="111110" y="243537"/>
                    <a:pt x="115740" y="225326"/>
                    <a:pt x="111711" y="221816"/>
                  </a:cubicBezTo>
                  <a:cubicBezTo>
                    <a:pt x="111951" y="221479"/>
                    <a:pt x="112336" y="221172"/>
                    <a:pt x="112462" y="220817"/>
                  </a:cubicBezTo>
                  <a:cubicBezTo>
                    <a:pt x="119378" y="202083"/>
                    <a:pt x="135891" y="190392"/>
                    <a:pt x="146331" y="174264"/>
                  </a:cubicBezTo>
                  <a:cubicBezTo>
                    <a:pt x="157685" y="156715"/>
                    <a:pt x="257643" y="131593"/>
                    <a:pt x="160710" y="58136"/>
                  </a:cubicBezTo>
                  <a:cubicBezTo>
                    <a:pt x="114537" y="23147"/>
                    <a:pt x="122499" y="19656"/>
                    <a:pt x="99221" y="0"/>
                  </a:cubicBezTo>
                  <a:cubicBezTo>
                    <a:pt x="72785" y="795"/>
                    <a:pt x="46054" y="1595"/>
                    <a:pt x="19084" y="2390"/>
                  </a:cubicBezTo>
                  <a:cubicBezTo>
                    <a:pt x="21591" y="12431"/>
                    <a:pt x="28645" y="19361"/>
                    <a:pt x="34629" y="26747"/>
                  </a:cubicBezTo>
                  <a:cubicBezTo>
                    <a:pt x="43132" y="27554"/>
                    <a:pt x="87013" y="78430"/>
                    <a:pt x="96617" y="84829"/>
                  </a:cubicBezTo>
                  <a:cubicBezTo>
                    <a:pt x="136445" y="111414"/>
                    <a:pt x="125837" y="111492"/>
                    <a:pt x="133787" y="114442"/>
                  </a:cubicBezTo>
                  <a:cubicBezTo>
                    <a:pt x="142326" y="117609"/>
                    <a:pt x="138267" y="115399"/>
                    <a:pt x="107261" y="146246"/>
                  </a:cubicBezTo>
                  <a:cubicBezTo>
                    <a:pt x="101223" y="152254"/>
                    <a:pt x="70289" y="185889"/>
                    <a:pt x="58466" y="186159"/>
                  </a:cubicBezTo>
                  <a:cubicBezTo>
                    <a:pt x="51719" y="207001"/>
                    <a:pt x="49597" y="211215"/>
                    <a:pt x="51377" y="215887"/>
                  </a:cubicBezTo>
                  <a:cubicBezTo>
                    <a:pt x="57823" y="232821"/>
                    <a:pt x="55123" y="243886"/>
                    <a:pt x="68587" y="256853"/>
                  </a:cubicBezTo>
                  <a:cubicBezTo>
                    <a:pt x="78203" y="266112"/>
                    <a:pt x="112414" y="325669"/>
                    <a:pt x="114597" y="328384"/>
                  </a:cubicBezTo>
                  <a:cubicBezTo>
                    <a:pt x="103117" y="333995"/>
                    <a:pt x="88992" y="343561"/>
                    <a:pt x="87386" y="356293"/>
                  </a:cubicBezTo>
                  <a:cubicBezTo>
                    <a:pt x="86724" y="361537"/>
                    <a:pt x="73356" y="364342"/>
                    <a:pt x="50631" y="399572"/>
                  </a:cubicBezTo>
                  <a:cubicBezTo>
                    <a:pt x="46361" y="406188"/>
                    <a:pt x="39145" y="410685"/>
                    <a:pt x="36751" y="418686"/>
                  </a:cubicBezTo>
                  <a:cubicBezTo>
                    <a:pt x="27388" y="421232"/>
                    <a:pt x="30046" y="431135"/>
                    <a:pt x="25861" y="436969"/>
                  </a:cubicBezTo>
                  <a:cubicBezTo>
                    <a:pt x="17580" y="448479"/>
                    <a:pt x="27863" y="469712"/>
                    <a:pt x="35753" y="481433"/>
                  </a:cubicBezTo>
                  <a:cubicBezTo>
                    <a:pt x="40071" y="487856"/>
                    <a:pt x="63710" y="491505"/>
                    <a:pt x="80043" y="517867"/>
                  </a:cubicBezTo>
                  <a:cubicBezTo>
                    <a:pt x="85269" y="526307"/>
                    <a:pt x="122307" y="559249"/>
                    <a:pt x="129535" y="565660"/>
                  </a:cubicBezTo>
                  <a:cubicBezTo>
                    <a:pt x="114224" y="580373"/>
                    <a:pt x="94999" y="605044"/>
                    <a:pt x="93051" y="608258"/>
                  </a:cubicBezTo>
                  <a:cubicBezTo>
                    <a:pt x="92299" y="609499"/>
                    <a:pt x="86225" y="609836"/>
                    <a:pt x="85071" y="612448"/>
                  </a:cubicBezTo>
                  <a:cubicBezTo>
                    <a:pt x="81486" y="620612"/>
                    <a:pt x="35537" y="667460"/>
                    <a:pt x="17267" y="698728"/>
                  </a:cubicBezTo>
                  <a:cubicBezTo>
                    <a:pt x="4422" y="704249"/>
                    <a:pt x="-256" y="717896"/>
                    <a:pt x="2444" y="728967"/>
                  </a:cubicBezTo>
                  <a:cubicBezTo>
                    <a:pt x="-425" y="735012"/>
                    <a:pt x="-2048" y="738449"/>
                    <a:pt x="5048" y="743301"/>
                  </a:cubicBezTo>
                  <a:cubicBezTo>
                    <a:pt x="18693" y="752626"/>
                    <a:pt x="29944" y="773534"/>
                    <a:pt x="34087" y="777128"/>
                  </a:cubicBezTo>
                  <a:cubicBezTo>
                    <a:pt x="54582" y="794899"/>
                    <a:pt x="131015" y="870018"/>
                    <a:pt x="132163" y="872276"/>
                  </a:cubicBezTo>
                  <a:cubicBezTo>
                    <a:pt x="114796" y="886260"/>
                    <a:pt x="102787" y="904038"/>
                    <a:pt x="71384" y="938635"/>
                  </a:cubicBezTo>
                  <a:cubicBezTo>
                    <a:pt x="95955" y="939069"/>
                    <a:pt x="120346" y="939508"/>
                    <a:pt x="144539" y="939942"/>
                  </a:cubicBezTo>
                  <a:cubicBezTo>
                    <a:pt x="146319" y="937672"/>
                    <a:pt x="148598" y="935126"/>
                    <a:pt x="151671" y="9322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17567434" y="725896"/>
              <a:ext cx="196778" cy="971878"/>
            </a:xfrm>
            <a:custGeom>
              <a:avLst/>
              <a:gdLst/>
              <a:ahLst/>
              <a:cxnLst/>
              <a:rect l="l" t="t" r="r" b="b"/>
              <a:pathLst>
                <a:path w="196778" h="971878" extrusionOk="0">
                  <a:moveTo>
                    <a:pt x="186052" y="898391"/>
                  </a:moveTo>
                  <a:cubicBezTo>
                    <a:pt x="204219" y="885731"/>
                    <a:pt x="196528" y="861915"/>
                    <a:pt x="177140" y="857376"/>
                  </a:cubicBezTo>
                  <a:cubicBezTo>
                    <a:pt x="168661" y="834969"/>
                    <a:pt x="150031" y="835529"/>
                    <a:pt x="144991" y="821298"/>
                  </a:cubicBezTo>
                  <a:cubicBezTo>
                    <a:pt x="144161" y="818950"/>
                    <a:pt x="141197" y="816752"/>
                    <a:pt x="138707" y="815735"/>
                  </a:cubicBezTo>
                  <a:cubicBezTo>
                    <a:pt x="132218" y="813092"/>
                    <a:pt x="109144" y="780457"/>
                    <a:pt x="88987" y="768212"/>
                  </a:cubicBezTo>
                  <a:cubicBezTo>
                    <a:pt x="86762" y="766864"/>
                    <a:pt x="81554" y="759044"/>
                    <a:pt x="77224" y="754932"/>
                  </a:cubicBezTo>
                  <a:cubicBezTo>
                    <a:pt x="62052" y="740508"/>
                    <a:pt x="62094" y="744878"/>
                    <a:pt x="66418" y="740189"/>
                  </a:cubicBezTo>
                  <a:cubicBezTo>
                    <a:pt x="66779" y="739797"/>
                    <a:pt x="122801" y="674901"/>
                    <a:pt x="125315" y="673149"/>
                  </a:cubicBezTo>
                  <a:cubicBezTo>
                    <a:pt x="137360" y="664745"/>
                    <a:pt x="132333" y="660386"/>
                    <a:pt x="138262" y="656774"/>
                  </a:cubicBezTo>
                  <a:cubicBezTo>
                    <a:pt x="158372" y="644530"/>
                    <a:pt x="172780" y="621509"/>
                    <a:pt x="178643" y="612617"/>
                  </a:cubicBezTo>
                  <a:cubicBezTo>
                    <a:pt x="169876" y="603671"/>
                    <a:pt x="161030" y="594797"/>
                    <a:pt x="152154" y="585948"/>
                  </a:cubicBezTo>
                  <a:cubicBezTo>
                    <a:pt x="161402" y="579230"/>
                    <a:pt x="170002" y="573095"/>
                    <a:pt x="178006" y="567412"/>
                  </a:cubicBezTo>
                  <a:cubicBezTo>
                    <a:pt x="162485" y="550905"/>
                    <a:pt x="95908" y="479988"/>
                    <a:pt x="92420" y="472156"/>
                  </a:cubicBezTo>
                  <a:cubicBezTo>
                    <a:pt x="91488" y="470055"/>
                    <a:pt x="89354" y="471253"/>
                    <a:pt x="82612" y="465709"/>
                  </a:cubicBezTo>
                  <a:cubicBezTo>
                    <a:pt x="119133" y="415344"/>
                    <a:pt x="136398" y="415043"/>
                    <a:pt x="133547" y="400938"/>
                  </a:cubicBezTo>
                  <a:cubicBezTo>
                    <a:pt x="166580" y="373222"/>
                    <a:pt x="150951" y="374956"/>
                    <a:pt x="160302" y="371121"/>
                  </a:cubicBezTo>
                  <a:cubicBezTo>
                    <a:pt x="161120" y="370790"/>
                    <a:pt x="160320" y="365944"/>
                    <a:pt x="159869" y="363259"/>
                  </a:cubicBezTo>
                  <a:cubicBezTo>
                    <a:pt x="159622" y="361802"/>
                    <a:pt x="157993" y="360525"/>
                    <a:pt x="157896" y="359105"/>
                  </a:cubicBezTo>
                  <a:cubicBezTo>
                    <a:pt x="157451" y="352188"/>
                    <a:pt x="157181" y="349924"/>
                    <a:pt x="154439" y="348515"/>
                  </a:cubicBezTo>
                  <a:cubicBezTo>
                    <a:pt x="154162" y="328432"/>
                    <a:pt x="146501" y="331202"/>
                    <a:pt x="137685" y="316639"/>
                  </a:cubicBezTo>
                  <a:cubicBezTo>
                    <a:pt x="131437" y="306315"/>
                    <a:pt x="122043" y="298019"/>
                    <a:pt x="118165" y="286153"/>
                  </a:cubicBezTo>
                  <a:cubicBezTo>
                    <a:pt x="117696" y="284714"/>
                    <a:pt x="116108" y="283667"/>
                    <a:pt x="115158" y="282349"/>
                  </a:cubicBezTo>
                  <a:cubicBezTo>
                    <a:pt x="107887" y="272313"/>
                    <a:pt x="112386" y="254632"/>
                    <a:pt x="108471" y="251225"/>
                  </a:cubicBezTo>
                  <a:cubicBezTo>
                    <a:pt x="108705" y="250900"/>
                    <a:pt x="109078" y="250599"/>
                    <a:pt x="109204" y="250255"/>
                  </a:cubicBezTo>
                  <a:cubicBezTo>
                    <a:pt x="115922" y="232069"/>
                    <a:pt x="131954" y="220715"/>
                    <a:pt x="142087" y="205056"/>
                  </a:cubicBezTo>
                  <a:cubicBezTo>
                    <a:pt x="152105" y="189573"/>
                    <a:pt x="250686" y="164024"/>
                    <a:pt x="156050" y="92306"/>
                  </a:cubicBezTo>
                  <a:cubicBezTo>
                    <a:pt x="107611" y="55602"/>
                    <a:pt x="120570" y="54614"/>
                    <a:pt x="90280" y="30931"/>
                  </a:cubicBezTo>
                  <a:cubicBezTo>
                    <a:pt x="81013" y="23683"/>
                    <a:pt x="93587" y="28180"/>
                    <a:pt x="97508" y="17350"/>
                  </a:cubicBezTo>
                  <a:cubicBezTo>
                    <a:pt x="98873" y="13587"/>
                    <a:pt x="102060" y="12046"/>
                    <a:pt x="104369" y="9464"/>
                  </a:cubicBezTo>
                  <a:cubicBezTo>
                    <a:pt x="108555" y="4774"/>
                    <a:pt x="111826" y="1830"/>
                    <a:pt x="113775" y="0"/>
                  </a:cubicBezTo>
                  <a:cubicBezTo>
                    <a:pt x="87856" y="1084"/>
                    <a:pt x="59646" y="2203"/>
                    <a:pt x="29416" y="3359"/>
                  </a:cubicBezTo>
                  <a:cubicBezTo>
                    <a:pt x="17341" y="10397"/>
                    <a:pt x="16330" y="29884"/>
                    <a:pt x="19049" y="36849"/>
                  </a:cubicBezTo>
                  <a:cubicBezTo>
                    <a:pt x="18688" y="45566"/>
                    <a:pt x="34714" y="64427"/>
                    <a:pt x="38028" y="65499"/>
                  </a:cubicBezTo>
                  <a:cubicBezTo>
                    <a:pt x="49171" y="69111"/>
                    <a:pt x="82516" y="110679"/>
                    <a:pt x="93816" y="118223"/>
                  </a:cubicBezTo>
                  <a:cubicBezTo>
                    <a:pt x="132483" y="144031"/>
                    <a:pt x="122188" y="144109"/>
                    <a:pt x="129903" y="146975"/>
                  </a:cubicBezTo>
                  <a:cubicBezTo>
                    <a:pt x="132964" y="148106"/>
                    <a:pt x="137570" y="149497"/>
                    <a:pt x="127865" y="155415"/>
                  </a:cubicBezTo>
                  <a:cubicBezTo>
                    <a:pt x="117527" y="161712"/>
                    <a:pt x="71475" y="216272"/>
                    <a:pt x="56778" y="216603"/>
                  </a:cubicBezTo>
                  <a:cubicBezTo>
                    <a:pt x="50229" y="236843"/>
                    <a:pt x="48166" y="240930"/>
                    <a:pt x="49892" y="245469"/>
                  </a:cubicBezTo>
                  <a:cubicBezTo>
                    <a:pt x="56153" y="261916"/>
                    <a:pt x="53531" y="272650"/>
                    <a:pt x="66604" y="285244"/>
                  </a:cubicBezTo>
                  <a:cubicBezTo>
                    <a:pt x="75961" y="294250"/>
                    <a:pt x="109138" y="352043"/>
                    <a:pt x="111285" y="354692"/>
                  </a:cubicBezTo>
                  <a:cubicBezTo>
                    <a:pt x="100148" y="360140"/>
                    <a:pt x="86419" y="369429"/>
                    <a:pt x="84861" y="381788"/>
                  </a:cubicBezTo>
                  <a:cubicBezTo>
                    <a:pt x="84218" y="386881"/>
                    <a:pt x="71241" y="389597"/>
                    <a:pt x="49171" y="423809"/>
                  </a:cubicBezTo>
                  <a:cubicBezTo>
                    <a:pt x="45027" y="430232"/>
                    <a:pt x="38022" y="434597"/>
                    <a:pt x="35694" y="442363"/>
                  </a:cubicBezTo>
                  <a:cubicBezTo>
                    <a:pt x="26602" y="444837"/>
                    <a:pt x="29188" y="454451"/>
                    <a:pt x="25117" y="460116"/>
                  </a:cubicBezTo>
                  <a:cubicBezTo>
                    <a:pt x="17076" y="471289"/>
                    <a:pt x="27065" y="491908"/>
                    <a:pt x="34720" y="503292"/>
                  </a:cubicBezTo>
                  <a:cubicBezTo>
                    <a:pt x="38918" y="509529"/>
                    <a:pt x="61859" y="513069"/>
                    <a:pt x="77723" y="538666"/>
                  </a:cubicBezTo>
                  <a:cubicBezTo>
                    <a:pt x="82787" y="546841"/>
                    <a:pt x="118532" y="578646"/>
                    <a:pt x="125778" y="585069"/>
                  </a:cubicBezTo>
                  <a:cubicBezTo>
                    <a:pt x="104075" y="605923"/>
                    <a:pt x="32754" y="686917"/>
                    <a:pt x="16776" y="714266"/>
                  </a:cubicBezTo>
                  <a:cubicBezTo>
                    <a:pt x="4303" y="719618"/>
                    <a:pt x="-237" y="732874"/>
                    <a:pt x="2385" y="743626"/>
                  </a:cubicBezTo>
                  <a:cubicBezTo>
                    <a:pt x="-399" y="749484"/>
                    <a:pt x="-2011" y="752819"/>
                    <a:pt x="4911" y="757539"/>
                  </a:cubicBezTo>
                  <a:cubicBezTo>
                    <a:pt x="18153" y="766593"/>
                    <a:pt x="29085" y="786893"/>
                    <a:pt x="33102" y="790378"/>
                  </a:cubicBezTo>
                  <a:cubicBezTo>
                    <a:pt x="63634" y="816861"/>
                    <a:pt x="128129" y="882365"/>
                    <a:pt x="128328" y="882757"/>
                  </a:cubicBezTo>
                  <a:cubicBezTo>
                    <a:pt x="121574" y="888187"/>
                    <a:pt x="123306" y="884472"/>
                    <a:pt x="118748" y="890167"/>
                  </a:cubicBezTo>
                  <a:cubicBezTo>
                    <a:pt x="74506" y="945462"/>
                    <a:pt x="47421" y="964720"/>
                    <a:pt x="49562" y="971132"/>
                  </a:cubicBezTo>
                  <a:cubicBezTo>
                    <a:pt x="74079" y="971421"/>
                    <a:pt x="97875" y="971668"/>
                    <a:pt x="120955" y="971878"/>
                  </a:cubicBezTo>
                  <a:cubicBezTo>
                    <a:pt x="131130" y="960434"/>
                    <a:pt x="184633" y="899384"/>
                    <a:pt x="186052" y="8983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15388656" y="789010"/>
              <a:ext cx="191003" cy="891883"/>
            </a:xfrm>
            <a:custGeom>
              <a:avLst/>
              <a:gdLst/>
              <a:ahLst/>
              <a:cxnLst/>
              <a:rect l="l" t="t" r="r" b="b"/>
              <a:pathLst>
                <a:path w="191003" h="891883" extrusionOk="0">
                  <a:moveTo>
                    <a:pt x="185987" y="815681"/>
                  </a:moveTo>
                  <a:cubicBezTo>
                    <a:pt x="199824" y="797151"/>
                    <a:pt x="172878" y="795881"/>
                    <a:pt x="170761" y="790137"/>
                  </a:cubicBezTo>
                  <a:cubicBezTo>
                    <a:pt x="165481" y="775756"/>
                    <a:pt x="147993" y="773311"/>
                    <a:pt x="143621" y="763607"/>
                  </a:cubicBezTo>
                  <a:cubicBezTo>
                    <a:pt x="133440" y="741020"/>
                    <a:pt x="113157" y="734133"/>
                    <a:pt x="82559" y="694009"/>
                  </a:cubicBezTo>
                  <a:cubicBezTo>
                    <a:pt x="89030" y="683239"/>
                    <a:pt x="93793" y="689162"/>
                    <a:pt x="112248" y="663631"/>
                  </a:cubicBezTo>
                  <a:cubicBezTo>
                    <a:pt x="149232" y="612478"/>
                    <a:pt x="154686" y="622069"/>
                    <a:pt x="168566" y="594599"/>
                  </a:cubicBezTo>
                  <a:cubicBezTo>
                    <a:pt x="177490" y="576900"/>
                    <a:pt x="188122" y="581198"/>
                    <a:pt x="145552" y="536854"/>
                  </a:cubicBezTo>
                  <a:cubicBezTo>
                    <a:pt x="135281" y="526150"/>
                    <a:pt x="124179" y="515736"/>
                    <a:pt x="115580" y="503804"/>
                  </a:cubicBezTo>
                  <a:cubicBezTo>
                    <a:pt x="103439" y="486966"/>
                    <a:pt x="83498" y="477321"/>
                    <a:pt x="74778" y="457708"/>
                  </a:cubicBezTo>
                  <a:cubicBezTo>
                    <a:pt x="73864" y="455655"/>
                    <a:pt x="71837" y="456781"/>
                    <a:pt x="65300" y="451519"/>
                  </a:cubicBezTo>
                  <a:cubicBezTo>
                    <a:pt x="72697" y="441749"/>
                    <a:pt x="130921" y="373800"/>
                    <a:pt x="149485" y="366931"/>
                  </a:cubicBezTo>
                  <a:cubicBezTo>
                    <a:pt x="156460" y="364354"/>
                    <a:pt x="155366" y="353861"/>
                    <a:pt x="163659" y="352434"/>
                  </a:cubicBezTo>
                  <a:cubicBezTo>
                    <a:pt x="164044" y="352368"/>
                    <a:pt x="162709" y="355089"/>
                    <a:pt x="168710" y="324935"/>
                  </a:cubicBezTo>
                  <a:cubicBezTo>
                    <a:pt x="171440" y="321353"/>
                    <a:pt x="168602" y="319763"/>
                    <a:pt x="164525" y="309933"/>
                  </a:cubicBezTo>
                  <a:cubicBezTo>
                    <a:pt x="127090" y="299464"/>
                    <a:pt x="83383" y="215068"/>
                    <a:pt x="76480" y="211396"/>
                  </a:cubicBezTo>
                  <a:cubicBezTo>
                    <a:pt x="68452" y="207133"/>
                    <a:pt x="63983" y="200108"/>
                    <a:pt x="60544" y="192565"/>
                  </a:cubicBezTo>
                  <a:cubicBezTo>
                    <a:pt x="62546" y="190837"/>
                    <a:pt x="64332" y="188658"/>
                    <a:pt x="66094" y="186232"/>
                  </a:cubicBezTo>
                  <a:cubicBezTo>
                    <a:pt x="85747" y="159129"/>
                    <a:pt x="112736" y="150653"/>
                    <a:pt x="133585" y="129498"/>
                  </a:cubicBezTo>
                  <a:cubicBezTo>
                    <a:pt x="162648" y="100012"/>
                    <a:pt x="170382" y="90976"/>
                    <a:pt x="189090" y="79676"/>
                  </a:cubicBezTo>
                  <a:cubicBezTo>
                    <a:pt x="184899" y="73861"/>
                    <a:pt x="192831" y="73692"/>
                    <a:pt x="190600" y="63355"/>
                  </a:cubicBezTo>
                  <a:cubicBezTo>
                    <a:pt x="187623" y="49323"/>
                    <a:pt x="154253" y="20270"/>
                    <a:pt x="136820" y="0"/>
                  </a:cubicBezTo>
                  <a:cubicBezTo>
                    <a:pt x="112303" y="620"/>
                    <a:pt x="88922" y="1216"/>
                    <a:pt x="66780" y="1770"/>
                  </a:cubicBezTo>
                  <a:cubicBezTo>
                    <a:pt x="74164" y="9801"/>
                    <a:pt x="74213" y="13792"/>
                    <a:pt x="83209" y="22208"/>
                  </a:cubicBezTo>
                  <a:cubicBezTo>
                    <a:pt x="152960" y="87448"/>
                    <a:pt x="124348" y="40852"/>
                    <a:pt x="61794" y="125399"/>
                  </a:cubicBezTo>
                  <a:cubicBezTo>
                    <a:pt x="55757" y="133556"/>
                    <a:pt x="33795" y="142249"/>
                    <a:pt x="27794" y="150436"/>
                  </a:cubicBezTo>
                  <a:cubicBezTo>
                    <a:pt x="21678" y="158792"/>
                    <a:pt x="17522" y="164626"/>
                    <a:pt x="12285" y="166889"/>
                  </a:cubicBezTo>
                  <a:cubicBezTo>
                    <a:pt x="197" y="172115"/>
                    <a:pt x="1917" y="187947"/>
                    <a:pt x="1358" y="189278"/>
                  </a:cubicBezTo>
                  <a:cubicBezTo>
                    <a:pt x="-2034" y="197297"/>
                    <a:pt x="1430" y="204250"/>
                    <a:pt x="6223" y="209313"/>
                  </a:cubicBezTo>
                  <a:cubicBezTo>
                    <a:pt x="17456" y="221178"/>
                    <a:pt x="19778" y="232490"/>
                    <a:pt x="33885" y="241930"/>
                  </a:cubicBezTo>
                  <a:cubicBezTo>
                    <a:pt x="39520" y="245698"/>
                    <a:pt x="53490" y="276196"/>
                    <a:pt x="58271" y="281656"/>
                  </a:cubicBezTo>
                  <a:cubicBezTo>
                    <a:pt x="63310" y="287411"/>
                    <a:pt x="70454" y="291457"/>
                    <a:pt x="74952" y="297531"/>
                  </a:cubicBezTo>
                  <a:cubicBezTo>
                    <a:pt x="100660" y="332279"/>
                    <a:pt x="76005" y="300367"/>
                    <a:pt x="106415" y="328601"/>
                  </a:cubicBezTo>
                  <a:cubicBezTo>
                    <a:pt x="99193" y="336427"/>
                    <a:pt x="92825" y="345024"/>
                    <a:pt x="86035" y="353139"/>
                  </a:cubicBezTo>
                  <a:cubicBezTo>
                    <a:pt x="62324" y="381499"/>
                    <a:pt x="53971" y="380639"/>
                    <a:pt x="51156" y="388579"/>
                  </a:cubicBezTo>
                  <a:cubicBezTo>
                    <a:pt x="46159" y="402714"/>
                    <a:pt x="23488" y="423532"/>
                    <a:pt x="19669" y="441026"/>
                  </a:cubicBezTo>
                  <a:cubicBezTo>
                    <a:pt x="15346" y="447239"/>
                    <a:pt x="9314" y="447492"/>
                    <a:pt x="10631" y="463668"/>
                  </a:cubicBezTo>
                  <a:cubicBezTo>
                    <a:pt x="11665" y="476400"/>
                    <a:pt x="24047" y="494178"/>
                    <a:pt x="29093" y="496616"/>
                  </a:cubicBezTo>
                  <a:cubicBezTo>
                    <a:pt x="60297" y="511702"/>
                    <a:pt x="40206" y="513616"/>
                    <a:pt x="114636" y="576274"/>
                  </a:cubicBezTo>
                  <a:cubicBezTo>
                    <a:pt x="102795" y="587182"/>
                    <a:pt x="103703" y="583612"/>
                    <a:pt x="101388" y="586959"/>
                  </a:cubicBezTo>
                  <a:cubicBezTo>
                    <a:pt x="47410" y="665329"/>
                    <a:pt x="37331" y="663427"/>
                    <a:pt x="22111" y="700938"/>
                  </a:cubicBezTo>
                  <a:cubicBezTo>
                    <a:pt x="14359" y="720046"/>
                    <a:pt x="36928" y="732050"/>
                    <a:pt x="45383" y="739418"/>
                  </a:cubicBezTo>
                  <a:cubicBezTo>
                    <a:pt x="102074" y="788849"/>
                    <a:pt x="115027" y="806386"/>
                    <a:pt x="122604" y="813297"/>
                  </a:cubicBezTo>
                  <a:cubicBezTo>
                    <a:pt x="122971" y="813634"/>
                    <a:pt x="59365" y="872336"/>
                    <a:pt x="47542" y="891883"/>
                  </a:cubicBezTo>
                  <a:cubicBezTo>
                    <a:pt x="69167" y="891239"/>
                    <a:pt x="91219" y="890655"/>
                    <a:pt x="113668" y="890119"/>
                  </a:cubicBezTo>
                  <a:cubicBezTo>
                    <a:pt x="125148" y="885628"/>
                    <a:pt x="132803" y="874148"/>
                    <a:pt x="172481" y="842356"/>
                  </a:cubicBezTo>
                  <a:cubicBezTo>
                    <a:pt x="180593" y="833639"/>
                    <a:pt x="184075" y="826348"/>
                    <a:pt x="185987" y="8156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15853478" y="778758"/>
              <a:ext cx="189899" cy="895898"/>
            </a:xfrm>
            <a:custGeom>
              <a:avLst/>
              <a:gdLst/>
              <a:ahLst/>
              <a:cxnLst/>
              <a:rect l="l" t="t" r="r" b="b"/>
              <a:pathLst>
                <a:path w="189899" h="895898" extrusionOk="0">
                  <a:moveTo>
                    <a:pt x="135725" y="885502"/>
                  </a:moveTo>
                  <a:cubicBezTo>
                    <a:pt x="136645" y="882179"/>
                    <a:pt x="151727" y="880048"/>
                    <a:pt x="169467" y="859441"/>
                  </a:cubicBezTo>
                  <a:cubicBezTo>
                    <a:pt x="177177" y="850465"/>
                    <a:pt x="198284" y="838232"/>
                    <a:pt x="186293" y="807331"/>
                  </a:cubicBezTo>
                  <a:cubicBezTo>
                    <a:pt x="188687" y="800564"/>
                    <a:pt x="170201" y="788229"/>
                    <a:pt x="162870" y="785791"/>
                  </a:cubicBezTo>
                  <a:cubicBezTo>
                    <a:pt x="156466" y="783666"/>
                    <a:pt x="119921" y="744728"/>
                    <a:pt x="114966" y="739316"/>
                  </a:cubicBezTo>
                  <a:cubicBezTo>
                    <a:pt x="112711" y="736848"/>
                    <a:pt x="112013" y="732929"/>
                    <a:pt x="109704" y="730539"/>
                  </a:cubicBezTo>
                  <a:cubicBezTo>
                    <a:pt x="43952" y="662686"/>
                    <a:pt x="62305" y="682661"/>
                    <a:pt x="69822" y="666960"/>
                  </a:cubicBezTo>
                  <a:cubicBezTo>
                    <a:pt x="76245" y="653548"/>
                    <a:pt x="125261" y="599090"/>
                    <a:pt x="141306" y="587345"/>
                  </a:cubicBezTo>
                  <a:cubicBezTo>
                    <a:pt x="159400" y="574094"/>
                    <a:pt x="161084" y="556799"/>
                    <a:pt x="184291" y="539419"/>
                  </a:cubicBezTo>
                  <a:cubicBezTo>
                    <a:pt x="189228" y="497501"/>
                    <a:pt x="154764" y="496676"/>
                    <a:pt x="148648" y="479362"/>
                  </a:cubicBezTo>
                  <a:cubicBezTo>
                    <a:pt x="147818" y="477014"/>
                    <a:pt x="144854" y="474817"/>
                    <a:pt x="142364" y="473800"/>
                  </a:cubicBezTo>
                  <a:cubicBezTo>
                    <a:pt x="135875" y="471157"/>
                    <a:pt x="112801" y="438522"/>
                    <a:pt x="92644" y="426277"/>
                  </a:cubicBezTo>
                  <a:cubicBezTo>
                    <a:pt x="90058" y="424706"/>
                    <a:pt x="92313" y="423682"/>
                    <a:pt x="68042" y="401715"/>
                  </a:cubicBezTo>
                  <a:cubicBezTo>
                    <a:pt x="87574" y="362542"/>
                    <a:pt x="191717" y="280139"/>
                    <a:pt x="168872" y="261098"/>
                  </a:cubicBezTo>
                  <a:cubicBezTo>
                    <a:pt x="170327" y="249894"/>
                    <a:pt x="164861" y="253735"/>
                    <a:pt x="137240" y="216477"/>
                  </a:cubicBezTo>
                  <a:cubicBezTo>
                    <a:pt x="131401" y="208602"/>
                    <a:pt x="108074" y="200897"/>
                    <a:pt x="101796" y="193378"/>
                  </a:cubicBezTo>
                  <a:cubicBezTo>
                    <a:pt x="70814" y="156252"/>
                    <a:pt x="91465" y="167160"/>
                    <a:pt x="93636" y="150322"/>
                  </a:cubicBezTo>
                  <a:cubicBezTo>
                    <a:pt x="186065" y="64734"/>
                    <a:pt x="161824" y="87334"/>
                    <a:pt x="121581" y="50190"/>
                  </a:cubicBezTo>
                  <a:cubicBezTo>
                    <a:pt x="55798" y="-10451"/>
                    <a:pt x="92060" y="23514"/>
                    <a:pt x="69076" y="0"/>
                  </a:cubicBezTo>
                  <a:cubicBezTo>
                    <a:pt x="46573" y="590"/>
                    <a:pt x="24389" y="1168"/>
                    <a:pt x="2530" y="1740"/>
                  </a:cubicBezTo>
                  <a:cubicBezTo>
                    <a:pt x="30559" y="41798"/>
                    <a:pt x="93155" y="75950"/>
                    <a:pt x="86738" y="84113"/>
                  </a:cubicBezTo>
                  <a:cubicBezTo>
                    <a:pt x="63207" y="114087"/>
                    <a:pt x="64530" y="104798"/>
                    <a:pt x="61361" y="110035"/>
                  </a:cubicBezTo>
                  <a:cubicBezTo>
                    <a:pt x="42773" y="140762"/>
                    <a:pt x="45683" y="137451"/>
                    <a:pt x="44986" y="137595"/>
                  </a:cubicBezTo>
                  <a:cubicBezTo>
                    <a:pt x="36639" y="139353"/>
                    <a:pt x="39670" y="147547"/>
                    <a:pt x="32977" y="156535"/>
                  </a:cubicBezTo>
                  <a:cubicBezTo>
                    <a:pt x="-4945" y="207459"/>
                    <a:pt x="76040" y="230672"/>
                    <a:pt x="85421" y="241153"/>
                  </a:cubicBezTo>
                  <a:cubicBezTo>
                    <a:pt x="95704" y="252645"/>
                    <a:pt x="94935" y="252411"/>
                    <a:pt x="109391" y="265516"/>
                  </a:cubicBezTo>
                  <a:cubicBezTo>
                    <a:pt x="108778" y="268508"/>
                    <a:pt x="108706" y="272470"/>
                    <a:pt x="103564" y="272295"/>
                  </a:cubicBezTo>
                  <a:cubicBezTo>
                    <a:pt x="100269" y="272181"/>
                    <a:pt x="103191" y="280284"/>
                    <a:pt x="95644" y="283414"/>
                  </a:cubicBezTo>
                  <a:cubicBezTo>
                    <a:pt x="80911" y="289536"/>
                    <a:pt x="31467" y="353428"/>
                    <a:pt x="22140" y="366130"/>
                  </a:cubicBezTo>
                  <a:cubicBezTo>
                    <a:pt x="11244" y="380964"/>
                    <a:pt x="-3147" y="388182"/>
                    <a:pt x="11797" y="413659"/>
                  </a:cubicBezTo>
                  <a:cubicBezTo>
                    <a:pt x="14353" y="431466"/>
                    <a:pt x="88675" y="496345"/>
                    <a:pt x="118454" y="526265"/>
                  </a:cubicBezTo>
                  <a:cubicBezTo>
                    <a:pt x="106186" y="535500"/>
                    <a:pt x="108309" y="540273"/>
                    <a:pt x="102837" y="543783"/>
                  </a:cubicBezTo>
                  <a:cubicBezTo>
                    <a:pt x="87183" y="553825"/>
                    <a:pt x="84645" y="566003"/>
                    <a:pt x="71398" y="580403"/>
                  </a:cubicBezTo>
                  <a:cubicBezTo>
                    <a:pt x="50939" y="602642"/>
                    <a:pt x="73466" y="571072"/>
                    <a:pt x="12825" y="653758"/>
                  </a:cubicBezTo>
                  <a:cubicBezTo>
                    <a:pt x="6487" y="654204"/>
                    <a:pt x="8868" y="660964"/>
                    <a:pt x="3943" y="663848"/>
                  </a:cubicBezTo>
                  <a:cubicBezTo>
                    <a:pt x="-8914" y="671367"/>
                    <a:pt x="13673" y="707747"/>
                    <a:pt x="14984" y="710522"/>
                  </a:cubicBezTo>
                  <a:cubicBezTo>
                    <a:pt x="23782" y="714814"/>
                    <a:pt x="27601" y="723585"/>
                    <a:pt x="33013" y="730864"/>
                  </a:cubicBezTo>
                  <a:cubicBezTo>
                    <a:pt x="39628" y="739761"/>
                    <a:pt x="67212" y="760892"/>
                    <a:pt x="72240" y="778645"/>
                  </a:cubicBezTo>
                  <a:cubicBezTo>
                    <a:pt x="73683" y="783744"/>
                    <a:pt x="98459" y="795092"/>
                    <a:pt x="103041" y="810618"/>
                  </a:cubicBezTo>
                  <a:cubicBezTo>
                    <a:pt x="104003" y="813899"/>
                    <a:pt x="104292" y="805537"/>
                    <a:pt x="118364" y="823603"/>
                  </a:cubicBezTo>
                  <a:cubicBezTo>
                    <a:pt x="111117" y="832164"/>
                    <a:pt x="101586" y="838491"/>
                    <a:pt x="94730" y="847473"/>
                  </a:cubicBezTo>
                  <a:cubicBezTo>
                    <a:pt x="93864" y="848605"/>
                    <a:pt x="87995" y="848250"/>
                    <a:pt x="86594" y="850688"/>
                  </a:cubicBezTo>
                  <a:cubicBezTo>
                    <a:pt x="84916" y="853607"/>
                    <a:pt x="57446" y="879199"/>
                    <a:pt x="40241" y="895899"/>
                  </a:cubicBezTo>
                  <a:cubicBezTo>
                    <a:pt x="68746" y="895850"/>
                    <a:pt x="97533" y="895850"/>
                    <a:pt x="126548" y="895887"/>
                  </a:cubicBezTo>
                  <a:cubicBezTo>
                    <a:pt x="132514" y="894141"/>
                    <a:pt x="134192" y="890998"/>
                    <a:pt x="135725" y="8855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14947861" y="789678"/>
              <a:ext cx="197223" cy="925680"/>
            </a:xfrm>
            <a:custGeom>
              <a:avLst/>
              <a:gdLst/>
              <a:ahLst/>
              <a:cxnLst/>
              <a:rect l="l" t="t" r="r" b="b"/>
              <a:pathLst>
                <a:path w="197223" h="925680" extrusionOk="0">
                  <a:moveTo>
                    <a:pt x="186029" y="834621"/>
                  </a:moveTo>
                  <a:cubicBezTo>
                    <a:pt x="204196" y="821955"/>
                    <a:pt x="196505" y="798139"/>
                    <a:pt x="177117" y="793600"/>
                  </a:cubicBezTo>
                  <a:cubicBezTo>
                    <a:pt x="168656" y="771253"/>
                    <a:pt x="150080" y="771970"/>
                    <a:pt x="144969" y="757522"/>
                  </a:cubicBezTo>
                  <a:cubicBezTo>
                    <a:pt x="144139" y="755174"/>
                    <a:pt x="141174" y="752976"/>
                    <a:pt x="138684" y="751959"/>
                  </a:cubicBezTo>
                  <a:cubicBezTo>
                    <a:pt x="132196" y="749316"/>
                    <a:pt x="109122" y="716681"/>
                    <a:pt x="88964" y="704436"/>
                  </a:cubicBezTo>
                  <a:cubicBezTo>
                    <a:pt x="87328" y="703437"/>
                    <a:pt x="86216" y="701559"/>
                    <a:pt x="84905" y="700042"/>
                  </a:cubicBezTo>
                  <a:cubicBezTo>
                    <a:pt x="54464" y="664903"/>
                    <a:pt x="62210" y="689940"/>
                    <a:pt x="74002" y="668575"/>
                  </a:cubicBezTo>
                  <a:cubicBezTo>
                    <a:pt x="82193" y="653741"/>
                    <a:pt x="133994" y="603100"/>
                    <a:pt x="135154" y="596033"/>
                  </a:cubicBezTo>
                  <a:cubicBezTo>
                    <a:pt x="135714" y="592631"/>
                    <a:pt x="150483" y="588893"/>
                    <a:pt x="165908" y="566498"/>
                  </a:cubicBezTo>
                  <a:cubicBezTo>
                    <a:pt x="174988" y="553314"/>
                    <a:pt x="177376" y="555084"/>
                    <a:pt x="180395" y="545572"/>
                  </a:cubicBezTo>
                  <a:cubicBezTo>
                    <a:pt x="193624" y="541466"/>
                    <a:pt x="200462" y="528614"/>
                    <a:pt x="185362" y="511583"/>
                  </a:cubicBezTo>
                  <a:cubicBezTo>
                    <a:pt x="174459" y="499290"/>
                    <a:pt x="96577" y="417802"/>
                    <a:pt x="92386" y="408374"/>
                  </a:cubicBezTo>
                  <a:cubicBezTo>
                    <a:pt x="91448" y="406273"/>
                    <a:pt x="89319" y="407471"/>
                    <a:pt x="82578" y="401927"/>
                  </a:cubicBezTo>
                  <a:cubicBezTo>
                    <a:pt x="118870" y="351888"/>
                    <a:pt x="136351" y="351195"/>
                    <a:pt x="133513" y="337156"/>
                  </a:cubicBezTo>
                  <a:cubicBezTo>
                    <a:pt x="166539" y="309440"/>
                    <a:pt x="150874" y="311192"/>
                    <a:pt x="160267" y="307339"/>
                  </a:cubicBezTo>
                  <a:cubicBezTo>
                    <a:pt x="161085" y="307008"/>
                    <a:pt x="160285" y="302162"/>
                    <a:pt x="159834" y="299477"/>
                  </a:cubicBezTo>
                  <a:cubicBezTo>
                    <a:pt x="155210" y="272079"/>
                    <a:pt x="138859" y="251352"/>
                    <a:pt x="115129" y="218567"/>
                  </a:cubicBezTo>
                  <a:cubicBezTo>
                    <a:pt x="107859" y="208531"/>
                    <a:pt x="112357" y="190850"/>
                    <a:pt x="108442" y="187443"/>
                  </a:cubicBezTo>
                  <a:cubicBezTo>
                    <a:pt x="108677" y="187118"/>
                    <a:pt x="109049" y="186817"/>
                    <a:pt x="109176" y="186473"/>
                  </a:cubicBezTo>
                  <a:cubicBezTo>
                    <a:pt x="115911" y="168287"/>
                    <a:pt x="131937" y="156927"/>
                    <a:pt x="142076" y="141269"/>
                  </a:cubicBezTo>
                  <a:cubicBezTo>
                    <a:pt x="144493" y="137530"/>
                    <a:pt x="199903" y="108826"/>
                    <a:pt x="196734" y="83199"/>
                  </a:cubicBezTo>
                  <a:cubicBezTo>
                    <a:pt x="202934" y="57306"/>
                    <a:pt x="148721" y="26477"/>
                    <a:pt x="123789" y="717"/>
                  </a:cubicBezTo>
                  <a:cubicBezTo>
                    <a:pt x="94791" y="-523"/>
                    <a:pt x="66088" y="-420"/>
                    <a:pt x="40879" y="3168"/>
                  </a:cubicBezTo>
                  <a:cubicBezTo>
                    <a:pt x="54097" y="11367"/>
                    <a:pt x="83179" y="47349"/>
                    <a:pt x="93799" y="54435"/>
                  </a:cubicBezTo>
                  <a:cubicBezTo>
                    <a:pt x="132466" y="80243"/>
                    <a:pt x="122165" y="80321"/>
                    <a:pt x="129886" y="83187"/>
                  </a:cubicBezTo>
                  <a:cubicBezTo>
                    <a:pt x="138179" y="86263"/>
                    <a:pt x="134240" y="84120"/>
                    <a:pt x="104136" y="114064"/>
                  </a:cubicBezTo>
                  <a:cubicBezTo>
                    <a:pt x="98273" y="119897"/>
                    <a:pt x="68235" y="152556"/>
                    <a:pt x="56761" y="152815"/>
                  </a:cubicBezTo>
                  <a:cubicBezTo>
                    <a:pt x="50212" y="173055"/>
                    <a:pt x="48150" y="177142"/>
                    <a:pt x="49876" y="181681"/>
                  </a:cubicBezTo>
                  <a:cubicBezTo>
                    <a:pt x="56136" y="198128"/>
                    <a:pt x="53514" y="208862"/>
                    <a:pt x="66587" y="221456"/>
                  </a:cubicBezTo>
                  <a:cubicBezTo>
                    <a:pt x="75927" y="230444"/>
                    <a:pt x="109140" y="288267"/>
                    <a:pt x="111262" y="290904"/>
                  </a:cubicBezTo>
                  <a:cubicBezTo>
                    <a:pt x="100119" y="296346"/>
                    <a:pt x="86396" y="305641"/>
                    <a:pt x="84839" y="318001"/>
                  </a:cubicBezTo>
                  <a:cubicBezTo>
                    <a:pt x="84195" y="323088"/>
                    <a:pt x="71218" y="325815"/>
                    <a:pt x="49154" y="360021"/>
                  </a:cubicBezTo>
                  <a:cubicBezTo>
                    <a:pt x="45011" y="366444"/>
                    <a:pt x="38005" y="370809"/>
                    <a:pt x="35678" y="378575"/>
                  </a:cubicBezTo>
                  <a:cubicBezTo>
                    <a:pt x="26591" y="381049"/>
                    <a:pt x="29171" y="390663"/>
                    <a:pt x="25100" y="396328"/>
                  </a:cubicBezTo>
                  <a:cubicBezTo>
                    <a:pt x="17060" y="407501"/>
                    <a:pt x="27048" y="428120"/>
                    <a:pt x="34703" y="439504"/>
                  </a:cubicBezTo>
                  <a:cubicBezTo>
                    <a:pt x="38895" y="445741"/>
                    <a:pt x="61843" y="449281"/>
                    <a:pt x="77707" y="474878"/>
                  </a:cubicBezTo>
                  <a:cubicBezTo>
                    <a:pt x="82782" y="483072"/>
                    <a:pt x="118743" y="515056"/>
                    <a:pt x="125761" y="521281"/>
                  </a:cubicBezTo>
                  <a:cubicBezTo>
                    <a:pt x="110896" y="535567"/>
                    <a:pt x="92229" y="559521"/>
                    <a:pt x="90341" y="562639"/>
                  </a:cubicBezTo>
                  <a:cubicBezTo>
                    <a:pt x="89607" y="563843"/>
                    <a:pt x="83714" y="564168"/>
                    <a:pt x="82596" y="566703"/>
                  </a:cubicBezTo>
                  <a:cubicBezTo>
                    <a:pt x="79114" y="574631"/>
                    <a:pt x="34499" y="620113"/>
                    <a:pt x="16765" y="650472"/>
                  </a:cubicBezTo>
                  <a:cubicBezTo>
                    <a:pt x="4293" y="655830"/>
                    <a:pt x="-248" y="669080"/>
                    <a:pt x="2374" y="679832"/>
                  </a:cubicBezTo>
                  <a:cubicBezTo>
                    <a:pt x="-410" y="685702"/>
                    <a:pt x="-1992" y="689043"/>
                    <a:pt x="4900" y="693745"/>
                  </a:cubicBezTo>
                  <a:cubicBezTo>
                    <a:pt x="18148" y="702793"/>
                    <a:pt x="29075" y="723099"/>
                    <a:pt x="33092" y="726584"/>
                  </a:cubicBezTo>
                  <a:cubicBezTo>
                    <a:pt x="52985" y="743838"/>
                    <a:pt x="127198" y="816771"/>
                    <a:pt x="128317" y="818963"/>
                  </a:cubicBezTo>
                  <a:cubicBezTo>
                    <a:pt x="113030" y="831268"/>
                    <a:pt x="44463" y="912882"/>
                    <a:pt x="38570" y="915363"/>
                  </a:cubicBezTo>
                  <a:cubicBezTo>
                    <a:pt x="32815" y="917783"/>
                    <a:pt x="26615" y="917789"/>
                    <a:pt x="22394" y="925681"/>
                  </a:cubicBezTo>
                  <a:cubicBezTo>
                    <a:pt x="49425" y="920979"/>
                    <a:pt x="80743" y="916765"/>
                    <a:pt x="115911" y="913003"/>
                  </a:cubicBezTo>
                  <a:cubicBezTo>
                    <a:pt x="134409" y="893173"/>
                    <a:pt x="184508" y="835681"/>
                    <a:pt x="186029" y="834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17154844" y="741572"/>
              <a:ext cx="198322" cy="950157"/>
            </a:xfrm>
            <a:custGeom>
              <a:avLst/>
              <a:gdLst/>
              <a:ahLst/>
              <a:cxnLst/>
              <a:rect l="l" t="t" r="r" b="b"/>
              <a:pathLst>
                <a:path w="198322" h="950157" extrusionOk="0">
                  <a:moveTo>
                    <a:pt x="132909" y="934891"/>
                  </a:moveTo>
                  <a:cubicBezTo>
                    <a:pt x="137510" y="932368"/>
                    <a:pt x="142465" y="928744"/>
                    <a:pt x="144149" y="922694"/>
                  </a:cubicBezTo>
                  <a:cubicBezTo>
                    <a:pt x="145069" y="919383"/>
                    <a:pt x="160067" y="917336"/>
                    <a:pt x="177891" y="896639"/>
                  </a:cubicBezTo>
                  <a:cubicBezTo>
                    <a:pt x="185594" y="887669"/>
                    <a:pt x="206708" y="875430"/>
                    <a:pt x="194717" y="844523"/>
                  </a:cubicBezTo>
                  <a:cubicBezTo>
                    <a:pt x="197104" y="837757"/>
                    <a:pt x="178625" y="825421"/>
                    <a:pt x="171294" y="822983"/>
                  </a:cubicBezTo>
                  <a:cubicBezTo>
                    <a:pt x="164890" y="820858"/>
                    <a:pt x="128345" y="781920"/>
                    <a:pt x="123390" y="776508"/>
                  </a:cubicBezTo>
                  <a:cubicBezTo>
                    <a:pt x="121135" y="774040"/>
                    <a:pt x="120437" y="770121"/>
                    <a:pt x="118128" y="767731"/>
                  </a:cubicBezTo>
                  <a:cubicBezTo>
                    <a:pt x="52405" y="699902"/>
                    <a:pt x="70723" y="719865"/>
                    <a:pt x="78246" y="704153"/>
                  </a:cubicBezTo>
                  <a:cubicBezTo>
                    <a:pt x="84668" y="690740"/>
                    <a:pt x="133685" y="636282"/>
                    <a:pt x="149729" y="624537"/>
                  </a:cubicBezTo>
                  <a:cubicBezTo>
                    <a:pt x="167824" y="611287"/>
                    <a:pt x="169508" y="593991"/>
                    <a:pt x="192714" y="576611"/>
                  </a:cubicBezTo>
                  <a:cubicBezTo>
                    <a:pt x="197652" y="534693"/>
                    <a:pt x="163188" y="533868"/>
                    <a:pt x="157072" y="516554"/>
                  </a:cubicBezTo>
                  <a:cubicBezTo>
                    <a:pt x="156242" y="514206"/>
                    <a:pt x="153277" y="512009"/>
                    <a:pt x="150788" y="510992"/>
                  </a:cubicBezTo>
                  <a:cubicBezTo>
                    <a:pt x="144299" y="508349"/>
                    <a:pt x="121225" y="475714"/>
                    <a:pt x="101067" y="463469"/>
                  </a:cubicBezTo>
                  <a:cubicBezTo>
                    <a:pt x="98482" y="461898"/>
                    <a:pt x="100743" y="460874"/>
                    <a:pt x="76466" y="438907"/>
                  </a:cubicBezTo>
                  <a:cubicBezTo>
                    <a:pt x="95992" y="399740"/>
                    <a:pt x="200129" y="317343"/>
                    <a:pt x="177296" y="298290"/>
                  </a:cubicBezTo>
                  <a:cubicBezTo>
                    <a:pt x="178745" y="287086"/>
                    <a:pt x="173285" y="290927"/>
                    <a:pt x="145664" y="253669"/>
                  </a:cubicBezTo>
                  <a:cubicBezTo>
                    <a:pt x="139825" y="245794"/>
                    <a:pt x="116498" y="238089"/>
                    <a:pt x="110220" y="230570"/>
                  </a:cubicBezTo>
                  <a:cubicBezTo>
                    <a:pt x="79238" y="193450"/>
                    <a:pt x="99889" y="204358"/>
                    <a:pt x="102060" y="187514"/>
                  </a:cubicBezTo>
                  <a:cubicBezTo>
                    <a:pt x="194302" y="102101"/>
                    <a:pt x="170554" y="124803"/>
                    <a:pt x="130005" y="87382"/>
                  </a:cubicBezTo>
                  <a:cubicBezTo>
                    <a:pt x="50397" y="13985"/>
                    <a:pt x="60061" y="21985"/>
                    <a:pt x="67169" y="15767"/>
                  </a:cubicBezTo>
                  <a:cubicBezTo>
                    <a:pt x="85426" y="-199"/>
                    <a:pt x="72016" y="10987"/>
                    <a:pt x="82467" y="0"/>
                  </a:cubicBezTo>
                  <a:cubicBezTo>
                    <a:pt x="55881" y="843"/>
                    <a:pt x="28766" y="1698"/>
                    <a:pt x="1218" y="2553"/>
                  </a:cubicBezTo>
                  <a:cubicBezTo>
                    <a:pt x="-13107" y="50635"/>
                    <a:pt x="103846" y="110258"/>
                    <a:pt x="95156" y="121311"/>
                  </a:cubicBezTo>
                  <a:cubicBezTo>
                    <a:pt x="71673" y="151225"/>
                    <a:pt x="72924" y="142038"/>
                    <a:pt x="69779" y="147233"/>
                  </a:cubicBezTo>
                  <a:cubicBezTo>
                    <a:pt x="51191" y="177960"/>
                    <a:pt x="54101" y="174649"/>
                    <a:pt x="53404" y="174793"/>
                  </a:cubicBezTo>
                  <a:cubicBezTo>
                    <a:pt x="45057" y="176551"/>
                    <a:pt x="48088" y="184745"/>
                    <a:pt x="41395" y="193733"/>
                  </a:cubicBezTo>
                  <a:cubicBezTo>
                    <a:pt x="29217" y="210083"/>
                    <a:pt x="28850" y="228089"/>
                    <a:pt x="39723" y="242514"/>
                  </a:cubicBezTo>
                  <a:cubicBezTo>
                    <a:pt x="46596" y="251628"/>
                    <a:pt x="92763" y="277141"/>
                    <a:pt x="93845" y="278351"/>
                  </a:cubicBezTo>
                  <a:cubicBezTo>
                    <a:pt x="104122" y="289838"/>
                    <a:pt x="103316" y="289573"/>
                    <a:pt x="117815" y="302714"/>
                  </a:cubicBezTo>
                  <a:cubicBezTo>
                    <a:pt x="117202" y="305706"/>
                    <a:pt x="117130" y="309668"/>
                    <a:pt x="111988" y="309493"/>
                  </a:cubicBezTo>
                  <a:cubicBezTo>
                    <a:pt x="108693" y="309379"/>
                    <a:pt x="111615" y="317482"/>
                    <a:pt x="104068" y="320612"/>
                  </a:cubicBezTo>
                  <a:cubicBezTo>
                    <a:pt x="94296" y="324670"/>
                    <a:pt x="93015" y="338263"/>
                    <a:pt x="81704" y="340599"/>
                  </a:cubicBezTo>
                  <a:cubicBezTo>
                    <a:pt x="79196" y="341117"/>
                    <a:pt x="23630" y="412431"/>
                    <a:pt x="23245" y="412732"/>
                  </a:cubicBezTo>
                  <a:cubicBezTo>
                    <a:pt x="-15849" y="442959"/>
                    <a:pt x="78571" y="514899"/>
                    <a:pt x="126890" y="563457"/>
                  </a:cubicBezTo>
                  <a:cubicBezTo>
                    <a:pt x="114526" y="572764"/>
                    <a:pt x="116883" y="577369"/>
                    <a:pt x="111272" y="580975"/>
                  </a:cubicBezTo>
                  <a:cubicBezTo>
                    <a:pt x="95619" y="591017"/>
                    <a:pt x="93081" y="603196"/>
                    <a:pt x="79833" y="617596"/>
                  </a:cubicBezTo>
                  <a:cubicBezTo>
                    <a:pt x="73495" y="624489"/>
                    <a:pt x="65810" y="630328"/>
                    <a:pt x="60446" y="637865"/>
                  </a:cubicBezTo>
                  <a:cubicBezTo>
                    <a:pt x="-33" y="722737"/>
                    <a:pt x="-983" y="695839"/>
                    <a:pt x="23414" y="747720"/>
                  </a:cubicBezTo>
                  <a:cubicBezTo>
                    <a:pt x="32212" y="752012"/>
                    <a:pt x="36030" y="760784"/>
                    <a:pt x="41443" y="768062"/>
                  </a:cubicBezTo>
                  <a:cubicBezTo>
                    <a:pt x="48058" y="776960"/>
                    <a:pt x="75642" y="798090"/>
                    <a:pt x="80669" y="815843"/>
                  </a:cubicBezTo>
                  <a:cubicBezTo>
                    <a:pt x="82112" y="820942"/>
                    <a:pt x="106888" y="832290"/>
                    <a:pt x="111471" y="847816"/>
                  </a:cubicBezTo>
                  <a:cubicBezTo>
                    <a:pt x="112433" y="851097"/>
                    <a:pt x="112722" y="842735"/>
                    <a:pt x="126793" y="860801"/>
                  </a:cubicBezTo>
                  <a:cubicBezTo>
                    <a:pt x="119547" y="869362"/>
                    <a:pt x="110016" y="875689"/>
                    <a:pt x="103160" y="884671"/>
                  </a:cubicBezTo>
                  <a:cubicBezTo>
                    <a:pt x="102294" y="885803"/>
                    <a:pt x="96419" y="885448"/>
                    <a:pt x="95024" y="887886"/>
                  </a:cubicBezTo>
                  <a:cubicBezTo>
                    <a:pt x="94963" y="887988"/>
                    <a:pt x="44780" y="936841"/>
                    <a:pt x="33432" y="948701"/>
                  </a:cubicBezTo>
                  <a:cubicBezTo>
                    <a:pt x="61317" y="949194"/>
                    <a:pt x="88848" y="949682"/>
                    <a:pt x="115999" y="950158"/>
                  </a:cubicBezTo>
                  <a:cubicBezTo>
                    <a:pt x="123131" y="948707"/>
                    <a:pt x="114959" y="944740"/>
                    <a:pt x="132909" y="9348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16698464" y="754684"/>
              <a:ext cx="190991" cy="928936"/>
            </a:xfrm>
            <a:custGeom>
              <a:avLst/>
              <a:gdLst/>
              <a:ahLst/>
              <a:cxnLst/>
              <a:rect l="l" t="t" r="r" b="b"/>
              <a:pathLst>
                <a:path w="190991" h="928936" extrusionOk="0">
                  <a:moveTo>
                    <a:pt x="185987" y="850019"/>
                  </a:moveTo>
                  <a:cubicBezTo>
                    <a:pt x="199824" y="831490"/>
                    <a:pt x="172877" y="830219"/>
                    <a:pt x="170761" y="824476"/>
                  </a:cubicBezTo>
                  <a:cubicBezTo>
                    <a:pt x="165487" y="810094"/>
                    <a:pt x="147993" y="807650"/>
                    <a:pt x="143621" y="797946"/>
                  </a:cubicBezTo>
                  <a:cubicBezTo>
                    <a:pt x="133428" y="775328"/>
                    <a:pt x="113193" y="768525"/>
                    <a:pt x="82560" y="728347"/>
                  </a:cubicBezTo>
                  <a:cubicBezTo>
                    <a:pt x="89030" y="717577"/>
                    <a:pt x="93793" y="723501"/>
                    <a:pt x="112248" y="697970"/>
                  </a:cubicBezTo>
                  <a:cubicBezTo>
                    <a:pt x="139165" y="660736"/>
                    <a:pt x="179829" y="627113"/>
                    <a:pt x="176095" y="609836"/>
                  </a:cubicBezTo>
                  <a:cubicBezTo>
                    <a:pt x="172036" y="591023"/>
                    <a:pt x="83233" y="511070"/>
                    <a:pt x="74778" y="492040"/>
                  </a:cubicBezTo>
                  <a:cubicBezTo>
                    <a:pt x="73864" y="489988"/>
                    <a:pt x="71837" y="491113"/>
                    <a:pt x="65301" y="485852"/>
                  </a:cubicBezTo>
                  <a:cubicBezTo>
                    <a:pt x="74712" y="473426"/>
                    <a:pt x="123951" y="418481"/>
                    <a:pt x="132244" y="413563"/>
                  </a:cubicBezTo>
                  <a:cubicBezTo>
                    <a:pt x="147019" y="404797"/>
                    <a:pt x="140434" y="404611"/>
                    <a:pt x="149479" y="401269"/>
                  </a:cubicBezTo>
                  <a:cubicBezTo>
                    <a:pt x="156454" y="398693"/>
                    <a:pt x="155360" y="388200"/>
                    <a:pt x="163653" y="386773"/>
                  </a:cubicBezTo>
                  <a:cubicBezTo>
                    <a:pt x="164037" y="386707"/>
                    <a:pt x="162522" y="390391"/>
                    <a:pt x="169744" y="354042"/>
                  </a:cubicBezTo>
                  <a:cubicBezTo>
                    <a:pt x="166900" y="351200"/>
                    <a:pt x="165355" y="346312"/>
                    <a:pt x="164513" y="344271"/>
                  </a:cubicBezTo>
                  <a:cubicBezTo>
                    <a:pt x="122814" y="332610"/>
                    <a:pt x="88723" y="252248"/>
                    <a:pt x="76468" y="245734"/>
                  </a:cubicBezTo>
                  <a:cubicBezTo>
                    <a:pt x="68439" y="241478"/>
                    <a:pt x="63971" y="234447"/>
                    <a:pt x="60532" y="226903"/>
                  </a:cubicBezTo>
                  <a:cubicBezTo>
                    <a:pt x="62534" y="225176"/>
                    <a:pt x="64320" y="222996"/>
                    <a:pt x="66082" y="220570"/>
                  </a:cubicBezTo>
                  <a:cubicBezTo>
                    <a:pt x="85735" y="193468"/>
                    <a:pt x="112718" y="184992"/>
                    <a:pt x="133573" y="163837"/>
                  </a:cubicBezTo>
                  <a:cubicBezTo>
                    <a:pt x="162636" y="134350"/>
                    <a:pt x="170370" y="125314"/>
                    <a:pt x="189078" y="114015"/>
                  </a:cubicBezTo>
                  <a:cubicBezTo>
                    <a:pt x="184887" y="108199"/>
                    <a:pt x="192819" y="108031"/>
                    <a:pt x="190588" y="97700"/>
                  </a:cubicBezTo>
                  <a:cubicBezTo>
                    <a:pt x="190389" y="96767"/>
                    <a:pt x="190714" y="97002"/>
                    <a:pt x="190924" y="94985"/>
                  </a:cubicBezTo>
                  <a:cubicBezTo>
                    <a:pt x="183642" y="82439"/>
                    <a:pt x="194292" y="93366"/>
                    <a:pt x="104136" y="0"/>
                  </a:cubicBezTo>
                  <a:cubicBezTo>
                    <a:pt x="79727" y="704"/>
                    <a:pt x="55204" y="1409"/>
                    <a:pt x="30584" y="2113"/>
                  </a:cubicBezTo>
                  <a:cubicBezTo>
                    <a:pt x="45835" y="30131"/>
                    <a:pt x="55817" y="16164"/>
                    <a:pt x="74567" y="46415"/>
                  </a:cubicBezTo>
                  <a:cubicBezTo>
                    <a:pt x="79968" y="55138"/>
                    <a:pt x="122424" y="92697"/>
                    <a:pt x="125166" y="95111"/>
                  </a:cubicBezTo>
                  <a:cubicBezTo>
                    <a:pt x="94743" y="129486"/>
                    <a:pt x="91502" y="119559"/>
                    <a:pt x="61782" y="159737"/>
                  </a:cubicBezTo>
                  <a:cubicBezTo>
                    <a:pt x="53580" y="170820"/>
                    <a:pt x="40717" y="167624"/>
                    <a:pt x="17968" y="197411"/>
                  </a:cubicBezTo>
                  <a:cubicBezTo>
                    <a:pt x="9518" y="204190"/>
                    <a:pt x="5694" y="201487"/>
                    <a:pt x="1869" y="216465"/>
                  </a:cubicBezTo>
                  <a:cubicBezTo>
                    <a:pt x="1292" y="218746"/>
                    <a:pt x="2230" y="221533"/>
                    <a:pt x="1358" y="223610"/>
                  </a:cubicBezTo>
                  <a:cubicBezTo>
                    <a:pt x="-2034" y="231629"/>
                    <a:pt x="1430" y="238582"/>
                    <a:pt x="6223" y="243645"/>
                  </a:cubicBezTo>
                  <a:cubicBezTo>
                    <a:pt x="17456" y="255511"/>
                    <a:pt x="19778" y="266823"/>
                    <a:pt x="33885" y="276262"/>
                  </a:cubicBezTo>
                  <a:cubicBezTo>
                    <a:pt x="39520" y="280031"/>
                    <a:pt x="53490" y="310529"/>
                    <a:pt x="58271" y="315989"/>
                  </a:cubicBezTo>
                  <a:cubicBezTo>
                    <a:pt x="63310" y="321744"/>
                    <a:pt x="70454" y="325789"/>
                    <a:pt x="74952" y="331864"/>
                  </a:cubicBezTo>
                  <a:cubicBezTo>
                    <a:pt x="100666" y="366612"/>
                    <a:pt x="76017" y="334711"/>
                    <a:pt x="106415" y="362933"/>
                  </a:cubicBezTo>
                  <a:cubicBezTo>
                    <a:pt x="93210" y="377255"/>
                    <a:pt x="79583" y="398326"/>
                    <a:pt x="62185" y="411702"/>
                  </a:cubicBezTo>
                  <a:cubicBezTo>
                    <a:pt x="58024" y="414911"/>
                    <a:pt x="52750" y="418421"/>
                    <a:pt x="51163" y="422912"/>
                  </a:cubicBezTo>
                  <a:cubicBezTo>
                    <a:pt x="46033" y="437420"/>
                    <a:pt x="32370" y="446270"/>
                    <a:pt x="27469" y="460676"/>
                  </a:cubicBezTo>
                  <a:cubicBezTo>
                    <a:pt x="19104" y="467183"/>
                    <a:pt x="22376" y="474257"/>
                    <a:pt x="16542" y="478995"/>
                  </a:cubicBezTo>
                  <a:cubicBezTo>
                    <a:pt x="1959" y="490848"/>
                    <a:pt x="15376" y="513647"/>
                    <a:pt x="26050" y="529178"/>
                  </a:cubicBezTo>
                  <a:cubicBezTo>
                    <a:pt x="27337" y="531057"/>
                    <a:pt x="46231" y="536186"/>
                    <a:pt x="60093" y="558544"/>
                  </a:cubicBezTo>
                  <a:cubicBezTo>
                    <a:pt x="65499" y="567274"/>
                    <a:pt x="106493" y="603743"/>
                    <a:pt x="114642" y="610600"/>
                  </a:cubicBezTo>
                  <a:cubicBezTo>
                    <a:pt x="90816" y="632544"/>
                    <a:pt x="117150" y="600234"/>
                    <a:pt x="82571" y="648406"/>
                  </a:cubicBezTo>
                  <a:cubicBezTo>
                    <a:pt x="50531" y="692985"/>
                    <a:pt x="35780" y="701588"/>
                    <a:pt x="22117" y="735270"/>
                  </a:cubicBezTo>
                  <a:cubicBezTo>
                    <a:pt x="14895" y="753078"/>
                    <a:pt x="28167" y="757418"/>
                    <a:pt x="70190" y="795531"/>
                  </a:cubicBezTo>
                  <a:cubicBezTo>
                    <a:pt x="108141" y="829948"/>
                    <a:pt x="113175" y="839292"/>
                    <a:pt x="123758" y="848581"/>
                  </a:cubicBezTo>
                  <a:cubicBezTo>
                    <a:pt x="84911" y="880487"/>
                    <a:pt x="101580" y="866328"/>
                    <a:pt x="59942" y="911081"/>
                  </a:cubicBezTo>
                  <a:cubicBezTo>
                    <a:pt x="51421" y="920244"/>
                    <a:pt x="46135" y="925180"/>
                    <a:pt x="46616" y="927871"/>
                  </a:cubicBezTo>
                  <a:cubicBezTo>
                    <a:pt x="68145" y="928220"/>
                    <a:pt x="89613" y="928576"/>
                    <a:pt x="111004" y="928937"/>
                  </a:cubicBezTo>
                  <a:cubicBezTo>
                    <a:pt x="166876" y="877242"/>
                    <a:pt x="180900" y="878494"/>
                    <a:pt x="185987" y="8500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16257581" y="768072"/>
              <a:ext cx="196817" cy="909522"/>
            </a:xfrm>
            <a:custGeom>
              <a:avLst/>
              <a:gdLst/>
              <a:ahLst/>
              <a:cxnLst/>
              <a:rect l="l" t="t" r="r" b="b"/>
              <a:pathLst>
                <a:path w="196817" h="909522" extrusionOk="0">
                  <a:moveTo>
                    <a:pt x="177193" y="815187"/>
                  </a:moveTo>
                  <a:cubicBezTo>
                    <a:pt x="168774" y="792931"/>
                    <a:pt x="150143" y="793509"/>
                    <a:pt x="145044" y="779109"/>
                  </a:cubicBezTo>
                  <a:cubicBezTo>
                    <a:pt x="144214" y="776761"/>
                    <a:pt x="141249" y="774564"/>
                    <a:pt x="138760" y="773546"/>
                  </a:cubicBezTo>
                  <a:cubicBezTo>
                    <a:pt x="132271" y="770903"/>
                    <a:pt x="109197" y="738268"/>
                    <a:pt x="89039" y="726024"/>
                  </a:cubicBezTo>
                  <a:cubicBezTo>
                    <a:pt x="83573" y="722700"/>
                    <a:pt x="95221" y="729834"/>
                    <a:pt x="63758" y="700835"/>
                  </a:cubicBezTo>
                  <a:cubicBezTo>
                    <a:pt x="145567" y="605092"/>
                    <a:pt x="175106" y="584070"/>
                    <a:pt x="180470" y="567165"/>
                  </a:cubicBezTo>
                  <a:cubicBezTo>
                    <a:pt x="223076" y="553933"/>
                    <a:pt x="157300" y="509396"/>
                    <a:pt x="133263" y="476063"/>
                  </a:cubicBezTo>
                  <a:cubicBezTo>
                    <a:pt x="121122" y="459225"/>
                    <a:pt x="101187" y="449581"/>
                    <a:pt x="92461" y="429967"/>
                  </a:cubicBezTo>
                  <a:cubicBezTo>
                    <a:pt x="91529" y="427866"/>
                    <a:pt x="89394" y="429064"/>
                    <a:pt x="82653" y="423520"/>
                  </a:cubicBezTo>
                  <a:cubicBezTo>
                    <a:pt x="119167" y="373174"/>
                    <a:pt x="136433" y="372849"/>
                    <a:pt x="133588" y="358750"/>
                  </a:cubicBezTo>
                  <a:cubicBezTo>
                    <a:pt x="166615" y="331033"/>
                    <a:pt x="150949" y="332785"/>
                    <a:pt x="160343" y="328932"/>
                  </a:cubicBezTo>
                  <a:cubicBezTo>
                    <a:pt x="161160" y="328601"/>
                    <a:pt x="160361" y="323755"/>
                    <a:pt x="159910" y="321070"/>
                  </a:cubicBezTo>
                  <a:cubicBezTo>
                    <a:pt x="152441" y="276942"/>
                    <a:pt x="126233" y="268490"/>
                    <a:pt x="118211" y="243958"/>
                  </a:cubicBezTo>
                  <a:cubicBezTo>
                    <a:pt x="117742" y="242520"/>
                    <a:pt x="116155" y="241472"/>
                    <a:pt x="115211" y="240154"/>
                  </a:cubicBezTo>
                  <a:cubicBezTo>
                    <a:pt x="107940" y="230118"/>
                    <a:pt x="112444" y="212449"/>
                    <a:pt x="108523" y="209030"/>
                  </a:cubicBezTo>
                  <a:cubicBezTo>
                    <a:pt x="108758" y="208705"/>
                    <a:pt x="109125" y="208404"/>
                    <a:pt x="109257" y="208061"/>
                  </a:cubicBezTo>
                  <a:cubicBezTo>
                    <a:pt x="115986" y="189892"/>
                    <a:pt x="132018" y="178532"/>
                    <a:pt x="142151" y="162874"/>
                  </a:cubicBezTo>
                  <a:cubicBezTo>
                    <a:pt x="153174" y="145837"/>
                    <a:pt x="250222" y="121443"/>
                    <a:pt x="156115" y="50123"/>
                  </a:cubicBezTo>
                  <a:cubicBezTo>
                    <a:pt x="120112" y="22834"/>
                    <a:pt x="127803" y="24731"/>
                    <a:pt x="102859" y="0"/>
                  </a:cubicBezTo>
                  <a:cubicBezTo>
                    <a:pt x="11332" y="3070"/>
                    <a:pt x="17676" y="397"/>
                    <a:pt x="24387" y="8187"/>
                  </a:cubicBezTo>
                  <a:cubicBezTo>
                    <a:pt x="32259" y="17320"/>
                    <a:pt x="34899" y="22286"/>
                    <a:pt x="38092" y="23316"/>
                  </a:cubicBezTo>
                  <a:cubicBezTo>
                    <a:pt x="44226" y="25308"/>
                    <a:pt x="73488" y="54331"/>
                    <a:pt x="77307" y="60183"/>
                  </a:cubicBezTo>
                  <a:cubicBezTo>
                    <a:pt x="88342" y="77123"/>
                    <a:pt x="108980" y="81687"/>
                    <a:pt x="125235" y="101083"/>
                  </a:cubicBezTo>
                  <a:cubicBezTo>
                    <a:pt x="128489" y="104966"/>
                    <a:pt x="129583" y="104142"/>
                    <a:pt x="134268" y="106905"/>
                  </a:cubicBezTo>
                  <a:cubicBezTo>
                    <a:pt x="134039" y="107290"/>
                    <a:pt x="69122" y="174131"/>
                    <a:pt x="56849" y="174414"/>
                  </a:cubicBezTo>
                  <a:cubicBezTo>
                    <a:pt x="44076" y="213876"/>
                    <a:pt x="41779" y="196815"/>
                    <a:pt x="110550" y="311438"/>
                  </a:cubicBezTo>
                  <a:cubicBezTo>
                    <a:pt x="111885" y="313671"/>
                    <a:pt x="112065" y="311191"/>
                    <a:pt x="106792" y="315056"/>
                  </a:cubicBezTo>
                  <a:cubicBezTo>
                    <a:pt x="75010" y="338347"/>
                    <a:pt x="91036" y="336397"/>
                    <a:pt x="81270" y="344307"/>
                  </a:cubicBezTo>
                  <a:cubicBezTo>
                    <a:pt x="63500" y="358701"/>
                    <a:pt x="36487" y="397712"/>
                    <a:pt x="35747" y="400174"/>
                  </a:cubicBezTo>
                  <a:cubicBezTo>
                    <a:pt x="26660" y="402648"/>
                    <a:pt x="29240" y="412262"/>
                    <a:pt x="25169" y="417927"/>
                  </a:cubicBezTo>
                  <a:cubicBezTo>
                    <a:pt x="18632" y="427017"/>
                    <a:pt x="22998" y="457371"/>
                    <a:pt x="46782" y="468869"/>
                  </a:cubicBezTo>
                  <a:cubicBezTo>
                    <a:pt x="74853" y="482444"/>
                    <a:pt x="54690" y="479808"/>
                    <a:pt x="125824" y="542874"/>
                  </a:cubicBezTo>
                  <a:cubicBezTo>
                    <a:pt x="110959" y="557166"/>
                    <a:pt x="92299" y="581102"/>
                    <a:pt x="90404" y="584232"/>
                  </a:cubicBezTo>
                  <a:cubicBezTo>
                    <a:pt x="89677" y="585436"/>
                    <a:pt x="83777" y="585761"/>
                    <a:pt x="82659" y="588296"/>
                  </a:cubicBezTo>
                  <a:cubicBezTo>
                    <a:pt x="82491" y="588687"/>
                    <a:pt x="13749" y="673324"/>
                    <a:pt x="11218" y="675286"/>
                  </a:cubicBezTo>
                  <a:cubicBezTo>
                    <a:pt x="-2078" y="685568"/>
                    <a:pt x="3478" y="699433"/>
                    <a:pt x="1157" y="704153"/>
                  </a:cubicBezTo>
                  <a:cubicBezTo>
                    <a:pt x="-2596" y="711768"/>
                    <a:pt x="3177" y="713905"/>
                    <a:pt x="12757" y="720888"/>
                  </a:cubicBezTo>
                  <a:cubicBezTo>
                    <a:pt x="41340" y="765515"/>
                    <a:pt x="139066" y="837094"/>
                    <a:pt x="121910" y="844637"/>
                  </a:cubicBezTo>
                  <a:cubicBezTo>
                    <a:pt x="121525" y="844806"/>
                    <a:pt x="71642" y="901744"/>
                    <a:pt x="71359" y="902135"/>
                  </a:cubicBezTo>
                  <a:cubicBezTo>
                    <a:pt x="69026" y="905320"/>
                    <a:pt x="66272" y="907361"/>
                    <a:pt x="65376" y="908715"/>
                  </a:cubicBezTo>
                  <a:cubicBezTo>
                    <a:pt x="89935" y="908968"/>
                    <a:pt x="114537" y="909239"/>
                    <a:pt x="139163" y="909522"/>
                  </a:cubicBezTo>
                  <a:cubicBezTo>
                    <a:pt x="153758" y="891444"/>
                    <a:pt x="185738" y="856461"/>
                    <a:pt x="186105" y="856202"/>
                  </a:cubicBezTo>
                  <a:cubicBezTo>
                    <a:pt x="204272" y="843542"/>
                    <a:pt x="196574" y="819726"/>
                    <a:pt x="177193" y="815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3" name="Picture 23">
            <a:extLst>
              <a:ext uri="{FF2B5EF4-FFF2-40B4-BE49-F238E27FC236}">
                <a16:creationId xmlns:a16="http://schemas.microsoft.com/office/drawing/2014/main" id="{D25A952B-2DC4-291B-DA42-69EFFB6662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1" y="3492774"/>
            <a:ext cx="1083598" cy="1083598"/>
          </a:xfrm>
          <a:prstGeom prst="rect">
            <a:avLst/>
          </a:prstGeom>
        </p:spPr>
      </p:pic>
      <p:sp>
        <p:nvSpPr>
          <p:cNvPr id="694" name="Bong bóng Ý nghĩ: Hình đám mây 693">
            <a:extLst>
              <a:ext uri="{FF2B5EF4-FFF2-40B4-BE49-F238E27FC236}">
                <a16:creationId xmlns:a16="http://schemas.microsoft.com/office/drawing/2014/main" id="{4BC6461B-2FEE-65AA-3438-3C61EAC8AC19}"/>
              </a:ext>
            </a:extLst>
          </p:cNvPr>
          <p:cNvSpPr/>
          <p:nvPr/>
        </p:nvSpPr>
        <p:spPr>
          <a:xfrm>
            <a:off x="129591" y="-22790"/>
            <a:ext cx="5425508" cy="326280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Sao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Hỏa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B42465A-6BED-40D4-6D76-A585789ED928}"/>
                  </a:ext>
                </a:extLst>
              </p:cNvPr>
              <p:cNvSpPr txBox="1"/>
              <p:nvPr/>
            </p:nvSpPr>
            <p:spPr>
              <a:xfrm>
                <a:off x="5785143" y="2678669"/>
                <a:ext cx="1723164" cy="7802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417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9724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B42465A-6BED-40D4-6D76-A585789ED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143" y="2678669"/>
                <a:ext cx="1723164" cy="7802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ũi tên: Phải 3">
            <a:extLst>
              <a:ext uri="{FF2B5EF4-FFF2-40B4-BE49-F238E27FC236}">
                <a16:creationId xmlns:a16="http://schemas.microsoft.com/office/drawing/2014/main" id="{D99834B3-EB11-D572-7C73-F2EB9710CDE7}"/>
              </a:ext>
            </a:extLst>
          </p:cNvPr>
          <p:cNvSpPr/>
          <p:nvPr/>
        </p:nvSpPr>
        <p:spPr>
          <a:xfrm>
            <a:off x="4612849" y="2949950"/>
            <a:ext cx="923685" cy="342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4" grpId="0" animBg="1"/>
      <p:bldP spid="2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07608F57-26A8-D62A-6711-0727996F7F02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EC3E05-7A6D-B749-3FD1-811F438B6986}"/>
                  </a:ext>
                </a:extLst>
              </p:cNvPr>
              <p:cNvSpPr txBox="1"/>
              <p:nvPr/>
            </p:nvSpPr>
            <p:spPr>
              <a:xfrm>
                <a:off x="1501141" y="1836407"/>
                <a:ext cx="6728460" cy="31629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: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Gungsuh" panose="02030600000101010101" pitchFamily="18" charset="-127"/>
                  </a:rPr>
                  <a:t>299792458 ≈ 300000000 = </a:t>
                </a:r>
                <a14:m>
                  <m:oMath xmlns:m="http://schemas.openxmlformats.org/officeDocument/2006/math"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(m/s)</a:t>
                </a:r>
                <a:endParaRPr lang="en-US" sz="24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8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phút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19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499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≈ 500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 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endParaRPr lang="en-US" sz="2400" dirty="0">
                  <a:effectLst/>
                  <a:latin typeface="+mj-lt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Trời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Đất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.500=3.1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.5.1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=15.1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𝑘𝑚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EC3E05-7A6D-B749-3FD1-811F438B6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1" y="1836407"/>
                <a:ext cx="6728460" cy="3162982"/>
              </a:xfrm>
              <a:prstGeom prst="rect">
                <a:avLst/>
              </a:prstGeom>
              <a:blipFill>
                <a:blip r:embed="rId3"/>
                <a:stretch>
                  <a:fillRect l="-1359" b="-2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C4DCDA5D-DE96-C2D4-1FAF-ED46A52D2423}"/>
              </a:ext>
            </a:extLst>
          </p:cNvPr>
          <p:cNvSpPr/>
          <p:nvPr/>
        </p:nvSpPr>
        <p:spPr>
          <a:xfrm>
            <a:off x="3551101" y="96360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61C2130-2D3B-60C8-F9DC-D1DFC3F5EB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42657" y="144111"/>
            <a:ext cx="1526705" cy="13546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90608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730A180-D8AF-CB92-A67D-43982290A059}"/>
              </a:ext>
            </a:extLst>
          </p:cNvPr>
          <p:cNvSpPr txBox="1"/>
          <p:nvPr/>
        </p:nvSpPr>
        <p:spPr>
          <a:xfrm>
            <a:off x="2316479" y="1050878"/>
            <a:ext cx="4511041" cy="3584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dạng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hình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      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vuông.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19,5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6,5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gấp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bao nhiêu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lần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hai?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44DF1BA-5600-1810-8BE7-B68D059FE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55666" y="80541"/>
            <a:ext cx="1132954" cy="11329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54667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1868E51-5AC3-2AB3-01B4-B4BE8AF4297F}"/>
                  </a:ext>
                </a:extLst>
              </p:cNvPr>
              <p:cNvSpPr txBox="1"/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(19,5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380,25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(6,5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42,25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380,25 : 42,25=9380,25 :42,5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9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gấp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9 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1868E51-5AC3-2AB3-01B4-B4BE8AF42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blipFill>
                <a:blip r:embed="rId3"/>
                <a:stretch>
                  <a:fillRect l="-1297" r="-2395" b="-2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ounded Rectangular Callout 11">
            <a:extLst>
              <a:ext uri="{FF2B5EF4-FFF2-40B4-BE49-F238E27FC236}">
                <a16:creationId xmlns:a16="http://schemas.microsoft.com/office/drawing/2014/main" id="{463ABC18-4D0B-9056-359B-F206024B21B4}"/>
              </a:ext>
            </a:extLst>
          </p:cNvPr>
          <p:cNvSpPr/>
          <p:nvPr/>
        </p:nvSpPr>
        <p:spPr>
          <a:xfrm>
            <a:off x="269240" y="125028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oogle Shape;3525;p34">
            <a:extLst>
              <a:ext uri="{FF2B5EF4-FFF2-40B4-BE49-F238E27FC236}">
                <a16:creationId xmlns:a16="http://schemas.microsoft.com/office/drawing/2014/main" id="{FBAC4F55-DE0B-6662-4815-324D4B683987}"/>
              </a:ext>
            </a:extLst>
          </p:cNvPr>
          <p:cNvGrpSpPr/>
          <p:nvPr/>
        </p:nvGrpSpPr>
        <p:grpSpPr>
          <a:xfrm>
            <a:off x="973297" y="4303461"/>
            <a:ext cx="480183" cy="476217"/>
            <a:chOff x="8103554" y="5878963"/>
            <a:chExt cx="960366" cy="952435"/>
          </a:xfrm>
        </p:grpSpPr>
        <p:sp>
          <p:nvSpPr>
            <p:cNvPr id="21" name="Google Shape;3526;p34">
              <a:extLst>
                <a:ext uri="{FF2B5EF4-FFF2-40B4-BE49-F238E27FC236}">
                  <a16:creationId xmlns:a16="http://schemas.microsoft.com/office/drawing/2014/main" id="{6A6502D9-124F-8685-8EA3-2A779795F944}"/>
                </a:ext>
              </a:extLst>
            </p:cNvPr>
            <p:cNvSpPr/>
            <p:nvPr/>
          </p:nvSpPr>
          <p:spPr>
            <a:xfrm>
              <a:off x="8333503" y="5878963"/>
              <a:ext cx="730417" cy="952435"/>
            </a:xfrm>
            <a:custGeom>
              <a:avLst/>
              <a:gdLst/>
              <a:ahLst/>
              <a:cxnLst/>
              <a:rect l="l" t="t" r="r" b="b"/>
              <a:pathLst>
                <a:path w="730417" h="952435" extrusionOk="0">
                  <a:moveTo>
                    <a:pt x="651416" y="910409"/>
                  </a:moveTo>
                  <a:cubicBezTo>
                    <a:pt x="460251" y="981121"/>
                    <a:pt x="73570" y="960520"/>
                    <a:pt x="25014" y="864272"/>
                  </a:cubicBezTo>
                  <a:cubicBezTo>
                    <a:pt x="21626" y="857566"/>
                    <a:pt x="19905" y="850479"/>
                    <a:pt x="19982" y="843038"/>
                  </a:cubicBezTo>
                  <a:cubicBezTo>
                    <a:pt x="19880" y="840937"/>
                    <a:pt x="18843" y="803405"/>
                    <a:pt x="18566" y="766608"/>
                  </a:cubicBezTo>
                  <a:cubicBezTo>
                    <a:pt x="18287" y="731936"/>
                    <a:pt x="18668" y="697922"/>
                    <a:pt x="21069" y="694885"/>
                  </a:cubicBezTo>
                  <a:cubicBezTo>
                    <a:pt x="19880" y="613847"/>
                    <a:pt x="17807" y="532836"/>
                    <a:pt x="15201" y="451874"/>
                  </a:cubicBezTo>
                  <a:cubicBezTo>
                    <a:pt x="14467" y="427780"/>
                    <a:pt x="13634" y="403688"/>
                    <a:pt x="12773" y="379618"/>
                  </a:cubicBezTo>
                  <a:cubicBezTo>
                    <a:pt x="12141" y="361068"/>
                    <a:pt x="11457" y="342542"/>
                    <a:pt x="10750" y="323992"/>
                  </a:cubicBezTo>
                  <a:cubicBezTo>
                    <a:pt x="9790" y="298456"/>
                    <a:pt x="8778" y="272893"/>
                    <a:pt x="7766" y="247358"/>
                  </a:cubicBezTo>
                  <a:cubicBezTo>
                    <a:pt x="5338" y="186996"/>
                    <a:pt x="-19294" y="103479"/>
                    <a:pt x="34143" y="57698"/>
                  </a:cubicBezTo>
                  <a:cubicBezTo>
                    <a:pt x="67652" y="28998"/>
                    <a:pt x="115552" y="23330"/>
                    <a:pt x="157456" y="15787"/>
                  </a:cubicBezTo>
                  <a:cubicBezTo>
                    <a:pt x="206013" y="7030"/>
                    <a:pt x="255226" y="1919"/>
                    <a:pt x="304541" y="475"/>
                  </a:cubicBezTo>
                  <a:cubicBezTo>
                    <a:pt x="379929" y="-1752"/>
                    <a:pt x="455722" y="3739"/>
                    <a:pt x="529593" y="19330"/>
                  </a:cubicBezTo>
                  <a:cubicBezTo>
                    <a:pt x="573344" y="28567"/>
                    <a:pt x="617930" y="38361"/>
                    <a:pt x="657407" y="60254"/>
                  </a:cubicBezTo>
                  <a:cubicBezTo>
                    <a:pt x="674376" y="69669"/>
                    <a:pt x="696757" y="81792"/>
                    <a:pt x="704395" y="100064"/>
                  </a:cubicBezTo>
                  <a:cubicBezTo>
                    <a:pt x="716686" y="129420"/>
                    <a:pt x="711781" y="166295"/>
                    <a:pt x="712514" y="197576"/>
                  </a:cubicBezTo>
                  <a:cubicBezTo>
                    <a:pt x="712514" y="267021"/>
                    <a:pt x="715196" y="336595"/>
                    <a:pt x="716813" y="406040"/>
                  </a:cubicBezTo>
                  <a:cubicBezTo>
                    <a:pt x="718559" y="482371"/>
                    <a:pt x="720353" y="558699"/>
                    <a:pt x="722402" y="635004"/>
                  </a:cubicBezTo>
                  <a:cubicBezTo>
                    <a:pt x="724047" y="696098"/>
                    <a:pt x="723970" y="757749"/>
                    <a:pt x="729079" y="818667"/>
                  </a:cubicBezTo>
                  <a:cubicBezTo>
                    <a:pt x="737200" y="879484"/>
                    <a:pt x="708014" y="887405"/>
                    <a:pt x="651416" y="9104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527;p34">
              <a:extLst>
                <a:ext uri="{FF2B5EF4-FFF2-40B4-BE49-F238E27FC236}">
                  <a16:creationId xmlns:a16="http://schemas.microsoft.com/office/drawing/2014/main" id="{A8DD70C4-6DA4-CCD5-BE0D-DD8B300A03B9}"/>
                </a:ext>
              </a:extLst>
            </p:cNvPr>
            <p:cNvSpPr/>
            <p:nvPr/>
          </p:nvSpPr>
          <p:spPr>
            <a:xfrm>
              <a:off x="8366746" y="5908008"/>
              <a:ext cx="634522" cy="147757"/>
            </a:xfrm>
            <a:custGeom>
              <a:avLst/>
              <a:gdLst/>
              <a:ahLst/>
              <a:cxnLst/>
              <a:rect l="l" t="t" r="r" b="b"/>
              <a:pathLst>
                <a:path w="634522" h="147757" extrusionOk="0">
                  <a:moveTo>
                    <a:pt x="612660" y="109638"/>
                  </a:moveTo>
                  <a:cubicBezTo>
                    <a:pt x="610232" y="111005"/>
                    <a:pt x="607628" y="112321"/>
                    <a:pt x="604872" y="113586"/>
                  </a:cubicBezTo>
                  <a:cubicBezTo>
                    <a:pt x="518634" y="153371"/>
                    <a:pt x="271274" y="152510"/>
                    <a:pt x="174846" y="140489"/>
                  </a:cubicBezTo>
                  <a:cubicBezTo>
                    <a:pt x="106083" y="134793"/>
                    <a:pt x="58438" y="123658"/>
                    <a:pt x="30441" y="110044"/>
                  </a:cubicBezTo>
                  <a:cubicBezTo>
                    <a:pt x="-72564" y="59856"/>
                    <a:pt x="90706" y="-24039"/>
                    <a:pt x="446507" y="6532"/>
                  </a:cubicBezTo>
                  <a:cubicBezTo>
                    <a:pt x="491902" y="11342"/>
                    <a:pt x="701934" y="45229"/>
                    <a:pt x="612660" y="10963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528;p34">
              <a:extLst>
                <a:ext uri="{FF2B5EF4-FFF2-40B4-BE49-F238E27FC236}">
                  <a16:creationId xmlns:a16="http://schemas.microsoft.com/office/drawing/2014/main" id="{A3D6F8C3-14EB-C2F3-58FA-6B5DD4EFE790}"/>
                </a:ext>
              </a:extLst>
            </p:cNvPr>
            <p:cNvSpPr/>
            <p:nvPr/>
          </p:nvSpPr>
          <p:spPr>
            <a:xfrm>
              <a:off x="8397187" y="5975211"/>
              <a:ext cx="574430" cy="80554"/>
            </a:xfrm>
            <a:custGeom>
              <a:avLst/>
              <a:gdLst/>
              <a:ahLst/>
              <a:cxnLst/>
              <a:rect l="l" t="t" r="r" b="b"/>
              <a:pathLst>
                <a:path w="574430" h="80554" extrusionOk="0">
                  <a:moveTo>
                    <a:pt x="574431" y="46383"/>
                  </a:moveTo>
                  <a:cubicBezTo>
                    <a:pt x="488194" y="86168"/>
                    <a:pt x="240833" y="85307"/>
                    <a:pt x="144405" y="73286"/>
                  </a:cubicBezTo>
                  <a:cubicBezTo>
                    <a:pt x="75642" y="67590"/>
                    <a:pt x="27997" y="56455"/>
                    <a:pt x="0" y="42841"/>
                  </a:cubicBezTo>
                  <a:cubicBezTo>
                    <a:pt x="59255" y="10927"/>
                    <a:pt x="203202" y="-11750"/>
                    <a:pt x="416066" y="6524"/>
                  </a:cubicBezTo>
                  <a:cubicBezTo>
                    <a:pt x="443125" y="9384"/>
                    <a:pt x="528631" y="22595"/>
                    <a:pt x="574431" y="463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529;p34">
              <a:extLst>
                <a:ext uri="{FF2B5EF4-FFF2-40B4-BE49-F238E27FC236}">
                  <a16:creationId xmlns:a16="http://schemas.microsoft.com/office/drawing/2014/main" id="{51A9D504-5DE3-287C-8CF0-1052A71B4F88}"/>
                </a:ext>
              </a:extLst>
            </p:cNvPr>
            <p:cNvSpPr/>
            <p:nvPr/>
          </p:nvSpPr>
          <p:spPr>
            <a:xfrm>
              <a:off x="8103554" y="6104493"/>
              <a:ext cx="324118" cy="563956"/>
            </a:xfrm>
            <a:custGeom>
              <a:avLst/>
              <a:gdLst/>
              <a:ahLst/>
              <a:cxnLst/>
              <a:rect l="l" t="t" r="r" b="b"/>
              <a:pathLst>
                <a:path w="324118" h="563956" extrusionOk="0">
                  <a:moveTo>
                    <a:pt x="322960" y="48207"/>
                  </a:moveTo>
                  <a:cubicBezTo>
                    <a:pt x="328965" y="119282"/>
                    <a:pt x="280785" y="100091"/>
                    <a:pt x="262961" y="100458"/>
                  </a:cubicBezTo>
                  <a:cubicBezTo>
                    <a:pt x="89215" y="85458"/>
                    <a:pt x="55458" y="350062"/>
                    <a:pt x="143181" y="430441"/>
                  </a:cubicBezTo>
                  <a:cubicBezTo>
                    <a:pt x="191632" y="479261"/>
                    <a:pt x="280205" y="471625"/>
                    <a:pt x="294209" y="474961"/>
                  </a:cubicBezTo>
                  <a:cubicBezTo>
                    <a:pt x="332293" y="477087"/>
                    <a:pt x="335568" y="555576"/>
                    <a:pt x="294995" y="562169"/>
                  </a:cubicBezTo>
                  <a:cubicBezTo>
                    <a:pt x="275055" y="566277"/>
                    <a:pt x="253887" y="562309"/>
                    <a:pt x="233848" y="560176"/>
                  </a:cubicBezTo>
                  <a:cubicBezTo>
                    <a:pt x="75232" y="534806"/>
                    <a:pt x="3219" y="444517"/>
                    <a:pt x="1368" y="289130"/>
                  </a:cubicBezTo>
                  <a:cubicBezTo>
                    <a:pt x="-5470" y="242201"/>
                    <a:pt x="12666" y="155230"/>
                    <a:pt x="70825" y="84954"/>
                  </a:cubicBezTo>
                  <a:cubicBezTo>
                    <a:pt x="114005" y="32299"/>
                    <a:pt x="181813" y="9143"/>
                    <a:pt x="247568" y="1652"/>
                  </a:cubicBezTo>
                  <a:cubicBezTo>
                    <a:pt x="274510" y="2352"/>
                    <a:pt x="322100" y="-14915"/>
                    <a:pt x="322960" y="482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530;p34">
              <a:extLst>
                <a:ext uri="{FF2B5EF4-FFF2-40B4-BE49-F238E27FC236}">
                  <a16:creationId xmlns:a16="http://schemas.microsoft.com/office/drawing/2014/main" id="{89F7FDC7-A61C-4537-DE6C-B762ECCB310D}"/>
                </a:ext>
              </a:extLst>
            </p:cNvPr>
            <p:cNvSpPr/>
            <p:nvPr/>
          </p:nvSpPr>
          <p:spPr>
            <a:xfrm>
              <a:off x="8198600" y="6179299"/>
              <a:ext cx="230209" cy="180613"/>
            </a:xfrm>
            <a:custGeom>
              <a:avLst/>
              <a:gdLst/>
              <a:ahLst/>
              <a:cxnLst/>
              <a:rect l="l" t="t" r="r" b="b"/>
              <a:pathLst>
                <a:path w="230209" h="180613" extrusionOk="0">
                  <a:moveTo>
                    <a:pt x="229718" y="5155"/>
                  </a:moveTo>
                  <a:cubicBezTo>
                    <a:pt x="229365" y="5965"/>
                    <a:pt x="228960" y="6749"/>
                    <a:pt x="228529" y="7508"/>
                  </a:cubicBezTo>
                  <a:cubicBezTo>
                    <a:pt x="226330" y="11989"/>
                    <a:pt x="224432" y="16619"/>
                    <a:pt x="222206" y="21073"/>
                  </a:cubicBezTo>
                  <a:cubicBezTo>
                    <a:pt x="219754" y="25957"/>
                    <a:pt x="217149" y="30816"/>
                    <a:pt x="214493" y="35600"/>
                  </a:cubicBezTo>
                  <a:cubicBezTo>
                    <a:pt x="208903" y="45622"/>
                    <a:pt x="203087" y="55492"/>
                    <a:pt x="197396" y="65440"/>
                  </a:cubicBezTo>
                  <a:cubicBezTo>
                    <a:pt x="190508" y="77478"/>
                    <a:pt x="183567" y="89488"/>
                    <a:pt x="176591" y="101476"/>
                  </a:cubicBezTo>
                  <a:cubicBezTo>
                    <a:pt x="173101" y="107473"/>
                    <a:pt x="169603" y="113466"/>
                    <a:pt x="166100" y="119456"/>
                  </a:cubicBezTo>
                  <a:cubicBezTo>
                    <a:pt x="162946" y="124845"/>
                    <a:pt x="159122" y="130172"/>
                    <a:pt x="156730" y="135925"/>
                  </a:cubicBezTo>
                  <a:cubicBezTo>
                    <a:pt x="155163" y="139696"/>
                    <a:pt x="150281" y="146933"/>
                    <a:pt x="150281" y="151035"/>
                  </a:cubicBezTo>
                  <a:cubicBezTo>
                    <a:pt x="148788" y="110946"/>
                    <a:pt x="147323" y="70858"/>
                    <a:pt x="145830" y="30770"/>
                  </a:cubicBezTo>
                  <a:cubicBezTo>
                    <a:pt x="119530" y="30845"/>
                    <a:pt x="93279" y="38818"/>
                    <a:pt x="71782" y="54080"/>
                  </a:cubicBezTo>
                  <a:cubicBezTo>
                    <a:pt x="58757" y="63318"/>
                    <a:pt x="49501" y="75769"/>
                    <a:pt x="41106" y="89157"/>
                  </a:cubicBezTo>
                  <a:cubicBezTo>
                    <a:pt x="36857" y="95940"/>
                    <a:pt x="32305" y="102672"/>
                    <a:pt x="28537" y="109707"/>
                  </a:cubicBezTo>
                  <a:cubicBezTo>
                    <a:pt x="24641" y="116945"/>
                    <a:pt x="21430" y="124486"/>
                    <a:pt x="18320" y="132053"/>
                  </a:cubicBezTo>
                  <a:cubicBezTo>
                    <a:pt x="12099" y="147188"/>
                    <a:pt x="7142" y="162929"/>
                    <a:pt x="4234" y="179025"/>
                  </a:cubicBezTo>
                  <a:cubicBezTo>
                    <a:pt x="3728" y="181808"/>
                    <a:pt x="-420" y="180620"/>
                    <a:pt x="35" y="177885"/>
                  </a:cubicBezTo>
                  <a:cubicBezTo>
                    <a:pt x="4865" y="148249"/>
                    <a:pt x="17054" y="117651"/>
                    <a:pt x="32507" y="91861"/>
                  </a:cubicBezTo>
                  <a:cubicBezTo>
                    <a:pt x="44899" y="71185"/>
                    <a:pt x="62146" y="53190"/>
                    <a:pt x="82555" y="40308"/>
                  </a:cubicBezTo>
                  <a:cubicBezTo>
                    <a:pt x="108149" y="24162"/>
                    <a:pt x="138775" y="21503"/>
                    <a:pt x="168337" y="22136"/>
                  </a:cubicBezTo>
                  <a:cubicBezTo>
                    <a:pt x="171474" y="22186"/>
                    <a:pt x="175444" y="21984"/>
                    <a:pt x="179439" y="21984"/>
                  </a:cubicBezTo>
                  <a:cubicBezTo>
                    <a:pt x="185762" y="21503"/>
                    <a:pt x="192058" y="20871"/>
                    <a:pt x="198255" y="19074"/>
                  </a:cubicBezTo>
                  <a:cubicBezTo>
                    <a:pt x="208598" y="16087"/>
                    <a:pt x="217045" y="10114"/>
                    <a:pt x="223595" y="1561"/>
                  </a:cubicBezTo>
                  <a:cubicBezTo>
                    <a:pt x="226303" y="-1957"/>
                    <a:pt x="231893" y="1005"/>
                    <a:pt x="229718" y="515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31;p34">
              <a:extLst>
                <a:ext uri="{FF2B5EF4-FFF2-40B4-BE49-F238E27FC236}">
                  <a16:creationId xmlns:a16="http://schemas.microsoft.com/office/drawing/2014/main" id="{B904DB9D-A0C6-057E-BEF7-61BB3B00073C}"/>
                </a:ext>
              </a:extLst>
            </p:cNvPr>
            <p:cNvSpPr/>
            <p:nvPr/>
          </p:nvSpPr>
          <p:spPr>
            <a:xfrm>
              <a:off x="8401755" y="6580413"/>
              <a:ext cx="23804" cy="86638"/>
            </a:xfrm>
            <a:custGeom>
              <a:avLst/>
              <a:gdLst/>
              <a:ahLst/>
              <a:cxnLst/>
              <a:rect l="l" t="t" r="r" b="b"/>
              <a:pathLst>
                <a:path w="23804" h="86638" extrusionOk="0">
                  <a:moveTo>
                    <a:pt x="13260" y="630"/>
                  </a:moveTo>
                  <a:cubicBezTo>
                    <a:pt x="11614" y="-927"/>
                    <a:pt x="9111" y="637"/>
                    <a:pt x="9570" y="2779"/>
                  </a:cubicBezTo>
                  <a:cubicBezTo>
                    <a:pt x="10969" y="9300"/>
                    <a:pt x="13241" y="15549"/>
                    <a:pt x="14295" y="22154"/>
                  </a:cubicBezTo>
                  <a:cubicBezTo>
                    <a:pt x="15375" y="28910"/>
                    <a:pt x="15342" y="35932"/>
                    <a:pt x="14361" y="42701"/>
                  </a:cubicBezTo>
                  <a:cubicBezTo>
                    <a:pt x="13373" y="49506"/>
                    <a:pt x="11435" y="56183"/>
                    <a:pt x="8919" y="62574"/>
                  </a:cubicBezTo>
                  <a:cubicBezTo>
                    <a:pt x="7690" y="65696"/>
                    <a:pt x="6276" y="68743"/>
                    <a:pt x="4759" y="71735"/>
                  </a:cubicBezTo>
                  <a:cubicBezTo>
                    <a:pt x="3157" y="74894"/>
                    <a:pt x="518" y="78211"/>
                    <a:pt x="34" y="81754"/>
                  </a:cubicBezTo>
                  <a:cubicBezTo>
                    <a:pt x="-346" y="84539"/>
                    <a:pt x="2544" y="88145"/>
                    <a:pt x="5519" y="85975"/>
                  </a:cubicBezTo>
                  <a:cubicBezTo>
                    <a:pt x="8683" y="83668"/>
                    <a:pt x="10275" y="80055"/>
                    <a:pt x="12031" y="76637"/>
                  </a:cubicBezTo>
                  <a:cubicBezTo>
                    <a:pt x="13823" y="73146"/>
                    <a:pt x="15444" y="69571"/>
                    <a:pt x="16919" y="65934"/>
                  </a:cubicBezTo>
                  <a:cubicBezTo>
                    <a:pt x="19856" y="58686"/>
                    <a:pt x="21965" y="51149"/>
                    <a:pt x="23019" y="43395"/>
                  </a:cubicBezTo>
                  <a:cubicBezTo>
                    <a:pt x="24890" y="29621"/>
                    <a:pt x="24066" y="10848"/>
                    <a:pt x="13260" y="63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532;p34">
              <a:extLst>
                <a:ext uri="{FF2B5EF4-FFF2-40B4-BE49-F238E27FC236}">
                  <a16:creationId xmlns:a16="http://schemas.microsoft.com/office/drawing/2014/main" id="{65AC41CD-0D74-FBAE-44C0-403F49015298}"/>
                </a:ext>
              </a:extLst>
            </p:cNvPr>
            <p:cNvSpPr/>
            <p:nvPr/>
          </p:nvSpPr>
          <p:spPr>
            <a:xfrm>
              <a:off x="8383179" y="6712205"/>
              <a:ext cx="650488" cy="74954"/>
            </a:xfrm>
            <a:custGeom>
              <a:avLst/>
              <a:gdLst/>
              <a:ahLst/>
              <a:cxnLst/>
              <a:rect l="l" t="t" r="r" b="b"/>
              <a:pathLst>
                <a:path w="650488" h="74954" extrusionOk="0">
                  <a:moveTo>
                    <a:pt x="647163" y="1852"/>
                  </a:moveTo>
                  <a:cubicBezTo>
                    <a:pt x="629510" y="11770"/>
                    <a:pt x="611616" y="20987"/>
                    <a:pt x="592591" y="28012"/>
                  </a:cubicBezTo>
                  <a:cubicBezTo>
                    <a:pt x="573762" y="34965"/>
                    <a:pt x="554372" y="40295"/>
                    <a:pt x="534769" y="44550"/>
                  </a:cubicBezTo>
                  <a:cubicBezTo>
                    <a:pt x="492448" y="53738"/>
                    <a:pt x="449089" y="59088"/>
                    <a:pt x="405996" y="63043"/>
                  </a:cubicBezTo>
                  <a:cubicBezTo>
                    <a:pt x="360330" y="67236"/>
                    <a:pt x="314392" y="68887"/>
                    <a:pt x="268565" y="66753"/>
                  </a:cubicBezTo>
                  <a:cubicBezTo>
                    <a:pt x="225350" y="64741"/>
                    <a:pt x="182333" y="59230"/>
                    <a:pt x="140189" y="49371"/>
                  </a:cubicBezTo>
                  <a:cubicBezTo>
                    <a:pt x="98995" y="39735"/>
                    <a:pt x="58665" y="26071"/>
                    <a:pt x="20559" y="7624"/>
                  </a:cubicBezTo>
                  <a:cubicBezTo>
                    <a:pt x="15821" y="5329"/>
                    <a:pt x="11121" y="2959"/>
                    <a:pt x="6452" y="524"/>
                  </a:cubicBezTo>
                  <a:cubicBezTo>
                    <a:pt x="1586" y="-2014"/>
                    <a:pt x="-2737" y="5360"/>
                    <a:pt x="2143" y="7899"/>
                  </a:cubicBezTo>
                  <a:cubicBezTo>
                    <a:pt x="40176" y="27682"/>
                    <a:pt x="80604" y="42672"/>
                    <a:pt x="122128" y="53233"/>
                  </a:cubicBezTo>
                  <a:cubicBezTo>
                    <a:pt x="164060" y="63899"/>
                    <a:pt x="207069" y="70178"/>
                    <a:pt x="250214" y="73077"/>
                  </a:cubicBezTo>
                  <a:cubicBezTo>
                    <a:pt x="296610" y="76195"/>
                    <a:pt x="343216" y="75243"/>
                    <a:pt x="389552" y="71599"/>
                  </a:cubicBezTo>
                  <a:cubicBezTo>
                    <a:pt x="433804" y="68120"/>
                    <a:pt x="478215" y="62784"/>
                    <a:pt x="521825" y="54409"/>
                  </a:cubicBezTo>
                  <a:cubicBezTo>
                    <a:pt x="561552" y="46780"/>
                    <a:pt x="602373" y="35785"/>
                    <a:pt x="637097" y="14334"/>
                  </a:cubicBezTo>
                  <a:cubicBezTo>
                    <a:pt x="641378" y="11689"/>
                    <a:pt x="645484" y="8883"/>
                    <a:pt x="649480" y="5819"/>
                  </a:cubicBezTo>
                  <a:cubicBezTo>
                    <a:pt x="651759" y="4076"/>
                    <a:pt x="649823" y="358"/>
                    <a:pt x="647163" y="18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533;p34">
              <a:extLst>
                <a:ext uri="{FF2B5EF4-FFF2-40B4-BE49-F238E27FC236}">
                  <a16:creationId xmlns:a16="http://schemas.microsoft.com/office/drawing/2014/main" id="{DD67FB95-3B46-0BD6-B027-8B2F88657BB0}"/>
                </a:ext>
              </a:extLst>
            </p:cNvPr>
            <p:cNvSpPr/>
            <p:nvPr/>
          </p:nvSpPr>
          <p:spPr>
            <a:xfrm>
              <a:off x="8410649" y="6058369"/>
              <a:ext cx="598259" cy="59776"/>
            </a:xfrm>
            <a:custGeom>
              <a:avLst/>
              <a:gdLst/>
              <a:ahLst/>
              <a:cxnLst/>
              <a:rect l="l" t="t" r="r" b="b"/>
              <a:pathLst>
                <a:path w="598259" h="59776" extrusionOk="0">
                  <a:moveTo>
                    <a:pt x="594625" y="349"/>
                  </a:moveTo>
                  <a:cubicBezTo>
                    <a:pt x="578414" y="9416"/>
                    <a:pt x="560409" y="15878"/>
                    <a:pt x="542610" y="21024"/>
                  </a:cubicBezTo>
                  <a:cubicBezTo>
                    <a:pt x="524311" y="26316"/>
                    <a:pt x="505588" y="30075"/>
                    <a:pt x="486884" y="33608"/>
                  </a:cubicBezTo>
                  <a:cubicBezTo>
                    <a:pt x="448200" y="40912"/>
                    <a:pt x="409121" y="46035"/>
                    <a:pt x="369865" y="48981"/>
                  </a:cubicBezTo>
                  <a:cubicBezTo>
                    <a:pt x="291395" y="54873"/>
                    <a:pt x="212360" y="52086"/>
                    <a:pt x="134498" y="40705"/>
                  </a:cubicBezTo>
                  <a:cubicBezTo>
                    <a:pt x="90876" y="34329"/>
                    <a:pt x="47677" y="25253"/>
                    <a:pt x="5196" y="13470"/>
                  </a:cubicBezTo>
                  <a:cubicBezTo>
                    <a:pt x="-13" y="12024"/>
                    <a:pt x="-2243" y="20142"/>
                    <a:pt x="2966" y="21564"/>
                  </a:cubicBezTo>
                  <a:cubicBezTo>
                    <a:pt x="41467" y="32067"/>
                    <a:pt x="80544" y="40486"/>
                    <a:pt x="119967" y="46685"/>
                  </a:cubicBezTo>
                  <a:cubicBezTo>
                    <a:pt x="159160" y="52847"/>
                    <a:pt x="198689" y="56830"/>
                    <a:pt x="238321" y="58625"/>
                  </a:cubicBezTo>
                  <a:cubicBezTo>
                    <a:pt x="278194" y="60430"/>
                    <a:pt x="318147" y="60138"/>
                    <a:pt x="357981" y="57581"/>
                  </a:cubicBezTo>
                  <a:cubicBezTo>
                    <a:pt x="397554" y="55040"/>
                    <a:pt x="436996" y="50315"/>
                    <a:pt x="476049" y="43428"/>
                  </a:cubicBezTo>
                  <a:cubicBezTo>
                    <a:pt x="513048" y="36905"/>
                    <a:pt x="551877" y="30010"/>
                    <a:pt x="585316" y="12055"/>
                  </a:cubicBezTo>
                  <a:cubicBezTo>
                    <a:pt x="589389" y="9868"/>
                    <a:pt x="593250" y="7148"/>
                    <a:pt x="597109" y="4599"/>
                  </a:cubicBezTo>
                  <a:cubicBezTo>
                    <a:pt x="599736" y="2863"/>
                    <a:pt x="597414" y="-1212"/>
                    <a:pt x="594625" y="34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C7DB2E84-DC22-1485-8816-65FD26868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02109" y="166472"/>
            <a:ext cx="1411141" cy="16068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44330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BC30D9A9-486F-D936-45E2-FD6B30A5F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9610" y="2118965"/>
            <a:ext cx="1059180" cy="105918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324219B-CCE8-F962-9324-8564F5823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172305"/>
            <a:ext cx="1005840" cy="1005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1B6AF78-04BF-6B3C-13EF-69928B9197B2}"/>
                  </a:ext>
                </a:extLst>
              </p:cNvPr>
              <p:cNvSpPr txBox="1"/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(3,147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≈31,167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(−23,457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≈−7101700,278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256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625</m:t>
                        </m:r>
                      </m:den>
                    </m:f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(0,12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−13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28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≈−3,107.1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1B6AF78-04BF-6B3C-13EF-69928B919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blipFill>
                <a:blip r:embed="rId5"/>
                <a:stretch>
                  <a:fillRect l="-1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6125339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3" name="Picture 11">
            <a:extLst>
              <a:ext uri="{FF2B5EF4-FFF2-40B4-BE49-F238E27FC236}">
                <a16:creationId xmlns:a16="http://schemas.microsoft.com/office/drawing/2014/main" id="{0A62EDEB-0B2E-166F-23EA-99F796944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987682" y="237342"/>
            <a:ext cx="1105684" cy="110568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2703" y="1646938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5400" b="1" dirty="0">
                <a:ln>
                  <a:solidFill>
                    <a:srgbClr val="ED7D31">
                      <a:lumMod val="60000"/>
                      <a:lumOff val="40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CAM</a:t>
            </a: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A1645EF3-5193-D171-01B8-D20DBF8BF43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76" name="Picture 7">
            <a:extLst>
              <a:ext uri="{FF2B5EF4-FFF2-40B4-BE49-F238E27FC236}">
                <a16:creationId xmlns:a16="http://schemas.microsoft.com/office/drawing/2014/main" id="{31B42984-6A06-D543-F5AF-C996616C63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4" name="Picture 17">
            <a:extLst>
              <a:ext uri="{FF2B5EF4-FFF2-40B4-BE49-F238E27FC236}">
                <a16:creationId xmlns:a16="http://schemas.microsoft.com/office/drawing/2014/main" id="{4A7C7AAC-3B70-C407-EBFD-FF047F25ECA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DBAF44B-A559-0A7F-FB6B-EC7481EEF3E1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A97B517-4A72-F012-4561-8136F0E05B88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57" name="Picture 28">
                <a:extLst>
                  <a:ext uri="{FF2B5EF4-FFF2-40B4-BE49-F238E27FC236}">
                    <a16:creationId xmlns:a16="http://schemas.microsoft.com/office/drawing/2014/main" id="{88A168E1-E521-FE1C-551F-6E9BE1D42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59" name="Picture 28">
                <a:extLst>
                  <a:ext uri="{FF2B5EF4-FFF2-40B4-BE49-F238E27FC236}">
                    <a16:creationId xmlns:a16="http://schemas.microsoft.com/office/drawing/2014/main" id="{F52430A5-D28B-4CA2-3391-B218CCF56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0" name="Picture 28">
                <a:extLst>
                  <a:ext uri="{FF2B5EF4-FFF2-40B4-BE49-F238E27FC236}">
                    <a16:creationId xmlns:a16="http://schemas.microsoft.com/office/drawing/2014/main" id="{389721E7-C836-CCF3-3AD3-0C32B1A41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7" name="Picture 28">
                <a:extLst>
                  <a:ext uri="{FF2B5EF4-FFF2-40B4-BE49-F238E27FC236}">
                    <a16:creationId xmlns:a16="http://schemas.microsoft.com/office/drawing/2014/main" id="{A68E5A3D-6A83-5F9F-7C79-C548C85AA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9" name="Picture 28">
                <a:extLst>
                  <a:ext uri="{FF2B5EF4-FFF2-40B4-BE49-F238E27FC236}">
                    <a16:creationId xmlns:a16="http://schemas.microsoft.com/office/drawing/2014/main" id="{8A68903C-421A-6C36-365F-DA022943D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0" name="Picture 28">
                <a:extLst>
                  <a:ext uri="{FF2B5EF4-FFF2-40B4-BE49-F238E27FC236}">
                    <a16:creationId xmlns:a16="http://schemas.microsoft.com/office/drawing/2014/main" id="{E3676029-B3EB-85AA-DDA4-07AB4D906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1" name="Picture 28">
                <a:extLst>
                  <a:ext uri="{FF2B5EF4-FFF2-40B4-BE49-F238E27FC236}">
                    <a16:creationId xmlns:a16="http://schemas.microsoft.com/office/drawing/2014/main" id="{0C82DD3D-EE82-85A8-E637-F6725963E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2" name="Picture 28">
                <a:extLst>
                  <a:ext uri="{FF2B5EF4-FFF2-40B4-BE49-F238E27FC236}">
                    <a16:creationId xmlns:a16="http://schemas.microsoft.com/office/drawing/2014/main" id="{6013191C-42C2-0263-3911-549E9A94A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C4208611-058B-D079-893C-6AA8E01A9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78AE347E-4624-0DAA-6D1D-98AEE1FAF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79" name="Picture 28">
              <a:extLst>
                <a:ext uri="{FF2B5EF4-FFF2-40B4-BE49-F238E27FC236}">
                  <a16:creationId xmlns:a16="http://schemas.microsoft.com/office/drawing/2014/main" id="{9114F5FE-3390-7CFD-E74D-3A7EBCE1D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80" name="Picture 28">
              <a:extLst>
                <a:ext uri="{FF2B5EF4-FFF2-40B4-BE49-F238E27FC236}">
                  <a16:creationId xmlns:a16="http://schemas.microsoft.com/office/drawing/2014/main" id="{7D209461-B33C-EBB5-B1AA-24F7BC214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81" name="Picture 28">
              <a:extLst>
                <a:ext uri="{FF2B5EF4-FFF2-40B4-BE49-F238E27FC236}">
                  <a16:creationId xmlns:a16="http://schemas.microsoft.com/office/drawing/2014/main" id="{A116D83E-D576-E068-F1A4-6C6B7638D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82" name="Picture 28">
              <a:extLst>
                <a:ext uri="{FF2B5EF4-FFF2-40B4-BE49-F238E27FC236}">
                  <a16:creationId xmlns:a16="http://schemas.microsoft.com/office/drawing/2014/main" id="{CB467FAB-A0C1-9414-0EF9-D5B589E16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43" name="Picture 9">
            <a:extLst>
              <a:ext uri="{FF2B5EF4-FFF2-40B4-BE49-F238E27FC236}">
                <a16:creationId xmlns:a16="http://schemas.microsoft.com/office/drawing/2014/main" id="{E8CC3E8C-B601-A94F-0C00-38F3196530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800476" y="-4454"/>
            <a:ext cx="4348599" cy="5138669"/>
          </a:xfrm>
          <a:prstGeom prst="rect">
            <a:avLst/>
          </a:prstGeom>
        </p:spPr>
      </p:pic>
      <p:pic>
        <p:nvPicPr>
          <p:cNvPr id="12" name="Picture 11">
            <a:hlinkClick r:id="rId15" action="ppaction://hlinksldjump"/>
            <a:extLst>
              <a:ext uri="{FF2B5EF4-FFF2-40B4-BE49-F238E27FC236}">
                <a16:creationId xmlns:a16="http://schemas.microsoft.com/office/drawing/2014/main" id="{E6867C48-0FA7-A6BA-E158-19B5D5F64E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152672" y="3309829"/>
            <a:ext cx="2094158" cy="18243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51562 0.00232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468E6E86-2698-21EC-05BF-8C893A7C99C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id="{023FD4A3-7D42-C765-74AF-144EBD0B6F6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58" name="Picture 7">
            <a:extLst>
              <a:ext uri="{FF2B5EF4-FFF2-40B4-BE49-F238E27FC236}">
                <a16:creationId xmlns:a16="http://schemas.microsoft.com/office/drawing/2014/main" id="{7868D53D-5B0C-A25B-07D7-0E7186815B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9" name="Picture 17">
            <a:extLst>
              <a:ext uri="{FF2B5EF4-FFF2-40B4-BE49-F238E27FC236}">
                <a16:creationId xmlns:a16="http://schemas.microsoft.com/office/drawing/2014/main" id="{2A0C6E9A-CE80-90E4-4647-ECC4D0BE3CD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0871AAE-94C1-BF6C-136C-7AD2DEEF3295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497D3F7-6732-F8B8-579A-D217268FABB5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40015C2E-BA31-33C7-C4D2-0C080A77D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5C136423-896E-306E-2670-9195C7D20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5" name="Picture 28">
                <a:extLst>
                  <a:ext uri="{FF2B5EF4-FFF2-40B4-BE49-F238E27FC236}">
                    <a16:creationId xmlns:a16="http://schemas.microsoft.com/office/drawing/2014/main" id="{0FF70990-447D-C718-34B8-96A7F3587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1" name="Picture 28">
                <a:extLst>
                  <a:ext uri="{FF2B5EF4-FFF2-40B4-BE49-F238E27FC236}">
                    <a16:creationId xmlns:a16="http://schemas.microsoft.com/office/drawing/2014/main" id="{D4CD895B-DBC0-AE79-EF61-52F38B3D1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2" name="Picture 28">
                <a:extLst>
                  <a:ext uri="{FF2B5EF4-FFF2-40B4-BE49-F238E27FC236}">
                    <a16:creationId xmlns:a16="http://schemas.microsoft.com/office/drawing/2014/main" id="{C85EA560-BF4D-59B6-9045-8A3E5A168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3" name="Picture 28">
                <a:extLst>
                  <a:ext uri="{FF2B5EF4-FFF2-40B4-BE49-F238E27FC236}">
                    <a16:creationId xmlns:a16="http://schemas.microsoft.com/office/drawing/2014/main" id="{CF89B1D3-E8C6-B0F9-351D-867569C82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4" name="Picture 28">
                <a:extLst>
                  <a:ext uri="{FF2B5EF4-FFF2-40B4-BE49-F238E27FC236}">
                    <a16:creationId xmlns:a16="http://schemas.microsoft.com/office/drawing/2014/main" id="{476EEEFA-FF27-9941-3143-AE101ECF8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5" name="Picture 28">
                <a:extLst>
                  <a:ext uri="{FF2B5EF4-FFF2-40B4-BE49-F238E27FC236}">
                    <a16:creationId xmlns:a16="http://schemas.microsoft.com/office/drawing/2014/main" id="{1A2F4732-822A-BDB2-FDB0-BB979E27D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6" name="Picture 28">
                <a:extLst>
                  <a:ext uri="{FF2B5EF4-FFF2-40B4-BE49-F238E27FC236}">
                    <a16:creationId xmlns:a16="http://schemas.microsoft.com/office/drawing/2014/main" id="{53959C8A-13A4-F7B6-DDF4-269215EA1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7" name="Picture 28">
                <a:extLst>
                  <a:ext uri="{FF2B5EF4-FFF2-40B4-BE49-F238E27FC236}">
                    <a16:creationId xmlns:a16="http://schemas.microsoft.com/office/drawing/2014/main" id="{4FBCBFF6-0023-FA82-C71C-0E906CD9A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69" name="Picture 28">
              <a:extLst>
                <a:ext uri="{FF2B5EF4-FFF2-40B4-BE49-F238E27FC236}">
                  <a16:creationId xmlns:a16="http://schemas.microsoft.com/office/drawing/2014/main" id="{2BC50069-7DBE-D576-F176-FE3BA9E7D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70" name="Picture 28">
              <a:extLst>
                <a:ext uri="{FF2B5EF4-FFF2-40B4-BE49-F238E27FC236}">
                  <a16:creationId xmlns:a16="http://schemas.microsoft.com/office/drawing/2014/main" id="{CA030713-A539-8FF2-1FB3-1B18256A9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71" name="Picture 28">
              <a:extLst>
                <a:ext uri="{FF2B5EF4-FFF2-40B4-BE49-F238E27FC236}">
                  <a16:creationId xmlns:a16="http://schemas.microsoft.com/office/drawing/2014/main" id="{6F96AFFC-A2EE-00B4-B81E-955E24F0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72" name="Picture 28">
              <a:extLst>
                <a:ext uri="{FF2B5EF4-FFF2-40B4-BE49-F238E27FC236}">
                  <a16:creationId xmlns:a16="http://schemas.microsoft.com/office/drawing/2014/main" id="{2EB4F3E3-E2EC-AF72-A7A5-6AD43387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30451D9-BEE6-6025-F639-19ACFC3F24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88368" y="3762215"/>
            <a:ext cx="1403726" cy="1399154"/>
          </a:xfrm>
          <a:prstGeom prst="rect">
            <a:avLst/>
          </a:prstGeom>
        </p:spPr>
      </p:pic>
      <p:pic>
        <p:nvPicPr>
          <p:cNvPr id="88" name="Picture 10">
            <a:extLst>
              <a:ext uri="{FF2B5EF4-FFF2-40B4-BE49-F238E27FC236}">
                <a16:creationId xmlns:a16="http://schemas.microsoft.com/office/drawing/2014/main" id="{1FC080CC-B340-7C9B-4125-9A6686BBBBD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021742" y="132183"/>
            <a:ext cx="4482860" cy="4980956"/>
          </a:xfrm>
          <a:prstGeom prst="rect">
            <a:avLst/>
          </a:prstGeom>
        </p:spPr>
      </p:pic>
      <p:pic>
        <p:nvPicPr>
          <p:cNvPr id="89" name="Picture 11">
            <a:extLst>
              <a:ext uri="{FF2B5EF4-FFF2-40B4-BE49-F238E27FC236}">
                <a16:creationId xmlns:a16="http://schemas.microsoft.com/office/drawing/2014/main" id="{2A34D424-4B32-5F54-75C4-AC7EEAD48F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797327" y="435931"/>
            <a:ext cx="1105684" cy="110568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B42C3E2-D776-1565-5018-85D4757919E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50123" y="1049112"/>
            <a:ext cx="914480" cy="111566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E605FADC-2AC1-E4B4-8159-34056FDDF08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57225" y="389765"/>
            <a:ext cx="914480" cy="110652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3CA0418-557D-8608-FC7C-12A255F61E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19113" y="786239"/>
            <a:ext cx="914480" cy="111566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37F05805-A166-4732-435C-E0AC78CBAAD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46878" y="862296"/>
            <a:ext cx="914480" cy="1115665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9F98B548-44D9-6026-2C60-2F53488021D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37185" y="1880427"/>
            <a:ext cx="914480" cy="1115665"/>
          </a:xfrm>
          <a:prstGeom prst="rect">
            <a:avLst/>
          </a:prstGeom>
        </p:spPr>
      </p:pic>
      <p:pic>
        <p:nvPicPr>
          <p:cNvPr id="16" name="Picture 15">
            <a:hlinkClick r:id="rId21" action="ppaction://hlinksldjump"/>
            <a:extLst>
              <a:ext uri="{FF2B5EF4-FFF2-40B4-BE49-F238E27FC236}">
                <a16:creationId xmlns:a16="http://schemas.microsoft.com/office/drawing/2014/main" id="{8961A69D-374E-850A-26A9-7279FD986BB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52467" y="1052081"/>
            <a:ext cx="914480" cy="1115665"/>
          </a:xfrm>
          <a:prstGeom prst="rect">
            <a:avLst/>
          </a:prstGeom>
        </p:spPr>
      </p:pic>
      <p:pic>
        <p:nvPicPr>
          <p:cNvPr id="17" name="Picture 16">
            <a:hlinkClick r:id="rId22" action="ppaction://hlinksldjump"/>
            <a:extLst>
              <a:ext uri="{FF2B5EF4-FFF2-40B4-BE49-F238E27FC236}">
                <a16:creationId xmlns:a16="http://schemas.microsoft.com/office/drawing/2014/main" id="{6DC8C934-5803-9BA9-79A2-D9F495109AB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53725" y="392733"/>
            <a:ext cx="914480" cy="1106520"/>
          </a:xfrm>
          <a:prstGeom prst="rect">
            <a:avLst/>
          </a:prstGeom>
        </p:spPr>
      </p:pic>
      <p:pic>
        <p:nvPicPr>
          <p:cNvPr id="18" name="Picture 17">
            <a:hlinkClick r:id="rId23" action="ppaction://hlinksldjump"/>
            <a:extLst>
              <a:ext uri="{FF2B5EF4-FFF2-40B4-BE49-F238E27FC236}">
                <a16:creationId xmlns:a16="http://schemas.microsoft.com/office/drawing/2014/main" id="{6871FC22-2672-D7A2-F9E4-4354F76BF5F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09716" y="786239"/>
            <a:ext cx="914480" cy="1115665"/>
          </a:xfrm>
          <a:prstGeom prst="rect">
            <a:avLst/>
          </a:prstGeom>
        </p:spPr>
      </p:pic>
      <p:pic>
        <p:nvPicPr>
          <p:cNvPr id="19" name="Picture 18">
            <a:hlinkClick r:id="rId24" action="ppaction://hlinksldjump"/>
            <a:extLst>
              <a:ext uri="{FF2B5EF4-FFF2-40B4-BE49-F238E27FC236}">
                <a16:creationId xmlns:a16="http://schemas.microsoft.com/office/drawing/2014/main" id="{F647FFAA-2071-AABD-0FE3-598DBB70E01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34485" y="862296"/>
            <a:ext cx="914480" cy="1115665"/>
          </a:xfrm>
          <a:prstGeom prst="rect">
            <a:avLst/>
          </a:prstGeom>
        </p:spPr>
      </p:pic>
      <p:pic>
        <p:nvPicPr>
          <p:cNvPr id="20" name="Picture 19">
            <a:hlinkClick r:id="rId25" action="ppaction://hlinksldjump"/>
            <a:extLst>
              <a:ext uri="{FF2B5EF4-FFF2-40B4-BE49-F238E27FC236}">
                <a16:creationId xmlns:a16="http://schemas.microsoft.com/office/drawing/2014/main" id="{16A655A5-0FD4-520E-2A47-15AAE642A12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39530" y="1873224"/>
            <a:ext cx="914480" cy="1115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1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518310" y="2304498"/>
            <a:ext cx="639785" cy="55687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614516" y="2286834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595471" y="3410763"/>
            <a:ext cx="637592" cy="568036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614516" y="3410763"/>
            <a:ext cx="637592" cy="568036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45F0C2D-2950-B236-B20A-6AF59852707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9" action="ppaction://hlinksldjump"/>
            <a:extLst>
              <a:ext uri="{FF2B5EF4-FFF2-40B4-BE49-F238E27FC236}">
                <a16:creationId xmlns:a16="http://schemas.microsoft.com/office/drawing/2014/main" id="{CF30D330-EC87-92F6-BCA0-5C1BFBEC244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99855FFD-344E-0BEC-871D-5C9A9BDE6278}"/>
              </a:ext>
            </a:extLst>
          </p:cNvPr>
          <p:cNvSpPr/>
          <p:nvPr/>
        </p:nvSpPr>
        <p:spPr>
          <a:xfrm>
            <a:off x="910936" y="312598"/>
            <a:ext cx="7322128" cy="149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EE0078FA-1165-505E-840F-C862A1AD3A98}"/>
              </a:ext>
            </a:extLst>
          </p:cNvPr>
          <p:cNvSpPr/>
          <p:nvPr/>
        </p:nvSpPr>
        <p:spPr>
          <a:xfrm>
            <a:off x="910938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B23A4FD1-FAA6-67B1-A04A-CF148F8E78D9}"/>
              </a:ext>
            </a:extLst>
          </p:cNvPr>
          <p:cNvSpPr/>
          <p:nvPr/>
        </p:nvSpPr>
        <p:spPr>
          <a:xfrm>
            <a:off x="910936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Dương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301BCDA5-188D-48C7-6D18-43282696C5FC}"/>
              </a:ext>
            </a:extLst>
          </p:cNvPr>
          <p:cNvSpPr/>
          <p:nvPr/>
        </p:nvSpPr>
        <p:spPr>
          <a:xfrm>
            <a:off x="4831773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Âm khi số mũ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6921AC71-8368-98CC-4845-2B24631201D6}"/>
              </a:ext>
            </a:extLst>
          </p:cNvPr>
          <p:cNvSpPr/>
          <p:nvPr/>
        </p:nvSpPr>
        <p:spPr>
          <a:xfrm>
            <a:off x="4831772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Không xác định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612325" y="3483942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595471" y="2240977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595471" y="3478359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614518" y="2240977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E7AFEB1A-1837-3509-64B7-750E8B3C54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FDCC2E82-898D-1995-D44B-B2C77A2834B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F530B1-9E65-4DDD-D159-E7CAD0EC0E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4" action="ppaction://hlinksldjump"/>
            <a:extLst>
              <a:ext uri="{FF2B5EF4-FFF2-40B4-BE49-F238E27FC236}">
                <a16:creationId xmlns:a16="http://schemas.microsoft.com/office/drawing/2014/main" id="{416C0389-77DE-0A5B-F53E-BB1C3A193C2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/>
              <p:nvPr/>
            </p:nvSpPr>
            <p:spPr>
              <a:xfrm>
                <a:off x="909792" y="218209"/>
                <a:ext cx="7449347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3: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𝑀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(100−1). (100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22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). (100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32)…(100−502)</m:t>
                      </m:r>
                    </m:oMath>
                  </m:oMathPara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2" y="218209"/>
                <a:ext cx="7449347" cy="149629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/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/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Đáp án sai 2">
            <a:extLst>
              <a:ext uri="{FF2B5EF4-FFF2-40B4-BE49-F238E27FC236}">
                <a16:creationId xmlns:a16="http://schemas.microsoft.com/office/drawing/2014/main" id="{44F7A463-21B5-41A8-ED53-0F7A11C8AF89}"/>
              </a:ext>
            </a:extLst>
          </p:cNvPr>
          <p:cNvSpPr/>
          <p:nvPr/>
        </p:nvSpPr>
        <p:spPr>
          <a:xfrm>
            <a:off x="4830630" y="1943101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Không xác định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C0318EC5-64C0-76EA-FAED-DBA18D8446CD}"/>
              </a:ext>
            </a:extLst>
          </p:cNvPr>
          <p:cNvSpPr/>
          <p:nvPr/>
        </p:nvSpPr>
        <p:spPr>
          <a:xfrm>
            <a:off x="4830629" y="3169226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Đáp án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804C4643-9C61-12F4-9C14-B93022A6FF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11180" y="2163427"/>
            <a:ext cx="639785" cy="556871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C6C6DA9-9BE5-91DC-AAD6-E4AE0A324E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4328" y="2146588"/>
            <a:ext cx="637592" cy="568036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467EF40-F657-E7D5-4D54-C2BF8C271E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4328" y="3383970"/>
            <a:ext cx="637592" cy="568036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0B31BC2-6F8E-12C8-0CE6-28C5D8E58E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613373" y="3383970"/>
            <a:ext cx="637592" cy="568036"/>
          </a:xfrm>
          <a:prstGeom prst="rect">
            <a:avLst/>
          </a:prstGeom>
        </p:spPr>
      </p:pic>
      <p:pic>
        <p:nvPicPr>
          <p:cNvPr id="17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85E7D410-E6FA-E467-6AAF-6D1C54ED75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1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27F0B45-AD16-16F7-E349-C12D965CF48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9" name="Picture 27">
            <a:extLst>
              <a:ext uri="{FF2B5EF4-FFF2-40B4-BE49-F238E27FC236}">
                <a16:creationId xmlns:a16="http://schemas.microsoft.com/office/drawing/2014/main" id="{FF99EF23-94AF-486E-C05A-65CC501CCD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1" name="Picture 20">
            <a:hlinkClick r:id="rId17" action="ppaction://hlinksldjump"/>
            <a:extLst>
              <a:ext uri="{FF2B5EF4-FFF2-40B4-BE49-F238E27FC236}">
                <a16:creationId xmlns:a16="http://schemas.microsoft.com/office/drawing/2014/main" id="{A133C337-8B98-39CD-969A-225B588BF5A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/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/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/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/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Đáp án sai 3">
            <a:extLst>
              <a:ext uri="{FF2B5EF4-FFF2-40B4-BE49-F238E27FC236}">
                <a16:creationId xmlns:a16="http://schemas.microsoft.com/office/drawing/2014/main" id="{AF914E71-109A-489E-2E4F-42F7CB1F0426}"/>
              </a:ext>
            </a:extLst>
          </p:cNvPr>
          <p:cNvSpPr/>
          <p:nvPr/>
        </p:nvSpPr>
        <p:spPr>
          <a:xfrm>
            <a:off x="4831772" y="3215122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Kết quả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BE9A5AF-BF69-F85C-F842-1C7B0735BA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746758" y="3497897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FBD0C9BB-F545-BE4E-C99B-7EE3BBBB57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519407" y="2218206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9DD1EBFF-06FD-0CB4-0B91-7508A46195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595471" y="3429867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BCF292E-A189-5939-62F3-2E1BE9F40D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614518" y="2192484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50E0DB1E-6D72-CBFA-1157-BFEAA980FA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DE48B2AA-F96D-A1EC-7DB6-83255C6177C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B9A55A-F880-9B17-EB0D-2479C15F27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8" action="ppaction://hlinksldjump"/>
            <a:extLst>
              <a:ext uri="{FF2B5EF4-FFF2-40B4-BE49-F238E27FC236}">
                <a16:creationId xmlns:a16="http://schemas.microsoft.com/office/drawing/2014/main" id="{C7A6C112-906F-8A36-5424-79B4AF66B62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06002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1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244" name="Google Shape;244;p11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5" name="Google Shape;245;p11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246" name="Google Shape;246;p11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11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11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11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11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8" name="Google Shape;258;p11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11"/>
          <p:cNvGrpSpPr/>
          <p:nvPr/>
        </p:nvGrpSpPr>
        <p:grpSpPr>
          <a:xfrm rot="-5400000">
            <a:off x="2635743" y="-370077"/>
            <a:ext cx="3871749" cy="5883657"/>
            <a:chOff x="5271483" y="-740155"/>
            <a:chExt cx="7743498" cy="11767314"/>
          </a:xfrm>
        </p:grpSpPr>
        <p:sp>
          <p:nvSpPr>
            <p:cNvPr id="260" name="Google Shape;260;p11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 rot="5400000">
              <a:off x="3394915" y="1732817"/>
              <a:ext cx="11307856" cy="6914156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vert="horz" wrap="square" lIns="45725" tIns="22850" rIns="45725" bIns="22850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BÀI 3: PHÉP </a:t>
              </a:r>
              <a:r>
                <a:rPr lang="en-US" sz="3200" b="1" dirty="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TÍNH LUỸ THỪA VỚI SỐ MŨ TỰ NHIÊN CỦA MỘT SỐ HỮU TỈ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p11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265" name="Google Shape;265;p11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0" name="Google Shape;280;p11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281" name="Google Shape;281;p11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6" name="Google Shape;286;p11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287" name="Google Shape;287;p11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11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11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83ED85-9CE7-E294-3EBA-65CC3F826EB8}"/>
              </a:ext>
            </a:extLst>
          </p:cNvPr>
          <p:cNvSpPr txBox="1"/>
          <p:nvPr/>
        </p:nvSpPr>
        <p:spPr>
          <a:xfrm>
            <a:off x="4066464" y="364194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(4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/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5: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36</m:t>
                            </m:r>
                          </m:e>
                        </m:d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/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243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3125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/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/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127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/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243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595471" y="3434103"/>
            <a:ext cx="639785" cy="556871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614518" y="3422938"/>
            <a:ext cx="637592" cy="568036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595471" y="2185555"/>
            <a:ext cx="637592" cy="568036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614518" y="2185556"/>
            <a:ext cx="637592" cy="568036"/>
          </a:xfrm>
          <a:prstGeom prst="rect">
            <a:avLst/>
          </a:prstGeom>
        </p:spPr>
      </p:pic>
      <p:pic>
        <p:nvPicPr>
          <p:cNvPr id="3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616F15E9-7401-B762-61F9-F3CE52F9859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id="{882A3BCB-A71B-4810-F494-358F1505154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4076;p35">
            <a:extLst>
              <a:ext uri="{FF2B5EF4-FFF2-40B4-BE49-F238E27FC236}">
                <a16:creationId xmlns:a16="http://schemas.microsoft.com/office/drawing/2014/main" id="{16372CA0-C476-C173-FEEE-72C620AD686A}"/>
              </a:ext>
            </a:extLst>
          </p:cNvPr>
          <p:cNvGrpSpPr/>
          <p:nvPr/>
        </p:nvGrpSpPr>
        <p:grpSpPr>
          <a:xfrm>
            <a:off x="461598" y="1763498"/>
            <a:ext cx="1378857" cy="1327992"/>
            <a:chOff x="10207497" y="7008085"/>
            <a:chExt cx="1912202" cy="1938570"/>
          </a:xfrm>
        </p:grpSpPr>
        <p:sp>
          <p:nvSpPr>
            <p:cNvPr id="162" name="Google Shape;4077;p35">
              <a:extLst>
                <a:ext uri="{FF2B5EF4-FFF2-40B4-BE49-F238E27FC236}">
                  <a16:creationId xmlns:a16="http://schemas.microsoft.com/office/drawing/2014/main" id="{6137F074-C0F3-AB4E-8259-43A704E329C9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4078;p35">
              <a:extLst>
                <a:ext uri="{FF2B5EF4-FFF2-40B4-BE49-F238E27FC236}">
                  <a16:creationId xmlns:a16="http://schemas.microsoft.com/office/drawing/2014/main" id="{6C2495C2-C547-3B97-375E-CFA12C47477D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4076;p35">
            <a:extLst>
              <a:ext uri="{FF2B5EF4-FFF2-40B4-BE49-F238E27FC236}">
                <a16:creationId xmlns:a16="http://schemas.microsoft.com/office/drawing/2014/main" id="{9F5AD39B-23C6-767D-71A4-3C88030A29C9}"/>
              </a:ext>
            </a:extLst>
          </p:cNvPr>
          <p:cNvGrpSpPr/>
          <p:nvPr/>
        </p:nvGrpSpPr>
        <p:grpSpPr>
          <a:xfrm>
            <a:off x="3553579" y="1670300"/>
            <a:ext cx="1378857" cy="1327992"/>
            <a:chOff x="10207497" y="7008085"/>
            <a:chExt cx="1912202" cy="1938570"/>
          </a:xfrm>
        </p:grpSpPr>
        <p:sp>
          <p:nvSpPr>
            <p:cNvPr id="159" name="Google Shape;4077;p35">
              <a:extLst>
                <a:ext uri="{FF2B5EF4-FFF2-40B4-BE49-F238E27FC236}">
                  <a16:creationId xmlns:a16="http://schemas.microsoft.com/office/drawing/2014/main" id="{ECB69127-5077-505D-817D-CEA5DC7F0233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4078;p35">
              <a:extLst>
                <a:ext uri="{FF2B5EF4-FFF2-40B4-BE49-F238E27FC236}">
                  <a16:creationId xmlns:a16="http://schemas.microsoft.com/office/drawing/2014/main" id="{374E792D-070F-34C8-B712-F48120074A2A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4076;p35">
            <a:extLst>
              <a:ext uri="{FF2B5EF4-FFF2-40B4-BE49-F238E27FC236}">
                <a16:creationId xmlns:a16="http://schemas.microsoft.com/office/drawing/2014/main" id="{A5D41CC4-7814-1C24-6149-6EF95A699D2B}"/>
              </a:ext>
            </a:extLst>
          </p:cNvPr>
          <p:cNvGrpSpPr/>
          <p:nvPr/>
        </p:nvGrpSpPr>
        <p:grpSpPr>
          <a:xfrm>
            <a:off x="6540075" y="1670300"/>
            <a:ext cx="1378857" cy="1327992"/>
            <a:chOff x="10207497" y="7008085"/>
            <a:chExt cx="1912202" cy="1938570"/>
          </a:xfrm>
        </p:grpSpPr>
        <p:sp>
          <p:nvSpPr>
            <p:cNvPr id="156" name="Google Shape;4077;p35">
              <a:extLst>
                <a:ext uri="{FF2B5EF4-FFF2-40B4-BE49-F238E27FC236}">
                  <a16:creationId xmlns:a16="http://schemas.microsoft.com/office/drawing/2014/main" id="{DF89C7EE-BB2F-3A0F-1F69-24A808E08DCE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4078;p35">
              <a:extLst>
                <a:ext uri="{FF2B5EF4-FFF2-40B4-BE49-F238E27FC236}">
                  <a16:creationId xmlns:a16="http://schemas.microsoft.com/office/drawing/2014/main" id="{B85B9144-65EF-E469-7927-5F4C0D4B6B17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TextBox 26">
            <a:extLst>
              <a:ext uri="{FF2B5EF4-FFF2-40B4-BE49-F238E27FC236}">
                <a16:creationId xmlns:a16="http://schemas.microsoft.com/office/drawing/2014/main" id="{D8AC10F5-4F35-82EC-B94D-A43982F0CFFA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3" name="TextBox 16">
            <a:extLst>
              <a:ext uri="{FF2B5EF4-FFF2-40B4-BE49-F238E27FC236}">
                <a16:creationId xmlns:a16="http://schemas.microsoft.com/office/drawing/2014/main" id="{3D152134-5EB1-96BC-CB9E-96512DDA638F}"/>
              </a:ext>
            </a:extLst>
          </p:cNvPr>
          <p:cNvSpPr txBox="1"/>
          <p:nvPr/>
        </p:nvSpPr>
        <p:spPr>
          <a:xfrm>
            <a:off x="71565" y="338880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">
            <a:extLst>
              <a:ext uri="{FF2B5EF4-FFF2-40B4-BE49-F238E27FC236}">
                <a16:creationId xmlns:a16="http://schemas.microsoft.com/office/drawing/2014/main" id="{5EB44E71-3A7E-C30B-E724-AC35A5CDBAE4}"/>
              </a:ext>
            </a:extLst>
          </p:cNvPr>
          <p:cNvSpPr txBox="1"/>
          <p:nvPr/>
        </p:nvSpPr>
        <p:spPr>
          <a:xfrm>
            <a:off x="2946944" y="3325046"/>
            <a:ext cx="2204006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65" name="TextBox 11">
            <a:extLst>
              <a:ext uri="{FF2B5EF4-FFF2-40B4-BE49-F238E27FC236}">
                <a16:creationId xmlns:a16="http://schemas.microsoft.com/office/drawing/2014/main" id="{E8556D32-0FE6-F316-10BE-95B62BF18730}"/>
              </a:ext>
            </a:extLst>
          </p:cNvPr>
          <p:cNvSpPr txBox="1"/>
          <p:nvPr/>
        </p:nvSpPr>
        <p:spPr>
          <a:xfrm>
            <a:off x="5757863" y="3361496"/>
            <a:ext cx="3198017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66" name="Google Shape;3925;p34">
            <a:extLst>
              <a:ext uri="{FF2B5EF4-FFF2-40B4-BE49-F238E27FC236}">
                <a16:creationId xmlns:a16="http://schemas.microsoft.com/office/drawing/2014/main" id="{21AFBF43-B828-83F1-FF33-290BC8125848}"/>
              </a:ext>
            </a:extLst>
          </p:cNvPr>
          <p:cNvGrpSpPr/>
          <p:nvPr/>
        </p:nvGrpSpPr>
        <p:grpSpPr>
          <a:xfrm>
            <a:off x="3493463" y="1883311"/>
            <a:ext cx="1360840" cy="1043157"/>
            <a:chOff x="8112011" y="7502957"/>
            <a:chExt cx="833904" cy="887215"/>
          </a:xfrm>
        </p:grpSpPr>
        <p:sp>
          <p:nvSpPr>
            <p:cNvPr id="67" name="Google Shape;3926;p34">
              <a:extLst>
                <a:ext uri="{FF2B5EF4-FFF2-40B4-BE49-F238E27FC236}">
                  <a16:creationId xmlns:a16="http://schemas.microsoft.com/office/drawing/2014/main" id="{B202B8B8-7069-B402-0A81-3E7CD73484A9}"/>
                </a:ext>
              </a:extLst>
            </p:cNvPr>
            <p:cNvSpPr/>
            <p:nvPr/>
          </p:nvSpPr>
          <p:spPr>
            <a:xfrm>
              <a:off x="8308438" y="8346372"/>
              <a:ext cx="69007" cy="23288"/>
            </a:xfrm>
            <a:custGeom>
              <a:avLst/>
              <a:gdLst/>
              <a:ahLst/>
              <a:cxnLst/>
              <a:rect l="l" t="t" r="r" b="b"/>
              <a:pathLst>
                <a:path w="69007" h="23288" extrusionOk="0">
                  <a:moveTo>
                    <a:pt x="30289" y="13498"/>
                  </a:moveTo>
                  <a:cubicBezTo>
                    <a:pt x="43057" y="18044"/>
                    <a:pt x="55953" y="20450"/>
                    <a:pt x="69008" y="23288"/>
                  </a:cubicBezTo>
                  <a:cubicBezTo>
                    <a:pt x="52779" y="20798"/>
                    <a:pt x="36581" y="18073"/>
                    <a:pt x="20527" y="14747"/>
                  </a:cubicBezTo>
                  <a:cubicBezTo>
                    <a:pt x="20516" y="14747"/>
                    <a:pt x="20516" y="14747"/>
                    <a:pt x="20505" y="14746"/>
                  </a:cubicBezTo>
                  <a:cubicBezTo>
                    <a:pt x="13463" y="10959"/>
                    <a:pt x="6618" y="6866"/>
                    <a:pt x="0" y="2491"/>
                  </a:cubicBezTo>
                  <a:cubicBezTo>
                    <a:pt x="386" y="749"/>
                    <a:pt x="2099" y="-672"/>
                    <a:pt x="4349" y="336"/>
                  </a:cubicBezTo>
                  <a:cubicBezTo>
                    <a:pt x="12831" y="5043"/>
                    <a:pt x="21371" y="9679"/>
                    <a:pt x="30289" y="13498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3927;p34">
              <a:extLst>
                <a:ext uri="{FF2B5EF4-FFF2-40B4-BE49-F238E27FC236}">
                  <a16:creationId xmlns:a16="http://schemas.microsoft.com/office/drawing/2014/main" id="{4C1DA7B9-BFF4-30F5-F507-8180FBE348BF}"/>
                </a:ext>
              </a:extLst>
            </p:cNvPr>
            <p:cNvSpPr/>
            <p:nvPr/>
          </p:nvSpPr>
          <p:spPr>
            <a:xfrm>
              <a:off x="8215279" y="7502957"/>
              <a:ext cx="668272" cy="885627"/>
            </a:xfrm>
            <a:custGeom>
              <a:avLst/>
              <a:gdLst/>
              <a:ahLst/>
              <a:cxnLst/>
              <a:rect l="l" t="t" r="r" b="b"/>
              <a:pathLst>
                <a:path w="668272" h="885627" extrusionOk="0">
                  <a:moveTo>
                    <a:pt x="161461" y="869369"/>
                  </a:moveTo>
                  <a:cubicBezTo>
                    <a:pt x="223723" y="886282"/>
                    <a:pt x="293311" y="887696"/>
                    <a:pt x="348843" y="883873"/>
                  </a:cubicBezTo>
                  <a:cubicBezTo>
                    <a:pt x="402896" y="880152"/>
                    <a:pt x="457224" y="870979"/>
                    <a:pt x="506759" y="849012"/>
                  </a:cubicBezTo>
                  <a:cubicBezTo>
                    <a:pt x="550236" y="829732"/>
                    <a:pt x="590141" y="799939"/>
                    <a:pt x="616838" y="760147"/>
                  </a:cubicBezTo>
                  <a:cubicBezTo>
                    <a:pt x="647995" y="713706"/>
                    <a:pt x="658382" y="659648"/>
                    <a:pt x="660494" y="604513"/>
                  </a:cubicBezTo>
                  <a:cubicBezTo>
                    <a:pt x="660683" y="599581"/>
                    <a:pt x="660815" y="594645"/>
                    <a:pt x="660907" y="589710"/>
                  </a:cubicBezTo>
                  <a:cubicBezTo>
                    <a:pt x="661766" y="543375"/>
                    <a:pt x="663333" y="496973"/>
                    <a:pt x="665294" y="450667"/>
                  </a:cubicBezTo>
                  <a:cubicBezTo>
                    <a:pt x="670695" y="323157"/>
                    <a:pt x="673581" y="269046"/>
                    <a:pt x="629365" y="100486"/>
                  </a:cubicBezTo>
                  <a:cubicBezTo>
                    <a:pt x="614721" y="47538"/>
                    <a:pt x="598583" y="-9750"/>
                    <a:pt x="553951" y="1406"/>
                  </a:cubicBezTo>
                  <a:cubicBezTo>
                    <a:pt x="487565" y="11886"/>
                    <a:pt x="441075" y="186388"/>
                    <a:pt x="428152" y="182726"/>
                  </a:cubicBezTo>
                  <a:cubicBezTo>
                    <a:pt x="406368" y="157785"/>
                    <a:pt x="316922" y="124086"/>
                    <a:pt x="303597" y="145001"/>
                  </a:cubicBezTo>
                  <a:cubicBezTo>
                    <a:pt x="298486" y="153065"/>
                    <a:pt x="304522" y="162366"/>
                    <a:pt x="312276" y="168550"/>
                  </a:cubicBezTo>
                  <a:cubicBezTo>
                    <a:pt x="278126" y="165444"/>
                    <a:pt x="260767" y="180158"/>
                    <a:pt x="255427" y="181294"/>
                  </a:cubicBezTo>
                  <a:cubicBezTo>
                    <a:pt x="204119" y="36213"/>
                    <a:pt x="83275" y="-98080"/>
                    <a:pt x="53364" y="105917"/>
                  </a:cubicBezTo>
                  <a:cubicBezTo>
                    <a:pt x="35971" y="224745"/>
                    <a:pt x="46337" y="345325"/>
                    <a:pt x="31436" y="464258"/>
                  </a:cubicBezTo>
                  <a:cubicBezTo>
                    <a:pt x="19931" y="556079"/>
                    <a:pt x="-17685" y="646871"/>
                    <a:pt x="9897" y="739966"/>
                  </a:cubicBezTo>
                  <a:cubicBezTo>
                    <a:pt x="31267" y="812103"/>
                    <a:pt x="91777" y="850442"/>
                    <a:pt x="161461" y="8693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9" name="Google Shape;3928;p34">
              <a:extLst>
                <a:ext uri="{FF2B5EF4-FFF2-40B4-BE49-F238E27FC236}">
                  <a16:creationId xmlns:a16="http://schemas.microsoft.com/office/drawing/2014/main" id="{95B54551-F453-EB17-7974-E3C7325E6F04}"/>
                </a:ext>
              </a:extLst>
            </p:cNvPr>
            <p:cNvGrpSpPr/>
            <p:nvPr/>
          </p:nvGrpSpPr>
          <p:grpSpPr>
            <a:xfrm>
              <a:off x="8285642" y="7560485"/>
              <a:ext cx="536264" cy="526665"/>
              <a:chOff x="8285642" y="7560485"/>
              <a:chExt cx="536264" cy="526665"/>
            </a:xfrm>
          </p:grpSpPr>
          <p:sp>
            <p:nvSpPr>
              <p:cNvPr id="94" name="Google Shape;3929;p34">
                <a:extLst>
                  <a:ext uri="{FF2B5EF4-FFF2-40B4-BE49-F238E27FC236}">
                    <a16:creationId xmlns:a16="http://schemas.microsoft.com/office/drawing/2014/main" id="{85C901A2-E62E-0062-07B2-8870C3118CD6}"/>
                  </a:ext>
                </a:extLst>
              </p:cNvPr>
              <p:cNvSpPr/>
              <p:nvPr/>
            </p:nvSpPr>
            <p:spPr>
              <a:xfrm>
                <a:off x="8712803" y="7573440"/>
                <a:ext cx="109103" cy="224960"/>
              </a:xfrm>
              <a:custGeom>
                <a:avLst/>
                <a:gdLst/>
                <a:ahLst/>
                <a:cxnLst/>
                <a:rect l="l" t="t" r="r" b="b"/>
                <a:pathLst>
                  <a:path w="109103" h="224960" extrusionOk="0">
                    <a:moveTo>
                      <a:pt x="109011" y="200211"/>
                    </a:moveTo>
                    <a:cubicBezTo>
                      <a:pt x="110087" y="163077"/>
                      <a:pt x="101572" y="127164"/>
                      <a:pt x="94994" y="90708"/>
                    </a:cubicBezTo>
                    <a:cubicBezTo>
                      <a:pt x="91688" y="75917"/>
                      <a:pt x="86968" y="61464"/>
                      <a:pt x="83815" y="46643"/>
                    </a:cubicBezTo>
                    <a:cubicBezTo>
                      <a:pt x="81321" y="34054"/>
                      <a:pt x="78476" y="21277"/>
                      <a:pt x="73406" y="9472"/>
                    </a:cubicBezTo>
                    <a:cubicBezTo>
                      <a:pt x="70205" y="2619"/>
                      <a:pt x="61541" y="-2469"/>
                      <a:pt x="54285" y="1259"/>
                    </a:cubicBezTo>
                    <a:cubicBezTo>
                      <a:pt x="43517" y="7437"/>
                      <a:pt x="38587" y="19151"/>
                      <a:pt x="33928" y="30018"/>
                    </a:cubicBezTo>
                    <a:cubicBezTo>
                      <a:pt x="27388" y="40668"/>
                      <a:pt x="24427" y="52885"/>
                      <a:pt x="20052" y="64495"/>
                    </a:cubicBezTo>
                    <a:cubicBezTo>
                      <a:pt x="13579" y="82618"/>
                      <a:pt x="8347" y="102852"/>
                      <a:pt x="4715" y="121966"/>
                    </a:cubicBezTo>
                    <a:cubicBezTo>
                      <a:pt x="3501" y="128424"/>
                      <a:pt x="-41" y="135134"/>
                      <a:pt x="0" y="141875"/>
                    </a:cubicBezTo>
                    <a:cubicBezTo>
                      <a:pt x="306" y="145703"/>
                      <a:pt x="4844" y="148172"/>
                      <a:pt x="8236" y="146434"/>
                    </a:cubicBezTo>
                    <a:cubicBezTo>
                      <a:pt x="24550" y="153916"/>
                      <a:pt x="38610" y="165527"/>
                      <a:pt x="51693" y="177684"/>
                    </a:cubicBezTo>
                    <a:cubicBezTo>
                      <a:pt x="63031" y="186832"/>
                      <a:pt x="72421" y="198048"/>
                      <a:pt x="82726" y="208284"/>
                    </a:cubicBezTo>
                    <a:cubicBezTo>
                      <a:pt x="87381" y="212772"/>
                      <a:pt x="90537" y="218719"/>
                      <a:pt x="95046" y="223270"/>
                    </a:cubicBezTo>
                    <a:cubicBezTo>
                      <a:pt x="99633" y="227151"/>
                      <a:pt x="107010" y="223915"/>
                      <a:pt x="107515" y="217992"/>
                    </a:cubicBezTo>
                    <a:cubicBezTo>
                      <a:pt x="108297" y="212090"/>
                      <a:pt x="108815" y="206149"/>
                      <a:pt x="109011" y="20021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3930;p34">
                <a:extLst>
                  <a:ext uri="{FF2B5EF4-FFF2-40B4-BE49-F238E27FC236}">
                    <a16:creationId xmlns:a16="http://schemas.microsoft.com/office/drawing/2014/main" id="{0DBCC7CE-6E17-04C4-0848-36C94604919E}"/>
                  </a:ext>
                </a:extLst>
              </p:cNvPr>
              <p:cNvSpPr/>
              <p:nvPr/>
            </p:nvSpPr>
            <p:spPr>
              <a:xfrm>
                <a:off x="8285642" y="7560485"/>
                <a:ext cx="129710" cy="233121"/>
              </a:xfrm>
              <a:custGeom>
                <a:avLst/>
                <a:gdLst/>
                <a:ahLst/>
                <a:cxnLst/>
                <a:rect l="l" t="t" r="r" b="b"/>
                <a:pathLst>
                  <a:path w="129710" h="233121" extrusionOk="0">
                    <a:moveTo>
                      <a:pt x="120208" y="102015"/>
                    </a:moveTo>
                    <a:cubicBezTo>
                      <a:pt x="114973" y="89063"/>
                      <a:pt x="110945" y="75679"/>
                      <a:pt x="105272" y="62893"/>
                    </a:cubicBezTo>
                    <a:cubicBezTo>
                      <a:pt x="99503" y="48496"/>
                      <a:pt x="89998" y="36275"/>
                      <a:pt x="81962" y="23241"/>
                    </a:cubicBezTo>
                    <a:cubicBezTo>
                      <a:pt x="52902" y="-28640"/>
                      <a:pt x="26860" y="17419"/>
                      <a:pt x="20429" y="53939"/>
                    </a:cubicBezTo>
                    <a:cubicBezTo>
                      <a:pt x="10907" y="103552"/>
                      <a:pt x="13289" y="154393"/>
                      <a:pt x="8942" y="204550"/>
                    </a:cubicBezTo>
                    <a:cubicBezTo>
                      <a:pt x="7335" y="209174"/>
                      <a:pt x="5093" y="213512"/>
                      <a:pt x="2829" y="217847"/>
                    </a:cubicBezTo>
                    <a:cubicBezTo>
                      <a:pt x="-268" y="222464"/>
                      <a:pt x="-1902" y="228705"/>
                      <a:pt x="3727" y="232145"/>
                    </a:cubicBezTo>
                    <a:cubicBezTo>
                      <a:pt x="11867" y="236849"/>
                      <a:pt x="20670" y="223267"/>
                      <a:pt x="27047" y="218915"/>
                    </a:cubicBezTo>
                    <a:cubicBezTo>
                      <a:pt x="37965" y="211909"/>
                      <a:pt x="49265" y="205337"/>
                      <a:pt x="59240" y="197012"/>
                    </a:cubicBezTo>
                    <a:cubicBezTo>
                      <a:pt x="61544" y="195156"/>
                      <a:pt x="62721" y="192105"/>
                      <a:pt x="61891" y="189214"/>
                    </a:cubicBezTo>
                    <a:cubicBezTo>
                      <a:pt x="79920" y="175961"/>
                      <a:pt x="101275" y="169758"/>
                      <a:pt x="121021" y="159459"/>
                    </a:cubicBezTo>
                    <a:cubicBezTo>
                      <a:pt x="127538" y="156115"/>
                      <a:pt x="130439" y="150569"/>
                      <a:pt x="129555" y="143326"/>
                    </a:cubicBezTo>
                    <a:cubicBezTo>
                      <a:pt x="129086" y="129124"/>
                      <a:pt x="124354" y="115472"/>
                      <a:pt x="120208" y="102015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3931;p34">
                <a:extLst>
                  <a:ext uri="{FF2B5EF4-FFF2-40B4-BE49-F238E27FC236}">
                    <a16:creationId xmlns:a16="http://schemas.microsoft.com/office/drawing/2014/main" id="{B40E5BEA-854E-9907-1BE6-B6712563C47F}"/>
                  </a:ext>
                </a:extLst>
              </p:cNvPr>
              <p:cNvSpPr/>
              <p:nvPr/>
            </p:nvSpPr>
            <p:spPr>
              <a:xfrm>
                <a:off x="8469043" y="8027885"/>
                <a:ext cx="122551" cy="59265"/>
              </a:xfrm>
              <a:custGeom>
                <a:avLst/>
                <a:gdLst/>
                <a:ahLst/>
                <a:cxnLst/>
                <a:rect l="l" t="t" r="r" b="b"/>
                <a:pathLst>
                  <a:path w="122551" h="59265" extrusionOk="0">
                    <a:moveTo>
                      <a:pt x="114701" y="18623"/>
                    </a:moveTo>
                    <a:cubicBezTo>
                      <a:pt x="110124" y="14895"/>
                      <a:pt x="105052" y="11726"/>
                      <a:pt x="99584" y="9473"/>
                    </a:cubicBezTo>
                    <a:cubicBezTo>
                      <a:pt x="81941" y="2230"/>
                      <a:pt x="62666" y="-1716"/>
                      <a:pt x="43605" y="721"/>
                    </a:cubicBezTo>
                    <a:cubicBezTo>
                      <a:pt x="31297" y="2055"/>
                      <a:pt x="18289" y="3921"/>
                      <a:pt x="7898" y="11166"/>
                    </a:cubicBezTo>
                    <a:cubicBezTo>
                      <a:pt x="-2031" y="17052"/>
                      <a:pt x="-2377" y="30844"/>
                      <a:pt x="5616" y="38532"/>
                    </a:cubicBezTo>
                    <a:cubicBezTo>
                      <a:pt x="14259" y="47617"/>
                      <a:pt x="26978" y="51108"/>
                      <a:pt x="38758" y="54151"/>
                    </a:cubicBezTo>
                    <a:cubicBezTo>
                      <a:pt x="58279" y="58645"/>
                      <a:pt x="79009" y="61646"/>
                      <a:pt x="98762" y="56747"/>
                    </a:cubicBezTo>
                    <a:cubicBezTo>
                      <a:pt x="102187" y="55937"/>
                      <a:pt x="105520" y="54595"/>
                      <a:pt x="108287" y="52397"/>
                    </a:cubicBezTo>
                    <a:cubicBezTo>
                      <a:pt x="112498" y="51179"/>
                      <a:pt x="115925" y="48396"/>
                      <a:pt x="118838" y="45212"/>
                    </a:cubicBezTo>
                    <a:cubicBezTo>
                      <a:pt x="125737" y="37331"/>
                      <a:pt x="122250" y="24771"/>
                      <a:pt x="114701" y="1862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" name="Google Shape;3932;p34">
              <a:extLst>
                <a:ext uri="{FF2B5EF4-FFF2-40B4-BE49-F238E27FC236}">
                  <a16:creationId xmlns:a16="http://schemas.microsoft.com/office/drawing/2014/main" id="{D0BB4018-B677-0AA6-77B2-1D3B1C1FD651}"/>
                </a:ext>
              </a:extLst>
            </p:cNvPr>
            <p:cNvGrpSpPr/>
            <p:nvPr/>
          </p:nvGrpSpPr>
          <p:grpSpPr>
            <a:xfrm>
              <a:off x="8112011" y="7551884"/>
              <a:ext cx="833904" cy="838288"/>
              <a:chOff x="8112011" y="7551884"/>
              <a:chExt cx="833904" cy="838288"/>
            </a:xfrm>
          </p:grpSpPr>
          <p:sp>
            <p:nvSpPr>
              <p:cNvPr id="75" name="Google Shape;3933;p34">
                <a:extLst>
                  <a:ext uri="{FF2B5EF4-FFF2-40B4-BE49-F238E27FC236}">
                    <a16:creationId xmlns:a16="http://schemas.microsoft.com/office/drawing/2014/main" id="{6E94AAC2-5900-CE57-BBE5-76007DD7CF59}"/>
                  </a:ext>
                </a:extLst>
              </p:cNvPr>
              <p:cNvSpPr/>
              <p:nvPr/>
            </p:nvSpPr>
            <p:spPr>
              <a:xfrm>
                <a:off x="8302644" y="8302570"/>
                <a:ext cx="492757" cy="87602"/>
              </a:xfrm>
              <a:custGeom>
                <a:avLst/>
                <a:gdLst/>
                <a:ahLst/>
                <a:cxnLst/>
                <a:rect l="l" t="t" r="r" b="b"/>
                <a:pathLst>
                  <a:path w="492757" h="87602" extrusionOk="0">
                    <a:moveTo>
                      <a:pt x="325877" y="81775"/>
                    </a:moveTo>
                    <a:cubicBezTo>
                      <a:pt x="365070" y="75197"/>
                      <a:pt x="403291" y="62558"/>
                      <a:pt x="438530" y="44146"/>
                    </a:cubicBezTo>
                    <a:cubicBezTo>
                      <a:pt x="453082" y="36542"/>
                      <a:pt x="466249" y="26270"/>
                      <a:pt x="479748" y="16830"/>
                    </a:cubicBezTo>
                    <a:cubicBezTo>
                      <a:pt x="483304" y="14345"/>
                      <a:pt x="486961" y="11712"/>
                      <a:pt x="489627" y="8239"/>
                    </a:cubicBezTo>
                    <a:cubicBezTo>
                      <a:pt x="490905" y="6573"/>
                      <a:pt x="492213" y="4554"/>
                      <a:pt x="492630" y="2457"/>
                    </a:cubicBezTo>
                    <a:cubicBezTo>
                      <a:pt x="493155" y="-181"/>
                      <a:pt x="492023" y="-867"/>
                      <a:pt x="489817" y="1248"/>
                    </a:cubicBezTo>
                    <a:cubicBezTo>
                      <a:pt x="460806" y="29047"/>
                      <a:pt x="424212" y="46854"/>
                      <a:pt x="386492" y="59623"/>
                    </a:cubicBezTo>
                    <a:cubicBezTo>
                      <a:pt x="383621" y="60595"/>
                      <a:pt x="380741" y="61541"/>
                      <a:pt x="377852" y="62458"/>
                    </a:cubicBezTo>
                    <a:cubicBezTo>
                      <a:pt x="362931" y="67207"/>
                      <a:pt x="347729" y="71077"/>
                      <a:pt x="332361" y="74073"/>
                    </a:cubicBezTo>
                    <a:cubicBezTo>
                      <a:pt x="310686" y="78037"/>
                      <a:pt x="288448" y="78637"/>
                      <a:pt x="266501" y="80528"/>
                    </a:cubicBezTo>
                    <a:cubicBezTo>
                      <a:pt x="238963" y="82125"/>
                      <a:pt x="211275" y="79841"/>
                      <a:pt x="183764" y="78251"/>
                    </a:cubicBezTo>
                    <a:cubicBezTo>
                      <a:pt x="147043" y="76007"/>
                      <a:pt x="110384" y="71858"/>
                      <a:pt x="74248" y="64842"/>
                    </a:cubicBezTo>
                    <a:cubicBezTo>
                      <a:pt x="59427" y="61450"/>
                      <a:pt x="44812" y="59042"/>
                      <a:pt x="30366" y="53899"/>
                    </a:cubicBezTo>
                    <a:cubicBezTo>
                      <a:pt x="21444" y="50082"/>
                      <a:pt x="12907" y="45445"/>
                      <a:pt x="4429" y="40744"/>
                    </a:cubicBezTo>
                    <a:cubicBezTo>
                      <a:pt x="643" y="39051"/>
                      <a:pt x="-1593" y="44204"/>
                      <a:pt x="1361" y="46225"/>
                    </a:cubicBezTo>
                    <a:cubicBezTo>
                      <a:pt x="19468" y="58104"/>
                      <a:pt x="39543" y="64622"/>
                      <a:pt x="60742" y="68583"/>
                    </a:cubicBezTo>
                    <a:cubicBezTo>
                      <a:pt x="92252" y="75940"/>
                      <a:pt x="124441" y="79553"/>
                      <a:pt x="156589" y="82835"/>
                    </a:cubicBezTo>
                    <a:cubicBezTo>
                      <a:pt x="187238" y="85257"/>
                      <a:pt x="217958" y="87370"/>
                      <a:pt x="248715" y="87602"/>
                    </a:cubicBezTo>
                    <a:cubicBezTo>
                      <a:pt x="274489" y="86961"/>
                      <a:pt x="300304" y="85023"/>
                      <a:pt x="325877" y="817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3934;p34">
                <a:extLst>
                  <a:ext uri="{FF2B5EF4-FFF2-40B4-BE49-F238E27FC236}">
                    <a16:creationId xmlns:a16="http://schemas.microsoft.com/office/drawing/2014/main" id="{10A75F12-201F-175D-D823-8C97F7D159CA}"/>
                  </a:ext>
                </a:extLst>
              </p:cNvPr>
              <p:cNvSpPr/>
              <p:nvPr/>
            </p:nvSpPr>
            <p:spPr>
              <a:xfrm>
                <a:off x="8623626" y="7944369"/>
                <a:ext cx="90986" cy="96349"/>
              </a:xfrm>
              <a:custGeom>
                <a:avLst/>
                <a:gdLst/>
                <a:ahLst/>
                <a:cxnLst/>
                <a:rect l="l" t="t" r="r" b="b"/>
                <a:pathLst>
                  <a:path w="90986" h="96349" extrusionOk="0">
                    <a:moveTo>
                      <a:pt x="76574" y="59659"/>
                    </a:moveTo>
                    <a:cubicBezTo>
                      <a:pt x="69844" y="51212"/>
                      <a:pt x="73515" y="39057"/>
                      <a:pt x="82385" y="33879"/>
                    </a:cubicBezTo>
                    <a:cubicBezTo>
                      <a:pt x="84973" y="32369"/>
                      <a:pt x="88510" y="32693"/>
                      <a:pt x="90986" y="34270"/>
                    </a:cubicBezTo>
                    <a:cubicBezTo>
                      <a:pt x="90793" y="33389"/>
                      <a:pt x="90581" y="32512"/>
                      <a:pt x="90342" y="31640"/>
                    </a:cubicBezTo>
                    <a:cubicBezTo>
                      <a:pt x="78159" y="-12605"/>
                      <a:pt x="14965" y="-9025"/>
                      <a:pt x="1992" y="33504"/>
                    </a:cubicBezTo>
                    <a:cubicBezTo>
                      <a:pt x="-6885" y="62601"/>
                      <a:pt x="15058" y="93962"/>
                      <a:pt x="45083" y="96222"/>
                    </a:cubicBezTo>
                    <a:cubicBezTo>
                      <a:pt x="66799" y="97855"/>
                      <a:pt x="82472" y="83607"/>
                      <a:pt x="88952" y="65289"/>
                    </a:cubicBezTo>
                    <a:cubicBezTo>
                      <a:pt x="84404" y="65528"/>
                      <a:pt x="79664" y="63538"/>
                      <a:pt x="76574" y="5965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3935;p34">
                <a:extLst>
                  <a:ext uri="{FF2B5EF4-FFF2-40B4-BE49-F238E27FC236}">
                    <a16:creationId xmlns:a16="http://schemas.microsoft.com/office/drawing/2014/main" id="{0E7595AF-A923-BE7C-699B-31074ECB9634}"/>
                  </a:ext>
                </a:extLst>
              </p:cNvPr>
              <p:cNvSpPr/>
              <p:nvPr/>
            </p:nvSpPr>
            <p:spPr>
              <a:xfrm>
                <a:off x="8358074" y="7930447"/>
                <a:ext cx="94330" cy="96518"/>
              </a:xfrm>
              <a:custGeom>
                <a:avLst/>
                <a:gdLst/>
                <a:ahLst/>
                <a:cxnLst/>
                <a:rect l="l" t="t" r="r" b="b"/>
                <a:pathLst>
                  <a:path w="94330" h="96518" extrusionOk="0">
                    <a:moveTo>
                      <a:pt x="88172" y="62906"/>
                    </a:moveTo>
                    <a:cubicBezTo>
                      <a:pt x="87156" y="63036"/>
                      <a:pt x="86113" y="63087"/>
                      <a:pt x="85051" y="63062"/>
                    </a:cubicBezTo>
                    <a:cubicBezTo>
                      <a:pt x="78346" y="62904"/>
                      <a:pt x="75263" y="56607"/>
                      <a:pt x="75714" y="50573"/>
                    </a:cubicBezTo>
                    <a:cubicBezTo>
                      <a:pt x="76252" y="43397"/>
                      <a:pt x="82641" y="36161"/>
                      <a:pt x="89983" y="35420"/>
                    </a:cubicBezTo>
                    <a:cubicBezTo>
                      <a:pt x="91490" y="35268"/>
                      <a:pt x="92937" y="35561"/>
                      <a:pt x="94330" y="36100"/>
                    </a:cubicBezTo>
                    <a:cubicBezTo>
                      <a:pt x="92570" y="23252"/>
                      <a:pt x="79784" y="11133"/>
                      <a:pt x="68879" y="5493"/>
                    </a:cubicBezTo>
                    <a:cubicBezTo>
                      <a:pt x="56483" y="-920"/>
                      <a:pt x="41701" y="-1944"/>
                      <a:pt x="28802" y="3624"/>
                    </a:cubicBezTo>
                    <a:cubicBezTo>
                      <a:pt x="24705" y="5393"/>
                      <a:pt x="20881" y="7764"/>
                      <a:pt x="17420" y="10577"/>
                    </a:cubicBezTo>
                    <a:cubicBezTo>
                      <a:pt x="16197" y="11570"/>
                      <a:pt x="15038" y="12616"/>
                      <a:pt x="13944" y="13707"/>
                    </a:cubicBezTo>
                    <a:cubicBezTo>
                      <a:pt x="-6142" y="33745"/>
                      <a:pt x="-4460" y="69304"/>
                      <a:pt x="18550" y="86875"/>
                    </a:cubicBezTo>
                    <a:cubicBezTo>
                      <a:pt x="44650" y="106808"/>
                      <a:pt x="84667" y="94325"/>
                      <a:pt x="94180" y="63335"/>
                    </a:cubicBezTo>
                    <a:cubicBezTo>
                      <a:pt x="92224" y="63515"/>
                      <a:pt x="90172" y="63368"/>
                      <a:pt x="88172" y="629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3936;p34">
                <a:extLst>
                  <a:ext uri="{FF2B5EF4-FFF2-40B4-BE49-F238E27FC236}">
                    <a16:creationId xmlns:a16="http://schemas.microsoft.com/office/drawing/2014/main" id="{82A8C060-47F9-1AF6-1091-05A91A7A2C79}"/>
                  </a:ext>
                </a:extLst>
              </p:cNvPr>
              <p:cNvSpPr/>
              <p:nvPr/>
            </p:nvSpPr>
            <p:spPr>
              <a:xfrm>
                <a:off x="8716706" y="7563328"/>
                <a:ext cx="109834" cy="198770"/>
              </a:xfrm>
              <a:custGeom>
                <a:avLst/>
                <a:gdLst/>
                <a:ahLst/>
                <a:cxnLst/>
                <a:rect l="l" t="t" r="r" b="b"/>
                <a:pathLst>
                  <a:path w="109834" h="198770" extrusionOk="0">
                    <a:moveTo>
                      <a:pt x="5255" y="112420"/>
                    </a:moveTo>
                    <a:cubicBezTo>
                      <a:pt x="6879" y="107380"/>
                      <a:pt x="9045" y="101793"/>
                      <a:pt x="10701" y="96575"/>
                    </a:cubicBezTo>
                    <a:cubicBezTo>
                      <a:pt x="17285" y="77559"/>
                      <a:pt x="22036" y="57770"/>
                      <a:pt x="30451" y="39254"/>
                    </a:cubicBezTo>
                    <a:cubicBezTo>
                      <a:pt x="36257" y="28645"/>
                      <a:pt x="42269" y="13956"/>
                      <a:pt x="54621" y="10014"/>
                    </a:cubicBezTo>
                    <a:cubicBezTo>
                      <a:pt x="59693" y="10440"/>
                      <a:pt x="61979" y="16398"/>
                      <a:pt x="64279" y="20255"/>
                    </a:cubicBezTo>
                    <a:cubicBezTo>
                      <a:pt x="75806" y="45346"/>
                      <a:pt x="80848" y="72868"/>
                      <a:pt x="86764" y="99703"/>
                    </a:cubicBezTo>
                    <a:cubicBezTo>
                      <a:pt x="93380" y="130220"/>
                      <a:pt x="96370" y="161282"/>
                      <a:pt x="98908" y="192345"/>
                    </a:cubicBezTo>
                    <a:cubicBezTo>
                      <a:pt x="98739" y="194869"/>
                      <a:pt x="99980" y="197462"/>
                      <a:pt x="102432" y="198419"/>
                    </a:cubicBezTo>
                    <a:cubicBezTo>
                      <a:pt x="104409" y="199201"/>
                      <a:pt x="106752" y="198639"/>
                      <a:pt x="108237" y="197111"/>
                    </a:cubicBezTo>
                    <a:cubicBezTo>
                      <a:pt x="111463" y="193214"/>
                      <a:pt x="108786" y="187707"/>
                      <a:pt x="108893" y="183130"/>
                    </a:cubicBezTo>
                    <a:cubicBezTo>
                      <a:pt x="106899" y="158139"/>
                      <a:pt x="104428" y="133143"/>
                      <a:pt x="99431" y="108547"/>
                    </a:cubicBezTo>
                    <a:cubicBezTo>
                      <a:pt x="94780" y="84775"/>
                      <a:pt x="89631" y="61034"/>
                      <a:pt x="82451" y="37886"/>
                    </a:cubicBezTo>
                    <a:cubicBezTo>
                      <a:pt x="76814" y="23575"/>
                      <a:pt x="69968" y="-5955"/>
                      <a:pt x="49113" y="1062"/>
                    </a:cubicBezTo>
                    <a:cubicBezTo>
                      <a:pt x="23492" y="15002"/>
                      <a:pt x="16448" y="55194"/>
                      <a:pt x="8660" y="81161"/>
                    </a:cubicBezTo>
                    <a:cubicBezTo>
                      <a:pt x="6097" y="90702"/>
                      <a:pt x="3813" y="100316"/>
                      <a:pt x="670" y="109694"/>
                    </a:cubicBezTo>
                    <a:cubicBezTo>
                      <a:pt x="246" y="110970"/>
                      <a:pt x="-415" y="112389"/>
                      <a:pt x="353" y="113666"/>
                    </a:cubicBezTo>
                    <a:cubicBezTo>
                      <a:pt x="1599" y="115920"/>
                      <a:pt x="5262" y="114980"/>
                      <a:pt x="5255" y="1124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3937;p34">
                <a:extLst>
                  <a:ext uri="{FF2B5EF4-FFF2-40B4-BE49-F238E27FC236}">
                    <a16:creationId xmlns:a16="http://schemas.microsoft.com/office/drawing/2014/main" id="{47628377-44F4-F3C4-827C-E8E9434A6BB8}"/>
                  </a:ext>
                </a:extLst>
              </p:cNvPr>
              <p:cNvSpPr/>
              <p:nvPr/>
            </p:nvSpPr>
            <p:spPr>
              <a:xfrm>
                <a:off x="8282621" y="7551884"/>
                <a:ext cx="133118" cy="243258"/>
              </a:xfrm>
              <a:custGeom>
                <a:avLst/>
                <a:gdLst/>
                <a:ahLst/>
                <a:cxnLst/>
                <a:rect l="l" t="t" r="r" b="b"/>
                <a:pathLst>
                  <a:path w="133118" h="243258" extrusionOk="0">
                    <a:moveTo>
                      <a:pt x="9225" y="241658"/>
                    </a:moveTo>
                    <a:cubicBezTo>
                      <a:pt x="12181" y="237402"/>
                      <a:pt x="10439" y="231442"/>
                      <a:pt x="11283" y="226512"/>
                    </a:cubicBezTo>
                    <a:cubicBezTo>
                      <a:pt x="13284" y="198649"/>
                      <a:pt x="16470" y="169706"/>
                      <a:pt x="19085" y="141695"/>
                    </a:cubicBezTo>
                    <a:cubicBezTo>
                      <a:pt x="22932" y="106529"/>
                      <a:pt x="26986" y="71197"/>
                      <a:pt x="37156" y="37169"/>
                    </a:cubicBezTo>
                    <a:cubicBezTo>
                      <a:pt x="48559" y="1788"/>
                      <a:pt x="55634" y="2359"/>
                      <a:pt x="80624" y="28208"/>
                    </a:cubicBezTo>
                    <a:cubicBezTo>
                      <a:pt x="105410" y="56024"/>
                      <a:pt x="117591" y="92741"/>
                      <a:pt x="126328" y="128434"/>
                    </a:cubicBezTo>
                    <a:cubicBezTo>
                      <a:pt x="126453" y="128951"/>
                      <a:pt x="126535" y="129527"/>
                      <a:pt x="126529" y="130087"/>
                    </a:cubicBezTo>
                    <a:cubicBezTo>
                      <a:pt x="126528" y="134189"/>
                      <a:pt x="132497" y="134595"/>
                      <a:pt x="133119" y="130517"/>
                    </a:cubicBezTo>
                    <a:cubicBezTo>
                      <a:pt x="128141" y="103268"/>
                      <a:pt x="119016" y="75458"/>
                      <a:pt x="106374" y="50727"/>
                    </a:cubicBezTo>
                    <a:cubicBezTo>
                      <a:pt x="95387" y="31579"/>
                      <a:pt x="81758" y="11302"/>
                      <a:pt x="61379" y="1429"/>
                    </a:cubicBezTo>
                    <a:cubicBezTo>
                      <a:pt x="39358" y="-6651"/>
                      <a:pt x="31925" y="21474"/>
                      <a:pt x="26575" y="37144"/>
                    </a:cubicBezTo>
                    <a:cubicBezTo>
                      <a:pt x="21023" y="55326"/>
                      <a:pt x="17604" y="73829"/>
                      <a:pt x="14709" y="92701"/>
                    </a:cubicBezTo>
                    <a:cubicBezTo>
                      <a:pt x="7858" y="140872"/>
                      <a:pt x="3067" y="189431"/>
                      <a:pt x="4" y="237984"/>
                    </a:cubicBezTo>
                    <a:cubicBezTo>
                      <a:pt x="-183" y="242671"/>
                      <a:pt x="6175" y="245056"/>
                      <a:pt x="9225" y="24165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3938;p34">
                <a:extLst>
                  <a:ext uri="{FF2B5EF4-FFF2-40B4-BE49-F238E27FC236}">
                    <a16:creationId xmlns:a16="http://schemas.microsoft.com/office/drawing/2014/main" id="{0C95D63A-F261-84D2-4FD1-5467586E7962}"/>
                  </a:ext>
                </a:extLst>
              </p:cNvPr>
              <p:cNvSpPr/>
              <p:nvPr/>
            </p:nvSpPr>
            <p:spPr>
              <a:xfrm>
                <a:off x="8675969" y="7699332"/>
                <a:ext cx="165398" cy="149213"/>
              </a:xfrm>
              <a:custGeom>
                <a:avLst/>
                <a:gdLst/>
                <a:ahLst/>
                <a:cxnLst/>
                <a:rect l="l" t="t" r="r" b="b"/>
                <a:pathLst>
                  <a:path w="165398" h="149213" extrusionOk="0">
                    <a:moveTo>
                      <a:pt x="5184" y="5418"/>
                    </a:moveTo>
                    <a:cubicBezTo>
                      <a:pt x="47534" y="21615"/>
                      <a:pt x="86563" y="47447"/>
                      <a:pt x="116173" y="81981"/>
                    </a:cubicBezTo>
                    <a:cubicBezTo>
                      <a:pt x="127775" y="96298"/>
                      <a:pt x="138174" y="111582"/>
                      <a:pt x="146967" y="127782"/>
                    </a:cubicBezTo>
                    <a:cubicBezTo>
                      <a:pt x="150244" y="133849"/>
                      <a:pt x="153151" y="140110"/>
                      <a:pt x="156239" y="146263"/>
                    </a:cubicBezTo>
                    <a:cubicBezTo>
                      <a:pt x="156811" y="147427"/>
                      <a:pt x="157628" y="148351"/>
                      <a:pt x="158856" y="148846"/>
                    </a:cubicBezTo>
                    <a:cubicBezTo>
                      <a:pt x="162574" y="150492"/>
                      <a:pt x="166709" y="146283"/>
                      <a:pt x="165002" y="142600"/>
                    </a:cubicBezTo>
                    <a:cubicBezTo>
                      <a:pt x="160198" y="131848"/>
                      <a:pt x="155134" y="121197"/>
                      <a:pt x="148825" y="111234"/>
                    </a:cubicBezTo>
                    <a:cubicBezTo>
                      <a:pt x="117163" y="58403"/>
                      <a:pt x="65578" y="18649"/>
                      <a:pt x="6736" y="569"/>
                    </a:cubicBezTo>
                    <a:cubicBezTo>
                      <a:pt x="4396" y="-80"/>
                      <a:pt x="-150" y="-912"/>
                      <a:pt x="4" y="2739"/>
                    </a:cubicBezTo>
                    <a:cubicBezTo>
                      <a:pt x="507" y="5427"/>
                      <a:pt x="3146" y="4471"/>
                      <a:pt x="5184" y="54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3939;p34">
                <a:extLst>
                  <a:ext uri="{FF2B5EF4-FFF2-40B4-BE49-F238E27FC236}">
                    <a16:creationId xmlns:a16="http://schemas.microsoft.com/office/drawing/2014/main" id="{56759C62-1E21-F6CD-129C-2399BF7F3E55}"/>
                  </a:ext>
                </a:extLst>
              </p:cNvPr>
              <p:cNvSpPr/>
              <p:nvPr/>
            </p:nvSpPr>
            <p:spPr>
              <a:xfrm>
                <a:off x="8324405" y="7718218"/>
                <a:ext cx="78833" cy="57862"/>
              </a:xfrm>
              <a:custGeom>
                <a:avLst/>
                <a:gdLst/>
                <a:ahLst/>
                <a:cxnLst/>
                <a:rect l="l" t="t" r="r" b="b"/>
                <a:pathLst>
                  <a:path w="78833" h="57862" extrusionOk="0">
                    <a:moveTo>
                      <a:pt x="78627" y="3450"/>
                    </a:moveTo>
                    <a:cubicBezTo>
                      <a:pt x="75206" y="-5681"/>
                      <a:pt x="59700" y="5915"/>
                      <a:pt x="54145" y="8455"/>
                    </a:cubicBezTo>
                    <a:cubicBezTo>
                      <a:pt x="44189" y="14382"/>
                      <a:pt x="35058" y="21502"/>
                      <a:pt x="25980" y="28660"/>
                    </a:cubicBezTo>
                    <a:cubicBezTo>
                      <a:pt x="17672" y="35355"/>
                      <a:pt x="9212" y="41931"/>
                      <a:pt x="1414" y="49227"/>
                    </a:cubicBezTo>
                    <a:cubicBezTo>
                      <a:pt x="-616" y="51137"/>
                      <a:pt x="-368" y="54617"/>
                      <a:pt x="1567" y="56470"/>
                    </a:cubicBezTo>
                    <a:cubicBezTo>
                      <a:pt x="3936" y="58833"/>
                      <a:pt x="7625" y="57960"/>
                      <a:pt x="9610" y="55563"/>
                    </a:cubicBezTo>
                    <a:cubicBezTo>
                      <a:pt x="15205" y="50492"/>
                      <a:pt x="20940" y="45618"/>
                      <a:pt x="26801" y="40845"/>
                    </a:cubicBezTo>
                    <a:cubicBezTo>
                      <a:pt x="41700" y="29156"/>
                      <a:pt x="56288" y="16039"/>
                      <a:pt x="74608" y="9881"/>
                    </a:cubicBezTo>
                    <a:cubicBezTo>
                      <a:pt x="77555" y="9352"/>
                      <a:pt x="79488" y="6360"/>
                      <a:pt x="78627" y="34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3940;p34">
                <a:extLst>
                  <a:ext uri="{FF2B5EF4-FFF2-40B4-BE49-F238E27FC236}">
                    <a16:creationId xmlns:a16="http://schemas.microsoft.com/office/drawing/2014/main" id="{7CA81B76-BAB9-4C34-DCD0-5471908D012F}"/>
                  </a:ext>
                </a:extLst>
              </p:cNvPr>
              <p:cNvSpPr/>
              <p:nvPr/>
            </p:nvSpPr>
            <p:spPr>
              <a:xfrm>
                <a:off x="8343036" y="8097431"/>
                <a:ext cx="387818" cy="100134"/>
              </a:xfrm>
              <a:custGeom>
                <a:avLst/>
                <a:gdLst/>
                <a:ahLst/>
                <a:cxnLst/>
                <a:rect l="l" t="t" r="r" b="b"/>
                <a:pathLst>
                  <a:path w="387818" h="100134" extrusionOk="0">
                    <a:moveTo>
                      <a:pt x="9366" y="3771"/>
                    </a:moveTo>
                    <a:cubicBezTo>
                      <a:pt x="8801" y="1250"/>
                      <a:pt x="6329" y="-434"/>
                      <a:pt x="3766" y="99"/>
                    </a:cubicBezTo>
                    <a:cubicBezTo>
                      <a:pt x="-2992" y="2029"/>
                      <a:pt x="1342" y="10943"/>
                      <a:pt x="1661" y="15868"/>
                    </a:cubicBezTo>
                    <a:cubicBezTo>
                      <a:pt x="12587" y="57053"/>
                      <a:pt x="54613" y="83513"/>
                      <a:pt x="95313" y="87865"/>
                    </a:cubicBezTo>
                    <a:cubicBezTo>
                      <a:pt x="131793" y="90972"/>
                      <a:pt x="168512" y="80988"/>
                      <a:pt x="186961" y="46785"/>
                    </a:cubicBezTo>
                    <a:cubicBezTo>
                      <a:pt x="188037" y="44907"/>
                      <a:pt x="189911" y="41110"/>
                      <a:pt x="191306" y="37059"/>
                    </a:cubicBezTo>
                    <a:cubicBezTo>
                      <a:pt x="202025" y="71751"/>
                      <a:pt x="225971" y="92915"/>
                      <a:pt x="263190" y="97872"/>
                    </a:cubicBezTo>
                    <a:cubicBezTo>
                      <a:pt x="300717" y="103904"/>
                      <a:pt x="345784" y="99424"/>
                      <a:pt x="368769" y="65277"/>
                    </a:cubicBezTo>
                    <a:cubicBezTo>
                      <a:pt x="377946" y="53413"/>
                      <a:pt x="383655" y="39333"/>
                      <a:pt x="387605" y="24962"/>
                    </a:cubicBezTo>
                    <a:cubicBezTo>
                      <a:pt x="388368" y="22420"/>
                      <a:pt x="387026" y="19663"/>
                      <a:pt x="384468" y="18837"/>
                    </a:cubicBezTo>
                    <a:cubicBezTo>
                      <a:pt x="381909" y="18010"/>
                      <a:pt x="379216" y="19471"/>
                      <a:pt x="378359" y="21976"/>
                    </a:cubicBezTo>
                    <a:cubicBezTo>
                      <a:pt x="376532" y="27274"/>
                      <a:pt x="374713" y="32564"/>
                      <a:pt x="372826" y="37840"/>
                    </a:cubicBezTo>
                    <a:cubicBezTo>
                      <a:pt x="362149" y="65250"/>
                      <a:pt x="339639" y="86515"/>
                      <a:pt x="309596" y="89571"/>
                    </a:cubicBezTo>
                    <a:cubicBezTo>
                      <a:pt x="290429" y="92105"/>
                      <a:pt x="270783" y="91196"/>
                      <a:pt x="251955" y="86661"/>
                    </a:cubicBezTo>
                    <a:cubicBezTo>
                      <a:pt x="240188" y="84363"/>
                      <a:pt x="229342" y="78684"/>
                      <a:pt x="220411" y="70725"/>
                    </a:cubicBezTo>
                    <a:cubicBezTo>
                      <a:pt x="215138" y="66027"/>
                      <a:pt x="210534" y="60602"/>
                      <a:pt x="206615" y="54733"/>
                    </a:cubicBezTo>
                    <a:cubicBezTo>
                      <a:pt x="203467" y="50020"/>
                      <a:pt x="200855" y="44969"/>
                      <a:pt x="198538" y="39803"/>
                    </a:cubicBezTo>
                    <a:cubicBezTo>
                      <a:pt x="196423" y="35087"/>
                      <a:pt x="194838" y="30146"/>
                      <a:pt x="192574" y="25496"/>
                    </a:cubicBezTo>
                    <a:cubicBezTo>
                      <a:pt x="192168" y="24664"/>
                      <a:pt x="191721" y="23820"/>
                      <a:pt x="191000" y="23241"/>
                    </a:cubicBezTo>
                    <a:cubicBezTo>
                      <a:pt x="189790" y="22274"/>
                      <a:pt x="188392" y="22660"/>
                      <a:pt x="187649" y="23967"/>
                    </a:cubicBezTo>
                    <a:cubicBezTo>
                      <a:pt x="186642" y="25741"/>
                      <a:pt x="187024" y="28581"/>
                      <a:pt x="186671" y="30590"/>
                    </a:cubicBezTo>
                    <a:cubicBezTo>
                      <a:pt x="186255" y="32966"/>
                      <a:pt x="185604" y="35301"/>
                      <a:pt x="184742" y="37552"/>
                    </a:cubicBezTo>
                    <a:cubicBezTo>
                      <a:pt x="181844" y="45114"/>
                      <a:pt x="176228" y="51463"/>
                      <a:pt x="170696" y="57238"/>
                    </a:cubicBezTo>
                    <a:cubicBezTo>
                      <a:pt x="155665" y="72928"/>
                      <a:pt x="134325" y="79333"/>
                      <a:pt x="112733" y="79324"/>
                    </a:cubicBezTo>
                    <a:cubicBezTo>
                      <a:pt x="67125" y="81133"/>
                      <a:pt x="16763" y="51539"/>
                      <a:pt x="9366" y="37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3941;p34">
                <a:extLst>
                  <a:ext uri="{FF2B5EF4-FFF2-40B4-BE49-F238E27FC236}">
                    <a16:creationId xmlns:a16="http://schemas.microsoft.com/office/drawing/2014/main" id="{341D4FE4-641E-3668-5C8D-B98173851354}"/>
                  </a:ext>
                </a:extLst>
              </p:cNvPr>
              <p:cNvSpPr/>
              <p:nvPr/>
            </p:nvSpPr>
            <p:spPr>
              <a:xfrm>
                <a:off x="8745946" y="8030116"/>
                <a:ext cx="199969" cy="49972"/>
              </a:xfrm>
              <a:custGeom>
                <a:avLst/>
                <a:gdLst/>
                <a:ahLst/>
                <a:cxnLst/>
                <a:rect l="l" t="t" r="r" b="b"/>
                <a:pathLst>
                  <a:path w="199969" h="49972" extrusionOk="0">
                    <a:moveTo>
                      <a:pt x="10845" y="41213"/>
                    </a:moveTo>
                    <a:cubicBezTo>
                      <a:pt x="7823" y="42674"/>
                      <a:pt x="-1743" y="43785"/>
                      <a:pt x="278" y="48630"/>
                    </a:cubicBezTo>
                    <a:cubicBezTo>
                      <a:pt x="1274" y="50456"/>
                      <a:pt x="3486" y="50209"/>
                      <a:pt x="4945" y="49138"/>
                    </a:cubicBezTo>
                    <a:cubicBezTo>
                      <a:pt x="18106" y="44037"/>
                      <a:pt x="31998" y="41105"/>
                      <a:pt x="45626" y="37516"/>
                    </a:cubicBezTo>
                    <a:cubicBezTo>
                      <a:pt x="95358" y="25750"/>
                      <a:pt x="145616" y="17202"/>
                      <a:pt x="196059" y="8855"/>
                    </a:cubicBezTo>
                    <a:cubicBezTo>
                      <a:pt x="202303" y="7842"/>
                      <a:pt x="200533" y="-1067"/>
                      <a:pt x="194536" y="106"/>
                    </a:cubicBezTo>
                    <a:cubicBezTo>
                      <a:pt x="178449" y="3617"/>
                      <a:pt x="162287" y="6767"/>
                      <a:pt x="146142" y="9979"/>
                    </a:cubicBezTo>
                    <a:cubicBezTo>
                      <a:pt x="111348" y="16880"/>
                      <a:pt x="76485" y="23445"/>
                      <a:pt x="42132" y="32337"/>
                    </a:cubicBezTo>
                    <a:cubicBezTo>
                      <a:pt x="31659" y="35152"/>
                      <a:pt x="21194" y="37974"/>
                      <a:pt x="10845" y="412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3942;p34">
                <a:extLst>
                  <a:ext uri="{FF2B5EF4-FFF2-40B4-BE49-F238E27FC236}">
                    <a16:creationId xmlns:a16="http://schemas.microsoft.com/office/drawing/2014/main" id="{C80D5FB2-B5D6-4805-85CA-0D00DB2C4F06}"/>
                  </a:ext>
                </a:extLst>
              </p:cNvPr>
              <p:cNvSpPr/>
              <p:nvPr/>
            </p:nvSpPr>
            <p:spPr>
              <a:xfrm>
                <a:off x="8790559" y="8118327"/>
                <a:ext cx="141186" cy="19542"/>
              </a:xfrm>
              <a:custGeom>
                <a:avLst/>
                <a:gdLst/>
                <a:ahLst/>
                <a:cxnLst/>
                <a:rect l="l" t="t" r="r" b="b"/>
                <a:pathLst>
                  <a:path w="141186" h="19542" extrusionOk="0">
                    <a:moveTo>
                      <a:pt x="137449" y="10615"/>
                    </a:moveTo>
                    <a:cubicBezTo>
                      <a:pt x="94382" y="3513"/>
                      <a:pt x="50463" y="4401"/>
                      <a:pt x="7044" y="647"/>
                    </a:cubicBezTo>
                    <a:cubicBezTo>
                      <a:pt x="5394" y="644"/>
                      <a:pt x="3818" y="-507"/>
                      <a:pt x="2156" y="269"/>
                    </a:cubicBezTo>
                    <a:cubicBezTo>
                      <a:pt x="-887" y="1338"/>
                      <a:pt x="-639" y="6027"/>
                      <a:pt x="2460" y="6814"/>
                    </a:cubicBezTo>
                    <a:cubicBezTo>
                      <a:pt x="46810" y="12161"/>
                      <a:pt x="92132" y="10733"/>
                      <a:pt x="136107" y="19489"/>
                    </a:cubicBezTo>
                    <a:cubicBezTo>
                      <a:pt x="141970" y="20303"/>
                      <a:pt x="143200" y="11617"/>
                      <a:pt x="137449" y="106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3943;p34">
                <a:extLst>
                  <a:ext uri="{FF2B5EF4-FFF2-40B4-BE49-F238E27FC236}">
                    <a16:creationId xmlns:a16="http://schemas.microsoft.com/office/drawing/2014/main" id="{AB6D8571-0E0B-0EB0-6678-161F8D82538C}"/>
                  </a:ext>
                </a:extLst>
              </p:cNvPr>
              <p:cNvSpPr/>
              <p:nvPr/>
            </p:nvSpPr>
            <p:spPr>
              <a:xfrm>
                <a:off x="8779415" y="8183742"/>
                <a:ext cx="131399" cy="45724"/>
              </a:xfrm>
              <a:custGeom>
                <a:avLst/>
                <a:gdLst/>
                <a:ahLst/>
                <a:cxnLst/>
                <a:rect l="l" t="t" r="r" b="b"/>
                <a:pathLst>
                  <a:path w="131399" h="45724" extrusionOk="0">
                    <a:moveTo>
                      <a:pt x="99646" y="26738"/>
                    </a:moveTo>
                    <a:cubicBezTo>
                      <a:pt x="68672" y="17918"/>
                      <a:pt x="37479" y="9883"/>
                      <a:pt x="6756" y="214"/>
                    </a:cubicBezTo>
                    <a:cubicBezTo>
                      <a:pt x="-66" y="-1595"/>
                      <a:pt x="-2866" y="8583"/>
                      <a:pt x="3818" y="10521"/>
                    </a:cubicBezTo>
                    <a:cubicBezTo>
                      <a:pt x="44172" y="22203"/>
                      <a:pt x="85247" y="31595"/>
                      <a:pt x="124936" y="45489"/>
                    </a:cubicBezTo>
                    <a:cubicBezTo>
                      <a:pt x="127510" y="46397"/>
                      <a:pt x="130481" y="44568"/>
                      <a:pt x="131205" y="42005"/>
                    </a:cubicBezTo>
                    <a:cubicBezTo>
                      <a:pt x="131984" y="39252"/>
                      <a:pt x="130336" y="36616"/>
                      <a:pt x="127722" y="35732"/>
                    </a:cubicBezTo>
                    <a:cubicBezTo>
                      <a:pt x="118411" y="32580"/>
                      <a:pt x="109065" y="29554"/>
                      <a:pt x="99646" y="267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3944;p34">
                <a:extLst>
                  <a:ext uri="{FF2B5EF4-FFF2-40B4-BE49-F238E27FC236}">
                    <a16:creationId xmlns:a16="http://schemas.microsoft.com/office/drawing/2014/main" id="{D07C3111-C3CE-EB51-6176-B94772BAC7DC}"/>
                  </a:ext>
                </a:extLst>
              </p:cNvPr>
              <p:cNvSpPr/>
              <p:nvPr/>
            </p:nvSpPr>
            <p:spPr>
              <a:xfrm>
                <a:off x="8131101" y="7967389"/>
                <a:ext cx="186175" cy="73554"/>
              </a:xfrm>
              <a:custGeom>
                <a:avLst/>
                <a:gdLst/>
                <a:ahLst/>
                <a:cxnLst/>
                <a:rect l="l" t="t" r="r" b="b"/>
                <a:pathLst>
                  <a:path w="186175" h="73554" extrusionOk="0">
                    <a:moveTo>
                      <a:pt x="3074" y="8566"/>
                    </a:moveTo>
                    <a:cubicBezTo>
                      <a:pt x="27312" y="14604"/>
                      <a:pt x="50383" y="24452"/>
                      <a:pt x="74089" y="32189"/>
                    </a:cubicBezTo>
                    <a:cubicBezTo>
                      <a:pt x="110645" y="44308"/>
                      <a:pt x="147061" y="56871"/>
                      <a:pt x="181980" y="73277"/>
                    </a:cubicBezTo>
                    <a:cubicBezTo>
                      <a:pt x="185780" y="74879"/>
                      <a:pt x="188002" y="69099"/>
                      <a:pt x="184215" y="67651"/>
                    </a:cubicBezTo>
                    <a:cubicBezTo>
                      <a:pt x="170941" y="61845"/>
                      <a:pt x="157570" y="55158"/>
                      <a:pt x="144011" y="49797"/>
                    </a:cubicBezTo>
                    <a:cubicBezTo>
                      <a:pt x="116560" y="39017"/>
                      <a:pt x="88531" y="29824"/>
                      <a:pt x="60861" y="19641"/>
                    </a:cubicBezTo>
                    <a:cubicBezTo>
                      <a:pt x="42667" y="13116"/>
                      <a:pt x="24287" y="5255"/>
                      <a:pt x="5543" y="180"/>
                    </a:cubicBezTo>
                    <a:cubicBezTo>
                      <a:pt x="-76" y="-1312"/>
                      <a:pt x="-2307" y="6937"/>
                      <a:pt x="3074" y="8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3945;p34">
                <a:extLst>
                  <a:ext uri="{FF2B5EF4-FFF2-40B4-BE49-F238E27FC236}">
                    <a16:creationId xmlns:a16="http://schemas.microsoft.com/office/drawing/2014/main" id="{3B7AB46B-0CA8-0118-229C-EE8BD434A8B4}"/>
                  </a:ext>
                </a:extLst>
              </p:cNvPr>
              <p:cNvSpPr/>
              <p:nvPr/>
            </p:nvSpPr>
            <p:spPr>
              <a:xfrm>
                <a:off x="8112011" y="8073256"/>
                <a:ext cx="178636" cy="17104"/>
              </a:xfrm>
              <a:custGeom>
                <a:avLst/>
                <a:gdLst/>
                <a:ahLst/>
                <a:cxnLst/>
                <a:rect l="l" t="t" r="r" b="b"/>
                <a:pathLst>
                  <a:path w="178636" h="17104" extrusionOk="0">
                    <a:moveTo>
                      <a:pt x="174002" y="308"/>
                    </a:moveTo>
                    <a:cubicBezTo>
                      <a:pt x="148067" y="-785"/>
                      <a:pt x="122116" y="1289"/>
                      <a:pt x="96213" y="2514"/>
                    </a:cubicBezTo>
                    <a:cubicBezTo>
                      <a:pt x="76234" y="3687"/>
                      <a:pt x="56281" y="5151"/>
                      <a:pt x="36289" y="6170"/>
                    </a:cubicBezTo>
                    <a:cubicBezTo>
                      <a:pt x="25588" y="6734"/>
                      <a:pt x="14862" y="7120"/>
                      <a:pt x="4174" y="7888"/>
                    </a:cubicBezTo>
                    <a:cubicBezTo>
                      <a:pt x="1655" y="8066"/>
                      <a:pt x="-220" y="10482"/>
                      <a:pt x="21" y="12942"/>
                    </a:cubicBezTo>
                    <a:cubicBezTo>
                      <a:pt x="265" y="15557"/>
                      <a:pt x="2615" y="17228"/>
                      <a:pt x="5080" y="17098"/>
                    </a:cubicBezTo>
                    <a:cubicBezTo>
                      <a:pt x="9673" y="16882"/>
                      <a:pt x="14277" y="16637"/>
                      <a:pt x="18870" y="16402"/>
                    </a:cubicBezTo>
                    <a:cubicBezTo>
                      <a:pt x="70454" y="14453"/>
                      <a:pt x="122056" y="7919"/>
                      <a:pt x="173698" y="10041"/>
                    </a:cubicBezTo>
                    <a:cubicBezTo>
                      <a:pt x="180131" y="10138"/>
                      <a:pt x="180327" y="647"/>
                      <a:pt x="174002" y="3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3946;p34">
                <a:extLst>
                  <a:ext uri="{FF2B5EF4-FFF2-40B4-BE49-F238E27FC236}">
                    <a16:creationId xmlns:a16="http://schemas.microsoft.com/office/drawing/2014/main" id="{FD54ABE9-08DD-569C-8801-8AAEE54BAC16}"/>
                  </a:ext>
                </a:extLst>
              </p:cNvPr>
              <p:cNvSpPr/>
              <p:nvPr/>
            </p:nvSpPr>
            <p:spPr>
              <a:xfrm>
                <a:off x="8178577" y="8131000"/>
                <a:ext cx="106051" cy="74944"/>
              </a:xfrm>
              <a:custGeom>
                <a:avLst/>
                <a:gdLst/>
                <a:ahLst/>
                <a:cxnLst/>
                <a:rect l="l" t="t" r="r" b="b"/>
                <a:pathLst>
                  <a:path w="106051" h="74944" extrusionOk="0">
                    <a:moveTo>
                      <a:pt x="100948" y="597"/>
                    </a:moveTo>
                    <a:cubicBezTo>
                      <a:pt x="95408" y="2754"/>
                      <a:pt x="90012" y="5226"/>
                      <a:pt x="84680" y="7847"/>
                    </a:cubicBezTo>
                    <a:cubicBezTo>
                      <a:pt x="61963" y="20292"/>
                      <a:pt x="40538" y="35047"/>
                      <a:pt x="20550" y="51517"/>
                    </a:cubicBezTo>
                    <a:cubicBezTo>
                      <a:pt x="13975" y="56853"/>
                      <a:pt x="7630" y="62480"/>
                      <a:pt x="1233" y="68024"/>
                    </a:cubicBezTo>
                    <a:cubicBezTo>
                      <a:pt x="-426" y="69467"/>
                      <a:pt x="-354" y="72195"/>
                      <a:pt x="1108" y="73721"/>
                    </a:cubicBezTo>
                    <a:cubicBezTo>
                      <a:pt x="2618" y="75307"/>
                      <a:pt x="5199" y="75353"/>
                      <a:pt x="6790" y="73845"/>
                    </a:cubicBezTo>
                    <a:cubicBezTo>
                      <a:pt x="15764" y="65266"/>
                      <a:pt x="25078" y="57084"/>
                      <a:pt x="34681" y="49214"/>
                    </a:cubicBezTo>
                    <a:cubicBezTo>
                      <a:pt x="50973" y="36685"/>
                      <a:pt x="67714" y="24758"/>
                      <a:pt x="85701" y="14764"/>
                    </a:cubicBezTo>
                    <a:cubicBezTo>
                      <a:pt x="91555" y="11398"/>
                      <a:pt x="97771" y="8708"/>
                      <a:pt x="104011" y="6129"/>
                    </a:cubicBezTo>
                    <a:cubicBezTo>
                      <a:pt x="105188" y="5630"/>
                      <a:pt x="106011" y="4577"/>
                      <a:pt x="106045" y="3278"/>
                    </a:cubicBezTo>
                    <a:cubicBezTo>
                      <a:pt x="106217" y="724"/>
                      <a:pt x="102923" y="-955"/>
                      <a:pt x="100948" y="59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3947;p34">
                <a:extLst>
                  <a:ext uri="{FF2B5EF4-FFF2-40B4-BE49-F238E27FC236}">
                    <a16:creationId xmlns:a16="http://schemas.microsoft.com/office/drawing/2014/main" id="{9BC4BC11-2865-7970-F9BB-D5E2B52EF5B0}"/>
                  </a:ext>
                </a:extLst>
              </p:cNvPr>
              <p:cNvSpPr/>
              <p:nvPr/>
            </p:nvSpPr>
            <p:spPr>
              <a:xfrm>
                <a:off x="8535967" y="8057915"/>
                <a:ext cx="41566" cy="15922"/>
              </a:xfrm>
              <a:custGeom>
                <a:avLst/>
                <a:gdLst/>
                <a:ahLst/>
                <a:cxnLst/>
                <a:rect l="l" t="t" r="r" b="b"/>
                <a:pathLst>
                  <a:path w="41566" h="15922" extrusionOk="0">
                    <a:moveTo>
                      <a:pt x="40916" y="1931"/>
                    </a:moveTo>
                    <a:cubicBezTo>
                      <a:pt x="40459" y="1315"/>
                      <a:pt x="39785" y="885"/>
                      <a:pt x="39050" y="697"/>
                    </a:cubicBezTo>
                    <a:cubicBezTo>
                      <a:pt x="35841" y="632"/>
                      <a:pt x="32646" y="6"/>
                      <a:pt x="29422" y="1"/>
                    </a:cubicBezTo>
                    <a:cubicBezTo>
                      <a:pt x="19232" y="-70"/>
                      <a:pt x="9953" y="4748"/>
                      <a:pt x="1550" y="10064"/>
                    </a:cubicBezTo>
                    <a:cubicBezTo>
                      <a:pt x="62" y="10965"/>
                      <a:pt x="-451" y="12944"/>
                      <a:pt x="436" y="14456"/>
                    </a:cubicBezTo>
                    <a:cubicBezTo>
                      <a:pt x="3746" y="18973"/>
                      <a:pt x="9382" y="11719"/>
                      <a:pt x="13164" y="10615"/>
                    </a:cubicBezTo>
                    <a:cubicBezTo>
                      <a:pt x="16569" y="8899"/>
                      <a:pt x="19641" y="7744"/>
                      <a:pt x="23526" y="6858"/>
                    </a:cubicBezTo>
                    <a:cubicBezTo>
                      <a:pt x="28739" y="5243"/>
                      <a:pt x="34404" y="7378"/>
                      <a:pt x="39572" y="6758"/>
                    </a:cubicBezTo>
                    <a:cubicBezTo>
                      <a:pt x="41477" y="6107"/>
                      <a:pt x="42209" y="3519"/>
                      <a:pt x="40916" y="19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3948;p34">
                <a:extLst>
                  <a:ext uri="{FF2B5EF4-FFF2-40B4-BE49-F238E27FC236}">
                    <a16:creationId xmlns:a16="http://schemas.microsoft.com/office/drawing/2014/main" id="{6A6A1D20-4B26-C90D-C744-27C223960AB5}"/>
                  </a:ext>
                </a:extLst>
              </p:cNvPr>
              <p:cNvSpPr/>
              <p:nvPr/>
            </p:nvSpPr>
            <p:spPr>
              <a:xfrm>
                <a:off x="8589965" y="8065844"/>
                <a:ext cx="367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7" extrusionOk="0">
                    <a:moveTo>
                      <a:pt x="13" y="132"/>
                    </a:moveTo>
                    <a:cubicBezTo>
                      <a:pt x="5" y="132"/>
                      <a:pt x="4" y="136"/>
                      <a:pt x="0" y="138"/>
                    </a:cubicBezTo>
                    <a:cubicBezTo>
                      <a:pt x="120" y="94"/>
                      <a:pt x="248" y="53"/>
                      <a:pt x="368" y="0"/>
                    </a:cubicBezTo>
                    <a:cubicBezTo>
                      <a:pt x="335" y="4"/>
                      <a:pt x="301" y="2"/>
                      <a:pt x="268" y="5"/>
                    </a:cubicBezTo>
                    <a:cubicBezTo>
                      <a:pt x="179" y="36"/>
                      <a:pt x="103" y="85"/>
                      <a:pt x="9" y="107"/>
                    </a:cubicBezTo>
                    <a:cubicBezTo>
                      <a:pt x="9" y="114"/>
                      <a:pt x="11" y="123"/>
                      <a:pt x="13" y="13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3949;p34">
                <a:extLst>
                  <a:ext uri="{FF2B5EF4-FFF2-40B4-BE49-F238E27FC236}">
                    <a16:creationId xmlns:a16="http://schemas.microsoft.com/office/drawing/2014/main" id="{D7DC9905-AB03-0DB2-5AAB-12269326F999}"/>
                  </a:ext>
                </a:extLst>
              </p:cNvPr>
              <p:cNvSpPr/>
              <p:nvPr/>
            </p:nvSpPr>
            <p:spPr>
              <a:xfrm>
                <a:off x="8484800" y="8047397"/>
                <a:ext cx="30921" cy="19637"/>
              </a:xfrm>
              <a:custGeom>
                <a:avLst/>
                <a:gdLst/>
                <a:ahLst/>
                <a:cxnLst/>
                <a:rect l="l" t="t" r="r" b="b"/>
                <a:pathLst>
                  <a:path w="30921" h="19637" extrusionOk="0">
                    <a:moveTo>
                      <a:pt x="0" y="2883"/>
                    </a:moveTo>
                    <a:cubicBezTo>
                      <a:pt x="197" y="4342"/>
                      <a:pt x="2056" y="5102"/>
                      <a:pt x="3237" y="4056"/>
                    </a:cubicBezTo>
                    <a:cubicBezTo>
                      <a:pt x="3251" y="4043"/>
                      <a:pt x="3266" y="4029"/>
                      <a:pt x="3280" y="4014"/>
                    </a:cubicBezTo>
                    <a:cubicBezTo>
                      <a:pt x="12497" y="5696"/>
                      <a:pt x="20427" y="11263"/>
                      <a:pt x="26169" y="18718"/>
                    </a:cubicBezTo>
                    <a:cubicBezTo>
                      <a:pt x="28436" y="21375"/>
                      <a:pt x="32582" y="17681"/>
                      <a:pt x="30213" y="15131"/>
                    </a:cubicBezTo>
                    <a:cubicBezTo>
                      <a:pt x="29106" y="14016"/>
                      <a:pt x="28152" y="13039"/>
                      <a:pt x="27000" y="11930"/>
                    </a:cubicBezTo>
                    <a:cubicBezTo>
                      <a:pt x="24520" y="7915"/>
                      <a:pt x="560" y="-5935"/>
                      <a:pt x="0" y="288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3950;p34">
                <a:extLst>
                  <a:ext uri="{FF2B5EF4-FFF2-40B4-BE49-F238E27FC236}">
                    <a16:creationId xmlns:a16="http://schemas.microsoft.com/office/drawing/2014/main" id="{BA10A1D6-2A8C-D435-83AD-B513BFB618B0}"/>
                  </a:ext>
                </a:extLst>
              </p:cNvPr>
              <p:cNvSpPr/>
              <p:nvPr/>
            </p:nvSpPr>
            <p:spPr>
              <a:xfrm>
                <a:off x="8473633" y="8023820"/>
                <a:ext cx="116864" cy="32017"/>
              </a:xfrm>
              <a:custGeom>
                <a:avLst/>
                <a:gdLst/>
                <a:ahLst/>
                <a:cxnLst/>
                <a:rect l="l" t="t" r="r" b="b"/>
                <a:pathLst>
                  <a:path w="116864" h="32017" extrusionOk="0">
                    <a:moveTo>
                      <a:pt x="906" y="14442"/>
                    </a:moveTo>
                    <a:cubicBezTo>
                      <a:pt x="-1450" y="16080"/>
                      <a:pt x="1292" y="19504"/>
                      <a:pt x="3418" y="17674"/>
                    </a:cubicBezTo>
                    <a:cubicBezTo>
                      <a:pt x="7142" y="13498"/>
                      <a:pt x="12657" y="11313"/>
                      <a:pt x="17910" y="9646"/>
                    </a:cubicBezTo>
                    <a:cubicBezTo>
                      <a:pt x="50333" y="-494"/>
                      <a:pt x="86552" y="8991"/>
                      <a:pt x="111784" y="31239"/>
                    </a:cubicBezTo>
                    <a:cubicBezTo>
                      <a:pt x="114860" y="33860"/>
                      <a:pt x="118772" y="29234"/>
                      <a:pt x="115814" y="26619"/>
                    </a:cubicBezTo>
                    <a:cubicBezTo>
                      <a:pt x="95049" y="8096"/>
                      <a:pt x="67090" y="-1958"/>
                      <a:pt x="39257" y="318"/>
                    </a:cubicBezTo>
                    <a:cubicBezTo>
                      <a:pt x="25850" y="1926"/>
                      <a:pt x="10774" y="4458"/>
                      <a:pt x="906" y="1444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3951;p34">
                <a:extLst>
                  <a:ext uri="{FF2B5EF4-FFF2-40B4-BE49-F238E27FC236}">
                    <a16:creationId xmlns:a16="http://schemas.microsoft.com/office/drawing/2014/main" id="{DD9CA81F-9517-17EE-E105-254390C1F4DE}"/>
                  </a:ext>
                </a:extLst>
              </p:cNvPr>
              <p:cNvSpPr/>
              <p:nvPr/>
            </p:nvSpPr>
            <p:spPr>
              <a:xfrm>
                <a:off x="8482207" y="7926252"/>
                <a:ext cx="12878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2878" h="59875" extrusionOk="0">
                    <a:moveTo>
                      <a:pt x="1235" y="5754"/>
                    </a:moveTo>
                    <a:cubicBezTo>
                      <a:pt x="2830" y="8572"/>
                      <a:pt x="3673" y="11735"/>
                      <a:pt x="4473" y="14858"/>
                    </a:cubicBezTo>
                    <a:cubicBezTo>
                      <a:pt x="6744" y="24653"/>
                      <a:pt x="6708" y="35558"/>
                      <a:pt x="6610" y="45712"/>
                    </a:cubicBezTo>
                    <a:cubicBezTo>
                      <a:pt x="7184" y="49348"/>
                      <a:pt x="4033" y="59389"/>
                      <a:pt x="9146" y="59875"/>
                    </a:cubicBezTo>
                    <a:cubicBezTo>
                      <a:pt x="14127" y="59904"/>
                      <a:pt x="12332" y="53531"/>
                      <a:pt x="12790" y="50274"/>
                    </a:cubicBezTo>
                    <a:cubicBezTo>
                      <a:pt x="12805" y="49335"/>
                      <a:pt x="12845" y="48344"/>
                      <a:pt x="12861" y="47374"/>
                    </a:cubicBezTo>
                    <a:cubicBezTo>
                      <a:pt x="12854" y="35924"/>
                      <a:pt x="13730" y="7073"/>
                      <a:pt x="3883" y="89"/>
                    </a:cubicBezTo>
                    <a:cubicBezTo>
                      <a:pt x="3883" y="97"/>
                      <a:pt x="3883" y="104"/>
                      <a:pt x="3883" y="109"/>
                    </a:cubicBezTo>
                    <a:cubicBezTo>
                      <a:pt x="648" y="-768"/>
                      <a:pt x="-1466" y="3869"/>
                      <a:pt x="1235" y="57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1" name="Google Shape;3952;p34">
              <a:extLst>
                <a:ext uri="{FF2B5EF4-FFF2-40B4-BE49-F238E27FC236}">
                  <a16:creationId xmlns:a16="http://schemas.microsoft.com/office/drawing/2014/main" id="{B9777E3D-8FA3-490C-3E0D-913824CFB13D}"/>
                </a:ext>
              </a:extLst>
            </p:cNvPr>
            <p:cNvSpPr/>
            <p:nvPr/>
          </p:nvSpPr>
          <p:spPr>
            <a:xfrm>
              <a:off x="8536656" y="7683401"/>
              <a:ext cx="83889" cy="35021"/>
            </a:xfrm>
            <a:custGeom>
              <a:avLst/>
              <a:gdLst/>
              <a:ahLst/>
              <a:cxnLst/>
              <a:rect l="l" t="t" r="r" b="b"/>
              <a:pathLst>
                <a:path w="83889" h="35021" extrusionOk="0">
                  <a:moveTo>
                    <a:pt x="80590" y="25853"/>
                  </a:moveTo>
                  <a:cubicBezTo>
                    <a:pt x="66704" y="26295"/>
                    <a:pt x="53103" y="25427"/>
                    <a:pt x="39816" y="21098"/>
                  </a:cubicBezTo>
                  <a:cubicBezTo>
                    <a:pt x="26768" y="16848"/>
                    <a:pt x="14277" y="9806"/>
                    <a:pt x="4091" y="589"/>
                  </a:cubicBezTo>
                  <a:cubicBezTo>
                    <a:pt x="1849" y="-1439"/>
                    <a:pt x="-1324" y="2246"/>
                    <a:pt x="588" y="4452"/>
                  </a:cubicBezTo>
                  <a:cubicBezTo>
                    <a:pt x="19713" y="26523"/>
                    <a:pt x="51799" y="40107"/>
                    <a:pt x="80994" y="33224"/>
                  </a:cubicBezTo>
                  <a:cubicBezTo>
                    <a:pt x="84850" y="32316"/>
                    <a:pt x="84992" y="25713"/>
                    <a:pt x="80590" y="2585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3953;p34">
              <a:extLst>
                <a:ext uri="{FF2B5EF4-FFF2-40B4-BE49-F238E27FC236}">
                  <a16:creationId xmlns:a16="http://schemas.microsoft.com/office/drawing/2014/main" id="{40F7C2A2-8314-3D3E-E01A-CCD2E80B8E02}"/>
                </a:ext>
              </a:extLst>
            </p:cNvPr>
            <p:cNvSpPr/>
            <p:nvPr/>
          </p:nvSpPr>
          <p:spPr>
            <a:xfrm>
              <a:off x="8515388" y="7700059"/>
              <a:ext cx="29491" cy="18866"/>
            </a:xfrm>
            <a:custGeom>
              <a:avLst/>
              <a:gdLst/>
              <a:ahLst/>
              <a:cxnLst/>
              <a:rect l="l" t="t" r="r" b="b"/>
              <a:pathLst>
                <a:path w="29491" h="18866" extrusionOk="0">
                  <a:moveTo>
                    <a:pt x="26953" y="11258"/>
                  </a:moveTo>
                  <a:cubicBezTo>
                    <a:pt x="22919" y="9619"/>
                    <a:pt x="18820" y="8031"/>
                    <a:pt x="14901" y="6132"/>
                  </a:cubicBezTo>
                  <a:cubicBezTo>
                    <a:pt x="14797" y="6081"/>
                    <a:pt x="13856" y="5606"/>
                    <a:pt x="13885" y="5626"/>
                  </a:cubicBezTo>
                  <a:cubicBezTo>
                    <a:pt x="13446" y="5394"/>
                    <a:pt x="13012" y="5155"/>
                    <a:pt x="12573" y="4923"/>
                  </a:cubicBezTo>
                  <a:cubicBezTo>
                    <a:pt x="11586" y="4413"/>
                    <a:pt x="11342" y="4285"/>
                    <a:pt x="11843" y="4540"/>
                  </a:cubicBezTo>
                  <a:cubicBezTo>
                    <a:pt x="11601" y="4411"/>
                    <a:pt x="11360" y="4281"/>
                    <a:pt x="11119" y="4149"/>
                  </a:cubicBezTo>
                  <a:cubicBezTo>
                    <a:pt x="10639" y="3884"/>
                    <a:pt x="10164" y="3608"/>
                    <a:pt x="9688" y="3337"/>
                  </a:cubicBezTo>
                  <a:cubicBezTo>
                    <a:pt x="7717" y="2213"/>
                    <a:pt x="5749" y="890"/>
                    <a:pt x="3602" y="141"/>
                  </a:cubicBezTo>
                  <a:cubicBezTo>
                    <a:pt x="1485" y="-597"/>
                    <a:pt x="-826" y="1698"/>
                    <a:pt x="291" y="3806"/>
                  </a:cubicBezTo>
                  <a:cubicBezTo>
                    <a:pt x="1496" y="6075"/>
                    <a:pt x="3443" y="7868"/>
                    <a:pt x="5397" y="9499"/>
                  </a:cubicBezTo>
                  <a:cubicBezTo>
                    <a:pt x="7185" y="10993"/>
                    <a:pt x="9087" y="12302"/>
                    <a:pt x="11092" y="13483"/>
                  </a:cubicBezTo>
                  <a:cubicBezTo>
                    <a:pt x="13233" y="14745"/>
                    <a:pt x="15439" y="15903"/>
                    <a:pt x="17735" y="16851"/>
                  </a:cubicBezTo>
                  <a:cubicBezTo>
                    <a:pt x="20124" y="17835"/>
                    <a:pt x="22769" y="18410"/>
                    <a:pt x="25308" y="18827"/>
                  </a:cubicBezTo>
                  <a:cubicBezTo>
                    <a:pt x="27221" y="19142"/>
                    <a:pt x="29023" y="17507"/>
                    <a:pt x="29401" y="15755"/>
                  </a:cubicBezTo>
                  <a:cubicBezTo>
                    <a:pt x="29816" y="13830"/>
                    <a:pt x="28771" y="11997"/>
                    <a:pt x="26953" y="11258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3954;p34">
              <a:extLst>
                <a:ext uri="{FF2B5EF4-FFF2-40B4-BE49-F238E27FC236}">
                  <a16:creationId xmlns:a16="http://schemas.microsoft.com/office/drawing/2014/main" id="{B855703D-2750-3B5A-7450-7A976A768931}"/>
                </a:ext>
              </a:extLst>
            </p:cNvPr>
            <p:cNvSpPr/>
            <p:nvPr/>
          </p:nvSpPr>
          <p:spPr>
            <a:xfrm>
              <a:off x="8498133" y="7708270"/>
              <a:ext cx="15078" cy="9922"/>
            </a:xfrm>
            <a:custGeom>
              <a:avLst/>
              <a:gdLst/>
              <a:ahLst/>
              <a:cxnLst/>
              <a:rect l="l" t="t" r="r" b="b"/>
              <a:pathLst>
                <a:path w="15078" h="9922" extrusionOk="0">
                  <a:moveTo>
                    <a:pt x="12046" y="3331"/>
                  </a:moveTo>
                  <a:cubicBezTo>
                    <a:pt x="11720" y="3291"/>
                    <a:pt x="11398" y="3230"/>
                    <a:pt x="11075" y="3170"/>
                  </a:cubicBezTo>
                  <a:cubicBezTo>
                    <a:pt x="10131" y="2938"/>
                    <a:pt x="9197" y="2659"/>
                    <a:pt x="8260" y="2405"/>
                  </a:cubicBezTo>
                  <a:cubicBezTo>
                    <a:pt x="7284" y="2140"/>
                    <a:pt x="6351" y="1756"/>
                    <a:pt x="5446" y="1308"/>
                  </a:cubicBezTo>
                  <a:cubicBezTo>
                    <a:pt x="4973" y="1040"/>
                    <a:pt x="4502" y="770"/>
                    <a:pt x="4057" y="455"/>
                  </a:cubicBezTo>
                  <a:cubicBezTo>
                    <a:pt x="2999" y="-296"/>
                    <a:pt x="1525" y="-86"/>
                    <a:pt x="671" y="853"/>
                  </a:cubicBezTo>
                  <a:cubicBezTo>
                    <a:pt x="-194" y="1807"/>
                    <a:pt x="-229" y="3262"/>
                    <a:pt x="603" y="4263"/>
                  </a:cubicBezTo>
                  <a:cubicBezTo>
                    <a:pt x="1847" y="5762"/>
                    <a:pt x="3367" y="7099"/>
                    <a:pt x="5040" y="8100"/>
                  </a:cubicBezTo>
                  <a:cubicBezTo>
                    <a:pt x="5605" y="8437"/>
                    <a:pt x="6192" y="8743"/>
                    <a:pt x="6799" y="9003"/>
                  </a:cubicBezTo>
                  <a:cubicBezTo>
                    <a:pt x="7464" y="9287"/>
                    <a:pt x="8121" y="9427"/>
                    <a:pt x="8831" y="9577"/>
                  </a:cubicBezTo>
                  <a:cubicBezTo>
                    <a:pt x="9719" y="9766"/>
                    <a:pt x="10613" y="9882"/>
                    <a:pt x="11521" y="9920"/>
                  </a:cubicBezTo>
                  <a:cubicBezTo>
                    <a:pt x="13245" y="9989"/>
                    <a:pt x="15013" y="8723"/>
                    <a:pt x="15076" y="6887"/>
                  </a:cubicBezTo>
                  <a:cubicBezTo>
                    <a:pt x="15140" y="5037"/>
                    <a:pt x="13884" y="3554"/>
                    <a:pt x="12046" y="333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3955;p34">
              <a:extLst>
                <a:ext uri="{FF2B5EF4-FFF2-40B4-BE49-F238E27FC236}">
                  <a16:creationId xmlns:a16="http://schemas.microsoft.com/office/drawing/2014/main" id="{6EF0D0CE-C663-2618-7972-DC54D9F916DB}"/>
                </a:ext>
              </a:extLst>
            </p:cNvPr>
            <p:cNvSpPr/>
            <p:nvPr/>
          </p:nvSpPr>
          <p:spPr>
            <a:xfrm>
              <a:off x="8477584" y="8230717"/>
              <a:ext cx="93738" cy="20658"/>
            </a:xfrm>
            <a:custGeom>
              <a:avLst/>
              <a:gdLst/>
              <a:ahLst/>
              <a:cxnLst/>
              <a:rect l="l" t="t" r="r" b="b"/>
              <a:pathLst>
                <a:path w="93738" h="20658" extrusionOk="0">
                  <a:moveTo>
                    <a:pt x="90780" y="5987"/>
                  </a:moveTo>
                  <a:cubicBezTo>
                    <a:pt x="63182" y="12698"/>
                    <a:pt x="32457" y="16382"/>
                    <a:pt x="7051" y="756"/>
                  </a:cubicBezTo>
                  <a:cubicBezTo>
                    <a:pt x="2090" y="-2294"/>
                    <a:pt x="-2774" y="4635"/>
                    <a:pt x="1874" y="8188"/>
                  </a:cubicBezTo>
                  <a:cubicBezTo>
                    <a:pt x="28240" y="28349"/>
                    <a:pt x="62878" y="20066"/>
                    <a:pt x="91762" y="11117"/>
                  </a:cubicBezTo>
                  <a:cubicBezTo>
                    <a:pt x="94890" y="10149"/>
                    <a:pt x="94113" y="5177"/>
                    <a:pt x="90780" y="5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3896;p34">
            <a:extLst>
              <a:ext uri="{FF2B5EF4-FFF2-40B4-BE49-F238E27FC236}">
                <a16:creationId xmlns:a16="http://schemas.microsoft.com/office/drawing/2014/main" id="{E6E3BA4E-74A8-4868-BBBD-F1C9D7C66B13}"/>
              </a:ext>
            </a:extLst>
          </p:cNvPr>
          <p:cNvGrpSpPr/>
          <p:nvPr/>
        </p:nvGrpSpPr>
        <p:grpSpPr>
          <a:xfrm>
            <a:off x="573604" y="1990171"/>
            <a:ext cx="1181791" cy="1003223"/>
            <a:chOff x="9351877" y="7502957"/>
            <a:chExt cx="794898" cy="886590"/>
          </a:xfrm>
        </p:grpSpPr>
        <p:sp>
          <p:nvSpPr>
            <p:cNvPr id="98" name="Google Shape;3897;p34">
              <a:extLst>
                <a:ext uri="{FF2B5EF4-FFF2-40B4-BE49-F238E27FC236}">
                  <a16:creationId xmlns:a16="http://schemas.microsoft.com/office/drawing/2014/main" id="{BABBB879-B05C-BD35-3B73-6234F5991E6C}"/>
                </a:ext>
              </a:extLst>
            </p:cNvPr>
            <p:cNvSpPr/>
            <p:nvPr/>
          </p:nvSpPr>
          <p:spPr>
            <a:xfrm>
              <a:off x="9351877" y="7502957"/>
              <a:ext cx="794898" cy="882484"/>
            </a:xfrm>
            <a:custGeom>
              <a:avLst/>
              <a:gdLst/>
              <a:ahLst/>
              <a:cxnLst/>
              <a:rect l="l" t="t" r="r" b="b"/>
              <a:pathLst>
                <a:path w="794898" h="882484" extrusionOk="0">
                  <a:moveTo>
                    <a:pt x="233993" y="869351"/>
                  </a:moveTo>
                  <a:cubicBezTo>
                    <a:pt x="276492" y="878951"/>
                    <a:pt x="319915" y="882571"/>
                    <a:pt x="357466" y="882483"/>
                  </a:cubicBezTo>
                  <a:cubicBezTo>
                    <a:pt x="378796" y="882433"/>
                    <a:pt x="400117" y="881417"/>
                    <a:pt x="421376" y="879714"/>
                  </a:cubicBezTo>
                  <a:cubicBezTo>
                    <a:pt x="469420" y="875869"/>
                    <a:pt x="517683" y="868629"/>
                    <a:pt x="562564" y="851052"/>
                  </a:cubicBezTo>
                  <a:cubicBezTo>
                    <a:pt x="613299" y="831182"/>
                    <a:pt x="660031" y="792965"/>
                    <a:pt x="690355" y="747827"/>
                  </a:cubicBezTo>
                  <a:cubicBezTo>
                    <a:pt x="724044" y="697680"/>
                    <a:pt x="731984" y="631478"/>
                    <a:pt x="738370" y="572952"/>
                  </a:cubicBezTo>
                  <a:cubicBezTo>
                    <a:pt x="745529" y="507343"/>
                    <a:pt x="742011" y="445385"/>
                    <a:pt x="728161" y="381232"/>
                  </a:cubicBezTo>
                  <a:cubicBezTo>
                    <a:pt x="726719" y="374552"/>
                    <a:pt x="725189" y="367891"/>
                    <a:pt x="723578" y="361248"/>
                  </a:cubicBezTo>
                  <a:cubicBezTo>
                    <a:pt x="722473" y="356698"/>
                    <a:pt x="717320" y="345664"/>
                    <a:pt x="718485" y="341316"/>
                  </a:cubicBezTo>
                  <a:cubicBezTo>
                    <a:pt x="728544" y="303723"/>
                    <a:pt x="738703" y="265115"/>
                    <a:pt x="738483" y="226465"/>
                  </a:cubicBezTo>
                  <a:cubicBezTo>
                    <a:pt x="745751" y="228206"/>
                    <a:pt x="753514" y="228884"/>
                    <a:pt x="761792" y="228269"/>
                  </a:cubicBezTo>
                  <a:cubicBezTo>
                    <a:pt x="787130" y="224918"/>
                    <a:pt x="796561" y="195036"/>
                    <a:pt x="794662" y="172745"/>
                  </a:cubicBezTo>
                  <a:cubicBezTo>
                    <a:pt x="791125" y="141652"/>
                    <a:pt x="782817" y="110821"/>
                    <a:pt x="770641" y="82014"/>
                  </a:cubicBezTo>
                  <a:cubicBezTo>
                    <a:pt x="755861" y="45532"/>
                    <a:pt x="719346" y="27004"/>
                    <a:pt x="685426" y="11728"/>
                  </a:cubicBezTo>
                  <a:cubicBezTo>
                    <a:pt x="651446" y="-5248"/>
                    <a:pt x="610871" y="-2469"/>
                    <a:pt x="576387" y="11594"/>
                  </a:cubicBezTo>
                  <a:cubicBezTo>
                    <a:pt x="548217" y="22491"/>
                    <a:pt x="527945" y="46653"/>
                    <a:pt x="511396" y="71006"/>
                  </a:cubicBezTo>
                  <a:cubicBezTo>
                    <a:pt x="494668" y="97166"/>
                    <a:pt x="480739" y="125663"/>
                    <a:pt x="470738" y="155254"/>
                  </a:cubicBezTo>
                  <a:cubicBezTo>
                    <a:pt x="464907" y="144079"/>
                    <a:pt x="458393" y="133201"/>
                    <a:pt x="450828" y="123110"/>
                  </a:cubicBezTo>
                  <a:cubicBezTo>
                    <a:pt x="427587" y="91607"/>
                    <a:pt x="387340" y="59760"/>
                    <a:pt x="346058" y="71097"/>
                  </a:cubicBezTo>
                  <a:cubicBezTo>
                    <a:pt x="320449" y="82190"/>
                    <a:pt x="333247" y="112667"/>
                    <a:pt x="349948" y="125931"/>
                  </a:cubicBezTo>
                  <a:cubicBezTo>
                    <a:pt x="322443" y="119896"/>
                    <a:pt x="298091" y="127427"/>
                    <a:pt x="291025" y="148141"/>
                  </a:cubicBezTo>
                  <a:cubicBezTo>
                    <a:pt x="284754" y="138652"/>
                    <a:pt x="277404" y="129857"/>
                    <a:pt x="270708" y="120673"/>
                  </a:cubicBezTo>
                  <a:cubicBezTo>
                    <a:pt x="257412" y="103940"/>
                    <a:pt x="244043" y="86888"/>
                    <a:pt x="227459" y="73275"/>
                  </a:cubicBezTo>
                  <a:cubicBezTo>
                    <a:pt x="211301" y="60239"/>
                    <a:pt x="191916" y="51127"/>
                    <a:pt x="171735" y="46449"/>
                  </a:cubicBezTo>
                  <a:cubicBezTo>
                    <a:pt x="159605" y="44065"/>
                    <a:pt x="147145" y="44500"/>
                    <a:pt x="134849" y="43973"/>
                  </a:cubicBezTo>
                  <a:cubicBezTo>
                    <a:pt x="121461" y="43707"/>
                    <a:pt x="108049" y="45767"/>
                    <a:pt x="95560" y="50665"/>
                  </a:cubicBezTo>
                  <a:cubicBezTo>
                    <a:pt x="79821" y="56396"/>
                    <a:pt x="64442" y="63561"/>
                    <a:pt x="51105" y="73814"/>
                  </a:cubicBezTo>
                  <a:cubicBezTo>
                    <a:pt x="25113" y="95184"/>
                    <a:pt x="6128" y="126648"/>
                    <a:pt x="1630" y="160164"/>
                  </a:cubicBezTo>
                  <a:cubicBezTo>
                    <a:pt x="-1099" y="181536"/>
                    <a:pt x="-239" y="203244"/>
                    <a:pt x="2999" y="224514"/>
                  </a:cubicBezTo>
                  <a:cubicBezTo>
                    <a:pt x="5839" y="246167"/>
                    <a:pt x="14839" y="276136"/>
                    <a:pt x="41783" y="274478"/>
                  </a:cubicBezTo>
                  <a:cubicBezTo>
                    <a:pt x="49386" y="274023"/>
                    <a:pt x="56240" y="271889"/>
                    <a:pt x="62499" y="268518"/>
                  </a:cubicBezTo>
                  <a:cubicBezTo>
                    <a:pt x="64849" y="276761"/>
                    <a:pt x="67252" y="284990"/>
                    <a:pt x="69500" y="293251"/>
                  </a:cubicBezTo>
                  <a:cubicBezTo>
                    <a:pt x="76714" y="323334"/>
                    <a:pt x="86693" y="351768"/>
                    <a:pt x="97638" y="380428"/>
                  </a:cubicBezTo>
                  <a:cubicBezTo>
                    <a:pt x="85955" y="415206"/>
                    <a:pt x="92884" y="452940"/>
                    <a:pt x="86070" y="488679"/>
                  </a:cubicBezTo>
                  <a:cubicBezTo>
                    <a:pt x="73055" y="567403"/>
                    <a:pt x="21346" y="643983"/>
                    <a:pt x="45586" y="725607"/>
                  </a:cubicBezTo>
                  <a:cubicBezTo>
                    <a:pt x="70150" y="808324"/>
                    <a:pt x="150277" y="850442"/>
                    <a:pt x="233993" y="869351"/>
                  </a:cubicBezTo>
                  <a:close/>
                  <a:moveTo>
                    <a:pt x="262455" y="569907"/>
                  </a:moveTo>
                  <a:cubicBezTo>
                    <a:pt x="287051" y="572010"/>
                    <a:pt x="309918" y="582315"/>
                    <a:pt x="333725" y="588184"/>
                  </a:cubicBezTo>
                  <a:cubicBezTo>
                    <a:pt x="362446" y="592537"/>
                    <a:pt x="392020" y="595342"/>
                    <a:pt x="420803" y="589990"/>
                  </a:cubicBezTo>
                  <a:cubicBezTo>
                    <a:pt x="449280" y="585553"/>
                    <a:pt x="476493" y="573329"/>
                    <a:pt x="505467" y="572459"/>
                  </a:cubicBezTo>
                  <a:cubicBezTo>
                    <a:pt x="545987" y="573696"/>
                    <a:pt x="569845" y="598457"/>
                    <a:pt x="555574" y="639020"/>
                  </a:cubicBezTo>
                  <a:cubicBezTo>
                    <a:pt x="543993" y="669203"/>
                    <a:pt x="521390" y="694607"/>
                    <a:pt x="496028" y="714130"/>
                  </a:cubicBezTo>
                  <a:cubicBezTo>
                    <a:pt x="467571" y="734877"/>
                    <a:pt x="433071" y="746563"/>
                    <a:pt x="397974" y="748218"/>
                  </a:cubicBezTo>
                  <a:cubicBezTo>
                    <a:pt x="333057" y="751074"/>
                    <a:pt x="263147" y="718711"/>
                    <a:pt x="232057" y="660019"/>
                  </a:cubicBezTo>
                  <a:cubicBezTo>
                    <a:pt x="212630" y="625048"/>
                    <a:pt x="204773" y="563640"/>
                    <a:pt x="262455" y="56990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3898;p34">
              <a:extLst>
                <a:ext uri="{FF2B5EF4-FFF2-40B4-BE49-F238E27FC236}">
                  <a16:creationId xmlns:a16="http://schemas.microsoft.com/office/drawing/2014/main" id="{50CE665D-9D05-8CC4-0201-AA5615B3892D}"/>
                </a:ext>
              </a:extLst>
            </p:cNvPr>
            <p:cNvSpPr/>
            <p:nvPr/>
          </p:nvSpPr>
          <p:spPr>
            <a:xfrm>
              <a:off x="9569576" y="8072419"/>
              <a:ext cx="342035" cy="139360"/>
            </a:xfrm>
            <a:custGeom>
              <a:avLst/>
              <a:gdLst/>
              <a:ahLst/>
              <a:cxnLst/>
              <a:rect l="l" t="t" r="r" b="b"/>
              <a:pathLst>
                <a:path w="342035" h="139360" extrusionOk="0">
                  <a:moveTo>
                    <a:pt x="44756" y="445"/>
                  </a:moveTo>
                  <a:cubicBezTo>
                    <a:pt x="-12926" y="-5823"/>
                    <a:pt x="-5070" y="55585"/>
                    <a:pt x="14357" y="90556"/>
                  </a:cubicBezTo>
                  <a:cubicBezTo>
                    <a:pt x="24527" y="109742"/>
                    <a:pt x="38837" y="126116"/>
                    <a:pt x="55768" y="139360"/>
                  </a:cubicBezTo>
                  <a:cubicBezTo>
                    <a:pt x="56610" y="138851"/>
                    <a:pt x="57362" y="138358"/>
                    <a:pt x="58040" y="137878"/>
                  </a:cubicBezTo>
                  <a:cubicBezTo>
                    <a:pt x="71097" y="130394"/>
                    <a:pt x="84649" y="123728"/>
                    <a:pt x="98395" y="117593"/>
                  </a:cubicBezTo>
                  <a:cubicBezTo>
                    <a:pt x="164960" y="86236"/>
                    <a:pt x="242860" y="78274"/>
                    <a:pt x="308121" y="117135"/>
                  </a:cubicBezTo>
                  <a:cubicBezTo>
                    <a:pt x="320687" y="103043"/>
                    <a:pt x="331145" y="87105"/>
                    <a:pt x="337877" y="69557"/>
                  </a:cubicBezTo>
                  <a:cubicBezTo>
                    <a:pt x="352147" y="28995"/>
                    <a:pt x="328288" y="4234"/>
                    <a:pt x="287769" y="2997"/>
                  </a:cubicBezTo>
                  <a:cubicBezTo>
                    <a:pt x="258796" y="3867"/>
                    <a:pt x="231584" y="16091"/>
                    <a:pt x="203108" y="20528"/>
                  </a:cubicBezTo>
                  <a:cubicBezTo>
                    <a:pt x="174323" y="25881"/>
                    <a:pt x="144751" y="23074"/>
                    <a:pt x="116029" y="18722"/>
                  </a:cubicBezTo>
                  <a:cubicBezTo>
                    <a:pt x="92221" y="12852"/>
                    <a:pt x="69352" y="2547"/>
                    <a:pt x="44756" y="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3899;p34">
              <a:extLst>
                <a:ext uri="{FF2B5EF4-FFF2-40B4-BE49-F238E27FC236}">
                  <a16:creationId xmlns:a16="http://schemas.microsoft.com/office/drawing/2014/main" id="{B2F97B7D-1778-DEA9-7973-C5D94A64C841}"/>
                </a:ext>
              </a:extLst>
            </p:cNvPr>
            <p:cNvSpPr/>
            <p:nvPr/>
          </p:nvSpPr>
          <p:spPr>
            <a:xfrm>
              <a:off x="9625342" y="8163357"/>
              <a:ext cx="252351" cy="87991"/>
            </a:xfrm>
            <a:custGeom>
              <a:avLst/>
              <a:gdLst/>
              <a:ahLst/>
              <a:cxnLst/>
              <a:rect l="l" t="t" r="r" b="b"/>
              <a:pathLst>
                <a:path w="252351" h="87991" extrusionOk="0">
                  <a:moveTo>
                    <a:pt x="2272" y="46941"/>
                  </a:moveTo>
                  <a:cubicBezTo>
                    <a:pt x="1596" y="47420"/>
                    <a:pt x="842" y="47914"/>
                    <a:pt x="0" y="48423"/>
                  </a:cubicBezTo>
                  <a:cubicBezTo>
                    <a:pt x="3005" y="50781"/>
                    <a:pt x="6083" y="53022"/>
                    <a:pt x="9236" y="55170"/>
                  </a:cubicBezTo>
                  <a:cubicBezTo>
                    <a:pt x="10069" y="55748"/>
                    <a:pt x="10917" y="56312"/>
                    <a:pt x="11762" y="56864"/>
                  </a:cubicBezTo>
                  <a:cubicBezTo>
                    <a:pt x="13311" y="57882"/>
                    <a:pt x="14873" y="58874"/>
                    <a:pt x="16445" y="59827"/>
                  </a:cubicBezTo>
                  <a:cubicBezTo>
                    <a:pt x="48636" y="79563"/>
                    <a:pt x="87390" y="89452"/>
                    <a:pt x="124508" y="87817"/>
                  </a:cubicBezTo>
                  <a:cubicBezTo>
                    <a:pt x="159606" y="86162"/>
                    <a:pt x="194104" y="74476"/>
                    <a:pt x="222563" y="53729"/>
                  </a:cubicBezTo>
                  <a:cubicBezTo>
                    <a:pt x="229519" y="48370"/>
                    <a:pt x="236259" y="42583"/>
                    <a:pt x="242629" y="36374"/>
                  </a:cubicBezTo>
                  <a:cubicBezTo>
                    <a:pt x="245989" y="33098"/>
                    <a:pt x="249242" y="29708"/>
                    <a:pt x="252352" y="26196"/>
                  </a:cubicBezTo>
                  <a:cubicBezTo>
                    <a:pt x="187091" y="-12663"/>
                    <a:pt x="109190" y="-4703"/>
                    <a:pt x="42626" y="26654"/>
                  </a:cubicBezTo>
                  <a:cubicBezTo>
                    <a:pt x="28882" y="32791"/>
                    <a:pt x="15330" y="39457"/>
                    <a:pt x="2272" y="4694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3900;p34">
              <a:extLst>
                <a:ext uri="{FF2B5EF4-FFF2-40B4-BE49-F238E27FC236}">
                  <a16:creationId xmlns:a16="http://schemas.microsoft.com/office/drawing/2014/main" id="{D0D9FF26-CB15-F4F7-9E84-0CF056FB0D5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94514">
              <a:off x="9628167" y="8071409"/>
              <a:ext cx="224473" cy="70906"/>
            </a:xfrm>
            <a:custGeom>
              <a:avLst/>
              <a:gdLst/>
              <a:ahLst/>
              <a:cxnLst/>
              <a:rect l="l" t="t" r="r" b="b"/>
              <a:pathLst>
                <a:path w="224388" h="70879" extrusionOk="0">
                  <a:moveTo>
                    <a:pt x="50" y="289"/>
                  </a:moveTo>
                  <a:lnTo>
                    <a:pt x="224438" y="289"/>
                  </a:lnTo>
                  <a:lnTo>
                    <a:pt x="224438" y="71168"/>
                  </a:lnTo>
                  <a:lnTo>
                    <a:pt x="50" y="71168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02" name="Google Shape;3901;p34">
              <a:extLst>
                <a:ext uri="{FF2B5EF4-FFF2-40B4-BE49-F238E27FC236}">
                  <a16:creationId xmlns:a16="http://schemas.microsoft.com/office/drawing/2014/main" id="{83C40322-C807-4C82-355F-10E7D4116386}"/>
                </a:ext>
              </a:extLst>
            </p:cNvPr>
            <p:cNvGrpSpPr/>
            <p:nvPr/>
          </p:nvGrpSpPr>
          <p:grpSpPr>
            <a:xfrm>
              <a:off x="9649600" y="7668202"/>
              <a:ext cx="155571" cy="647054"/>
              <a:chOff x="9649600" y="7668202"/>
              <a:chExt cx="155571" cy="647054"/>
            </a:xfrm>
          </p:grpSpPr>
          <p:sp>
            <p:nvSpPr>
              <p:cNvPr id="123" name="Google Shape;3902;p34">
                <a:extLst>
                  <a:ext uri="{FF2B5EF4-FFF2-40B4-BE49-F238E27FC236}">
                    <a16:creationId xmlns:a16="http://schemas.microsoft.com/office/drawing/2014/main" id="{DD748BF3-637F-B2AA-2D30-F4E85CD4E8CA}"/>
                  </a:ext>
                </a:extLst>
              </p:cNvPr>
              <p:cNvSpPr/>
              <p:nvPr/>
            </p:nvSpPr>
            <p:spPr>
              <a:xfrm>
                <a:off x="9664384" y="8277490"/>
                <a:ext cx="140787" cy="37766"/>
              </a:xfrm>
              <a:custGeom>
                <a:avLst/>
                <a:gdLst/>
                <a:ahLst/>
                <a:cxnLst/>
                <a:rect l="l" t="t" r="r" b="b"/>
                <a:pathLst>
                  <a:path w="140787" h="37766" extrusionOk="0">
                    <a:moveTo>
                      <a:pt x="126592" y="24910"/>
                    </a:moveTo>
                    <a:cubicBezTo>
                      <a:pt x="92302" y="47634"/>
                      <a:pt x="36915" y="37636"/>
                      <a:pt x="6075" y="15126"/>
                    </a:cubicBezTo>
                    <a:cubicBezTo>
                      <a:pt x="-1160" y="9845"/>
                      <a:pt x="-3817" y="-2581"/>
                      <a:pt x="8858" y="478"/>
                    </a:cubicBezTo>
                    <a:cubicBezTo>
                      <a:pt x="46629" y="9597"/>
                      <a:pt x="86563" y="10000"/>
                      <a:pt x="124797" y="3609"/>
                    </a:cubicBezTo>
                    <a:cubicBezTo>
                      <a:pt x="129525" y="2820"/>
                      <a:pt x="141707" y="1378"/>
                      <a:pt x="140733" y="9747"/>
                    </a:cubicBezTo>
                    <a:cubicBezTo>
                      <a:pt x="140424" y="12395"/>
                      <a:pt x="138633" y="14614"/>
                      <a:pt x="136767" y="16518"/>
                    </a:cubicBezTo>
                    <a:cubicBezTo>
                      <a:pt x="133651" y="19703"/>
                      <a:pt x="130240" y="22492"/>
                      <a:pt x="126592" y="24910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3903;p34">
                <a:extLst>
                  <a:ext uri="{FF2B5EF4-FFF2-40B4-BE49-F238E27FC236}">
                    <a16:creationId xmlns:a16="http://schemas.microsoft.com/office/drawing/2014/main" id="{3716AE78-384A-7AE2-3A4B-2BDEB4808C3A}"/>
                  </a:ext>
                </a:extLst>
              </p:cNvPr>
              <p:cNvSpPr/>
              <p:nvPr/>
            </p:nvSpPr>
            <p:spPr>
              <a:xfrm>
                <a:off x="9649600" y="7668202"/>
                <a:ext cx="90664" cy="45623"/>
              </a:xfrm>
              <a:custGeom>
                <a:avLst/>
                <a:gdLst/>
                <a:ahLst/>
                <a:cxnLst/>
                <a:rect l="l" t="t" r="r" b="b"/>
                <a:pathLst>
                  <a:path w="90664" h="45623" extrusionOk="0">
                    <a:moveTo>
                      <a:pt x="86669" y="45580"/>
                    </a:moveTo>
                    <a:cubicBezTo>
                      <a:pt x="79644" y="44385"/>
                      <a:pt x="72627" y="43182"/>
                      <a:pt x="65701" y="41536"/>
                    </a:cubicBezTo>
                    <a:cubicBezTo>
                      <a:pt x="52032" y="37834"/>
                      <a:pt x="38124" y="33645"/>
                      <a:pt x="26098" y="25945"/>
                    </a:cubicBezTo>
                    <a:cubicBezTo>
                      <a:pt x="16814" y="19425"/>
                      <a:pt x="7148" y="12326"/>
                      <a:pt x="119" y="3451"/>
                    </a:cubicBezTo>
                    <a:cubicBezTo>
                      <a:pt x="-647" y="1037"/>
                      <a:pt x="2453" y="-1045"/>
                      <a:pt x="4458" y="572"/>
                    </a:cubicBezTo>
                    <a:cubicBezTo>
                      <a:pt x="20609" y="17229"/>
                      <a:pt x="40446" y="28768"/>
                      <a:pt x="63315" y="33894"/>
                    </a:cubicBezTo>
                    <a:cubicBezTo>
                      <a:pt x="71220" y="36003"/>
                      <a:pt x="79373" y="37161"/>
                      <a:pt x="87441" y="38412"/>
                    </a:cubicBezTo>
                    <a:cubicBezTo>
                      <a:pt x="89391" y="38703"/>
                      <a:pt x="90857" y="40375"/>
                      <a:pt x="90643" y="42387"/>
                    </a:cubicBezTo>
                    <a:cubicBezTo>
                      <a:pt x="90448" y="44255"/>
                      <a:pt x="88581" y="45913"/>
                      <a:pt x="86669" y="455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3904;p34">
                <a:extLst>
                  <a:ext uri="{FF2B5EF4-FFF2-40B4-BE49-F238E27FC236}">
                    <a16:creationId xmlns:a16="http://schemas.microsoft.com/office/drawing/2014/main" id="{A22BA64C-5D62-4226-6827-77E0749045AD}"/>
                  </a:ext>
                </a:extLst>
              </p:cNvPr>
              <p:cNvSpPr/>
              <p:nvPr/>
            </p:nvSpPr>
            <p:spPr>
              <a:xfrm>
                <a:off x="9730894" y="8041673"/>
                <a:ext cx="12061" cy="4571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45715" extrusionOk="0">
                    <a:moveTo>
                      <a:pt x="7558" y="43141"/>
                    </a:moveTo>
                    <a:cubicBezTo>
                      <a:pt x="5900" y="47934"/>
                      <a:pt x="-1337" y="45421"/>
                      <a:pt x="217" y="40623"/>
                    </a:cubicBezTo>
                    <a:cubicBezTo>
                      <a:pt x="2262" y="32940"/>
                      <a:pt x="4350" y="24559"/>
                      <a:pt x="4323" y="16425"/>
                    </a:cubicBezTo>
                    <a:cubicBezTo>
                      <a:pt x="4316" y="12480"/>
                      <a:pt x="4015" y="8464"/>
                      <a:pt x="3603" y="4475"/>
                    </a:cubicBezTo>
                    <a:cubicBezTo>
                      <a:pt x="3351" y="3349"/>
                      <a:pt x="3707" y="2279"/>
                      <a:pt x="4394" y="1467"/>
                    </a:cubicBezTo>
                    <a:cubicBezTo>
                      <a:pt x="6073" y="-821"/>
                      <a:pt x="9788" y="-318"/>
                      <a:pt x="10942" y="2180"/>
                    </a:cubicBezTo>
                    <a:cubicBezTo>
                      <a:pt x="10933" y="2184"/>
                      <a:pt x="10924" y="2186"/>
                      <a:pt x="10915" y="2189"/>
                    </a:cubicBezTo>
                    <a:cubicBezTo>
                      <a:pt x="13530" y="15823"/>
                      <a:pt x="11356" y="29905"/>
                      <a:pt x="7558" y="4314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3" name="Google Shape;3905;p34">
              <a:extLst>
                <a:ext uri="{FF2B5EF4-FFF2-40B4-BE49-F238E27FC236}">
                  <a16:creationId xmlns:a16="http://schemas.microsoft.com/office/drawing/2014/main" id="{7F3EFE8E-E054-8EBF-5428-BB82CD6D4BD1}"/>
                </a:ext>
              </a:extLst>
            </p:cNvPr>
            <p:cNvSpPr/>
            <p:nvPr/>
          </p:nvSpPr>
          <p:spPr>
            <a:xfrm>
              <a:off x="9410377" y="8261227"/>
              <a:ext cx="544612" cy="128320"/>
            </a:xfrm>
            <a:custGeom>
              <a:avLst/>
              <a:gdLst/>
              <a:ahLst/>
              <a:cxnLst/>
              <a:rect l="l" t="t" r="r" b="b"/>
              <a:pathLst>
                <a:path w="544612" h="128320" extrusionOk="0">
                  <a:moveTo>
                    <a:pt x="2010" y="410"/>
                  </a:moveTo>
                  <a:cubicBezTo>
                    <a:pt x="-3178" y="3648"/>
                    <a:pt x="3097" y="9162"/>
                    <a:pt x="4970" y="12637"/>
                  </a:cubicBezTo>
                  <a:cubicBezTo>
                    <a:pt x="40160" y="58404"/>
                    <a:pt x="91513" y="90237"/>
                    <a:pt x="145714" y="108720"/>
                  </a:cubicBezTo>
                  <a:cubicBezTo>
                    <a:pt x="194761" y="124739"/>
                    <a:pt x="246986" y="129612"/>
                    <a:pt x="298342" y="128042"/>
                  </a:cubicBezTo>
                  <a:cubicBezTo>
                    <a:pt x="330203" y="127640"/>
                    <a:pt x="361852" y="122835"/>
                    <a:pt x="393300" y="118635"/>
                  </a:cubicBezTo>
                  <a:cubicBezTo>
                    <a:pt x="443469" y="112995"/>
                    <a:pt x="492807" y="101342"/>
                    <a:pt x="540850" y="85931"/>
                  </a:cubicBezTo>
                  <a:cubicBezTo>
                    <a:pt x="543251" y="85416"/>
                    <a:pt x="545296" y="83160"/>
                    <a:pt x="544396" y="80616"/>
                  </a:cubicBezTo>
                  <a:cubicBezTo>
                    <a:pt x="541991" y="75058"/>
                    <a:pt x="535628" y="80119"/>
                    <a:pt x="531556" y="80731"/>
                  </a:cubicBezTo>
                  <a:cubicBezTo>
                    <a:pt x="485903" y="94836"/>
                    <a:pt x="439495" y="105679"/>
                    <a:pt x="392090" y="110935"/>
                  </a:cubicBezTo>
                  <a:cubicBezTo>
                    <a:pt x="304830" y="124230"/>
                    <a:pt x="212127" y="127848"/>
                    <a:pt x="128928" y="94193"/>
                  </a:cubicBezTo>
                  <a:cubicBezTo>
                    <a:pt x="128940" y="94193"/>
                    <a:pt x="128954" y="94205"/>
                    <a:pt x="128966" y="94218"/>
                  </a:cubicBezTo>
                  <a:cubicBezTo>
                    <a:pt x="96954" y="81865"/>
                    <a:pt x="67644" y="63686"/>
                    <a:pt x="41766" y="41231"/>
                  </a:cubicBezTo>
                  <a:cubicBezTo>
                    <a:pt x="29188" y="30549"/>
                    <a:pt x="16926" y="19271"/>
                    <a:pt x="8391" y="5127"/>
                  </a:cubicBezTo>
                  <a:cubicBezTo>
                    <a:pt x="7306" y="2424"/>
                    <a:pt x="5505" y="-1234"/>
                    <a:pt x="2010" y="4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3906;p34">
              <a:extLst>
                <a:ext uri="{FF2B5EF4-FFF2-40B4-BE49-F238E27FC236}">
                  <a16:creationId xmlns:a16="http://schemas.microsoft.com/office/drawing/2014/main" id="{56CC9C0B-4B38-61DF-C215-7AF2632DAE2E}"/>
                </a:ext>
              </a:extLst>
            </p:cNvPr>
            <p:cNvSpPr/>
            <p:nvPr/>
          </p:nvSpPr>
          <p:spPr>
            <a:xfrm>
              <a:off x="9683708" y="7995406"/>
              <a:ext cx="105185" cy="42071"/>
            </a:xfrm>
            <a:custGeom>
              <a:avLst/>
              <a:gdLst/>
              <a:ahLst/>
              <a:cxnLst/>
              <a:rect l="l" t="t" r="r" b="b"/>
              <a:pathLst>
                <a:path w="105185" h="42071" extrusionOk="0">
                  <a:moveTo>
                    <a:pt x="62552" y="41251"/>
                  </a:moveTo>
                  <a:cubicBezTo>
                    <a:pt x="76290" y="39106"/>
                    <a:pt x="94083" y="40015"/>
                    <a:pt x="103315" y="27894"/>
                  </a:cubicBezTo>
                  <a:cubicBezTo>
                    <a:pt x="107970" y="20664"/>
                    <a:pt x="103201" y="13786"/>
                    <a:pt x="97056" y="9621"/>
                  </a:cubicBezTo>
                  <a:cubicBezTo>
                    <a:pt x="77982" y="-1241"/>
                    <a:pt x="54085" y="-600"/>
                    <a:pt x="32731" y="701"/>
                  </a:cubicBezTo>
                  <a:cubicBezTo>
                    <a:pt x="22607" y="1737"/>
                    <a:pt x="11172" y="3583"/>
                    <a:pt x="3997" y="11497"/>
                  </a:cubicBezTo>
                  <a:cubicBezTo>
                    <a:pt x="-7328" y="26193"/>
                    <a:pt x="7527" y="38449"/>
                    <a:pt x="22225" y="40110"/>
                  </a:cubicBezTo>
                  <a:cubicBezTo>
                    <a:pt x="35546" y="42884"/>
                    <a:pt x="49102" y="42174"/>
                    <a:pt x="62552" y="4125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3907;p34">
              <a:extLst>
                <a:ext uri="{FF2B5EF4-FFF2-40B4-BE49-F238E27FC236}">
                  <a16:creationId xmlns:a16="http://schemas.microsoft.com/office/drawing/2014/main" id="{0FC855B6-5E55-53E4-66F2-C83C6F17AC45}"/>
                </a:ext>
              </a:extLst>
            </p:cNvPr>
            <p:cNvSpPr/>
            <p:nvPr/>
          </p:nvSpPr>
          <p:spPr>
            <a:xfrm>
              <a:off x="9437813" y="7621045"/>
              <a:ext cx="164105" cy="209892"/>
            </a:xfrm>
            <a:custGeom>
              <a:avLst/>
              <a:gdLst/>
              <a:ahLst/>
              <a:cxnLst/>
              <a:rect l="l" t="t" r="r" b="b"/>
              <a:pathLst>
                <a:path w="164105" h="209892" extrusionOk="0">
                  <a:moveTo>
                    <a:pt x="40773" y="208082"/>
                  </a:moveTo>
                  <a:cubicBezTo>
                    <a:pt x="42901" y="206513"/>
                    <a:pt x="43773" y="204291"/>
                    <a:pt x="44717" y="201964"/>
                  </a:cubicBezTo>
                  <a:cubicBezTo>
                    <a:pt x="46635" y="197093"/>
                    <a:pt x="49457" y="191870"/>
                    <a:pt x="52322" y="187394"/>
                  </a:cubicBezTo>
                  <a:cubicBezTo>
                    <a:pt x="52683" y="185749"/>
                    <a:pt x="53100" y="184117"/>
                    <a:pt x="53581" y="182503"/>
                  </a:cubicBezTo>
                  <a:cubicBezTo>
                    <a:pt x="56817" y="171585"/>
                    <a:pt x="61695" y="161338"/>
                    <a:pt x="68104" y="151918"/>
                  </a:cubicBezTo>
                  <a:cubicBezTo>
                    <a:pt x="71541" y="146862"/>
                    <a:pt x="75339" y="141898"/>
                    <a:pt x="79653" y="137572"/>
                  </a:cubicBezTo>
                  <a:cubicBezTo>
                    <a:pt x="83768" y="133444"/>
                    <a:pt x="88268" y="129803"/>
                    <a:pt x="93084" y="126524"/>
                  </a:cubicBezTo>
                  <a:cubicBezTo>
                    <a:pt x="93441" y="126281"/>
                    <a:pt x="93803" y="126041"/>
                    <a:pt x="94167" y="125805"/>
                  </a:cubicBezTo>
                  <a:cubicBezTo>
                    <a:pt x="92034" y="124850"/>
                    <a:pt x="90029" y="123778"/>
                    <a:pt x="88127" y="122393"/>
                  </a:cubicBezTo>
                  <a:cubicBezTo>
                    <a:pt x="85831" y="120744"/>
                    <a:pt x="84258" y="118397"/>
                    <a:pt x="83025" y="115902"/>
                  </a:cubicBezTo>
                  <a:cubicBezTo>
                    <a:pt x="80601" y="110996"/>
                    <a:pt x="81667" y="104742"/>
                    <a:pt x="84390" y="100205"/>
                  </a:cubicBezTo>
                  <a:cubicBezTo>
                    <a:pt x="86906" y="96006"/>
                    <a:pt x="90574" y="92298"/>
                    <a:pt x="95090" y="90256"/>
                  </a:cubicBezTo>
                  <a:cubicBezTo>
                    <a:pt x="100264" y="87912"/>
                    <a:pt x="105674" y="86228"/>
                    <a:pt x="111184" y="84887"/>
                  </a:cubicBezTo>
                  <a:cubicBezTo>
                    <a:pt x="115729" y="83776"/>
                    <a:pt x="120318" y="82957"/>
                    <a:pt x="124909" y="82115"/>
                  </a:cubicBezTo>
                  <a:cubicBezTo>
                    <a:pt x="126995" y="81724"/>
                    <a:pt x="129137" y="81576"/>
                    <a:pt x="131239" y="81313"/>
                  </a:cubicBezTo>
                  <a:cubicBezTo>
                    <a:pt x="135086" y="80848"/>
                    <a:pt x="138921" y="80460"/>
                    <a:pt x="142790" y="80353"/>
                  </a:cubicBezTo>
                  <a:cubicBezTo>
                    <a:pt x="149864" y="80168"/>
                    <a:pt x="157238" y="80640"/>
                    <a:pt x="164105" y="82598"/>
                  </a:cubicBezTo>
                  <a:cubicBezTo>
                    <a:pt x="163901" y="79817"/>
                    <a:pt x="162595" y="77028"/>
                    <a:pt x="160437" y="74800"/>
                  </a:cubicBezTo>
                  <a:cubicBezTo>
                    <a:pt x="154966" y="67385"/>
                    <a:pt x="148857" y="60499"/>
                    <a:pt x="143274" y="53175"/>
                  </a:cubicBezTo>
                  <a:cubicBezTo>
                    <a:pt x="127749" y="29819"/>
                    <a:pt x="106493" y="10430"/>
                    <a:pt x="78924" y="2953"/>
                  </a:cubicBezTo>
                  <a:cubicBezTo>
                    <a:pt x="74536" y="1427"/>
                    <a:pt x="70241" y="460"/>
                    <a:pt x="66075" y="0"/>
                  </a:cubicBezTo>
                  <a:cubicBezTo>
                    <a:pt x="64898" y="3189"/>
                    <a:pt x="63709" y="6381"/>
                    <a:pt x="62546" y="9584"/>
                  </a:cubicBezTo>
                  <a:cubicBezTo>
                    <a:pt x="59007" y="19232"/>
                    <a:pt x="55362" y="28832"/>
                    <a:pt x="51099" y="38205"/>
                  </a:cubicBezTo>
                  <a:cubicBezTo>
                    <a:pt x="43308" y="55359"/>
                    <a:pt x="34038" y="71711"/>
                    <a:pt x="23729" y="87454"/>
                  </a:cubicBezTo>
                  <a:cubicBezTo>
                    <a:pt x="23766" y="87401"/>
                    <a:pt x="23803" y="87350"/>
                    <a:pt x="23840" y="87309"/>
                  </a:cubicBezTo>
                  <a:cubicBezTo>
                    <a:pt x="23667" y="87558"/>
                    <a:pt x="23509" y="87805"/>
                    <a:pt x="23350" y="88051"/>
                  </a:cubicBezTo>
                  <a:cubicBezTo>
                    <a:pt x="23276" y="88143"/>
                    <a:pt x="23215" y="88247"/>
                    <a:pt x="23155" y="88351"/>
                  </a:cubicBezTo>
                  <a:cubicBezTo>
                    <a:pt x="23155" y="88339"/>
                    <a:pt x="23167" y="88324"/>
                    <a:pt x="23167" y="88312"/>
                  </a:cubicBezTo>
                  <a:cubicBezTo>
                    <a:pt x="17539" y="96828"/>
                    <a:pt x="11597" y="105100"/>
                    <a:pt x="5408" y="113248"/>
                  </a:cubicBezTo>
                  <a:cubicBezTo>
                    <a:pt x="4545" y="114384"/>
                    <a:pt x="3566" y="115447"/>
                    <a:pt x="2649" y="116532"/>
                  </a:cubicBezTo>
                  <a:cubicBezTo>
                    <a:pt x="1820" y="117502"/>
                    <a:pt x="1045" y="118571"/>
                    <a:pt x="150" y="119479"/>
                  </a:cubicBezTo>
                  <a:cubicBezTo>
                    <a:pt x="100" y="119532"/>
                    <a:pt x="51" y="119584"/>
                    <a:pt x="0" y="119623"/>
                  </a:cubicBezTo>
                  <a:cubicBezTo>
                    <a:pt x="1371" y="129812"/>
                    <a:pt x="3275" y="139921"/>
                    <a:pt x="5378" y="149833"/>
                  </a:cubicBezTo>
                  <a:cubicBezTo>
                    <a:pt x="8738" y="164901"/>
                    <a:pt x="13998" y="179467"/>
                    <a:pt x="20775" y="193340"/>
                  </a:cubicBezTo>
                  <a:cubicBezTo>
                    <a:pt x="22866" y="197782"/>
                    <a:pt x="24920" y="202249"/>
                    <a:pt x="27402" y="206475"/>
                  </a:cubicBezTo>
                  <a:cubicBezTo>
                    <a:pt x="29116" y="208843"/>
                    <a:pt x="32164" y="209972"/>
                    <a:pt x="35178" y="209888"/>
                  </a:cubicBezTo>
                  <a:cubicBezTo>
                    <a:pt x="37205" y="209830"/>
                    <a:pt x="39208" y="209225"/>
                    <a:pt x="40773" y="20808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3908;p34">
              <a:extLst>
                <a:ext uri="{FF2B5EF4-FFF2-40B4-BE49-F238E27FC236}">
                  <a16:creationId xmlns:a16="http://schemas.microsoft.com/office/drawing/2014/main" id="{7B237EA6-9985-5F6A-EF06-BC6EF47FC403}"/>
                </a:ext>
              </a:extLst>
            </p:cNvPr>
            <p:cNvSpPr/>
            <p:nvPr/>
          </p:nvSpPr>
          <p:spPr>
            <a:xfrm>
              <a:off x="9562338" y="7702626"/>
              <a:ext cx="3917" cy="610"/>
            </a:xfrm>
            <a:custGeom>
              <a:avLst/>
              <a:gdLst/>
              <a:ahLst/>
              <a:cxnLst/>
              <a:rect l="l" t="t" r="r" b="b"/>
              <a:pathLst>
                <a:path w="3917" h="610" extrusionOk="0">
                  <a:moveTo>
                    <a:pt x="391" y="539"/>
                  </a:moveTo>
                  <a:cubicBezTo>
                    <a:pt x="1554" y="320"/>
                    <a:pt x="2736" y="177"/>
                    <a:pt x="3918" y="49"/>
                  </a:cubicBezTo>
                  <a:cubicBezTo>
                    <a:pt x="2678" y="-92"/>
                    <a:pt x="1353" y="66"/>
                    <a:pt x="0" y="611"/>
                  </a:cubicBezTo>
                  <a:cubicBezTo>
                    <a:pt x="129" y="588"/>
                    <a:pt x="261" y="563"/>
                    <a:pt x="391" y="539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3909;p34">
              <a:extLst>
                <a:ext uri="{FF2B5EF4-FFF2-40B4-BE49-F238E27FC236}">
                  <a16:creationId xmlns:a16="http://schemas.microsoft.com/office/drawing/2014/main" id="{A15FA368-339D-1A7A-03E5-E7A100C66668}"/>
                </a:ext>
              </a:extLst>
            </p:cNvPr>
            <p:cNvSpPr/>
            <p:nvPr/>
          </p:nvSpPr>
          <p:spPr>
            <a:xfrm>
              <a:off x="9871611" y="7557794"/>
              <a:ext cx="189002" cy="253570"/>
            </a:xfrm>
            <a:custGeom>
              <a:avLst/>
              <a:gdLst/>
              <a:ahLst/>
              <a:cxnLst/>
              <a:rect l="l" t="t" r="r" b="b"/>
              <a:pathLst>
                <a:path w="189002" h="253570" extrusionOk="0">
                  <a:moveTo>
                    <a:pt x="174004" y="253426"/>
                  </a:moveTo>
                  <a:cubicBezTo>
                    <a:pt x="176665" y="253084"/>
                    <a:pt x="178809" y="251580"/>
                    <a:pt x="180233" y="249507"/>
                  </a:cubicBezTo>
                  <a:cubicBezTo>
                    <a:pt x="180825" y="246896"/>
                    <a:pt x="181404" y="244284"/>
                    <a:pt x="181970" y="241661"/>
                  </a:cubicBezTo>
                  <a:cubicBezTo>
                    <a:pt x="182942" y="237121"/>
                    <a:pt x="183839" y="232596"/>
                    <a:pt x="184670" y="228022"/>
                  </a:cubicBezTo>
                  <a:cubicBezTo>
                    <a:pt x="185334" y="224309"/>
                    <a:pt x="185766" y="220552"/>
                    <a:pt x="186263" y="216804"/>
                  </a:cubicBezTo>
                  <a:cubicBezTo>
                    <a:pt x="186691" y="212459"/>
                    <a:pt x="187107" y="208101"/>
                    <a:pt x="187522" y="203756"/>
                  </a:cubicBezTo>
                  <a:cubicBezTo>
                    <a:pt x="187878" y="200039"/>
                    <a:pt x="187966" y="196291"/>
                    <a:pt x="188169" y="192552"/>
                  </a:cubicBezTo>
                  <a:cubicBezTo>
                    <a:pt x="188560" y="185498"/>
                    <a:pt x="188708" y="178425"/>
                    <a:pt x="188780" y="171354"/>
                  </a:cubicBezTo>
                  <a:cubicBezTo>
                    <a:pt x="188859" y="164078"/>
                    <a:pt x="188873" y="156792"/>
                    <a:pt x="189002" y="149502"/>
                  </a:cubicBezTo>
                  <a:cubicBezTo>
                    <a:pt x="186791" y="147237"/>
                    <a:pt x="184668" y="144867"/>
                    <a:pt x="182695" y="142377"/>
                  </a:cubicBezTo>
                  <a:cubicBezTo>
                    <a:pt x="177914" y="136337"/>
                    <a:pt x="174074" y="129669"/>
                    <a:pt x="170812" y="122703"/>
                  </a:cubicBezTo>
                  <a:cubicBezTo>
                    <a:pt x="166587" y="113706"/>
                    <a:pt x="162551" y="104640"/>
                    <a:pt x="159199" y="95287"/>
                  </a:cubicBezTo>
                  <a:cubicBezTo>
                    <a:pt x="157607" y="90869"/>
                    <a:pt x="156217" y="86383"/>
                    <a:pt x="154763" y="81924"/>
                  </a:cubicBezTo>
                  <a:cubicBezTo>
                    <a:pt x="153424" y="77872"/>
                    <a:pt x="151969" y="73847"/>
                    <a:pt x="150516" y="69822"/>
                  </a:cubicBezTo>
                  <a:cubicBezTo>
                    <a:pt x="147995" y="63258"/>
                    <a:pt x="145448" y="56694"/>
                    <a:pt x="142548" y="50294"/>
                  </a:cubicBezTo>
                  <a:cubicBezTo>
                    <a:pt x="140931" y="46825"/>
                    <a:pt x="139150" y="43434"/>
                    <a:pt x="137267" y="40086"/>
                  </a:cubicBezTo>
                  <a:cubicBezTo>
                    <a:pt x="134670" y="35864"/>
                    <a:pt x="132047" y="31628"/>
                    <a:pt x="129174" y="27579"/>
                  </a:cubicBezTo>
                  <a:cubicBezTo>
                    <a:pt x="124879" y="21600"/>
                    <a:pt x="120473" y="15741"/>
                    <a:pt x="115130" y="10648"/>
                  </a:cubicBezTo>
                  <a:cubicBezTo>
                    <a:pt x="113545" y="9262"/>
                    <a:pt x="111937" y="7912"/>
                    <a:pt x="110277" y="6641"/>
                  </a:cubicBezTo>
                  <a:cubicBezTo>
                    <a:pt x="109352" y="6016"/>
                    <a:pt x="108427" y="5415"/>
                    <a:pt x="107467" y="4841"/>
                  </a:cubicBezTo>
                  <a:cubicBezTo>
                    <a:pt x="104392" y="3175"/>
                    <a:pt x="101293" y="1561"/>
                    <a:pt x="98157" y="0"/>
                  </a:cubicBezTo>
                  <a:cubicBezTo>
                    <a:pt x="93811" y="441"/>
                    <a:pt x="89504" y="1327"/>
                    <a:pt x="85287" y="2737"/>
                  </a:cubicBezTo>
                  <a:cubicBezTo>
                    <a:pt x="75358" y="6937"/>
                    <a:pt x="66198" y="12971"/>
                    <a:pt x="57800" y="20249"/>
                  </a:cubicBezTo>
                  <a:cubicBezTo>
                    <a:pt x="55470" y="23292"/>
                    <a:pt x="53139" y="26335"/>
                    <a:pt x="50809" y="29366"/>
                  </a:cubicBezTo>
                  <a:cubicBezTo>
                    <a:pt x="48688" y="32134"/>
                    <a:pt x="46789" y="35050"/>
                    <a:pt x="44837" y="37944"/>
                  </a:cubicBezTo>
                  <a:cubicBezTo>
                    <a:pt x="42148" y="41917"/>
                    <a:pt x="39487" y="45891"/>
                    <a:pt x="36784" y="49852"/>
                  </a:cubicBezTo>
                  <a:cubicBezTo>
                    <a:pt x="36210" y="50827"/>
                    <a:pt x="35650" y="51789"/>
                    <a:pt x="35076" y="52763"/>
                  </a:cubicBezTo>
                  <a:cubicBezTo>
                    <a:pt x="35076" y="52751"/>
                    <a:pt x="35088" y="52737"/>
                    <a:pt x="35088" y="52724"/>
                  </a:cubicBezTo>
                  <a:cubicBezTo>
                    <a:pt x="31720" y="58442"/>
                    <a:pt x="28339" y="64148"/>
                    <a:pt x="24997" y="69893"/>
                  </a:cubicBezTo>
                  <a:cubicBezTo>
                    <a:pt x="21872" y="76051"/>
                    <a:pt x="18759" y="82224"/>
                    <a:pt x="15647" y="88395"/>
                  </a:cubicBezTo>
                  <a:cubicBezTo>
                    <a:pt x="12884" y="93854"/>
                    <a:pt x="10616" y="99567"/>
                    <a:pt x="8165" y="105170"/>
                  </a:cubicBezTo>
                  <a:cubicBezTo>
                    <a:pt x="5184" y="111951"/>
                    <a:pt x="2489" y="118878"/>
                    <a:pt x="0" y="125877"/>
                  </a:cubicBezTo>
                  <a:cubicBezTo>
                    <a:pt x="77" y="125939"/>
                    <a:pt x="144" y="126000"/>
                    <a:pt x="222" y="126050"/>
                  </a:cubicBezTo>
                  <a:cubicBezTo>
                    <a:pt x="2445" y="126039"/>
                    <a:pt x="4656" y="126002"/>
                    <a:pt x="6877" y="125979"/>
                  </a:cubicBezTo>
                  <a:cubicBezTo>
                    <a:pt x="19246" y="125444"/>
                    <a:pt x="31662" y="124279"/>
                    <a:pt x="44003" y="125546"/>
                  </a:cubicBezTo>
                  <a:cubicBezTo>
                    <a:pt x="47322" y="125875"/>
                    <a:pt x="50689" y="126076"/>
                    <a:pt x="53976" y="126636"/>
                  </a:cubicBezTo>
                  <a:cubicBezTo>
                    <a:pt x="57302" y="127209"/>
                    <a:pt x="60640" y="127780"/>
                    <a:pt x="63978" y="128353"/>
                  </a:cubicBezTo>
                  <a:cubicBezTo>
                    <a:pt x="67484" y="128959"/>
                    <a:pt x="70963" y="129999"/>
                    <a:pt x="74425" y="130823"/>
                  </a:cubicBezTo>
                  <a:cubicBezTo>
                    <a:pt x="77860" y="131648"/>
                    <a:pt x="81214" y="132795"/>
                    <a:pt x="84579" y="133826"/>
                  </a:cubicBezTo>
                  <a:cubicBezTo>
                    <a:pt x="84179" y="133710"/>
                    <a:pt x="83767" y="133579"/>
                    <a:pt x="83354" y="133463"/>
                  </a:cubicBezTo>
                  <a:cubicBezTo>
                    <a:pt x="87182" y="134608"/>
                    <a:pt x="90875" y="135990"/>
                    <a:pt x="94608" y="137380"/>
                  </a:cubicBezTo>
                  <a:cubicBezTo>
                    <a:pt x="98016" y="138652"/>
                    <a:pt x="101432" y="140168"/>
                    <a:pt x="104527" y="142076"/>
                  </a:cubicBezTo>
                  <a:cubicBezTo>
                    <a:pt x="108193" y="144314"/>
                    <a:pt x="111810" y="146615"/>
                    <a:pt x="113561" y="150735"/>
                  </a:cubicBezTo>
                  <a:cubicBezTo>
                    <a:pt x="115243" y="154702"/>
                    <a:pt x="114003" y="159301"/>
                    <a:pt x="111540" y="162642"/>
                  </a:cubicBezTo>
                  <a:cubicBezTo>
                    <a:pt x="109238" y="165773"/>
                    <a:pt x="105817" y="168208"/>
                    <a:pt x="102376" y="169953"/>
                  </a:cubicBezTo>
                  <a:cubicBezTo>
                    <a:pt x="99826" y="171236"/>
                    <a:pt x="97174" y="172279"/>
                    <a:pt x="94463" y="173155"/>
                  </a:cubicBezTo>
                  <a:cubicBezTo>
                    <a:pt x="99050" y="176043"/>
                    <a:pt x="103491" y="179151"/>
                    <a:pt x="107749" y="182534"/>
                  </a:cubicBezTo>
                  <a:cubicBezTo>
                    <a:pt x="112610" y="186392"/>
                    <a:pt x="117202" y="190496"/>
                    <a:pt x="121655" y="194802"/>
                  </a:cubicBezTo>
                  <a:cubicBezTo>
                    <a:pt x="121622" y="194769"/>
                    <a:pt x="121590" y="194735"/>
                    <a:pt x="121557" y="194704"/>
                  </a:cubicBezTo>
                  <a:cubicBezTo>
                    <a:pt x="121617" y="194760"/>
                    <a:pt x="121675" y="194820"/>
                    <a:pt x="121733" y="194880"/>
                  </a:cubicBezTo>
                  <a:cubicBezTo>
                    <a:pt x="121958" y="195098"/>
                    <a:pt x="122184" y="195317"/>
                    <a:pt x="122409" y="195537"/>
                  </a:cubicBezTo>
                  <a:cubicBezTo>
                    <a:pt x="122397" y="195525"/>
                    <a:pt x="122383" y="195512"/>
                    <a:pt x="122371" y="195500"/>
                  </a:cubicBezTo>
                  <a:cubicBezTo>
                    <a:pt x="125445" y="198508"/>
                    <a:pt x="128531" y="201516"/>
                    <a:pt x="131619" y="204510"/>
                  </a:cubicBezTo>
                  <a:cubicBezTo>
                    <a:pt x="132486" y="205368"/>
                    <a:pt x="133266" y="206318"/>
                    <a:pt x="134084" y="207215"/>
                  </a:cubicBezTo>
                  <a:cubicBezTo>
                    <a:pt x="135877" y="209215"/>
                    <a:pt x="137670" y="211192"/>
                    <a:pt x="139487" y="213179"/>
                  </a:cubicBezTo>
                  <a:cubicBezTo>
                    <a:pt x="139478" y="213169"/>
                    <a:pt x="139471" y="213160"/>
                    <a:pt x="139464" y="213151"/>
                  </a:cubicBezTo>
                  <a:cubicBezTo>
                    <a:pt x="139476" y="213167"/>
                    <a:pt x="139488" y="213181"/>
                    <a:pt x="139501" y="213195"/>
                  </a:cubicBezTo>
                  <a:cubicBezTo>
                    <a:pt x="139536" y="213234"/>
                    <a:pt x="139571" y="213273"/>
                    <a:pt x="139608" y="213313"/>
                  </a:cubicBezTo>
                  <a:cubicBezTo>
                    <a:pt x="139587" y="213294"/>
                    <a:pt x="139566" y="213271"/>
                    <a:pt x="139545" y="213248"/>
                  </a:cubicBezTo>
                  <a:cubicBezTo>
                    <a:pt x="139612" y="213326"/>
                    <a:pt x="139682" y="213401"/>
                    <a:pt x="139753" y="213475"/>
                  </a:cubicBezTo>
                  <a:lnTo>
                    <a:pt x="139753" y="213475"/>
                  </a:lnTo>
                  <a:cubicBezTo>
                    <a:pt x="139753" y="213477"/>
                    <a:pt x="139754" y="213477"/>
                    <a:pt x="139754" y="213479"/>
                  </a:cubicBezTo>
                  <a:cubicBezTo>
                    <a:pt x="139797" y="213525"/>
                    <a:pt x="139841" y="213569"/>
                    <a:pt x="139883" y="213613"/>
                  </a:cubicBezTo>
                  <a:cubicBezTo>
                    <a:pt x="139872" y="213606"/>
                    <a:pt x="139864" y="213599"/>
                    <a:pt x="139855" y="213590"/>
                  </a:cubicBezTo>
                  <a:cubicBezTo>
                    <a:pt x="139908" y="213648"/>
                    <a:pt x="139960" y="213705"/>
                    <a:pt x="140011" y="213763"/>
                  </a:cubicBezTo>
                  <a:cubicBezTo>
                    <a:pt x="139967" y="213713"/>
                    <a:pt x="139923" y="213662"/>
                    <a:pt x="139883" y="213613"/>
                  </a:cubicBezTo>
                  <a:cubicBezTo>
                    <a:pt x="140015" y="213763"/>
                    <a:pt x="140133" y="213900"/>
                    <a:pt x="140265" y="214038"/>
                  </a:cubicBezTo>
                  <a:cubicBezTo>
                    <a:pt x="140239" y="214013"/>
                    <a:pt x="140212" y="213976"/>
                    <a:pt x="140174" y="213951"/>
                  </a:cubicBezTo>
                  <a:cubicBezTo>
                    <a:pt x="143325" y="217417"/>
                    <a:pt x="146350" y="220950"/>
                    <a:pt x="149376" y="224549"/>
                  </a:cubicBezTo>
                  <a:cubicBezTo>
                    <a:pt x="152535" y="228321"/>
                    <a:pt x="155494" y="232240"/>
                    <a:pt x="158478" y="236145"/>
                  </a:cubicBezTo>
                  <a:cubicBezTo>
                    <a:pt x="161422" y="240001"/>
                    <a:pt x="164005" y="244159"/>
                    <a:pt x="166725" y="248175"/>
                  </a:cubicBezTo>
                  <a:cubicBezTo>
                    <a:pt x="167812" y="249784"/>
                    <a:pt x="168869" y="251426"/>
                    <a:pt x="169896" y="253093"/>
                  </a:cubicBezTo>
                  <a:cubicBezTo>
                    <a:pt x="170778" y="253423"/>
                    <a:pt x="171728" y="253597"/>
                    <a:pt x="172753" y="253567"/>
                  </a:cubicBezTo>
                  <a:cubicBezTo>
                    <a:pt x="173165" y="253551"/>
                    <a:pt x="173584" y="253502"/>
                    <a:pt x="174004" y="253426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3910;p34">
              <a:extLst>
                <a:ext uri="{FF2B5EF4-FFF2-40B4-BE49-F238E27FC236}">
                  <a16:creationId xmlns:a16="http://schemas.microsoft.com/office/drawing/2014/main" id="{EDA8E29D-3DDE-4E51-215A-385B1C912B23}"/>
                </a:ext>
              </a:extLst>
            </p:cNvPr>
            <p:cNvSpPr/>
            <p:nvPr/>
          </p:nvSpPr>
          <p:spPr>
            <a:xfrm>
              <a:off x="9993405" y="7752733"/>
              <a:ext cx="223" cy="223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0" y="0"/>
                  </a:moveTo>
                  <a:cubicBezTo>
                    <a:pt x="74" y="76"/>
                    <a:pt x="146" y="152"/>
                    <a:pt x="224" y="224"/>
                  </a:cubicBezTo>
                  <a:cubicBezTo>
                    <a:pt x="148" y="146"/>
                    <a:pt x="74" y="72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3911;p34">
              <a:extLst>
                <a:ext uri="{FF2B5EF4-FFF2-40B4-BE49-F238E27FC236}">
                  <a16:creationId xmlns:a16="http://schemas.microsoft.com/office/drawing/2014/main" id="{B81AFCE5-A465-7C65-020E-B65FD593CD68}"/>
                </a:ext>
              </a:extLst>
            </p:cNvPr>
            <p:cNvSpPr/>
            <p:nvPr/>
          </p:nvSpPr>
          <p:spPr>
            <a:xfrm>
              <a:off x="9968404" y="7708420"/>
              <a:ext cx="239" cy="237"/>
            </a:xfrm>
            <a:custGeom>
              <a:avLst/>
              <a:gdLst/>
              <a:ahLst/>
              <a:cxnLst/>
              <a:rect l="l" t="t" r="r" b="b"/>
              <a:pathLst>
                <a:path w="239" h="237" extrusionOk="0">
                  <a:moveTo>
                    <a:pt x="240" y="0"/>
                  </a:moveTo>
                  <a:cubicBezTo>
                    <a:pt x="160" y="76"/>
                    <a:pt x="79" y="152"/>
                    <a:pt x="0" y="224"/>
                  </a:cubicBezTo>
                  <a:cubicBezTo>
                    <a:pt x="0" y="229"/>
                    <a:pt x="0" y="233"/>
                    <a:pt x="2" y="238"/>
                  </a:cubicBezTo>
                  <a:cubicBezTo>
                    <a:pt x="83" y="162"/>
                    <a:pt x="162" y="83"/>
                    <a:pt x="24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3912;p34">
              <a:extLst>
                <a:ext uri="{FF2B5EF4-FFF2-40B4-BE49-F238E27FC236}">
                  <a16:creationId xmlns:a16="http://schemas.microsoft.com/office/drawing/2014/main" id="{0FD3B7EB-8F4C-C51C-EF26-607B2298007B}"/>
                </a:ext>
              </a:extLst>
            </p:cNvPr>
            <p:cNvSpPr/>
            <p:nvPr/>
          </p:nvSpPr>
          <p:spPr>
            <a:xfrm>
              <a:off x="9878617" y="7683754"/>
              <a:ext cx="907" cy="13"/>
            </a:xfrm>
            <a:custGeom>
              <a:avLst/>
              <a:gdLst/>
              <a:ahLst/>
              <a:cxnLst/>
              <a:rect l="l" t="t" r="r" b="b"/>
              <a:pathLst>
                <a:path w="907" h="13" extrusionOk="0">
                  <a:moveTo>
                    <a:pt x="0" y="13"/>
                  </a:moveTo>
                  <a:cubicBezTo>
                    <a:pt x="307" y="4"/>
                    <a:pt x="613" y="10"/>
                    <a:pt x="907" y="1"/>
                  </a:cubicBezTo>
                  <a:cubicBezTo>
                    <a:pt x="601" y="-3"/>
                    <a:pt x="294" y="4"/>
                    <a:pt x="0" y="13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3913;p34">
              <a:extLst>
                <a:ext uri="{FF2B5EF4-FFF2-40B4-BE49-F238E27FC236}">
                  <a16:creationId xmlns:a16="http://schemas.microsoft.com/office/drawing/2014/main" id="{4A80B006-46D3-A74E-0457-DCB55EC96424}"/>
                </a:ext>
              </a:extLst>
            </p:cNvPr>
            <p:cNvSpPr/>
            <p:nvPr/>
          </p:nvSpPr>
          <p:spPr>
            <a:xfrm>
              <a:off x="9828083" y="7893898"/>
              <a:ext cx="116751" cy="104066"/>
            </a:xfrm>
            <a:custGeom>
              <a:avLst/>
              <a:gdLst/>
              <a:ahLst/>
              <a:cxnLst/>
              <a:rect l="l" t="t" r="r" b="b"/>
              <a:pathLst>
                <a:path w="116751" h="104066" extrusionOk="0">
                  <a:moveTo>
                    <a:pt x="112960" y="60302"/>
                  </a:moveTo>
                  <a:cubicBezTo>
                    <a:pt x="96158" y="60302"/>
                    <a:pt x="95064" y="35980"/>
                    <a:pt x="109596" y="32720"/>
                  </a:cubicBezTo>
                  <a:cubicBezTo>
                    <a:pt x="108477" y="30568"/>
                    <a:pt x="107272" y="28494"/>
                    <a:pt x="105990" y="26542"/>
                  </a:cubicBezTo>
                  <a:cubicBezTo>
                    <a:pt x="96206" y="11647"/>
                    <a:pt x="79840" y="258"/>
                    <a:pt x="62025" y="4"/>
                  </a:cubicBezTo>
                  <a:cubicBezTo>
                    <a:pt x="46771" y="-214"/>
                    <a:pt x="32150" y="7731"/>
                    <a:pt x="21925" y="19056"/>
                  </a:cubicBezTo>
                  <a:cubicBezTo>
                    <a:pt x="6969" y="35624"/>
                    <a:pt x="-7633" y="67532"/>
                    <a:pt x="4514" y="89208"/>
                  </a:cubicBezTo>
                  <a:cubicBezTo>
                    <a:pt x="13105" y="104542"/>
                    <a:pt x="36108" y="105360"/>
                    <a:pt x="55819" y="103164"/>
                  </a:cubicBezTo>
                  <a:cubicBezTo>
                    <a:pt x="64146" y="102236"/>
                    <a:pt x="71887" y="100771"/>
                    <a:pt x="77703" y="99635"/>
                  </a:cubicBezTo>
                  <a:cubicBezTo>
                    <a:pt x="92098" y="96824"/>
                    <a:pt x="106643" y="89399"/>
                    <a:pt x="113110" y="76230"/>
                  </a:cubicBezTo>
                  <a:cubicBezTo>
                    <a:pt x="115645" y="71069"/>
                    <a:pt x="116730" y="65487"/>
                    <a:pt x="116751" y="59823"/>
                  </a:cubicBezTo>
                  <a:cubicBezTo>
                    <a:pt x="115589" y="60123"/>
                    <a:pt x="114333" y="60302"/>
                    <a:pt x="112960" y="60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3914;p34">
              <a:extLst>
                <a:ext uri="{FF2B5EF4-FFF2-40B4-BE49-F238E27FC236}">
                  <a16:creationId xmlns:a16="http://schemas.microsoft.com/office/drawing/2014/main" id="{C0DC8108-DD22-A641-28EB-5F77355E4672}"/>
                </a:ext>
              </a:extLst>
            </p:cNvPr>
            <p:cNvSpPr/>
            <p:nvPr/>
          </p:nvSpPr>
          <p:spPr>
            <a:xfrm>
              <a:off x="9538474" y="7902156"/>
              <a:ext cx="117336" cy="103001"/>
            </a:xfrm>
            <a:custGeom>
              <a:avLst/>
              <a:gdLst/>
              <a:ahLst/>
              <a:cxnLst/>
              <a:rect l="l" t="t" r="r" b="b"/>
              <a:pathLst>
                <a:path w="117336" h="103001" extrusionOk="0">
                  <a:moveTo>
                    <a:pt x="111117" y="67341"/>
                  </a:moveTo>
                  <a:cubicBezTo>
                    <a:pt x="93858" y="67341"/>
                    <a:pt x="93178" y="41690"/>
                    <a:pt x="108973" y="39549"/>
                  </a:cubicBezTo>
                  <a:cubicBezTo>
                    <a:pt x="104368" y="30703"/>
                    <a:pt x="98405" y="22738"/>
                    <a:pt x="92510" y="16897"/>
                  </a:cubicBezTo>
                  <a:cubicBezTo>
                    <a:pt x="81673" y="6158"/>
                    <a:pt x="66631" y="-961"/>
                    <a:pt x="51414" y="105"/>
                  </a:cubicBezTo>
                  <a:cubicBezTo>
                    <a:pt x="33641" y="1351"/>
                    <a:pt x="17934" y="13633"/>
                    <a:pt x="8992" y="29050"/>
                  </a:cubicBezTo>
                  <a:cubicBezTo>
                    <a:pt x="582" y="43550"/>
                    <a:pt x="-4010" y="63656"/>
                    <a:pt x="4648" y="79055"/>
                  </a:cubicBezTo>
                  <a:cubicBezTo>
                    <a:pt x="11837" y="91843"/>
                    <a:pt x="26772" y="98448"/>
                    <a:pt x="41302" y="100453"/>
                  </a:cubicBezTo>
                  <a:cubicBezTo>
                    <a:pt x="47173" y="101263"/>
                    <a:pt x="54983" y="102296"/>
                    <a:pt x="63350" y="102758"/>
                  </a:cubicBezTo>
                  <a:cubicBezTo>
                    <a:pt x="83153" y="103854"/>
                    <a:pt x="106073" y="101757"/>
                    <a:pt x="113800" y="85968"/>
                  </a:cubicBezTo>
                  <a:cubicBezTo>
                    <a:pt x="116807" y="79824"/>
                    <a:pt x="117737" y="73015"/>
                    <a:pt x="117187" y="66049"/>
                  </a:cubicBezTo>
                  <a:cubicBezTo>
                    <a:pt x="115461" y="66865"/>
                    <a:pt x="113442" y="67341"/>
                    <a:pt x="111117" y="673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3915;p34">
              <a:extLst>
                <a:ext uri="{FF2B5EF4-FFF2-40B4-BE49-F238E27FC236}">
                  <a16:creationId xmlns:a16="http://schemas.microsoft.com/office/drawing/2014/main" id="{11EB5AFB-C195-7672-FA49-15C628C3668C}"/>
                </a:ext>
              </a:extLst>
            </p:cNvPr>
            <p:cNvSpPr/>
            <p:nvPr/>
          </p:nvSpPr>
          <p:spPr>
            <a:xfrm>
              <a:off x="9701329" y="8013264"/>
              <a:ext cx="26776" cy="11119"/>
            </a:xfrm>
            <a:custGeom>
              <a:avLst/>
              <a:gdLst/>
              <a:ahLst/>
              <a:cxnLst/>
              <a:rect l="l" t="t" r="r" b="b"/>
              <a:pathLst>
                <a:path w="26776" h="11119" extrusionOk="0">
                  <a:moveTo>
                    <a:pt x="26463" y="9426"/>
                  </a:moveTo>
                  <a:cubicBezTo>
                    <a:pt x="27286" y="7754"/>
                    <a:pt x="26414" y="5823"/>
                    <a:pt x="24722" y="5180"/>
                  </a:cubicBezTo>
                  <a:cubicBezTo>
                    <a:pt x="17377" y="2388"/>
                    <a:pt x="9530" y="-396"/>
                    <a:pt x="1577" y="47"/>
                  </a:cubicBezTo>
                  <a:cubicBezTo>
                    <a:pt x="-641" y="462"/>
                    <a:pt x="-472" y="3810"/>
                    <a:pt x="1788" y="3978"/>
                  </a:cubicBezTo>
                  <a:cubicBezTo>
                    <a:pt x="2572" y="4069"/>
                    <a:pt x="3356" y="4112"/>
                    <a:pt x="4152" y="4214"/>
                  </a:cubicBezTo>
                  <a:cubicBezTo>
                    <a:pt x="10578" y="5213"/>
                    <a:pt x="16626" y="7777"/>
                    <a:pt x="22387" y="10806"/>
                  </a:cubicBezTo>
                  <a:cubicBezTo>
                    <a:pt x="23845" y="11553"/>
                    <a:pt x="25735" y="10914"/>
                    <a:pt x="26463" y="94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3916;p34">
              <a:extLst>
                <a:ext uri="{FF2B5EF4-FFF2-40B4-BE49-F238E27FC236}">
                  <a16:creationId xmlns:a16="http://schemas.microsoft.com/office/drawing/2014/main" id="{9F915D94-4488-00E6-731A-8F3BCDB73516}"/>
                </a:ext>
              </a:extLst>
            </p:cNvPr>
            <p:cNvSpPr/>
            <p:nvPr/>
          </p:nvSpPr>
          <p:spPr>
            <a:xfrm>
              <a:off x="9743666" y="8011486"/>
              <a:ext cx="26404" cy="12291"/>
            </a:xfrm>
            <a:custGeom>
              <a:avLst/>
              <a:gdLst/>
              <a:ahLst/>
              <a:cxnLst/>
              <a:rect l="l" t="t" r="r" b="b"/>
              <a:pathLst>
                <a:path w="26404" h="12291" extrusionOk="0">
                  <a:moveTo>
                    <a:pt x="391" y="10751"/>
                  </a:moveTo>
                  <a:cubicBezTo>
                    <a:pt x="-523" y="9128"/>
                    <a:pt x="240" y="7151"/>
                    <a:pt x="1894" y="6414"/>
                  </a:cubicBezTo>
                  <a:cubicBezTo>
                    <a:pt x="9073" y="3219"/>
                    <a:pt x="16752" y="2"/>
                    <a:pt x="24719" y="0"/>
                  </a:cubicBezTo>
                  <a:cubicBezTo>
                    <a:pt x="26957" y="293"/>
                    <a:pt x="26974" y="3644"/>
                    <a:pt x="24726" y="3937"/>
                  </a:cubicBezTo>
                  <a:cubicBezTo>
                    <a:pt x="23948" y="4072"/>
                    <a:pt x="23169" y="4157"/>
                    <a:pt x="22378" y="4303"/>
                  </a:cubicBezTo>
                  <a:cubicBezTo>
                    <a:pt x="16017" y="5658"/>
                    <a:pt x="10121" y="8555"/>
                    <a:pt x="4538" y="11900"/>
                  </a:cubicBezTo>
                  <a:cubicBezTo>
                    <a:pt x="3124" y="12728"/>
                    <a:pt x="1200" y="12196"/>
                    <a:pt x="391" y="107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3917;p34">
              <a:extLst>
                <a:ext uri="{FF2B5EF4-FFF2-40B4-BE49-F238E27FC236}">
                  <a16:creationId xmlns:a16="http://schemas.microsoft.com/office/drawing/2014/main" id="{A3037A23-0B74-76AB-5D5E-5AF5D460778D}"/>
                </a:ext>
              </a:extLst>
            </p:cNvPr>
            <p:cNvSpPr/>
            <p:nvPr/>
          </p:nvSpPr>
          <p:spPr>
            <a:xfrm>
              <a:off x="9424858" y="7603098"/>
              <a:ext cx="177401" cy="154239"/>
            </a:xfrm>
            <a:custGeom>
              <a:avLst/>
              <a:gdLst/>
              <a:ahLst/>
              <a:cxnLst/>
              <a:rect l="l" t="t" r="r" b="b"/>
              <a:pathLst>
                <a:path w="177401" h="154239" extrusionOk="0">
                  <a:moveTo>
                    <a:pt x="703" y="148699"/>
                  </a:moveTo>
                  <a:cubicBezTo>
                    <a:pt x="-458" y="150176"/>
                    <a:pt x="-139" y="152417"/>
                    <a:pt x="1350" y="153538"/>
                  </a:cubicBezTo>
                  <a:cubicBezTo>
                    <a:pt x="2877" y="154710"/>
                    <a:pt x="4977" y="154357"/>
                    <a:pt x="6187" y="152891"/>
                  </a:cubicBezTo>
                  <a:cubicBezTo>
                    <a:pt x="24774" y="130157"/>
                    <a:pt x="42998" y="106690"/>
                    <a:pt x="56907" y="80750"/>
                  </a:cubicBezTo>
                  <a:cubicBezTo>
                    <a:pt x="66018" y="62331"/>
                    <a:pt x="73963" y="42923"/>
                    <a:pt x="78848" y="22858"/>
                  </a:cubicBezTo>
                  <a:cubicBezTo>
                    <a:pt x="79155" y="22849"/>
                    <a:pt x="79460" y="22803"/>
                    <a:pt x="79777" y="22704"/>
                  </a:cubicBezTo>
                  <a:cubicBezTo>
                    <a:pt x="111142" y="25154"/>
                    <a:pt x="136237" y="48424"/>
                    <a:pt x="154307" y="72299"/>
                  </a:cubicBezTo>
                  <a:cubicBezTo>
                    <a:pt x="158569" y="78495"/>
                    <a:pt x="162516" y="84854"/>
                    <a:pt x="166107" y="91259"/>
                  </a:cubicBezTo>
                  <a:cubicBezTo>
                    <a:pt x="168664" y="94512"/>
                    <a:pt x="169794" y="102495"/>
                    <a:pt x="175309" y="100463"/>
                  </a:cubicBezTo>
                  <a:cubicBezTo>
                    <a:pt x="179595" y="98363"/>
                    <a:pt x="176222" y="93279"/>
                    <a:pt x="174656" y="90740"/>
                  </a:cubicBezTo>
                  <a:cubicBezTo>
                    <a:pt x="172529" y="86888"/>
                    <a:pt x="170352" y="83074"/>
                    <a:pt x="168062" y="79304"/>
                  </a:cubicBezTo>
                  <a:cubicBezTo>
                    <a:pt x="151533" y="52484"/>
                    <a:pt x="127617" y="28454"/>
                    <a:pt x="97190" y="18345"/>
                  </a:cubicBezTo>
                  <a:cubicBezTo>
                    <a:pt x="91766" y="16745"/>
                    <a:pt x="86196" y="15467"/>
                    <a:pt x="80554" y="15191"/>
                  </a:cubicBezTo>
                  <a:cubicBezTo>
                    <a:pt x="81375" y="11154"/>
                    <a:pt x="82053" y="7095"/>
                    <a:pt x="82592" y="3016"/>
                  </a:cubicBezTo>
                  <a:cubicBezTo>
                    <a:pt x="83698" y="-415"/>
                    <a:pt x="78216" y="-1324"/>
                    <a:pt x="78332" y="2431"/>
                  </a:cubicBezTo>
                  <a:cubicBezTo>
                    <a:pt x="69714" y="50940"/>
                    <a:pt x="44226" y="94308"/>
                    <a:pt x="13651" y="132206"/>
                  </a:cubicBezTo>
                  <a:cubicBezTo>
                    <a:pt x="9354" y="137721"/>
                    <a:pt x="5008" y="143198"/>
                    <a:pt x="703" y="1486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3918;p34">
              <a:extLst>
                <a:ext uri="{FF2B5EF4-FFF2-40B4-BE49-F238E27FC236}">
                  <a16:creationId xmlns:a16="http://schemas.microsoft.com/office/drawing/2014/main" id="{57B3E405-6FD4-481B-D378-13D951629B81}"/>
                </a:ext>
              </a:extLst>
            </p:cNvPr>
            <p:cNvSpPr/>
            <p:nvPr/>
          </p:nvSpPr>
          <p:spPr>
            <a:xfrm>
              <a:off x="9941337" y="7544897"/>
              <a:ext cx="167863" cy="273543"/>
            </a:xfrm>
            <a:custGeom>
              <a:avLst/>
              <a:gdLst/>
              <a:ahLst/>
              <a:cxnLst/>
              <a:rect l="l" t="t" r="r" b="b"/>
              <a:pathLst>
                <a:path w="167863" h="273543" extrusionOk="0">
                  <a:moveTo>
                    <a:pt x="46" y="3101"/>
                  </a:moveTo>
                  <a:cubicBezTo>
                    <a:pt x="-840" y="9403"/>
                    <a:pt x="11289" y="8030"/>
                    <a:pt x="15404" y="9845"/>
                  </a:cubicBezTo>
                  <a:cubicBezTo>
                    <a:pt x="40167" y="18462"/>
                    <a:pt x="52912" y="44312"/>
                    <a:pt x="64495" y="66041"/>
                  </a:cubicBezTo>
                  <a:cubicBezTo>
                    <a:pt x="83076" y="98631"/>
                    <a:pt x="92668" y="138414"/>
                    <a:pt x="117562" y="166802"/>
                  </a:cubicBezTo>
                  <a:cubicBezTo>
                    <a:pt x="114009" y="167706"/>
                    <a:pt x="115659" y="173757"/>
                    <a:pt x="115386" y="176795"/>
                  </a:cubicBezTo>
                  <a:cubicBezTo>
                    <a:pt x="115000" y="191391"/>
                    <a:pt x="113168" y="205900"/>
                    <a:pt x="111371" y="220371"/>
                  </a:cubicBezTo>
                  <a:cubicBezTo>
                    <a:pt x="111359" y="220383"/>
                    <a:pt x="111359" y="220397"/>
                    <a:pt x="111359" y="220409"/>
                  </a:cubicBezTo>
                  <a:cubicBezTo>
                    <a:pt x="109661" y="232371"/>
                    <a:pt x="107788" y="244529"/>
                    <a:pt x="104365" y="256078"/>
                  </a:cubicBezTo>
                  <a:cubicBezTo>
                    <a:pt x="103039" y="260307"/>
                    <a:pt x="101390" y="264394"/>
                    <a:pt x="99463" y="268205"/>
                  </a:cubicBezTo>
                  <a:cubicBezTo>
                    <a:pt x="98566" y="269994"/>
                    <a:pt x="99267" y="272225"/>
                    <a:pt x="101057" y="273146"/>
                  </a:cubicBezTo>
                  <a:cubicBezTo>
                    <a:pt x="102808" y="274055"/>
                    <a:pt x="105102" y="273352"/>
                    <a:pt x="105997" y="271551"/>
                  </a:cubicBezTo>
                  <a:cubicBezTo>
                    <a:pt x="116348" y="249021"/>
                    <a:pt x="117593" y="223534"/>
                    <a:pt x="120417" y="199206"/>
                  </a:cubicBezTo>
                  <a:cubicBezTo>
                    <a:pt x="121372" y="189874"/>
                    <a:pt x="121953" y="180499"/>
                    <a:pt x="121552" y="171116"/>
                  </a:cubicBezTo>
                  <a:cubicBezTo>
                    <a:pt x="124656" y="174302"/>
                    <a:pt x="127987" y="177315"/>
                    <a:pt x="131591" y="180129"/>
                  </a:cubicBezTo>
                  <a:cubicBezTo>
                    <a:pt x="141136" y="186957"/>
                    <a:pt x="152343" y="191990"/>
                    <a:pt x="164211" y="192311"/>
                  </a:cubicBezTo>
                  <a:cubicBezTo>
                    <a:pt x="166103" y="192360"/>
                    <a:pt x="167787" y="190882"/>
                    <a:pt x="167861" y="188949"/>
                  </a:cubicBezTo>
                  <a:cubicBezTo>
                    <a:pt x="167937" y="187105"/>
                    <a:pt x="166404" y="185294"/>
                    <a:pt x="164500" y="185297"/>
                  </a:cubicBezTo>
                  <a:cubicBezTo>
                    <a:pt x="150869" y="185447"/>
                    <a:pt x="138539" y="177750"/>
                    <a:pt x="128861" y="168866"/>
                  </a:cubicBezTo>
                  <a:cubicBezTo>
                    <a:pt x="102778" y="142709"/>
                    <a:pt x="94065" y="105613"/>
                    <a:pt x="76914" y="73914"/>
                  </a:cubicBezTo>
                  <a:cubicBezTo>
                    <a:pt x="64412" y="48990"/>
                    <a:pt x="51936" y="20895"/>
                    <a:pt x="26853" y="6305"/>
                  </a:cubicBezTo>
                  <a:cubicBezTo>
                    <a:pt x="20092" y="2134"/>
                    <a:pt x="12115" y="1154"/>
                    <a:pt x="4390" y="41"/>
                  </a:cubicBezTo>
                  <a:cubicBezTo>
                    <a:pt x="2368" y="-248"/>
                    <a:pt x="411" y="1033"/>
                    <a:pt x="46" y="3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3919;p34">
              <a:extLst>
                <a:ext uri="{FF2B5EF4-FFF2-40B4-BE49-F238E27FC236}">
                  <a16:creationId xmlns:a16="http://schemas.microsoft.com/office/drawing/2014/main" id="{9238A4EA-DC70-8967-39F3-379FC3B37549}"/>
                </a:ext>
              </a:extLst>
            </p:cNvPr>
            <p:cNvSpPr/>
            <p:nvPr/>
          </p:nvSpPr>
          <p:spPr>
            <a:xfrm>
              <a:off x="9551615" y="8035741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1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3920;p34">
              <a:extLst>
                <a:ext uri="{FF2B5EF4-FFF2-40B4-BE49-F238E27FC236}">
                  <a16:creationId xmlns:a16="http://schemas.microsoft.com/office/drawing/2014/main" id="{6C2EC0E3-8AA2-997D-49E7-A93C72D0AC63}"/>
                </a:ext>
              </a:extLst>
            </p:cNvPr>
            <p:cNvSpPr/>
            <p:nvPr/>
          </p:nvSpPr>
          <p:spPr>
            <a:xfrm>
              <a:off x="9517269" y="801748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2"/>
                    <a:pt x="-104" y="2024"/>
                    <a:pt x="5" y="4106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9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3921;p34">
              <a:extLst>
                <a:ext uri="{FF2B5EF4-FFF2-40B4-BE49-F238E27FC236}">
                  <a16:creationId xmlns:a16="http://schemas.microsoft.com/office/drawing/2014/main" id="{F3134C8D-7F9A-3258-C328-9C1DC4857249}"/>
                </a:ext>
              </a:extLst>
            </p:cNvPr>
            <p:cNvSpPr/>
            <p:nvPr/>
          </p:nvSpPr>
          <p:spPr>
            <a:xfrm>
              <a:off x="9528149" y="8056310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3922;p34">
              <a:extLst>
                <a:ext uri="{FF2B5EF4-FFF2-40B4-BE49-F238E27FC236}">
                  <a16:creationId xmlns:a16="http://schemas.microsoft.com/office/drawing/2014/main" id="{A9ADA021-0314-F3CF-2D13-4D185F1DFC19}"/>
                </a:ext>
              </a:extLst>
            </p:cNvPr>
            <p:cNvSpPr/>
            <p:nvPr/>
          </p:nvSpPr>
          <p:spPr>
            <a:xfrm>
              <a:off x="9922582" y="8018299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3923;p34">
              <a:extLst>
                <a:ext uri="{FF2B5EF4-FFF2-40B4-BE49-F238E27FC236}">
                  <a16:creationId xmlns:a16="http://schemas.microsoft.com/office/drawing/2014/main" id="{314DB22D-805B-8D53-59DE-FB4CEEFE9FDD}"/>
                </a:ext>
              </a:extLst>
            </p:cNvPr>
            <p:cNvSpPr/>
            <p:nvPr/>
          </p:nvSpPr>
          <p:spPr>
            <a:xfrm>
              <a:off x="9963314" y="799422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30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3924;p34">
              <a:extLst>
                <a:ext uri="{FF2B5EF4-FFF2-40B4-BE49-F238E27FC236}">
                  <a16:creationId xmlns:a16="http://schemas.microsoft.com/office/drawing/2014/main" id="{FCD0316B-D682-73FA-9EB0-BD015FA97BEE}"/>
                </a:ext>
              </a:extLst>
            </p:cNvPr>
            <p:cNvSpPr/>
            <p:nvPr/>
          </p:nvSpPr>
          <p:spPr>
            <a:xfrm>
              <a:off x="9950741" y="8025515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114;p21">
            <a:extLst>
              <a:ext uri="{FF2B5EF4-FFF2-40B4-BE49-F238E27FC236}">
                <a16:creationId xmlns:a16="http://schemas.microsoft.com/office/drawing/2014/main" id="{441ED536-5D1D-7440-9284-52A42F012D17}"/>
              </a:ext>
            </a:extLst>
          </p:cNvPr>
          <p:cNvGrpSpPr/>
          <p:nvPr/>
        </p:nvGrpSpPr>
        <p:grpSpPr>
          <a:xfrm>
            <a:off x="6683223" y="1702549"/>
            <a:ext cx="1118055" cy="1246970"/>
            <a:chOff x="5935816" y="7578810"/>
            <a:chExt cx="2236088" cy="2494025"/>
          </a:xfrm>
        </p:grpSpPr>
        <p:sp>
          <p:nvSpPr>
            <p:cNvPr id="127" name="Google Shape;1115;p21">
              <a:extLst>
                <a:ext uri="{FF2B5EF4-FFF2-40B4-BE49-F238E27FC236}">
                  <a16:creationId xmlns:a16="http://schemas.microsoft.com/office/drawing/2014/main" id="{70C46733-F793-6F6F-892E-1F6957B19B9A}"/>
                </a:ext>
              </a:extLst>
            </p:cNvPr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116;p21">
              <a:extLst>
                <a:ext uri="{FF2B5EF4-FFF2-40B4-BE49-F238E27FC236}">
                  <a16:creationId xmlns:a16="http://schemas.microsoft.com/office/drawing/2014/main" id="{F791682A-5A4A-DA11-5721-1D1D096A082A}"/>
                </a:ext>
              </a:extLst>
            </p:cNvPr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117;p21">
              <a:extLst>
                <a:ext uri="{FF2B5EF4-FFF2-40B4-BE49-F238E27FC236}">
                  <a16:creationId xmlns:a16="http://schemas.microsoft.com/office/drawing/2014/main" id="{E5AF189D-8261-05B9-B9D7-60C7848C1952}"/>
                </a:ext>
              </a:extLst>
            </p:cNvPr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0" name="Google Shape;1118;p21">
              <a:extLst>
                <a:ext uri="{FF2B5EF4-FFF2-40B4-BE49-F238E27FC236}">
                  <a16:creationId xmlns:a16="http://schemas.microsoft.com/office/drawing/2014/main" id="{28DEDD74-DE47-AD28-B471-CB36BFB036A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31" name="Google Shape;1119;p21">
              <a:extLst>
                <a:ext uri="{FF2B5EF4-FFF2-40B4-BE49-F238E27FC236}">
                  <a16:creationId xmlns:a16="http://schemas.microsoft.com/office/drawing/2014/main" id="{D9C32B6A-3282-E304-ECF1-C02229C2E5F5}"/>
                </a:ext>
              </a:extLst>
            </p:cNvPr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52" name="Google Shape;1120;p21">
                <a:extLst>
                  <a:ext uri="{FF2B5EF4-FFF2-40B4-BE49-F238E27FC236}">
                    <a16:creationId xmlns:a16="http://schemas.microsoft.com/office/drawing/2014/main" id="{E469C166-B7A2-BDBB-4984-067DACA951C3}"/>
                  </a:ext>
                </a:extLst>
              </p:cNvPr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121;p21">
                <a:extLst>
                  <a:ext uri="{FF2B5EF4-FFF2-40B4-BE49-F238E27FC236}">
                    <a16:creationId xmlns:a16="http://schemas.microsoft.com/office/drawing/2014/main" id="{3A49FAEC-5A06-21CC-8CE2-71904B1C6D00}"/>
                  </a:ext>
                </a:extLst>
              </p:cNvPr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122;p21">
                <a:extLst>
                  <a:ext uri="{FF2B5EF4-FFF2-40B4-BE49-F238E27FC236}">
                    <a16:creationId xmlns:a16="http://schemas.microsoft.com/office/drawing/2014/main" id="{E445B690-6F5D-89CB-863A-A8B3D425BFD5}"/>
                  </a:ext>
                </a:extLst>
              </p:cNvPr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2" name="Google Shape;1123;p21">
              <a:extLst>
                <a:ext uri="{FF2B5EF4-FFF2-40B4-BE49-F238E27FC236}">
                  <a16:creationId xmlns:a16="http://schemas.microsoft.com/office/drawing/2014/main" id="{1E7AC9A1-785F-F1CD-F240-0CC4D2339F2B}"/>
                </a:ext>
              </a:extLst>
            </p:cNvPr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124;p21">
              <a:extLst>
                <a:ext uri="{FF2B5EF4-FFF2-40B4-BE49-F238E27FC236}">
                  <a16:creationId xmlns:a16="http://schemas.microsoft.com/office/drawing/2014/main" id="{C082B064-3CFE-53FA-CD31-BCDFB4DAE6CC}"/>
                </a:ext>
              </a:extLst>
            </p:cNvPr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125;p21">
              <a:extLst>
                <a:ext uri="{FF2B5EF4-FFF2-40B4-BE49-F238E27FC236}">
                  <a16:creationId xmlns:a16="http://schemas.microsoft.com/office/drawing/2014/main" id="{961B8D41-5055-B6F4-A06B-59441F9A84E0}"/>
                </a:ext>
              </a:extLst>
            </p:cNvPr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126;p21">
              <a:extLst>
                <a:ext uri="{FF2B5EF4-FFF2-40B4-BE49-F238E27FC236}">
                  <a16:creationId xmlns:a16="http://schemas.microsoft.com/office/drawing/2014/main" id="{9C72F3A1-01D8-5291-4627-015F3B88A5E4}"/>
                </a:ext>
              </a:extLst>
            </p:cNvPr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127;p21">
              <a:extLst>
                <a:ext uri="{FF2B5EF4-FFF2-40B4-BE49-F238E27FC236}">
                  <a16:creationId xmlns:a16="http://schemas.microsoft.com/office/drawing/2014/main" id="{76A89FF6-60A6-ABD5-9D86-E80BF5B28290}"/>
                </a:ext>
              </a:extLst>
            </p:cNvPr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128;p21">
              <a:extLst>
                <a:ext uri="{FF2B5EF4-FFF2-40B4-BE49-F238E27FC236}">
                  <a16:creationId xmlns:a16="http://schemas.microsoft.com/office/drawing/2014/main" id="{21D21037-395F-FF1F-3E88-030F1AC0E229}"/>
                </a:ext>
              </a:extLst>
            </p:cNvPr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129;p21">
              <a:extLst>
                <a:ext uri="{FF2B5EF4-FFF2-40B4-BE49-F238E27FC236}">
                  <a16:creationId xmlns:a16="http://schemas.microsoft.com/office/drawing/2014/main" id="{C875D685-5904-A01C-A206-6B8D1A90A078}"/>
                </a:ext>
              </a:extLst>
            </p:cNvPr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130;p21">
              <a:extLst>
                <a:ext uri="{FF2B5EF4-FFF2-40B4-BE49-F238E27FC236}">
                  <a16:creationId xmlns:a16="http://schemas.microsoft.com/office/drawing/2014/main" id="{C23A7EA0-556E-2EE1-7053-3232D0B62079}"/>
                </a:ext>
              </a:extLst>
            </p:cNvPr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131;p21">
              <a:extLst>
                <a:ext uri="{FF2B5EF4-FFF2-40B4-BE49-F238E27FC236}">
                  <a16:creationId xmlns:a16="http://schemas.microsoft.com/office/drawing/2014/main" id="{24C0DE5C-F6FA-3755-FFB0-9E69863DC8EB}"/>
                </a:ext>
              </a:extLst>
            </p:cNvPr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132;p21">
              <a:extLst>
                <a:ext uri="{FF2B5EF4-FFF2-40B4-BE49-F238E27FC236}">
                  <a16:creationId xmlns:a16="http://schemas.microsoft.com/office/drawing/2014/main" id="{E4A31A23-29DE-32B1-496A-110B76E7EC84}"/>
                </a:ext>
              </a:extLst>
            </p:cNvPr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133;p21">
              <a:extLst>
                <a:ext uri="{FF2B5EF4-FFF2-40B4-BE49-F238E27FC236}">
                  <a16:creationId xmlns:a16="http://schemas.microsoft.com/office/drawing/2014/main" id="{78093B7E-A074-0F36-B2F5-8DAC188743B5}"/>
                </a:ext>
              </a:extLst>
            </p:cNvPr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134;p21">
              <a:extLst>
                <a:ext uri="{FF2B5EF4-FFF2-40B4-BE49-F238E27FC236}">
                  <a16:creationId xmlns:a16="http://schemas.microsoft.com/office/drawing/2014/main" id="{A8A60E0C-698A-7CD5-B2BE-E934A7CE7B78}"/>
                </a:ext>
              </a:extLst>
            </p:cNvPr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135;p21">
              <a:extLst>
                <a:ext uri="{FF2B5EF4-FFF2-40B4-BE49-F238E27FC236}">
                  <a16:creationId xmlns:a16="http://schemas.microsoft.com/office/drawing/2014/main" id="{EB688E3D-8794-E34B-132A-0739AC37C92D}"/>
                </a:ext>
              </a:extLst>
            </p:cNvPr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136;p21">
              <a:extLst>
                <a:ext uri="{FF2B5EF4-FFF2-40B4-BE49-F238E27FC236}">
                  <a16:creationId xmlns:a16="http://schemas.microsoft.com/office/drawing/2014/main" id="{12346E12-0F14-97A0-A404-5D983B011039}"/>
                </a:ext>
              </a:extLst>
            </p:cNvPr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137;p21">
              <a:extLst>
                <a:ext uri="{FF2B5EF4-FFF2-40B4-BE49-F238E27FC236}">
                  <a16:creationId xmlns:a16="http://schemas.microsoft.com/office/drawing/2014/main" id="{E086EDFF-728D-17EF-D22E-773D0A50F277}"/>
                </a:ext>
              </a:extLst>
            </p:cNvPr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138;p21">
              <a:extLst>
                <a:ext uri="{FF2B5EF4-FFF2-40B4-BE49-F238E27FC236}">
                  <a16:creationId xmlns:a16="http://schemas.microsoft.com/office/drawing/2014/main" id="{F0D9C818-F9C6-7A12-8549-4D45468DBD17}"/>
                </a:ext>
              </a:extLst>
            </p:cNvPr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139;p21">
              <a:extLst>
                <a:ext uri="{FF2B5EF4-FFF2-40B4-BE49-F238E27FC236}">
                  <a16:creationId xmlns:a16="http://schemas.microsoft.com/office/drawing/2014/main" id="{994C6755-F09C-FC8E-B51C-213C463FD635}"/>
                </a:ext>
              </a:extLst>
            </p:cNvPr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140;p21">
              <a:extLst>
                <a:ext uri="{FF2B5EF4-FFF2-40B4-BE49-F238E27FC236}">
                  <a16:creationId xmlns:a16="http://schemas.microsoft.com/office/drawing/2014/main" id="{08D9D771-C429-5773-6B24-3D1F8594203A}"/>
                </a:ext>
              </a:extLst>
            </p:cNvPr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141;p21">
              <a:extLst>
                <a:ext uri="{FF2B5EF4-FFF2-40B4-BE49-F238E27FC236}">
                  <a16:creationId xmlns:a16="http://schemas.microsoft.com/office/drawing/2014/main" id="{A657AB8B-AD63-083E-D1C6-69C680227F15}"/>
                </a:ext>
              </a:extLst>
            </p:cNvPr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142;p21">
              <a:extLst>
                <a:ext uri="{FF2B5EF4-FFF2-40B4-BE49-F238E27FC236}">
                  <a16:creationId xmlns:a16="http://schemas.microsoft.com/office/drawing/2014/main" id="{CA781A39-6F45-8E4D-B91E-68609710D310}"/>
                </a:ext>
              </a:extLst>
            </p:cNvPr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266982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id="{6B851B4E-464C-BC10-11F4-DBB20166ACEF}"/>
              </a:ext>
            </a:extLst>
          </p:cNvPr>
          <p:cNvSpPr txBox="1"/>
          <p:nvPr/>
        </p:nvSpPr>
        <p:spPr>
          <a:xfrm>
            <a:off x="1381556" y="1620919"/>
            <a:ext cx="6380888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44563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17"/>
          <p:cNvGrpSpPr/>
          <p:nvPr/>
        </p:nvGrpSpPr>
        <p:grpSpPr>
          <a:xfrm rot="-60510">
            <a:off x="840690" y="321908"/>
            <a:ext cx="7486967" cy="7558632"/>
            <a:chOff x="1653736" y="856007"/>
            <a:chExt cx="14974609" cy="15117946"/>
          </a:xfrm>
        </p:grpSpPr>
        <p:sp>
          <p:nvSpPr>
            <p:cNvPr id="883" name="Google Shape;883;p17"/>
            <p:cNvSpPr/>
            <p:nvPr/>
          </p:nvSpPr>
          <p:spPr>
            <a:xfrm>
              <a:off x="1673505" y="856007"/>
              <a:ext cx="14934240" cy="15117946"/>
            </a:xfrm>
            <a:custGeom>
              <a:avLst/>
              <a:gdLst/>
              <a:ahLst/>
              <a:cxnLst/>
              <a:rect l="l" t="t" r="r" b="b"/>
              <a:pathLst>
                <a:path w="14934240" h="15117946" extrusionOk="0">
                  <a:moveTo>
                    <a:pt x="4" y="14871329"/>
                  </a:moveTo>
                  <a:cubicBezTo>
                    <a:pt x="-753" y="15009115"/>
                    <a:pt x="112191" y="15120474"/>
                    <a:pt x="250072" y="15117903"/>
                  </a:cubicBezTo>
                  <a:cubicBezTo>
                    <a:pt x="15174984" y="14839340"/>
                    <a:pt x="14920830" y="15100790"/>
                    <a:pt x="14923221" y="14672861"/>
                  </a:cubicBezTo>
                  <a:cubicBezTo>
                    <a:pt x="14926671" y="14049850"/>
                    <a:pt x="14934236" y="248530"/>
                    <a:pt x="14934236" y="250556"/>
                  </a:cubicBezTo>
                  <a:cubicBezTo>
                    <a:pt x="14934993" y="114041"/>
                    <a:pt x="14824016" y="3196"/>
                    <a:pt x="14687406" y="3952"/>
                  </a:cubicBezTo>
                  <a:cubicBezTo>
                    <a:pt x="-229667" y="86103"/>
                    <a:pt x="13380" y="-173653"/>
                    <a:pt x="10989" y="258750"/>
                  </a:cubicBezTo>
                  <a:cubicBezTo>
                    <a:pt x="7539" y="890499"/>
                    <a:pt x="-26" y="14873325"/>
                    <a:pt x="4" y="148713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4" name="Google Shape;884;p17"/>
            <p:cNvGrpSpPr/>
            <p:nvPr/>
          </p:nvGrpSpPr>
          <p:grpSpPr>
            <a:xfrm>
              <a:off x="1653736" y="1874323"/>
              <a:ext cx="14974609" cy="13244476"/>
              <a:chOff x="1653736" y="1874323"/>
              <a:chExt cx="14974609" cy="13244476"/>
            </a:xfrm>
          </p:grpSpPr>
          <p:sp>
            <p:nvSpPr>
              <p:cNvPr id="885" name="Google Shape;885;p17"/>
              <p:cNvSpPr/>
              <p:nvPr/>
            </p:nvSpPr>
            <p:spPr>
              <a:xfrm>
                <a:off x="1661715" y="5395352"/>
                <a:ext cx="14959029" cy="137854"/>
              </a:xfrm>
              <a:custGeom>
                <a:avLst/>
                <a:gdLst/>
                <a:ahLst/>
                <a:cxnLst/>
                <a:rect l="l" t="t" r="r" b="b"/>
                <a:pathLst>
                  <a:path w="14959029" h="137854" extrusionOk="0">
                    <a:moveTo>
                      <a:pt x="14941276" y="56047"/>
                    </a:moveTo>
                    <a:cubicBezTo>
                      <a:pt x="14940700" y="-34026"/>
                      <a:pt x="16088813" y="-8295"/>
                      <a:pt x="17756" y="81808"/>
                    </a:cubicBezTo>
                    <a:cubicBezTo>
                      <a:pt x="18331" y="171880"/>
                      <a:pt x="-1129812" y="146150"/>
                      <a:pt x="14941276" y="5604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17"/>
              <p:cNvSpPr/>
              <p:nvPr/>
            </p:nvSpPr>
            <p:spPr>
              <a:xfrm>
                <a:off x="1669380" y="6567863"/>
                <a:ext cx="14958965" cy="162981"/>
              </a:xfrm>
              <a:custGeom>
                <a:avLst/>
                <a:gdLst/>
                <a:ahLst/>
                <a:cxnLst/>
                <a:rect l="l" t="t" r="r" b="b"/>
                <a:pathLst>
                  <a:path w="14958965" h="162981" extrusionOk="0">
                    <a:moveTo>
                      <a:pt x="14941206" y="54663"/>
                    </a:moveTo>
                    <a:cubicBezTo>
                      <a:pt x="14940631" y="-35440"/>
                      <a:pt x="16088865" y="-11826"/>
                      <a:pt x="17747" y="108332"/>
                    </a:cubicBezTo>
                    <a:cubicBezTo>
                      <a:pt x="18352" y="198404"/>
                      <a:pt x="-1129820" y="174821"/>
                      <a:pt x="14941206" y="54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17"/>
              <p:cNvSpPr/>
              <p:nvPr/>
            </p:nvSpPr>
            <p:spPr>
              <a:xfrm>
                <a:off x="1664314" y="7740239"/>
                <a:ext cx="14959492" cy="188553"/>
              </a:xfrm>
              <a:custGeom>
                <a:avLst/>
                <a:gdLst/>
                <a:ahLst/>
                <a:cxnLst/>
                <a:rect l="l" t="t" r="r" b="b"/>
                <a:pathLst>
                  <a:path w="14959492" h="188553" extrusionOk="0">
                    <a:moveTo>
                      <a:pt x="14941370" y="53504"/>
                    </a:moveTo>
                    <a:cubicBezTo>
                      <a:pt x="14941945" y="-36599"/>
                      <a:pt x="16089815" y="-15162"/>
                      <a:pt x="18122" y="135050"/>
                    </a:cubicBezTo>
                    <a:cubicBezTo>
                      <a:pt x="17547" y="225153"/>
                      <a:pt x="-1130323" y="203716"/>
                      <a:pt x="14941370" y="5350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17"/>
              <p:cNvSpPr/>
              <p:nvPr/>
            </p:nvSpPr>
            <p:spPr>
              <a:xfrm>
                <a:off x="1662206" y="1874323"/>
                <a:ext cx="14959027" cy="69098"/>
              </a:xfrm>
              <a:custGeom>
                <a:avLst/>
                <a:gdLst/>
                <a:ahLst/>
                <a:cxnLst/>
                <a:rect l="l" t="t" r="r" b="b"/>
                <a:pathLst>
                  <a:path w="14959027" h="69098" extrusionOk="0">
                    <a:moveTo>
                      <a:pt x="17779" y="63515"/>
                    </a:moveTo>
                    <a:cubicBezTo>
                      <a:pt x="16088987" y="63515"/>
                      <a:pt x="14940754" y="95687"/>
                      <a:pt x="14941238" y="5583"/>
                    </a:cubicBezTo>
                    <a:cubicBezTo>
                      <a:pt x="-1129939" y="5583"/>
                      <a:pt x="18294" y="-26587"/>
                      <a:pt x="17779" y="635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17"/>
              <p:cNvSpPr/>
              <p:nvPr/>
            </p:nvSpPr>
            <p:spPr>
              <a:xfrm>
                <a:off x="1654058" y="4222470"/>
                <a:ext cx="14959121" cy="113429"/>
              </a:xfrm>
              <a:custGeom>
                <a:avLst/>
                <a:gdLst/>
                <a:ahLst/>
                <a:cxnLst/>
                <a:rect l="l" t="t" r="r" b="b"/>
                <a:pathLst>
                  <a:path w="14959121" h="113429" extrusionOk="0">
                    <a:moveTo>
                      <a:pt x="14941366" y="57773"/>
                    </a:moveTo>
                    <a:cubicBezTo>
                      <a:pt x="14940791" y="-32300"/>
                      <a:pt x="16088933" y="-4422"/>
                      <a:pt x="17756" y="55656"/>
                    </a:cubicBezTo>
                    <a:cubicBezTo>
                      <a:pt x="18331" y="145729"/>
                      <a:pt x="-1129812" y="117851"/>
                      <a:pt x="14941366" y="5777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17"/>
              <p:cNvSpPr/>
              <p:nvPr/>
            </p:nvSpPr>
            <p:spPr>
              <a:xfrm>
                <a:off x="1655651" y="3048966"/>
                <a:ext cx="14959133" cy="90106"/>
              </a:xfrm>
              <a:custGeom>
                <a:avLst/>
                <a:gdLst/>
                <a:ahLst/>
                <a:cxnLst/>
                <a:rect l="l" t="t" r="r" b="b"/>
                <a:pathLst>
                  <a:path w="14959133" h="90106" extrusionOk="0">
                    <a:moveTo>
                      <a:pt x="14941044" y="60060"/>
                    </a:moveTo>
                    <a:cubicBezTo>
                      <a:pt x="14941528" y="-30013"/>
                      <a:pt x="16089307" y="-19"/>
                      <a:pt x="18099" y="30036"/>
                    </a:cubicBezTo>
                    <a:cubicBezTo>
                      <a:pt x="17585" y="120138"/>
                      <a:pt x="-1130194" y="90114"/>
                      <a:pt x="14941044" y="600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17"/>
              <p:cNvSpPr/>
              <p:nvPr/>
            </p:nvSpPr>
            <p:spPr>
              <a:xfrm>
                <a:off x="1661414" y="11256489"/>
                <a:ext cx="14958634" cy="266907"/>
              </a:xfrm>
              <a:custGeom>
                <a:avLst/>
                <a:gdLst/>
                <a:ahLst/>
                <a:cxnLst/>
                <a:rect l="l" t="t" r="r" b="b"/>
                <a:pathLst>
                  <a:path w="14958634" h="266907" extrusionOk="0">
                    <a:moveTo>
                      <a:pt x="14940880" y="50845"/>
                    </a:moveTo>
                    <a:cubicBezTo>
                      <a:pt x="14940305" y="-39258"/>
                      <a:pt x="16088388" y="-24261"/>
                      <a:pt x="17754" y="216084"/>
                    </a:cubicBezTo>
                    <a:cubicBezTo>
                      <a:pt x="18329" y="306157"/>
                      <a:pt x="-1129753" y="291160"/>
                      <a:pt x="14940880" y="508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17"/>
              <p:cNvSpPr/>
              <p:nvPr/>
            </p:nvSpPr>
            <p:spPr>
              <a:xfrm>
                <a:off x="1665526" y="13600105"/>
                <a:ext cx="14959740" cy="320058"/>
              </a:xfrm>
              <a:custGeom>
                <a:avLst/>
                <a:gdLst/>
                <a:ahLst/>
                <a:cxnLst/>
                <a:rect l="l" t="t" r="r" b="b"/>
                <a:pathLst>
                  <a:path w="14959740" h="320058" extrusionOk="0">
                    <a:moveTo>
                      <a:pt x="14941641" y="49514"/>
                    </a:moveTo>
                    <a:cubicBezTo>
                      <a:pt x="14942155" y="-40589"/>
                      <a:pt x="16089965" y="-29855"/>
                      <a:pt x="18091" y="270538"/>
                    </a:cubicBezTo>
                    <a:cubicBezTo>
                      <a:pt x="17607" y="360640"/>
                      <a:pt x="-1130233" y="349937"/>
                      <a:pt x="14941641" y="4951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1656642" y="8912491"/>
                <a:ext cx="14959561" cy="214451"/>
              </a:xfrm>
              <a:custGeom>
                <a:avLst/>
                <a:gdLst/>
                <a:ahLst/>
                <a:cxnLst/>
                <a:rect l="l" t="t" r="r" b="b"/>
                <a:pathLst>
                  <a:path w="14959561" h="214451" extrusionOk="0">
                    <a:moveTo>
                      <a:pt x="14941445" y="52499"/>
                    </a:moveTo>
                    <a:cubicBezTo>
                      <a:pt x="14942020" y="-37604"/>
                      <a:pt x="16089738" y="-18313"/>
                      <a:pt x="18107" y="161953"/>
                    </a:cubicBezTo>
                    <a:cubicBezTo>
                      <a:pt x="17563" y="252055"/>
                      <a:pt x="-1130186" y="232766"/>
                      <a:pt x="14941445" y="5249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1658985" y="14771977"/>
                <a:ext cx="14959778" cy="346822"/>
              </a:xfrm>
              <a:custGeom>
                <a:avLst/>
                <a:gdLst/>
                <a:ahLst/>
                <a:cxnLst/>
                <a:rect l="l" t="t" r="r" b="b"/>
                <a:pathLst>
                  <a:path w="14959778" h="346822" extrusionOk="0">
                    <a:moveTo>
                      <a:pt x="14941675" y="48948"/>
                    </a:moveTo>
                    <a:cubicBezTo>
                      <a:pt x="14942189" y="-41155"/>
                      <a:pt x="16090088" y="-32597"/>
                      <a:pt x="18094" y="297881"/>
                    </a:cubicBezTo>
                    <a:cubicBezTo>
                      <a:pt x="17610" y="387984"/>
                      <a:pt x="-1130320" y="379397"/>
                      <a:pt x="14941675" y="489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1669095" y="12428258"/>
                <a:ext cx="14958556" cy="293388"/>
              </a:xfrm>
              <a:custGeom>
                <a:avLst/>
                <a:gdLst/>
                <a:ahLst/>
                <a:cxnLst/>
                <a:rect l="l" t="t" r="r" b="b"/>
                <a:pathLst>
                  <a:path w="14958556" h="293388" extrusionOk="0">
                    <a:moveTo>
                      <a:pt x="14940796" y="50142"/>
                    </a:moveTo>
                    <a:cubicBezTo>
                      <a:pt x="14940221" y="-39960"/>
                      <a:pt x="16088454" y="-27080"/>
                      <a:pt x="17760" y="243259"/>
                    </a:cubicBezTo>
                    <a:cubicBezTo>
                      <a:pt x="18335" y="333331"/>
                      <a:pt x="-1129898" y="320481"/>
                      <a:pt x="14940796" y="501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1653736" y="10084623"/>
                <a:ext cx="14958717" cy="240568"/>
              </a:xfrm>
              <a:custGeom>
                <a:avLst/>
                <a:gdLst/>
                <a:ahLst/>
                <a:cxnLst/>
                <a:rect l="l" t="t" r="r" b="b"/>
                <a:pathLst>
                  <a:path w="14958717" h="240568" extrusionOk="0">
                    <a:moveTo>
                      <a:pt x="14940962" y="51615"/>
                    </a:moveTo>
                    <a:cubicBezTo>
                      <a:pt x="14940387" y="-38488"/>
                      <a:pt x="16088500" y="-21314"/>
                      <a:pt x="17745" y="188946"/>
                    </a:cubicBezTo>
                    <a:cubicBezTo>
                      <a:pt x="18350" y="279050"/>
                      <a:pt x="-1129762" y="261905"/>
                      <a:pt x="14940962" y="516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" name="Google Shape;4413;p35">
            <a:extLst>
              <a:ext uri="{FF2B5EF4-FFF2-40B4-BE49-F238E27FC236}">
                <a16:creationId xmlns:a16="http://schemas.microsoft.com/office/drawing/2014/main" id="{7C566AD1-02F8-C81B-B853-C697442E3931}"/>
              </a:ext>
            </a:extLst>
          </p:cNvPr>
          <p:cNvSpPr/>
          <p:nvPr/>
        </p:nvSpPr>
        <p:spPr>
          <a:xfrm>
            <a:off x="988258" y="1238598"/>
            <a:ext cx="7008895" cy="4112181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7" name="Google Shape;897;p17"/>
          <p:cNvGrpSpPr/>
          <p:nvPr/>
        </p:nvGrpSpPr>
        <p:grpSpPr>
          <a:xfrm rot="-833837">
            <a:off x="7621627" y="490725"/>
            <a:ext cx="1210423" cy="1246557"/>
            <a:chOff x="15241516" y="980303"/>
            <a:chExt cx="2420666" cy="2492808"/>
          </a:xfrm>
        </p:grpSpPr>
        <p:sp>
          <p:nvSpPr>
            <p:cNvPr id="898" name="Google Shape;898;p17"/>
            <p:cNvSpPr/>
            <p:nvPr/>
          </p:nvSpPr>
          <p:spPr>
            <a:xfrm>
              <a:off x="15321952" y="1597331"/>
              <a:ext cx="997" cy="1130"/>
            </a:xfrm>
            <a:custGeom>
              <a:avLst/>
              <a:gdLst/>
              <a:ahLst/>
              <a:cxnLst/>
              <a:rect l="l" t="t" r="r" b="b"/>
              <a:pathLst>
                <a:path w="997" h="1130" extrusionOk="0">
                  <a:moveTo>
                    <a:pt x="997" y="0"/>
                  </a:moveTo>
                  <a:cubicBezTo>
                    <a:pt x="663" y="364"/>
                    <a:pt x="334" y="762"/>
                    <a:pt x="0" y="1131"/>
                  </a:cubicBezTo>
                  <a:cubicBezTo>
                    <a:pt x="334" y="727"/>
                    <a:pt x="663" y="364"/>
                    <a:pt x="997" y="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17"/>
            <p:cNvSpPr/>
            <p:nvPr/>
          </p:nvSpPr>
          <p:spPr>
            <a:xfrm>
              <a:off x="15241516" y="980303"/>
              <a:ext cx="2420666" cy="2492808"/>
            </a:xfrm>
            <a:custGeom>
              <a:avLst/>
              <a:gdLst/>
              <a:ahLst/>
              <a:cxnLst/>
              <a:rect l="l" t="t" r="r" b="b"/>
              <a:pathLst>
                <a:path w="2420666" h="2492808" extrusionOk="0">
                  <a:moveTo>
                    <a:pt x="2347337" y="1187821"/>
                  </a:moveTo>
                  <a:cubicBezTo>
                    <a:pt x="2200364" y="1101995"/>
                    <a:pt x="2029082" y="1194068"/>
                    <a:pt x="1920913" y="1301389"/>
                  </a:cubicBezTo>
                  <a:cubicBezTo>
                    <a:pt x="1845631" y="1377446"/>
                    <a:pt x="1791896" y="1471611"/>
                    <a:pt x="1720004" y="1550692"/>
                  </a:cubicBezTo>
                  <a:cubicBezTo>
                    <a:pt x="1700901" y="1524569"/>
                    <a:pt x="1708643" y="1198775"/>
                    <a:pt x="1683398" y="919793"/>
                  </a:cubicBezTo>
                  <a:cubicBezTo>
                    <a:pt x="1622878" y="251114"/>
                    <a:pt x="1637554" y="155525"/>
                    <a:pt x="1531339" y="109810"/>
                  </a:cubicBezTo>
                  <a:cubicBezTo>
                    <a:pt x="1461766" y="79861"/>
                    <a:pt x="1281680" y="93216"/>
                    <a:pt x="1276735" y="421755"/>
                  </a:cubicBezTo>
                  <a:cubicBezTo>
                    <a:pt x="1272398" y="709614"/>
                    <a:pt x="1320151" y="978195"/>
                    <a:pt x="1289213" y="1002206"/>
                  </a:cubicBezTo>
                  <a:cubicBezTo>
                    <a:pt x="1254192" y="1029395"/>
                    <a:pt x="1225363" y="879174"/>
                    <a:pt x="1221534" y="864174"/>
                  </a:cubicBezTo>
                  <a:cubicBezTo>
                    <a:pt x="1133630" y="519855"/>
                    <a:pt x="1122323" y="-80737"/>
                    <a:pt x="868656" y="9034"/>
                  </a:cubicBezTo>
                  <a:cubicBezTo>
                    <a:pt x="631031" y="93132"/>
                    <a:pt x="900053" y="723413"/>
                    <a:pt x="872879" y="1010316"/>
                  </a:cubicBezTo>
                  <a:cubicBezTo>
                    <a:pt x="870665" y="1033704"/>
                    <a:pt x="849483" y="1053122"/>
                    <a:pt x="828012" y="1033276"/>
                  </a:cubicBezTo>
                  <a:cubicBezTo>
                    <a:pt x="796884" y="1004498"/>
                    <a:pt x="691253" y="534710"/>
                    <a:pt x="604774" y="337174"/>
                  </a:cubicBezTo>
                  <a:cubicBezTo>
                    <a:pt x="500628" y="148745"/>
                    <a:pt x="281299" y="213170"/>
                    <a:pt x="303015" y="429680"/>
                  </a:cubicBezTo>
                  <a:cubicBezTo>
                    <a:pt x="314227" y="575060"/>
                    <a:pt x="486924" y="1061331"/>
                    <a:pt x="491884" y="1119794"/>
                  </a:cubicBezTo>
                  <a:cubicBezTo>
                    <a:pt x="495927" y="1167492"/>
                    <a:pt x="464561" y="1177519"/>
                    <a:pt x="444744" y="1129767"/>
                  </a:cubicBezTo>
                  <a:cubicBezTo>
                    <a:pt x="313519" y="813583"/>
                    <a:pt x="260092" y="496297"/>
                    <a:pt x="88397" y="605935"/>
                  </a:cubicBezTo>
                  <a:cubicBezTo>
                    <a:pt x="-74619" y="710028"/>
                    <a:pt x="31381" y="972442"/>
                    <a:pt x="64672" y="1116586"/>
                  </a:cubicBezTo>
                  <a:cubicBezTo>
                    <a:pt x="135572" y="1423589"/>
                    <a:pt x="294670" y="2116458"/>
                    <a:pt x="532848" y="2320693"/>
                  </a:cubicBezTo>
                  <a:cubicBezTo>
                    <a:pt x="688945" y="2454541"/>
                    <a:pt x="932826" y="2496789"/>
                    <a:pt x="1133545" y="2492519"/>
                  </a:cubicBezTo>
                  <a:cubicBezTo>
                    <a:pt x="1771806" y="2478950"/>
                    <a:pt x="1832062" y="2104014"/>
                    <a:pt x="2173927" y="1631461"/>
                  </a:cubicBezTo>
                  <a:cubicBezTo>
                    <a:pt x="2252703" y="1522581"/>
                    <a:pt x="2559119" y="1304811"/>
                    <a:pt x="2347337" y="11878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17"/>
            <p:cNvSpPr/>
            <p:nvPr/>
          </p:nvSpPr>
          <p:spPr>
            <a:xfrm>
              <a:off x="16282863" y="2633022"/>
              <a:ext cx="542437" cy="476509"/>
            </a:xfrm>
            <a:custGeom>
              <a:avLst/>
              <a:gdLst/>
              <a:ahLst/>
              <a:cxnLst/>
              <a:rect l="l" t="t" r="r" b="b"/>
              <a:pathLst>
                <a:path w="542437" h="476509" extrusionOk="0">
                  <a:moveTo>
                    <a:pt x="15989" y="474872"/>
                  </a:moveTo>
                  <a:cubicBezTo>
                    <a:pt x="-12018" y="459081"/>
                    <a:pt x="-6678" y="443927"/>
                    <a:pt x="59784" y="331665"/>
                  </a:cubicBezTo>
                  <a:cubicBezTo>
                    <a:pt x="158038" y="159878"/>
                    <a:pt x="309852" y="43775"/>
                    <a:pt x="518592" y="521"/>
                  </a:cubicBezTo>
                  <a:cubicBezTo>
                    <a:pt x="528767" y="-1870"/>
                    <a:pt x="539276" y="4177"/>
                    <a:pt x="541833" y="14409"/>
                  </a:cubicBezTo>
                  <a:cubicBezTo>
                    <a:pt x="546699" y="36467"/>
                    <a:pt x="521035" y="39631"/>
                    <a:pt x="505556" y="44283"/>
                  </a:cubicBezTo>
                  <a:cubicBezTo>
                    <a:pt x="127693" y="140406"/>
                    <a:pt x="77312" y="503824"/>
                    <a:pt x="15989" y="4748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17"/>
            <p:cNvSpPr/>
            <p:nvPr/>
          </p:nvSpPr>
          <p:spPr>
            <a:xfrm>
              <a:off x="15684108" y="2112832"/>
              <a:ext cx="904710" cy="216044"/>
            </a:xfrm>
            <a:custGeom>
              <a:avLst/>
              <a:gdLst/>
              <a:ahLst/>
              <a:cxnLst/>
              <a:rect l="l" t="t" r="r" b="b"/>
              <a:pathLst>
                <a:path w="904710" h="216044" extrusionOk="0">
                  <a:moveTo>
                    <a:pt x="1255" y="197433"/>
                  </a:moveTo>
                  <a:cubicBezTo>
                    <a:pt x="-3336" y="183410"/>
                    <a:pt x="5134" y="167878"/>
                    <a:pt x="19077" y="163474"/>
                  </a:cubicBezTo>
                  <a:cubicBezTo>
                    <a:pt x="248925" y="72104"/>
                    <a:pt x="624605" y="16919"/>
                    <a:pt x="874917" y="1456"/>
                  </a:cubicBezTo>
                  <a:cubicBezTo>
                    <a:pt x="912336" y="-6952"/>
                    <a:pt x="910018" y="23619"/>
                    <a:pt x="892470" y="27704"/>
                  </a:cubicBezTo>
                  <a:cubicBezTo>
                    <a:pt x="891668" y="27893"/>
                    <a:pt x="438851" y="69055"/>
                    <a:pt x="63436" y="204999"/>
                  </a:cubicBezTo>
                  <a:cubicBezTo>
                    <a:pt x="40972" y="213204"/>
                    <a:pt x="13723" y="228412"/>
                    <a:pt x="1255" y="197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17"/>
            <p:cNvSpPr/>
            <p:nvPr/>
          </p:nvSpPr>
          <p:spPr>
            <a:xfrm>
              <a:off x="15749230" y="1667307"/>
              <a:ext cx="99870" cy="79771"/>
            </a:xfrm>
            <a:custGeom>
              <a:avLst/>
              <a:gdLst/>
              <a:ahLst/>
              <a:cxnLst/>
              <a:rect l="l" t="t" r="r" b="b"/>
              <a:pathLst>
                <a:path w="99870" h="79771" extrusionOk="0">
                  <a:moveTo>
                    <a:pt x="2940" y="63204"/>
                  </a:moveTo>
                  <a:cubicBezTo>
                    <a:pt x="-11198" y="30660"/>
                    <a:pt x="29087" y="18804"/>
                    <a:pt x="50803" y="6604"/>
                  </a:cubicBezTo>
                  <a:cubicBezTo>
                    <a:pt x="87030" y="-19180"/>
                    <a:pt x="119654" y="37559"/>
                    <a:pt x="85370" y="56459"/>
                  </a:cubicBezTo>
                  <a:cubicBezTo>
                    <a:pt x="60624" y="67792"/>
                    <a:pt x="21595" y="98722"/>
                    <a:pt x="2940" y="632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17"/>
            <p:cNvSpPr/>
            <p:nvPr/>
          </p:nvSpPr>
          <p:spPr>
            <a:xfrm>
              <a:off x="16188742" y="1609724"/>
              <a:ext cx="81891" cy="53179"/>
            </a:xfrm>
            <a:custGeom>
              <a:avLst/>
              <a:gdLst/>
              <a:ahLst/>
              <a:cxnLst/>
              <a:rect l="l" t="t" r="r" b="b"/>
              <a:pathLst>
                <a:path w="81891" h="53179" extrusionOk="0">
                  <a:moveTo>
                    <a:pt x="944" y="38826"/>
                  </a:moveTo>
                  <a:cubicBezTo>
                    <a:pt x="-2515" y="27827"/>
                    <a:pt x="3836" y="15334"/>
                    <a:pt x="15008" y="12041"/>
                  </a:cubicBezTo>
                  <a:cubicBezTo>
                    <a:pt x="33239" y="9476"/>
                    <a:pt x="52397" y="-5294"/>
                    <a:pt x="70473" y="2008"/>
                  </a:cubicBezTo>
                  <a:cubicBezTo>
                    <a:pt x="83639" y="9017"/>
                    <a:pt x="86201" y="28654"/>
                    <a:pt x="74032" y="38059"/>
                  </a:cubicBezTo>
                  <a:cubicBezTo>
                    <a:pt x="67018" y="43474"/>
                    <a:pt x="57073" y="44904"/>
                    <a:pt x="48663" y="47195"/>
                  </a:cubicBezTo>
                  <a:cubicBezTo>
                    <a:pt x="32431" y="52117"/>
                    <a:pt x="8293" y="61019"/>
                    <a:pt x="944" y="38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17"/>
            <p:cNvSpPr/>
            <p:nvPr/>
          </p:nvSpPr>
          <p:spPr>
            <a:xfrm>
              <a:off x="16648620" y="1517911"/>
              <a:ext cx="90519" cy="43565"/>
            </a:xfrm>
            <a:custGeom>
              <a:avLst/>
              <a:gdLst/>
              <a:ahLst/>
              <a:cxnLst/>
              <a:rect l="l" t="t" r="r" b="b"/>
              <a:pathLst>
                <a:path w="90519" h="43565" extrusionOk="0">
                  <a:moveTo>
                    <a:pt x="463" y="27424"/>
                  </a:moveTo>
                  <a:cubicBezTo>
                    <a:pt x="-4483" y="-587"/>
                    <a:pt x="31037" y="4145"/>
                    <a:pt x="68436" y="504"/>
                  </a:cubicBezTo>
                  <a:cubicBezTo>
                    <a:pt x="94354" y="-5095"/>
                    <a:pt x="101687" y="37840"/>
                    <a:pt x="67150" y="37148"/>
                  </a:cubicBezTo>
                  <a:cubicBezTo>
                    <a:pt x="46142" y="36759"/>
                    <a:pt x="8324" y="57044"/>
                    <a:pt x="463" y="274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17"/>
            <p:cNvSpPr/>
            <p:nvPr/>
          </p:nvSpPr>
          <p:spPr>
            <a:xfrm>
              <a:off x="15378491" y="1892557"/>
              <a:ext cx="112379" cy="76384"/>
            </a:xfrm>
            <a:custGeom>
              <a:avLst/>
              <a:gdLst/>
              <a:ahLst/>
              <a:cxnLst/>
              <a:rect l="l" t="t" r="r" b="b"/>
              <a:pathLst>
                <a:path w="112379" h="76384" extrusionOk="0">
                  <a:moveTo>
                    <a:pt x="2612" y="60183"/>
                  </a:moveTo>
                  <a:cubicBezTo>
                    <a:pt x="-4073" y="45697"/>
                    <a:pt x="2577" y="28550"/>
                    <a:pt x="16844" y="21736"/>
                  </a:cubicBezTo>
                  <a:cubicBezTo>
                    <a:pt x="44622" y="10906"/>
                    <a:pt x="94828" y="-20637"/>
                    <a:pt x="110980" y="20675"/>
                  </a:cubicBezTo>
                  <a:cubicBezTo>
                    <a:pt x="116838" y="39156"/>
                    <a:pt x="103552" y="57050"/>
                    <a:pt x="85112" y="59849"/>
                  </a:cubicBezTo>
                  <a:cubicBezTo>
                    <a:pt x="58326" y="63974"/>
                    <a:pt x="20643" y="94695"/>
                    <a:pt x="2612" y="601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17"/>
            <p:cNvSpPr/>
            <p:nvPr/>
          </p:nvSpPr>
          <p:spPr>
            <a:xfrm>
              <a:off x="17159889" y="2376294"/>
              <a:ext cx="57430" cy="71820"/>
            </a:xfrm>
            <a:custGeom>
              <a:avLst/>
              <a:gdLst/>
              <a:ahLst/>
              <a:cxnLst/>
              <a:rect l="l" t="t" r="r" b="b"/>
              <a:pathLst>
                <a:path w="57430" h="71820" extrusionOk="0">
                  <a:moveTo>
                    <a:pt x="23283" y="67454"/>
                  </a:moveTo>
                  <a:cubicBezTo>
                    <a:pt x="16419" y="63474"/>
                    <a:pt x="15696" y="56012"/>
                    <a:pt x="13004" y="49845"/>
                  </a:cubicBezTo>
                  <a:cubicBezTo>
                    <a:pt x="1882" y="37226"/>
                    <a:pt x="-7605" y="17744"/>
                    <a:pt x="8881" y="5056"/>
                  </a:cubicBezTo>
                  <a:cubicBezTo>
                    <a:pt x="39366" y="-17475"/>
                    <a:pt x="65578" y="41466"/>
                    <a:pt x="55069" y="60809"/>
                  </a:cubicBezTo>
                  <a:cubicBezTo>
                    <a:pt x="49137" y="71813"/>
                    <a:pt x="33099" y="75569"/>
                    <a:pt x="23283" y="674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0" name="Google Shape;920;p17"/>
          <p:cNvGrpSpPr/>
          <p:nvPr/>
        </p:nvGrpSpPr>
        <p:grpSpPr>
          <a:xfrm rot="913378">
            <a:off x="110092" y="3554707"/>
            <a:ext cx="971343" cy="963270"/>
            <a:chOff x="219066" y="7108745"/>
            <a:chExt cx="1942507" cy="1926465"/>
          </a:xfrm>
        </p:grpSpPr>
        <p:sp>
          <p:nvSpPr>
            <p:cNvPr id="921" name="Google Shape;921;p17"/>
            <p:cNvSpPr/>
            <p:nvPr/>
          </p:nvSpPr>
          <p:spPr>
            <a:xfrm>
              <a:off x="684177" y="7108745"/>
              <a:ext cx="1477396" cy="1926465"/>
            </a:xfrm>
            <a:custGeom>
              <a:avLst/>
              <a:gdLst/>
              <a:ahLst/>
              <a:cxnLst/>
              <a:rect l="l" t="t" r="r" b="b"/>
              <a:pathLst>
                <a:path w="1477396" h="1926465" extrusionOk="0">
                  <a:moveTo>
                    <a:pt x="1317602" y="1841459"/>
                  </a:moveTo>
                  <a:cubicBezTo>
                    <a:pt x="930937" y="1984486"/>
                    <a:pt x="148808" y="1942816"/>
                    <a:pt x="50595" y="1748139"/>
                  </a:cubicBezTo>
                  <a:cubicBezTo>
                    <a:pt x="43742" y="1734574"/>
                    <a:pt x="40261" y="1720239"/>
                    <a:pt x="40416" y="1705189"/>
                  </a:cubicBezTo>
                  <a:cubicBezTo>
                    <a:pt x="40210" y="1700940"/>
                    <a:pt x="38112" y="1625025"/>
                    <a:pt x="37553" y="1550596"/>
                  </a:cubicBezTo>
                  <a:cubicBezTo>
                    <a:pt x="36990" y="1480467"/>
                    <a:pt x="37759" y="1411667"/>
                    <a:pt x="42615" y="1405524"/>
                  </a:cubicBezTo>
                  <a:cubicBezTo>
                    <a:pt x="40210" y="1241612"/>
                    <a:pt x="36018" y="1077753"/>
                    <a:pt x="30746" y="913992"/>
                  </a:cubicBezTo>
                  <a:cubicBezTo>
                    <a:pt x="29262" y="865258"/>
                    <a:pt x="27576" y="816527"/>
                    <a:pt x="25836" y="767843"/>
                  </a:cubicBezTo>
                  <a:cubicBezTo>
                    <a:pt x="24557" y="730322"/>
                    <a:pt x="23174" y="692850"/>
                    <a:pt x="21745" y="655329"/>
                  </a:cubicBezTo>
                  <a:cubicBezTo>
                    <a:pt x="19802" y="603678"/>
                    <a:pt x="17755" y="551973"/>
                    <a:pt x="15707" y="500323"/>
                  </a:cubicBezTo>
                  <a:cubicBezTo>
                    <a:pt x="10797" y="378232"/>
                    <a:pt x="-39025" y="209304"/>
                    <a:pt x="69060" y="116703"/>
                  </a:cubicBezTo>
                  <a:cubicBezTo>
                    <a:pt x="136838" y="58653"/>
                    <a:pt x="233723" y="47188"/>
                    <a:pt x="318483" y="31932"/>
                  </a:cubicBezTo>
                  <a:cubicBezTo>
                    <a:pt x="416696" y="14219"/>
                    <a:pt x="516238" y="3881"/>
                    <a:pt x="615986" y="961"/>
                  </a:cubicBezTo>
                  <a:cubicBezTo>
                    <a:pt x="768473" y="-3545"/>
                    <a:pt x="921776" y="7563"/>
                    <a:pt x="1071194" y="39097"/>
                  </a:cubicBezTo>
                  <a:cubicBezTo>
                    <a:pt x="1159687" y="57783"/>
                    <a:pt x="1249870" y="77591"/>
                    <a:pt x="1329719" y="121874"/>
                  </a:cubicBezTo>
                  <a:cubicBezTo>
                    <a:pt x="1364043" y="140917"/>
                    <a:pt x="1409311" y="165438"/>
                    <a:pt x="1424762" y="202396"/>
                  </a:cubicBezTo>
                  <a:cubicBezTo>
                    <a:pt x="1449622" y="261775"/>
                    <a:pt x="1439700" y="336360"/>
                    <a:pt x="1441184" y="399631"/>
                  </a:cubicBezTo>
                  <a:cubicBezTo>
                    <a:pt x="1441184" y="540096"/>
                    <a:pt x="1446608" y="680821"/>
                    <a:pt x="1449879" y="821286"/>
                  </a:cubicBezTo>
                  <a:cubicBezTo>
                    <a:pt x="1453410" y="975677"/>
                    <a:pt x="1457039" y="1130065"/>
                    <a:pt x="1461184" y="1284405"/>
                  </a:cubicBezTo>
                  <a:cubicBezTo>
                    <a:pt x="1464510" y="1407977"/>
                    <a:pt x="1464354" y="1532677"/>
                    <a:pt x="1474689" y="1655895"/>
                  </a:cubicBezTo>
                  <a:cubicBezTo>
                    <a:pt x="1491114" y="1778907"/>
                    <a:pt x="1432082" y="1794929"/>
                    <a:pt x="1317602" y="1841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17"/>
            <p:cNvSpPr/>
            <p:nvPr/>
          </p:nvSpPr>
          <p:spPr>
            <a:xfrm>
              <a:off x="751417" y="7167494"/>
              <a:ext cx="1283431" cy="298865"/>
            </a:xfrm>
            <a:custGeom>
              <a:avLst/>
              <a:gdLst/>
              <a:ahLst/>
              <a:cxnLst/>
              <a:rect l="l" t="t" r="r" b="b"/>
              <a:pathLst>
                <a:path w="1283431" h="298865" extrusionOk="0">
                  <a:moveTo>
                    <a:pt x="1239212" y="221762"/>
                  </a:moveTo>
                  <a:cubicBezTo>
                    <a:pt x="1234301" y="224526"/>
                    <a:pt x="1229033" y="227189"/>
                    <a:pt x="1223458" y="229748"/>
                  </a:cubicBezTo>
                  <a:cubicBezTo>
                    <a:pt x="1049028" y="310219"/>
                    <a:pt x="548699" y="308477"/>
                    <a:pt x="353656" y="284162"/>
                  </a:cubicBezTo>
                  <a:cubicBezTo>
                    <a:pt x="214572" y="272643"/>
                    <a:pt x="118200" y="250120"/>
                    <a:pt x="61572" y="222582"/>
                  </a:cubicBezTo>
                  <a:cubicBezTo>
                    <a:pt x="-146774" y="121070"/>
                    <a:pt x="183469" y="-48624"/>
                    <a:pt x="903138" y="13213"/>
                  </a:cubicBezTo>
                  <a:cubicBezTo>
                    <a:pt x="994957" y="22940"/>
                    <a:pt x="1419784" y="91483"/>
                    <a:pt x="1239212" y="2217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17"/>
            <p:cNvSpPr/>
            <p:nvPr/>
          </p:nvSpPr>
          <p:spPr>
            <a:xfrm>
              <a:off x="812989" y="7303424"/>
              <a:ext cx="1161885" cy="162935"/>
            </a:xfrm>
            <a:custGeom>
              <a:avLst/>
              <a:gdLst/>
              <a:ahLst/>
              <a:cxnLst/>
              <a:rect l="l" t="t" r="r" b="b"/>
              <a:pathLst>
                <a:path w="1161885" h="162935" extrusionOk="0">
                  <a:moveTo>
                    <a:pt x="1161886" y="93818"/>
                  </a:moveTo>
                  <a:cubicBezTo>
                    <a:pt x="987456" y="174289"/>
                    <a:pt x="487127" y="172547"/>
                    <a:pt x="292084" y="148233"/>
                  </a:cubicBezTo>
                  <a:cubicBezTo>
                    <a:pt x="153000" y="136713"/>
                    <a:pt x="56628" y="114190"/>
                    <a:pt x="0" y="86653"/>
                  </a:cubicBezTo>
                  <a:cubicBezTo>
                    <a:pt x="119853" y="22102"/>
                    <a:pt x="411012" y="-23767"/>
                    <a:pt x="841566" y="13195"/>
                  </a:cubicBezTo>
                  <a:cubicBezTo>
                    <a:pt x="896298" y="18980"/>
                    <a:pt x="1069247" y="45702"/>
                    <a:pt x="1161886" y="938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17"/>
            <p:cNvSpPr/>
            <p:nvPr/>
          </p:nvSpPr>
          <p:spPr>
            <a:xfrm>
              <a:off x="219066" y="7564919"/>
              <a:ext cx="655585" cy="1140699"/>
            </a:xfrm>
            <a:custGeom>
              <a:avLst/>
              <a:gdLst/>
              <a:ahLst/>
              <a:cxnLst/>
              <a:rect l="l" t="t" r="r" b="b"/>
              <a:pathLst>
                <a:path w="655585" h="1140699" extrusionOk="0">
                  <a:moveTo>
                    <a:pt x="653244" y="97506"/>
                  </a:moveTo>
                  <a:cubicBezTo>
                    <a:pt x="665388" y="241268"/>
                    <a:pt x="567936" y="202452"/>
                    <a:pt x="531883" y="203194"/>
                  </a:cubicBezTo>
                  <a:cubicBezTo>
                    <a:pt x="180452" y="172853"/>
                    <a:pt x="112173" y="708061"/>
                    <a:pt x="289609" y="870640"/>
                  </a:cubicBezTo>
                  <a:cubicBezTo>
                    <a:pt x="387609" y="969388"/>
                    <a:pt x="566763" y="953942"/>
                    <a:pt x="595089" y="960691"/>
                  </a:cubicBezTo>
                  <a:cubicBezTo>
                    <a:pt x="672121" y="964991"/>
                    <a:pt x="678745" y="1123748"/>
                    <a:pt x="596678" y="1137084"/>
                  </a:cubicBezTo>
                  <a:cubicBezTo>
                    <a:pt x="556347" y="1145392"/>
                    <a:pt x="513530" y="1137368"/>
                    <a:pt x="472998" y="1133052"/>
                  </a:cubicBezTo>
                  <a:cubicBezTo>
                    <a:pt x="152169" y="1081736"/>
                    <a:pt x="6512" y="899111"/>
                    <a:pt x="2767" y="584816"/>
                  </a:cubicBezTo>
                  <a:cubicBezTo>
                    <a:pt x="-11064" y="489893"/>
                    <a:pt x="25618" y="313979"/>
                    <a:pt x="143257" y="171835"/>
                  </a:cubicBezTo>
                  <a:cubicBezTo>
                    <a:pt x="230596" y="65330"/>
                    <a:pt x="367749" y="18493"/>
                    <a:pt x="500749" y="3342"/>
                  </a:cubicBezTo>
                  <a:cubicBezTo>
                    <a:pt x="555244" y="4757"/>
                    <a:pt x="651503" y="-30167"/>
                    <a:pt x="653244" y="975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17"/>
            <p:cNvSpPr/>
            <p:nvPr/>
          </p:nvSpPr>
          <p:spPr>
            <a:xfrm>
              <a:off x="411312" y="7716226"/>
              <a:ext cx="465638" cy="365322"/>
            </a:xfrm>
            <a:custGeom>
              <a:avLst/>
              <a:gdLst/>
              <a:ahLst/>
              <a:cxnLst/>
              <a:rect l="l" t="t" r="r" b="b"/>
              <a:pathLst>
                <a:path w="465638" h="365322" extrusionOk="0">
                  <a:moveTo>
                    <a:pt x="464645" y="10428"/>
                  </a:moveTo>
                  <a:cubicBezTo>
                    <a:pt x="463930" y="12064"/>
                    <a:pt x="463111" y="13651"/>
                    <a:pt x="462240" y="15186"/>
                  </a:cubicBezTo>
                  <a:cubicBezTo>
                    <a:pt x="457792" y="24249"/>
                    <a:pt x="453954" y="33615"/>
                    <a:pt x="449451" y="42623"/>
                  </a:cubicBezTo>
                  <a:cubicBezTo>
                    <a:pt x="444490" y="52502"/>
                    <a:pt x="439222" y="62331"/>
                    <a:pt x="433849" y="72007"/>
                  </a:cubicBezTo>
                  <a:cubicBezTo>
                    <a:pt x="422543" y="92279"/>
                    <a:pt x="410779" y="112243"/>
                    <a:pt x="399268" y="132363"/>
                  </a:cubicBezTo>
                  <a:cubicBezTo>
                    <a:pt x="385336" y="156712"/>
                    <a:pt x="371296" y="181004"/>
                    <a:pt x="357186" y="205253"/>
                  </a:cubicBezTo>
                  <a:cubicBezTo>
                    <a:pt x="350126" y="217383"/>
                    <a:pt x="343052" y="229505"/>
                    <a:pt x="335966" y="241620"/>
                  </a:cubicBezTo>
                  <a:cubicBezTo>
                    <a:pt x="329586" y="252521"/>
                    <a:pt x="321851" y="263295"/>
                    <a:pt x="317014" y="274931"/>
                  </a:cubicBezTo>
                  <a:cubicBezTo>
                    <a:pt x="313844" y="282559"/>
                    <a:pt x="303969" y="297197"/>
                    <a:pt x="303969" y="305493"/>
                  </a:cubicBezTo>
                  <a:cubicBezTo>
                    <a:pt x="300950" y="224408"/>
                    <a:pt x="297986" y="143323"/>
                    <a:pt x="294967" y="62237"/>
                  </a:cubicBezTo>
                  <a:cubicBezTo>
                    <a:pt x="241769" y="62389"/>
                    <a:pt x="188673" y="78516"/>
                    <a:pt x="145192" y="109385"/>
                  </a:cubicBezTo>
                  <a:cubicBezTo>
                    <a:pt x="118847" y="128071"/>
                    <a:pt x="100125" y="153256"/>
                    <a:pt x="83144" y="180335"/>
                  </a:cubicBezTo>
                  <a:cubicBezTo>
                    <a:pt x="74550" y="194055"/>
                    <a:pt x="65343" y="207671"/>
                    <a:pt x="57720" y="221900"/>
                  </a:cubicBezTo>
                  <a:cubicBezTo>
                    <a:pt x="49841" y="236542"/>
                    <a:pt x="43346" y="251794"/>
                    <a:pt x="37056" y="267101"/>
                  </a:cubicBezTo>
                  <a:cubicBezTo>
                    <a:pt x="24472" y="297714"/>
                    <a:pt x="14445" y="329552"/>
                    <a:pt x="8563" y="362109"/>
                  </a:cubicBezTo>
                  <a:cubicBezTo>
                    <a:pt x="7541" y="367738"/>
                    <a:pt x="-850" y="365336"/>
                    <a:pt x="70" y="359803"/>
                  </a:cubicBezTo>
                  <a:cubicBezTo>
                    <a:pt x="9841" y="299860"/>
                    <a:pt x="34496" y="237969"/>
                    <a:pt x="65751" y="185805"/>
                  </a:cubicBezTo>
                  <a:cubicBezTo>
                    <a:pt x="90817" y="143984"/>
                    <a:pt x="125700" y="107585"/>
                    <a:pt x="166983" y="81529"/>
                  </a:cubicBezTo>
                  <a:cubicBezTo>
                    <a:pt x="218751" y="48871"/>
                    <a:pt x="280697" y="43494"/>
                    <a:pt x="340492" y="44773"/>
                  </a:cubicBezTo>
                  <a:cubicBezTo>
                    <a:pt x="346836" y="44874"/>
                    <a:pt x="354866" y="44466"/>
                    <a:pt x="362947" y="44466"/>
                  </a:cubicBezTo>
                  <a:cubicBezTo>
                    <a:pt x="375737" y="43494"/>
                    <a:pt x="388472" y="42215"/>
                    <a:pt x="401005" y="38580"/>
                  </a:cubicBezTo>
                  <a:cubicBezTo>
                    <a:pt x="421926" y="32538"/>
                    <a:pt x="439012" y="20458"/>
                    <a:pt x="452260" y="3157"/>
                  </a:cubicBezTo>
                  <a:cubicBezTo>
                    <a:pt x="457738" y="-3958"/>
                    <a:pt x="469043" y="2034"/>
                    <a:pt x="464645" y="104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17"/>
            <p:cNvSpPr/>
            <p:nvPr/>
          </p:nvSpPr>
          <p:spPr>
            <a:xfrm>
              <a:off x="822229" y="8527548"/>
              <a:ext cx="48147" cy="175242"/>
            </a:xfrm>
            <a:custGeom>
              <a:avLst/>
              <a:gdLst/>
              <a:ahLst/>
              <a:cxnLst/>
              <a:rect l="l" t="t" r="r" b="b"/>
              <a:pathLst>
                <a:path w="48147" h="175242" extrusionOk="0">
                  <a:moveTo>
                    <a:pt x="26821" y="1273"/>
                  </a:moveTo>
                  <a:cubicBezTo>
                    <a:pt x="23491" y="-1876"/>
                    <a:pt x="18429" y="1289"/>
                    <a:pt x="19358" y="5620"/>
                  </a:cubicBezTo>
                  <a:cubicBezTo>
                    <a:pt x="22186" y="18812"/>
                    <a:pt x="26782" y="31451"/>
                    <a:pt x="28915" y="44810"/>
                  </a:cubicBezTo>
                  <a:cubicBezTo>
                    <a:pt x="31098" y="58476"/>
                    <a:pt x="31032" y="72678"/>
                    <a:pt x="29047" y="86371"/>
                  </a:cubicBezTo>
                  <a:cubicBezTo>
                    <a:pt x="27050" y="100134"/>
                    <a:pt x="23130" y="113641"/>
                    <a:pt x="18041" y="126568"/>
                  </a:cubicBezTo>
                  <a:cubicBezTo>
                    <a:pt x="15554" y="132882"/>
                    <a:pt x="12695" y="139044"/>
                    <a:pt x="9626" y="145097"/>
                  </a:cubicBezTo>
                  <a:cubicBezTo>
                    <a:pt x="6385" y="151485"/>
                    <a:pt x="1047" y="158195"/>
                    <a:pt x="68" y="165361"/>
                  </a:cubicBezTo>
                  <a:cubicBezTo>
                    <a:pt x="-701" y="170994"/>
                    <a:pt x="5146" y="178288"/>
                    <a:pt x="11164" y="173899"/>
                  </a:cubicBezTo>
                  <a:cubicBezTo>
                    <a:pt x="17563" y="169233"/>
                    <a:pt x="20783" y="161924"/>
                    <a:pt x="24334" y="155011"/>
                  </a:cubicBezTo>
                  <a:cubicBezTo>
                    <a:pt x="27959" y="147951"/>
                    <a:pt x="31238" y="140720"/>
                    <a:pt x="34222" y="133364"/>
                  </a:cubicBezTo>
                  <a:cubicBezTo>
                    <a:pt x="40162" y="118703"/>
                    <a:pt x="44428" y="103458"/>
                    <a:pt x="46560" y="87774"/>
                  </a:cubicBezTo>
                  <a:cubicBezTo>
                    <a:pt x="50345" y="59914"/>
                    <a:pt x="48678" y="21941"/>
                    <a:pt x="26821" y="12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17"/>
            <p:cNvSpPr/>
            <p:nvPr/>
          </p:nvSpPr>
          <p:spPr>
            <a:xfrm>
              <a:off x="784656" y="8794121"/>
              <a:ext cx="1315725" cy="151608"/>
            </a:xfrm>
            <a:custGeom>
              <a:avLst/>
              <a:gdLst/>
              <a:ahLst/>
              <a:cxnLst/>
              <a:rect l="l" t="t" r="r" b="b"/>
              <a:pathLst>
                <a:path w="1315725" h="151608" extrusionOk="0">
                  <a:moveTo>
                    <a:pt x="1309000" y="3746"/>
                  </a:moveTo>
                  <a:cubicBezTo>
                    <a:pt x="1273293" y="23807"/>
                    <a:pt x="1237100" y="42449"/>
                    <a:pt x="1198619" y="56659"/>
                  </a:cubicBezTo>
                  <a:cubicBezTo>
                    <a:pt x="1160534" y="70722"/>
                    <a:pt x="1121314" y="81503"/>
                    <a:pt x="1081664" y="90111"/>
                  </a:cubicBezTo>
                  <a:cubicBezTo>
                    <a:pt x="996061" y="108695"/>
                    <a:pt x="908361" y="119515"/>
                    <a:pt x="821196" y="127516"/>
                  </a:cubicBezTo>
                  <a:cubicBezTo>
                    <a:pt x="728830" y="135995"/>
                    <a:pt x="635912" y="139335"/>
                    <a:pt x="543219" y="135019"/>
                  </a:cubicBezTo>
                  <a:cubicBezTo>
                    <a:pt x="455810" y="130949"/>
                    <a:pt x="368801" y="119802"/>
                    <a:pt x="283556" y="99861"/>
                  </a:cubicBezTo>
                  <a:cubicBezTo>
                    <a:pt x="200234" y="80372"/>
                    <a:pt x="118660" y="52733"/>
                    <a:pt x="41585" y="15421"/>
                  </a:cubicBezTo>
                  <a:cubicBezTo>
                    <a:pt x="32001" y="10779"/>
                    <a:pt x="22494" y="5985"/>
                    <a:pt x="13050" y="1059"/>
                  </a:cubicBezTo>
                  <a:cubicBezTo>
                    <a:pt x="3209" y="-4073"/>
                    <a:pt x="-5536" y="10841"/>
                    <a:pt x="4336" y="15977"/>
                  </a:cubicBezTo>
                  <a:cubicBezTo>
                    <a:pt x="81263" y="55991"/>
                    <a:pt x="163035" y="86312"/>
                    <a:pt x="247025" y="107672"/>
                  </a:cubicBezTo>
                  <a:cubicBezTo>
                    <a:pt x="331839" y="129246"/>
                    <a:pt x="418832" y="141948"/>
                    <a:pt x="506102" y="147811"/>
                  </a:cubicBezTo>
                  <a:cubicBezTo>
                    <a:pt x="599944" y="154117"/>
                    <a:pt x="694214" y="152192"/>
                    <a:pt x="787937" y="144821"/>
                  </a:cubicBezTo>
                  <a:cubicBezTo>
                    <a:pt x="877444" y="137784"/>
                    <a:pt x="967273" y="126991"/>
                    <a:pt x="1055483" y="110052"/>
                  </a:cubicBezTo>
                  <a:cubicBezTo>
                    <a:pt x="1135837" y="94621"/>
                    <a:pt x="1218405" y="72382"/>
                    <a:pt x="1288638" y="28993"/>
                  </a:cubicBezTo>
                  <a:cubicBezTo>
                    <a:pt x="1297298" y="23644"/>
                    <a:pt x="1305604" y="17967"/>
                    <a:pt x="1313685" y="11770"/>
                  </a:cubicBezTo>
                  <a:cubicBezTo>
                    <a:pt x="1318297" y="8244"/>
                    <a:pt x="1314381" y="725"/>
                    <a:pt x="1309000" y="37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17"/>
            <p:cNvSpPr/>
            <p:nvPr/>
          </p:nvSpPr>
          <p:spPr>
            <a:xfrm>
              <a:off x="840219" y="7471626"/>
              <a:ext cx="1210082" cy="120909"/>
            </a:xfrm>
            <a:custGeom>
              <a:avLst/>
              <a:gdLst/>
              <a:ahLst/>
              <a:cxnLst/>
              <a:rect l="l" t="t" r="r" b="b"/>
              <a:pathLst>
                <a:path w="1210082" h="120909" extrusionOk="0">
                  <a:moveTo>
                    <a:pt x="1202733" y="706"/>
                  </a:moveTo>
                  <a:cubicBezTo>
                    <a:pt x="1169943" y="19046"/>
                    <a:pt x="1133525" y="32117"/>
                    <a:pt x="1097523" y="42524"/>
                  </a:cubicBezTo>
                  <a:cubicBezTo>
                    <a:pt x="1060510" y="53228"/>
                    <a:pt x="1022639" y="60832"/>
                    <a:pt x="984807" y="67978"/>
                  </a:cubicBezTo>
                  <a:cubicBezTo>
                    <a:pt x="906562" y="82752"/>
                    <a:pt x="827518" y="93113"/>
                    <a:pt x="748115" y="99073"/>
                  </a:cubicBezTo>
                  <a:cubicBezTo>
                    <a:pt x="589397" y="110990"/>
                    <a:pt x="429536" y="105352"/>
                    <a:pt x="272045" y="82332"/>
                  </a:cubicBezTo>
                  <a:cubicBezTo>
                    <a:pt x="183812" y="69436"/>
                    <a:pt x="96434" y="51078"/>
                    <a:pt x="10509" y="27245"/>
                  </a:cubicBezTo>
                  <a:cubicBezTo>
                    <a:pt x="-27" y="24321"/>
                    <a:pt x="-4538" y="40740"/>
                    <a:pt x="5999" y="43617"/>
                  </a:cubicBezTo>
                  <a:cubicBezTo>
                    <a:pt x="83874" y="64860"/>
                    <a:pt x="162915" y="81889"/>
                    <a:pt x="242655" y="94427"/>
                  </a:cubicBezTo>
                  <a:cubicBezTo>
                    <a:pt x="321929" y="106892"/>
                    <a:pt x="401882" y="114948"/>
                    <a:pt x="482046" y="118579"/>
                  </a:cubicBezTo>
                  <a:cubicBezTo>
                    <a:pt x="562695" y="122230"/>
                    <a:pt x="643507" y="121639"/>
                    <a:pt x="724079" y="116468"/>
                  </a:cubicBezTo>
                  <a:cubicBezTo>
                    <a:pt x="804122" y="111328"/>
                    <a:pt x="883901" y="101772"/>
                    <a:pt x="962891" y="87841"/>
                  </a:cubicBezTo>
                  <a:cubicBezTo>
                    <a:pt x="1037728" y="74646"/>
                    <a:pt x="1116268" y="60700"/>
                    <a:pt x="1183902" y="24384"/>
                  </a:cubicBezTo>
                  <a:cubicBezTo>
                    <a:pt x="1192142" y="19959"/>
                    <a:pt x="1199951" y="14458"/>
                    <a:pt x="1207756" y="9303"/>
                  </a:cubicBezTo>
                  <a:cubicBezTo>
                    <a:pt x="1213071" y="5792"/>
                    <a:pt x="1208374" y="-2450"/>
                    <a:pt x="1202733" y="7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TextBox 12">
            <a:extLst>
              <a:ext uri="{FF2B5EF4-FFF2-40B4-BE49-F238E27FC236}">
                <a16:creationId xmlns:a16="http://schemas.microsoft.com/office/drawing/2014/main" id="{ECE3E174-D4C2-9F11-68F9-5A897BF433D2}"/>
              </a:ext>
            </a:extLst>
          </p:cNvPr>
          <p:cNvSpPr txBox="1"/>
          <p:nvPr/>
        </p:nvSpPr>
        <p:spPr>
          <a:xfrm>
            <a:off x="405947" y="417669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FCA6B7B-9B51-721C-1DC2-4FBEA4E62E38}"/>
              </a:ext>
            </a:extLst>
          </p:cNvPr>
          <p:cNvSpPr/>
          <p:nvPr/>
        </p:nvSpPr>
        <p:spPr>
          <a:xfrm>
            <a:off x="1379526" y="1547962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mũ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endParaRPr lang="en-US" sz="2000" dirty="0"/>
          </a:p>
        </p:txBody>
      </p:sp>
      <p:sp>
        <p:nvSpPr>
          <p:cNvPr id="51" name="Hình chữ nhật: Góc Tròn 50">
            <a:extLst>
              <a:ext uri="{FF2B5EF4-FFF2-40B4-BE49-F238E27FC236}">
                <a16:creationId xmlns:a16="http://schemas.microsoft.com/office/drawing/2014/main" id="{6BF9F218-9328-40C7-57D3-661084703E86}"/>
              </a:ext>
            </a:extLst>
          </p:cNvPr>
          <p:cNvSpPr/>
          <p:nvPr/>
        </p:nvSpPr>
        <p:spPr>
          <a:xfrm>
            <a:off x="4796846" y="1585634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thương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cơ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endParaRPr lang="en-US" sz="2000" dirty="0"/>
          </a:p>
        </p:txBody>
      </p:sp>
      <p:sp>
        <p:nvSpPr>
          <p:cNvPr id="52" name="Hình chữ nhật: Góc Tròn 51">
            <a:extLst>
              <a:ext uri="{FF2B5EF4-FFF2-40B4-BE49-F238E27FC236}">
                <a16:creationId xmlns:a16="http://schemas.microsoft.com/office/drawing/2014/main" id="{A6EADD37-10C9-5B4A-A5F4-2174E47D9FAB}"/>
              </a:ext>
            </a:extLst>
          </p:cNvPr>
          <p:cNvSpPr/>
          <p:nvPr/>
        </p:nvSpPr>
        <p:spPr>
          <a:xfrm>
            <a:off x="1411404" y="3548291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endParaRPr lang="en-US" sz="2000" dirty="0"/>
          </a:p>
        </p:txBody>
      </p:sp>
      <p:sp>
        <p:nvSpPr>
          <p:cNvPr id="53" name="Hình chữ nhật: Góc Tròn 52">
            <a:extLst>
              <a:ext uri="{FF2B5EF4-FFF2-40B4-BE49-F238E27FC236}">
                <a16:creationId xmlns:a16="http://schemas.microsoft.com/office/drawing/2014/main" id="{AEBBB83E-8FA3-857D-2295-CAF60A120F53}"/>
              </a:ext>
            </a:extLst>
          </p:cNvPr>
          <p:cNvSpPr/>
          <p:nvPr/>
        </p:nvSpPr>
        <p:spPr>
          <a:xfrm>
            <a:off x="4796847" y="3557465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Luyện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endParaRPr lang="en-US" sz="2000" dirty="0"/>
          </a:p>
        </p:txBody>
      </p:sp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" grpId="0" animBg="1"/>
      <p:bldP spid="51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Google Shape;763;p14"/>
          <p:cNvGrpSpPr/>
          <p:nvPr/>
        </p:nvGrpSpPr>
        <p:grpSpPr>
          <a:xfrm rot="3894958">
            <a:off x="8816612" y="3923687"/>
            <a:ext cx="808438" cy="1285861"/>
            <a:chOff x="14793425" y="6831050"/>
            <a:chExt cx="1616673" cy="2571867"/>
          </a:xfrm>
        </p:grpSpPr>
        <p:sp>
          <p:nvSpPr>
            <p:cNvPr id="764" name="Google Shape;764;p14"/>
            <p:cNvSpPr/>
            <p:nvPr/>
          </p:nvSpPr>
          <p:spPr>
            <a:xfrm>
              <a:off x="16328959" y="9291353"/>
              <a:ext cx="81139" cy="111564"/>
            </a:xfrm>
            <a:custGeom>
              <a:avLst/>
              <a:gdLst/>
              <a:ahLst/>
              <a:cxnLst/>
              <a:rect l="l" t="t" r="r" b="b"/>
              <a:pathLst>
                <a:path w="81139" h="111564" extrusionOk="0">
                  <a:moveTo>
                    <a:pt x="43646" y="87755"/>
                  </a:moveTo>
                  <a:cubicBezTo>
                    <a:pt x="-8259" y="29197"/>
                    <a:pt x="-7318" y="40945"/>
                    <a:pt x="12759" y="34960"/>
                  </a:cubicBezTo>
                  <a:cubicBezTo>
                    <a:pt x="30316" y="29459"/>
                    <a:pt x="51493" y="16241"/>
                    <a:pt x="61125" y="0"/>
                  </a:cubicBezTo>
                  <a:cubicBezTo>
                    <a:pt x="57706" y="5768"/>
                    <a:pt x="118389" y="172081"/>
                    <a:pt x="43646" y="8775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16079850" y="8963288"/>
              <a:ext cx="326742" cy="396131"/>
            </a:xfrm>
            <a:custGeom>
              <a:avLst/>
              <a:gdLst/>
              <a:ahLst/>
              <a:cxnLst/>
              <a:rect l="l" t="t" r="r" b="b"/>
              <a:pathLst>
                <a:path w="326742" h="396131" extrusionOk="0">
                  <a:moveTo>
                    <a:pt x="314122" y="287850"/>
                  </a:moveTo>
                  <a:cubicBezTo>
                    <a:pt x="279954" y="185381"/>
                    <a:pt x="223874" y="51437"/>
                    <a:pt x="212745" y="28981"/>
                  </a:cubicBezTo>
                  <a:cubicBezTo>
                    <a:pt x="183324" y="-30395"/>
                    <a:pt x="129058" y="14009"/>
                    <a:pt x="75595" y="50851"/>
                  </a:cubicBezTo>
                  <a:cubicBezTo>
                    <a:pt x="41869" y="74095"/>
                    <a:pt x="-9316" y="93806"/>
                    <a:pt x="1463" y="116489"/>
                  </a:cubicBezTo>
                  <a:cubicBezTo>
                    <a:pt x="8447" y="131183"/>
                    <a:pt x="21751" y="138745"/>
                    <a:pt x="48946" y="164230"/>
                  </a:cubicBezTo>
                  <a:cubicBezTo>
                    <a:pt x="41494" y="168986"/>
                    <a:pt x="144656" y="283095"/>
                    <a:pt x="150580" y="289578"/>
                  </a:cubicBezTo>
                  <a:cubicBezTo>
                    <a:pt x="248466" y="396685"/>
                    <a:pt x="246023" y="398628"/>
                    <a:pt x="262130" y="395327"/>
                  </a:cubicBezTo>
                  <a:cubicBezTo>
                    <a:pt x="282649" y="391117"/>
                    <a:pt x="305565" y="380058"/>
                    <a:pt x="319003" y="361719"/>
                  </a:cubicBezTo>
                  <a:cubicBezTo>
                    <a:pt x="334837" y="339175"/>
                    <a:pt x="322870" y="313464"/>
                    <a:pt x="314122" y="28785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6" name="Google Shape;766;p14"/>
            <p:cNvGrpSpPr/>
            <p:nvPr/>
          </p:nvGrpSpPr>
          <p:grpSpPr>
            <a:xfrm>
              <a:off x="14793425" y="6831050"/>
              <a:ext cx="1520516" cy="2332016"/>
              <a:chOff x="14793425" y="6831050"/>
              <a:chExt cx="1520516" cy="2332016"/>
            </a:xfrm>
          </p:grpSpPr>
          <p:sp>
            <p:nvSpPr>
              <p:cNvPr id="767" name="Google Shape;767;p14"/>
              <p:cNvSpPr/>
              <p:nvPr/>
            </p:nvSpPr>
            <p:spPr>
              <a:xfrm>
                <a:off x="14793425" y="6831050"/>
                <a:ext cx="220087" cy="240655"/>
              </a:xfrm>
              <a:custGeom>
                <a:avLst/>
                <a:gdLst/>
                <a:ahLst/>
                <a:cxnLst/>
                <a:rect l="l" t="t" r="r" b="b"/>
                <a:pathLst>
                  <a:path w="220087" h="240655" extrusionOk="0">
                    <a:moveTo>
                      <a:pt x="195550" y="173254"/>
                    </a:moveTo>
                    <a:cubicBezTo>
                      <a:pt x="234382" y="162195"/>
                      <a:pt x="219186" y="177007"/>
                      <a:pt x="203788" y="139044"/>
                    </a:cubicBezTo>
                    <a:cubicBezTo>
                      <a:pt x="157504" y="66456"/>
                      <a:pt x="117587" y="-65658"/>
                      <a:pt x="11458" y="38585"/>
                    </a:cubicBezTo>
                    <a:cubicBezTo>
                      <a:pt x="-22062" y="83196"/>
                      <a:pt x="22566" y="137399"/>
                      <a:pt x="85749" y="240655"/>
                    </a:cubicBezTo>
                    <a:cubicBezTo>
                      <a:pt x="112717" y="209366"/>
                      <a:pt x="153982" y="185444"/>
                      <a:pt x="195550" y="1732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768;p14"/>
              <p:cNvSpPr/>
              <p:nvPr/>
            </p:nvSpPr>
            <p:spPr>
              <a:xfrm>
                <a:off x="14899794" y="7058809"/>
                <a:ext cx="1046067" cy="1560520"/>
              </a:xfrm>
              <a:custGeom>
                <a:avLst/>
                <a:gdLst/>
                <a:ahLst/>
                <a:cxnLst/>
                <a:rect l="l" t="t" r="r" b="b"/>
                <a:pathLst>
                  <a:path w="1046067" h="1560520" extrusionOk="0">
                    <a:moveTo>
                      <a:pt x="1041605" y="1327420"/>
                    </a:moveTo>
                    <a:cubicBezTo>
                      <a:pt x="1036205" y="1341542"/>
                      <a:pt x="1023883" y="1345075"/>
                      <a:pt x="1010183" y="1340632"/>
                    </a:cubicBezTo>
                    <a:cubicBezTo>
                      <a:pt x="1008229" y="1351069"/>
                      <a:pt x="1001029" y="1357804"/>
                      <a:pt x="990589" y="1357444"/>
                    </a:cubicBezTo>
                    <a:cubicBezTo>
                      <a:pt x="987864" y="1366544"/>
                      <a:pt x="977373" y="1373896"/>
                      <a:pt x="966625" y="1373074"/>
                    </a:cubicBezTo>
                    <a:cubicBezTo>
                      <a:pt x="962505" y="1387387"/>
                      <a:pt x="950718" y="1385068"/>
                      <a:pt x="949191" y="1387109"/>
                    </a:cubicBezTo>
                    <a:cubicBezTo>
                      <a:pt x="951181" y="1390620"/>
                      <a:pt x="959019" y="1404640"/>
                      <a:pt x="958293" y="1404846"/>
                    </a:cubicBezTo>
                    <a:cubicBezTo>
                      <a:pt x="972590" y="1429935"/>
                      <a:pt x="946105" y="1455076"/>
                      <a:pt x="923118" y="1447107"/>
                    </a:cubicBezTo>
                    <a:cubicBezTo>
                      <a:pt x="907540" y="1461842"/>
                      <a:pt x="912935" y="1457184"/>
                      <a:pt x="910827" y="1458777"/>
                    </a:cubicBezTo>
                    <a:cubicBezTo>
                      <a:pt x="912076" y="1474890"/>
                      <a:pt x="893429" y="1485733"/>
                      <a:pt x="895501" y="1490704"/>
                    </a:cubicBezTo>
                    <a:cubicBezTo>
                      <a:pt x="919235" y="1544096"/>
                      <a:pt x="896443" y="1504591"/>
                      <a:pt x="909335" y="1542476"/>
                    </a:cubicBezTo>
                    <a:cubicBezTo>
                      <a:pt x="914272" y="1557129"/>
                      <a:pt x="894987" y="1565920"/>
                      <a:pt x="884805" y="1556820"/>
                    </a:cubicBezTo>
                    <a:cubicBezTo>
                      <a:pt x="843108" y="1519361"/>
                      <a:pt x="253342" y="628900"/>
                      <a:pt x="62338" y="272291"/>
                    </a:cubicBezTo>
                    <a:cubicBezTo>
                      <a:pt x="24539" y="201681"/>
                      <a:pt x="-41050" y="120450"/>
                      <a:pt x="35390" y="58879"/>
                    </a:cubicBezTo>
                    <a:cubicBezTo>
                      <a:pt x="191995" y="-66941"/>
                      <a:pt x="220974" y="32582"/>
                      <a:pt x="288255" y="136769"/>
                    </a:cubicBezTo>
                    <a:cubicBezTo>
                      <a:pt x="1076061" y="1357727"/>
                      <a:pt x="1057012" y="1287221"/>
                      <a:pt x="1041605" y="132742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14"/>
              <p:cNvSpPr/>
              <p:nvPr/>
            </p:nvSpPr>
            <p:spPr>
              <a:xfrm>
                <a:off x="16180894" y="9073875"/>
                <a:ext cx="133047" cy="89191"/>
              </a:xfrm>
              <a:custGeom>
                <a:avLst/>
                <a:gdLst/>
                <a:ahLst/>
                <a:cxnLst/>
                <a:rect l="l" t="t" r="r" b="b"/>
                <a:pathLst>
                  <a:path w="133047" h="89191" extrusionOk="0">
                    <a:moveTo>
                      <a:pt x="127469" y="0"/>
                    </a:moveTo>
                    <a:cubicBezTo>
                      <a:pt x="104342" y="26410"/>
                      <a:pt x="55533" y="59412"/>
                      <a:pt x="4903" y="75401"/>
                    </a:cubicBezTo>
                    <a:cubicBezTo>
                      <a:pt x="-3716" y="78876"/>
                      <a:pt x="-11723" y="115492"/>
                      <a:pt x="80984" y="52903"/>
                    </a:cubicBezTo>
                    <a:cubicBezTo>
                      <a:pt x="86919" y="48554"/>
                      <a:pt x="152225" y="1213"/>
                      <a:pt x="127469" y="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0" name="Google Shape;770;p14"/>
            <p:cNvSpPr/>
            <p:nvPr/>
          </p:nvSpPr>
          <p:spPr>
            <a:xfrm>
              <a:off x="14865486" y="6940367"/>
              <a:ext cx="148148" cy="131343"/>
            </a:xfrm>
            <a:custGeom>
              <a:avLst/>
              <a:gdLst/>
              <a:ahLst/>
              <a:cxnLst/>
              <a:rect l="l" t="t" r="r" b="b"/>
              <a:pathLst>
                <a:path w="148148" h="131343" extrusionOk="0">
                  <a:moveTo>
                    <a:pt x="148148" y="58122"/>
                  </a:moveTo>
                  <a:cubicBezTo>
                    <a:pt x="93688" y="67880"/>
                    <a:pt x="43058" y="97262"/>
                    <a:pt x="13683" y="131343"/>
                  </a:cubicBezTo>
                  <a:cubicBezTo>
                    <a:pt x="-7474" y="96702"/>
                    <a:pt x="-2218" y="108337"/>
                    <a:pt x="16645" y="93520"/>
                  </a:cubicBezTo>
                  <a:cubicBezTo>
                    <a:pt x="148020" y="13543"/>
                    <a:pt x="90849" y="-34327"/>
                    <a:pt x="131723" y="29728"/>
                  </a:cubicBezTo>
                  <a:cubicBezTo>
                    <a:pt x="134417" y="36360"/>
                    <a:pt x="141941" y="47089"/>
                    <a:pt x="148148" y="58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4"/>
            <p:cNvSpPr/>
            <p:nvPr/>
          </p:nvSpPr>
          <p:spPr>
            <a:xfrm>
              <a:off x="15018178" y="7189901"/>
              <a:ext cx="517264" cy="756383"/>
            </a:xfrm>
            <a:custGeom>
              <a:avLst/>
              <a:gdLst/>
              <a:ahLst/>
              <a:cxnLst/>
              <a:rect l="l" t="t" r="r" b="b"/>
              <a:pathLst>
                <a:path w="517264" h="756383" extrusionOk="0">
                  <a:moveTo>
                    <a:pt x="505933" y="645422"/>
                  </a:moveTo>
                  <a:cubicBezTo>
                    <a:pt x="532701" y="699939"/>
                    <a:pt x="508962" y="737115"/>
                    <a:pt x="466946" y="752528"/>
                  </a:cubicBezTo>
                  <a:cubicBezTo>
                    <a:pt x="402992" y="779689"/>
                    <a:pt x="386762" y="667709"/>
                    <a:pt x="124902" y="276880"/>
                  </a:cubicBezTo>
                  <a:cubicBezTo>
                    <a:pt x="-424" y="89827"/>
                    <a:pt x="-28447" y="59936"/>
                    <a:pt x="27444" y="19290"/>
                  </a:cubicBezTo>
                  <a:cubicBezTo>
                    <a:pt x="98968" y="-33726"/>
                    <a:pt x="117050" y="32452"/>
                    <a:pt x="171860" y="98141"/>
                  </a:cubicBezTo>
                  <a:cubicBezTo>
                    <a:pt x="261522" y="218471"/>
                    <a:pt x="426787" y="504594"/>
                    <a:pt x="505933" y="64542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15654548" y="8554510"/>
              <a:ext cx="570" cy="879"/>
            </a:xfrm>
            <a:custGeom>
              <a:avLst/>
              <a:gdLst/>
              <a:ahLst/>
              <a:cxnLst/>
              <a:rect l="l" t="t" r="r" b="b"/>
              <a:pathLst>
                <a:path w="570" h="879" extrusionOk="0">
                  <a:moveTo>
                    <a:pt x="0" y="0"/>
                  </a:moveTo>
                  <a:cubicBezTo>
                    <a:pt x="170" y="288"/>
                    <a:pt x="365" y="571"/>
                    <a:pt x="571" y="879"/>
                  </a:cubicBezTo>
                  <a:cubicBezTo>
                    <a:pt x="370" y="596"/>
                    <a:pt x="170" y="288"/>
                    <a:pt x="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15474531" y="7905717"/>
              <a:ext cx="78755" cy="80907"/>
            </a:xfrm>
            <a:custGeom>
              <a:avLst/>
              <a:gdLst/>
              <a:ahLst/>
              <a:cxnLst/>
              <a:rect l="l" t="t" r="r" b="b"/>
              <a:pathLst>
                <a:path w="78755" h="80907" extrusionOk="0">
                  <a:moveTo>
                    <a:pt x="64237" y="14163"/>
                  </a:moveTo>
                  <a:cubicBezTo>
                    <a:pt x="74131" y="30862"/>
                    <a:pt x="85928" y="44589"/>
                    <a:pt x="73205" y="58311"/>
                  </a:cubicBezTo>
                  <a:cubicBezTo>
                    <a:pt x="66756" y="65267"/>
                    <a:pt x="45044" y="82202"/>
                    <a:pt x="35139" y="80829"/>
                  </a:cubicBezTo>
                  <a:cubicBezTo>
                    <a:pt x="26844" y="79683"/>
                    <a:pt x="20606" y="71210"/>
                    <a:pt x="7662" y="52100"/>
                  </a:cubicBezTo>
                  <a:cubicBezTo>
                    <a:pt x="-2099" y="37684"/>
                    <a:pt x="-638" y="39977"/>
                    <a:pt x="1805" y="39417"/>
                  </a:cubicBezTo>
                  <a:cubicBezTo>
                    <a:pt x="19619" y="35946"/>
                    <a:pt x="41136" y="20204"/>
                    <a:pt x="51565" y="5408"/>
                  </a:cubicBezTo>
                  <a:cubicBezTo>
                    <a:pt x="57176" y="-1842"/>
                    <a:pt x="53303" y="-4284"/>
                    <a:pt x="64237" y="141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15006541" y="7139603"/>
              <a:ext cx="75095" cy="77362"/>
            </a:xfrm>
            <a:custGeom>
              <a:avLst/>
              <a:gdLst/>
              <a:ahLst/>
              <a:cxnLst/>
              <a:rect l="l" t="t" r="r" b="b"/>
              <a:pathLst>
                <a:path w="75095" h="77362" extrusionOk="0">
                  <a:moveTo>
                    <a:pt x="75095" y="50751"/>
                  </a:moveTo>
                  <a:cubicBezTo>
                    <a:pt x="58952" y="53975"/>
                    <a:pt x="41750" y="67738"/>
                    <a:pt x="28749" y="77362"/>
                  </a:cubicBezTo>
                  <a:cubicBezTo>
                    <a:pt x="4142" y="40896"/>
                    <a:pt x="-1788" y="32953"/>
                    <a:pt x="429" y="22706"/>
                  </a:cubicBezTo>
                  <a:cubicBezTo>
                    <a:pt x="5001" y="3843"/>
                    <a:pt x="34288" y="-9287"/>
                    <a:pt x="47710" y="8213"/>
                  </a:cubicBezTo>
                  <a:cubicBezTo>
                    <a:pt x="57898" y="22084"/>
                    <a:pt x="66548" y="36222"/>
                    <a:pt x="75095" y="5075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5" name="Google Shape;775;p14"/>
            <p:cNvGrpSpPr/>
            <p:nvPr/>
          </p:nvGrpSpPr>
          <p:grpSpPr>
            <a:xfrm>
              <a:off x="15544059" y="8089374"/>
              <a:ext cx="217638" cy="159727"/>
              <a:chOff x="15544059" y="8089374"/>
              <a:chExt cx="217638" cy="159727"/>
            </a:xfrm>
          </p:grpSpPr>
          <p:sp>
            <p:nvSpPr>
              <p:cNvPr id="776" name="Google Shape;776;p14"/>
              <p:cNvSpPr/>
              <p:nvPr/>
            </p:nvSpPr>
            <p:spPr>
              <a:xfrm>
                <a:off x="15544059" y="8189706"/>
                <a:ext cx="36404" cy="29037"/>
              </a:xfrm>
              <a:custGeom>
                <a:avLst/>
                <a:gdLst/>
                <a:ahLst/>
                <a:cxnLst/>
                <a:rect l="l" t="t" r="r" b="b"/>
                <a:pathLst>
                  <a:path w="36404" h="29037" extrusionOk="0">
                    <a:moveTo>
                      <a:pt x="27929" y="13100"/>
                    </a:moveTo>
                    <a:cubicBezTo>
                      <a:pt x="32542" y="9707"/>
                      <a:pt x="38971" y="6365"/>
                      <a:pt x="35335" y="1800"/>
                    </a:cubicBezTo>
                    <a:cubicBezTo>
                      <a:pt x="31786" y="-2653"/>
                      <a:pt x="27256" y="2154"/>
                      <a:pt x="22782" y="5470"/>
                    </a:cubicBezTo>
                    <a:cubicBezTo>
                      <a:pt x="2216" y="20724"/>
                      <a:pt x="-2454" y="22914"/>
                      <a:pt x="1069" y="27331"/>
                    </a:cubicBezTo>
                    <a:cubicBezTo>
                      <a:pt x="5260" y="32590"/>
                      <a:pt x="11612" y="25094"/>
                      <a:pt x="27929" y="13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14"/>
              <p:cNvSpPr/>
              <p:nvPr/>
            </p:nvSpPr>
            <p:spPr>
              <a:xfrm>
                <a:off x="15591778" y="8089374"/>
                <a:ext cx="166703" cy="94864"/>
              </a:xfrm>
              <a:custGeom>
                <a:avLst/>
                <a:gdLst/>
                <a:ahLst/>
                <a:cxnLst/>
                <a:rect l="l" t="t" r="r" b="b"/>
                <a:pathLst>
                  <a:path w="166703" h="94864" extrusionOk="0">
                    <a:moveTo>
                      <a:pt x="164915" y="2"/>
                    </a:moveTo>
                    <a:cubicBezTo>
                      <a:pt x="155087" y="-404"/>
                      <a:pt x="50681" y="61193"/>
                      <a:pt x="1687" y="88472"/>
                    </a:cubicBezTo>
                    <a:cubicBezTo>
                      <a:pt x="-2176" y="90621"/>
                      <a:pt x="1286" y="96559"/>
                      <a:pt x="5153" y="94400"/>
                    </a:cubicBezTo>
                    <a:cubicBezTo>
                      <a:pt x="71442" y="57491"/>
                      <a:pt x="182102" y="722"/>
                      <a:pt x="164915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14"/>
              <p:cNvSpPr/>
              <p:nvPr/>
            </p:nvSpPr>
            <p:spPr>
              <a:xfrm>
                <a:off x="15560314" y="8227811"/>
                <a:ext cx="14246" cy="21290"/>
              </a:xfrm>
              <a:custGeom>
                <a:avLst/>
                <a:gdLst/>
                <a:ahLst/>
                <a:cxnLst/>
                <a:rect l="l" t="t" r="r" b="b"/>
                <a:pathLst>
                  <a:path w="14246" h="21290" extrusionOk="0">
                    <a:moveTo>
                      <a:pt x="13727" y="17215"/>
                    </a:moveTo>
                    <a:cubicBezTo>
                      <a:pt x="13428" y="16701"/>
                      <a:pt x="-13283" y="-22105"/>
                      <a:pt x="8620" y="18516"/>
                    </a:cubicBezTo>
                    <a:cubicBezTo>
                      <a:pt x="11412" y="23693"/>
                      <a:pt x="15748" y="20665"/>
                      <a:pt x="13727" y="172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14"/>
              <p:cNvSpPr/>
              <p:nvPr/>
            </p:nvSpPr>
            <p:spPr>
              <a:xfrm>
                <a:off x="15594181" y="8205309"/>
                <a:ext cx="17250" cy="24890"/>
              </a:xfrm>
              <a:custGeom>
                <a:avLst/>
                <a:gdLst/>
                <a:ahLst/>
                <a:cxnLst/>
                <a:rect l="l" t="t" r="r" b="b"/>
                <a:pathLst>
                  <a:path w="17250" h="24890" extrusionOk="0">
                    <a:moveTo>
                      <a:pt x="15796" y="19537"/>
                    </a:moveTo>
                    <a:cubicBezTo>
                      <a:pt x="5783" y="5445"/>
                      <a:pt x="-5402" y="-8647"/>
                      <a:pt x="2893" y="6587"/>
                    </a:cubicBezTo>
                    <a:cubicBezTo>
                      <a:pt x="17446" y="33290"/>
                      <a:pt x="19143" y="24252"/>
                      <a:pt x="15796" y="1953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14"/>
              <p:cNvSpPr/>
              <p:nvPr/>
            </p:nvSpPr>
            <p:spPr>
              <a:xfrm>
                <a:off x="15627069" y="8186530"/>
                <a:ext cx="16294" cy="26242"/>
              </a:xfrm>
              <a:custGeom>
                <a:avLst/>
                <a:gdLst/>
                <a:ahLst/>
                <a:cxnLst/>
                <a:rect l="l" t="t" r="r" b="b"/>
                <a:pathLst>
                  <a:path w="16294" h="26242" extrusionOk="0">
                    <a:moveTo>
                      <a:pt x="16208" y="23638"/>
                    </a:moveTo>
                    <a:cubicBezTo>
                      <a:pt x="15169" y="20168"/>
                      <a:pt x="-14458" y="-25018"/>
                      <a:pt x="9034" y="19474"/>
                    </a:cubicBezTo>
                    <a:cubicBezTo>
                      <a:pt x="10150" y="21581"/>
                      <a:pt x="11081" y="23921"/>
                      <a:pt x="12747" y="25653"/>
                    </a:cubicBezTo>
                    <a:cubicBezTo>
                      <a:pt x="14176" y="27124"/>
                      <a:pt x="16804" y="25612"/>
                      <a:pt x="16208" y="236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14"/>
              <p:cNvSpPr/>
              <p:nvPr/>
            </p:nvSpPr>
            <p:spPr>
              <a:xfrm>
                <a:off x="15671727" y="8164074"/>
                <a:ext cx="16472" cy="30438"/>
              </a:xfrm>
              <a:custGeom>
                <a:avLst/>
                <a:gdLst/>
                <a:ahLst/>
                <a:cxnLst/>
                <a:rect l="l" t="t" r="r" b="b"/>
                <a:pathLst>
                  <a:path w="16472" h="30438" extrusionOk="0">
                    <a:moveTo>
                      <a:pt x="427" y="106"/>
                    </a:moveTo>
                    <a:cubicBezTo>
                      <a:pt x="-2674" y="-2012"/>
                      <a:pt x="12121" y="28270"/>
                      <a:pt x="12620" y="28691"/>
                    </a:cubicBezTo>
                    <a:cubicBezTo>
                      <a:pt x="24057" y="38413"/>
                      <a:pt x="7020" y="4594"/>
                      <a:pt x="427" y="1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14"/>
              <p:cNvSpPr/>
              <p:nvPr/>
            </p:nvSpPr>
            <p:spPr>
              <a:xfrm>
                <a:off x="15707172" y="8141087"/>
                <a:ext cx="17423" cy="2526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25261" extrusionOk="0">
                    <a:moveTo>
                      <a:pt x="2373" y="960"/>
                    </a:moveTo>
                    <a:cubicBezTo>
                      <a:pt x="393" y="-957"/>
                      <a:pt x="-1114" y="-6"/>
                      <a:pt x="1087" y="3840"/>
                    </a:cubicBezTo>
                    <a:cubicBezTo>
                      <a:pt x="23715" y="43370"/>
                      <a:pt x="21591" y="19561"/>
                      <a:pt x="2373" y="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14"/>
              <p:cNvSpPr/>
              <p:nvPr/>
            </p:nvSpPr>
            <p:spPr>
              <a:xfrm>
                <a:off x="15750433" y="8120848"/>
                <a:ext cx="11265" cy="16890"/>
              </a:xfrm>
              <a:custGeom>
                <a:avLst/>
                <a:gdLst/>
                <a:ahLst/>
                <a:cxnLst/>
                <a:rect l="l" t="t" r="r" b="b"/>
                <a:pathLst>
                  <a:path w="11265" h="16890" extrusionOk="0">
                    <a:moveTo>
                      <a:pt x="10811" y="12269"/>
                    </a:moveTo>
                    <a:cubicBezTo>
                      <a:pt x="10508" y="11739"/>
                      <a:pt x="-5759" y="-11725"/>
                      <a:pt x="2182" y="7657"/>
                    </a:cubicBezTo>
                    <a:cubicBezTo>
                      <a:pt x="8353" y="22721"/>
                      <a:pt x="12724" y="15595"/>
                      <a:pt x="10811" y="122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14"/>
            <p:cNvSpPr/>
            <p:nvPr/>
          </p:nvSpPr>
          <p:spPr>
            <a:xfrm>
              <a:off x="15054152" y="7222266"/>
              <a:ext cx="447565" cy="683740"/>
            </a:xfrm>
            <a:custGeom>
              <a:avLst/>
              <a:gdLst/>
              <a:ahLst/>
              <a:cxnLst/>
              <a:rect l="l" t="t" r="r" b="b"/>
              <a:pathLst>
                <a:path w="447565" h="683740" extrusionOk="0">
                  <a:moveTo>
                    <a:pt x="411688" y="682818"/>
                  </a:moveTo>
                  <a:cubicBezTo>
                    <a:pt x="388747" y="686366"/>
                    <a:pt x="389354" y="680855"/>
                    <a:pt x="367153" y="645452"/>
                  </a:cubicBezTo>
                  <a:cubicBezTo>
                    <a:pt x="330578" y="588061"/>
                    <a:pt x="291016" y="532274"/>
                    <a:pt x="254487" y="474913"/>
                  </a:cubicBezTo>
                  <a:cubicBezTo>
                    <a:pt x="190842" y="373102"/>
                    <a:pt x="226856" y="403368"/>
                    <a:pt x="29069" y="95811"/>
                  </a:cubicBezTo>
                  <a:cubicBezTo>
                    <a:pt x="23263" y="85390"/>
                    <a:pt x="-29475" y="19089"/>
                    <a:pt x="23155" y="2103"/>
                  </a:cubicBezTo>
                  <a:cubicBezTo>
                    <a:pt x="43880" y="-5645"/>
                    <a:pt x="39555" y="10539"/>
                    <a:pt x="32699" y="10169"/>
                  </a:cubicBezTo>
                  <a:cubicBezTo>
                    <a:pt x="85" y="18205"/>
                    <a:pt x="14628" y="47901"/>
                    <a:pt x="31902" y="73987"/>
                  </a:cubicBezTo>
                  <a:cubicBezTo>
                    <a:pt x="406289" y="684037"/>
                    <a:pt x="387950" y="702391"/>
                    <a:pt x="435021" y="657431"/>
                  </a:cubicBezTo>
                  <a:cubicBezTo>
                    <a:pt x="440729" y="631139"/>
                    <a:pt x="391935" y="559039"/>
                    <a:pt x="401526" y="553687"/>
                  </a:cubicBezTo>
                  <a:cubicBezTo>
                    <a:pt x="409523" y="550751"/>
                    <a:pt x="410794" y="563686"/>
                    <a:pt x="414126" y="568494"/>
                  </a:cubicBezTo>
                  <a:cubicBezTo>
                    <a:pt x="434074" y="620358"/>
                    <a:pt x="479443" y="666212"/>
                    <a:pt x="411688" y="682818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5117281" y="7249829"/>
              <a:ext cx="327494" cy="506277"/>
            </a:xfrm>
            <a:custGeom>
              <a:avLst/>
              <a:gdLst/>
              <a:ahLst/>
              <a:cxnLst/>
              <a:rect l="l" t="t" r="r" b="b"/>
              <a:pathLst>
                <a:path w="327494" h="506277" extrusionOk="0">
                  <a:moveTo>
                    <a:pt x="319775" y="503533"/>
                  </a:moveTo>
                  <a:cubicBezTo>
                    <a:pt x="279168" y="427068"/>
                    <a:pt x="21690" y="37478"/>
                    <a:pt x="9224" y="23325"/>
                  </a:cubicBezTo>
                  <a:cubicBezTo>
                    <a:pt x="-63730" y="-123971"/>
                    <a:pt x="319780" y="473442"/>
                    <a:pt x="327278" y="501174"/>
                  </a:cubicBezTo>
                  <a:cubicBezTo>
                    <a:pt x="328867" y="506217"/>
                    <a:pt x="321235" y="508443"/>
                    <a:pt x="319775" y="503533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5550995" y="8140567"/>
              <a:ext cx="768434" cy="997550"/>
            </a:xfrm>
            <a:custGeom>
              <a:avLst/>
              <a:gdLst/>
              <a:ahLst/>
              <a:cxnLst/>
              <a:rect l="l" t="t" r="r" b="b"/>
              <a:pathLst>
                <a:path w="768434" h="997550" extrusionOk="0">
                  <a:moveTo>
                    <a:pt x="765025" y="873320"/>
                  </a:moveTo>
                  <a:cubicBezTo>
                    <a:pt x="747972" y="935256"/>
                    <a:pt x="606312" y="1001146"/>
                    <a:pt x="565130" y="997398"/>
                  </a:cubicBezTo>
                  <a:cubicBezTo>
                    <a:pt x="525912" y="994678"/>
                    <a:pt x="513194" y="973820"/>
                    <a:pt x="399917" y="808330"/>
                  </a:cubicBezTo>
                  <a:cubicBezTo>
                    <a:pt x="294502" y="654326"/>
                    <a:pt x="198499" y="504310"/>
                    <a:pt x="99816" y="347149"/>
                  </a:cubicBezTo>
                  <a:cubicBezTo>
                    <a:pt x="-20183" y="155434"/>
                    <a:pt x="-45768" y="160719"/>
                    <a:pt x="99868" y="94063"/>
                  </a:cubicBezTo>
                  <a:cubicBezTo>
                    <a:pt x="303852" y="791"/>
                    <a:pt x="206933" y="-150591"/>
                    <a:pt x="501510" y="377307"/>
                  </a:cubicBezTo>
                  <a:cubicBezTo>
                    <a:pt x="778016" y="850807"/>
                    <a:pt x="775753" y="834926"/>
                    <a:pt x="765025" y="87332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15586070" y="8211149"/>
              <a:ext cx="656859" cy="844484"/>
            </a:xfrm>
            <a:custGeom>
              <a:avLst/>
              <a:gdLst/>
              <a:ahLst/>
              <a:cxnLst/>
              <a:rect l="l" t="t" r="r" b="b"/>
              <a:pathLst>
                <a:path w="656859" h="844484" extrusionOk="0">
                  <a:moveTo>
                    <a:pt x="488126" y="841627"/>
                  </a:moveTo>
                  <a:cubicBezTo>
                    <a:pt x="489386" y="854361"/>
                    <a:pt x="463853" y="822260"/>
                    <a:pt x="451598" y="790425"/>
                  </a:cubicBezTo>
                  <a:cubicBezTo>
                    <a:pt x="448476" y="782318"/>
                    <a:pt x="487782" y="838166"/>
                    <a:pt x="488126" y="841627"/>
                  </a:cubicBezTo>
                  <a:close/>
                  <a:moveTo>
                    <a:pt x="424388" y="744216"/>
                  </a:moveTo>
                  <a:cubicBezTo>
                    <a:pt x="-341273" y="-454090"/>
                    <a:pt x="100791" y="333270"/>
                    <a:pt x="420371" y="746581"/>
                  </a:cubicBezTo>
                  <a:cubicBezTo>
                    <a:pt x="422146" y="748874"/>
                    <a:pt x="426049" y="746813"/>
                    <a:pt x="424388" y="744216"/>
                  </a:cubicBezTo>
                  <a:close/>
                  <a:moveTo>
                    <a:pt x="558889" y="835581"/>
                  </a:moveTo>
                  <a:cubicBezTo>
                    <a:pt x="576884" y="874654"/>
                    <a:pt x="169204" y="222924"/>
                    <a:pt x="168895" y="222410"/>
                  </a:cubicBezTo>
                  <a:cubicBezTo>
                    <a:pt x="165989" y="217582"/>
                    <a:pt x="173205" y="213531"/>
                    <a:pt x="176331" y="218025"/>
                  </a:cubicBezTo>
                  <a:cubicBezTo>
                    <a:pt x="216814" y="276223"/>
                    <a:pt x="522273" y="756216"/>
                    <a:pt x="558889" y="835581"/>
                  </a:cubicBezTo>
                  <a:close/>
                  <a:moveTo>
                    <a:pt x="125537" y="170155"/>
                  </a:moveTo>
                  <a:cubicBezTo>
                    <a:pt x="118394" y="167486"/>
                    <a:pt x="114496" y="158803"/>
                    <a:pt x="110588" y="152695"/>
                  </a:cubicBezTo>
                  <a:cubicBezTo>
                    <a:pt x="11077" y="-2708"/>
                    <a:pt x="159870" y="182967"/>
                    <a:pt x="125537" y="170155"/>
                  </a:cubicBezTo>
                  <a:close/>
                  <a:moveTo>
                    <a:pt x="623018" y="813957"/>
                  </a:moveTo>
                  <a:cubicBezTo>
                    <a:pt x="548013" y="699349"/>
                    <a:pt x="502911" y="613712"/>
                    <a:pt x="327886" y="340539"/>
                  </a:cubicBezTo>
                  <a:cubicBezTo>
                    <a:pt x="209013" y="155009"/>
                    <a:pt x="170685" y="106723"/>
                    <a:pt x="132938" y="41028"/>
                  </a:cubicBezTo>
                  <a:cubicBezTo>
                    <a:pt x="97777" y="-20142"/>
                    <a:pt x="478839" y="527016"/>
                    <a:pt x="627626" y="811242"/>
                  </a:cubicBezTo>
                  <a:cubicBezTo>
                    <a:pt x="629220" y="814296"/>
                    <a:pt x="624901" y="816831"/>
                    <a:pt x="623018" y="813957"/>
                  </a:cubicBezTo>
                  <a:close/>
                  <a:moveTo>
                    <a:pt x="656734" y="769151"/>
                  </a:moveTo>
                  <a:cubicBezTo>
                    <a:pt x="663054" y="786405"/>
                    <a:pt x="429479" y="354061"/>
                    <a:pt x="449957" y="386985"/>
                  </a:cubicBezTo>
                  <a:cubicBezTo>
                    <a:pt x="502227" y="470987"/>
                    <a:pt x="628567" y="692285"/>
                    <a:pt x="656734" y="769151"/>
                  </a:cubicBezTo>
                  <a:close/>
                  <a:moveTo>
                    <a:pt x="429603" y="348606"/>
                  </a:moveTo>
                  <a:cubicBezTo>
                    <a:pt x="450585" y="388620"/>
                    <a:pt x="246662" y="56190"/>
                    <a:pt x="224220" y="5929"/>
                  </a:cubicBezTo>
                  <a:cubicBezTo>
                    <a:pt x="222106" y="1199"/>
                    <a:pt x="228041" y="-2312"/>
                    <a:pt x="231132" y="1852"/>
                  </a:cubicBezTo>
                  <a:cubicBezTo>
                    <a:pt x="256984" y="36725"/>
                    <a:pt x="381766" y="257308"/>
                    <a:pt x="429603" y="34860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16116119" y="9013892"/>
              <a:ext cx="213001" cy="162938"/>
            </a:xfrm>
            <a:custGeom>
              <a:avLst/>
              <a:gdLst/>
              <a:ahLst/>
              <a:cxnLst/>
              <a:rect l="l" t="t" r="r" b="b"/>
              <a:pathLst>
                <a:path w="213001" h="162938" extrusionOk="0">
                  <a:moveTo>
                    <a:pt x="208468" y="64985"/>
                  </a:moveTo>
                  <a:cubicBezTo>
                    <a:pt x="197803" y="87837"/>
                    <a:pt x="86320" y="164323"/>
                    <a:pt x="43090" y="162920"/>
                  </a:cubicBezTo>
                  <a:cubicBezTo>
                    <a:pt x="17938" y="162102"/>
                    <a:pt x="1229" y="138288"/>
                    <a:pt x="0" y="124078"/>
                  </a:cubicBezTo>
                  <a:cubicBezTo>
                    <a:pt x="43595" y="128042"/>
                    <a:pt x="183213" y="60589"/>
                    <a:pt x="199895" y="0"/>
                  </a:cubicBezTo>
                  <a:cubicBezTo>
                    <a:pt x="210366" y="19896"/>
                    <a:pt x="218419" y="43854"/>
                    <a:pt x="208468" y="649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14869292" y="6984884"/>
              <a:ext cx="202222" cy="174242"/>
            </a:xfrm>
            <a:custGeom>
              <a:avLst/>
              <a:gdLst/>
              <a:ahLst/>
              <a:cxnLst/>
              <a:rect l="l" t="t" r="r" b="b"/>
              <a:pathLst>
                <a:path w="202222" h="174242" extrusionOk="0">
                  <a:moveTo>
                    <a:pt x="202223" y="75634"/>
                  </a:moveTo>
                  <a:cubicBezTo>
                    <a:pt x="148960" y="64272"/>
                    <a:pt x="50463" y="129427"/>
                    <a:pt x="34880" y="174243"/>
                  </a:cubicBezTo>
                  <a:cubicBezTo>
                    <a:pt x="32165" y="171415"/>
                    <a:pt x="-10257" y="119915"/>
                    <a:pt x="2327" y="89721"/>
                  </a:cubicBezTo>
                  <a:cubicBezTo>
                    <a:pt x="30406" y="49507"/>
                    <a:pt x="78454" y="15626"/>
                    <a:pt x="138042" y="573"/>
                  </a:cubicBezTo>
                  <a:cubicBezTo>
                    <a:pt x="167664" y="-6147"/>
                    <a:pt x="189721" y="47923"/>
                    <a:pt x="202223" y="7563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Hộp Văn bản 96">
            <a:extLst>
              <a:ext uri="{FF2B5EF4-FFF2-40B4-BE49-F238E27FC236}">
                <a16:creationId xmlns:a16="http://schemas.microsoft.com/office/drawing/2014/main" id="{468C95C3-6626-8FB2-355F-B94D81DB1959}"/>
              </a:ext>
            </a:extLst>
          </p:cNvPr>
          <p:cNvSpPr txBox="1"/>
          <p:nvPr/>
        </p:nvSpPr>
        <p:spPr>
          <a:xfrm>
            <a:off x="201499" y="169034"/>
            <a:ext cx="737582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I. PHÉP LUỸ THỪA VỚI SỐ MŨ TỰ NHIÊN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8" name="Rounded Rectangle 9">
            <a:extLst>
              <a:ext uri="{FF2B5EF4-FFF2-40B4-BE49-F238E27FC236}">
                <a16:creationId xmlns:a16="http://schemas.microsoft.com/office/drawing/2014/main" id="{52F65E6E-D6D3-91F8-0F33-E4B93E18B961}"/>
              </a:ext>
            </a:extLst>
          </p:cNvPr>
          <p:cNvSpPr/>
          <p:nvPr/>
        </p:nvSpPr>
        <p:spPr>
          <a:xfrm>
            <a:off x="201499" y="1032137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14C5B9B-5463-D067-4779-4248AC01D937}"/>
              </a:ext>
            </a:extLst>
          </p:cNvPr>
          <p:cNvSpPr txBox="1"/>
          <p:nvPr/>
        </p:nvSpPr>
        <p:spPr>
          <a:xfrm>
            <a:off x="1335882" y="1131504"/>
            <a:ext cx="5230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id="{94DD920E-D2A0-0C23-BB97-AC3B8A1553C6}"/>
                  </a:ext>
                </a:extLst>
              </p:cNvPr>
              <p:cNvSpPr txBox="1"/>
              <p:nvPr/>
            </p:nvSpPr>
            <p:spPr>
              <a:xfrm>
                <a:off x="804408" y="2279169"/>
                <a:ext cx="11974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7.7.7.7.7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id="{94DD920E-D2A0-0C23-BB97-AC3B8A155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2279169"/>
                <a:ext cx="1197444" cy="369332"/>
              </a:xfrm>
              <a:prstGeom prst="rect">
                <a:avLst/>
              </a:prstGeom>
              <a:blipFill>
                <a:blip r:embed="rId4"/>
                <a:stretch>
                  <a:fillRect l="-4592" r="-510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Hộp Văn bản 100">
            <a:extLst>
              <a:ext uri="{FF2B5EF4-FFF2-40B4-BE49-F238E27FC236}">
                <a16:creationId xmlns:a16="http://schemas.microsoft.com/office/drawing/2014/main" id="{9933A56B-D785-2FC2-60E5-FEB0D5A8C504}"/>
              </a:ext>
            </a:extLst>
          </p:cNvPr>
          <p:cNvSpPr txBox="1"/>
          <p:nvPr/>
        </p:nvSpPr>
        <p:spPr>
          <a:xfrm>
            <a:off x="250753" y="222348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id="{D3E7524E-D4DB-8DF9-89B5-9FF3581988FE}"/>
                  </a:ext>
                </a:extLst>
              </p:cNvPr>
              <p:cNvSpPr txBox="1"/>
              <p:nvPr/>
            </p:nvSpPr>
            <p:spPr>
              <a:xfrm>
                <a:off x="804408" y="3611412"/>
                <a:ext cx="1625445" cy="6352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12.12. ….12</m:t>
                              </m:r>
                            </m:e>
                          </m:groupChr>
                        </m:e>
                        <m:li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th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ừ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ố 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lim>
                      </m:limLow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id="{D3E7524E-D4DB-8DF9-89B5-9FF358198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3611412"/>
                <a:ext cx="1625445" cy="635239"/>
              </a:xfrm>
              <a:prstGeom prst="rect">
                <a:avLst/>
              </a:prstGeom>
              <a:blipFill>
                <a:blip r:embed="rId5"/>
                <a:stretch>
                  <a:fillRect l="-3745" r="-3371" b="-1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Hộp Văn bản 102">
            <a:extLst>
              <a:ext uri="{FF2B5EF4-FFF2-40B4-BE49-F238E27FC236}">
                <a16:creationId xmlns:a16="http://schemas.microsoft.com/office/drawing/2014/main" id="{C89E53D8-6F69-70F8-ADCC-63630D48BAC0}"/>
              </a:ext>
            </a:extLst>
          </p:cNvPr>
          <p:cNvSpPr txBox="1"/>
          <p:nvPr/>
        </p:nvSpPr>
        <p:spPr>
          <a:xfrm>
            <a:off x="252445" y="36115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4D82D7DD-F615-D827-2501-CA84A83C0E14}"/>
                  </a:ext>
                </a:extLst>
              </p:cNvPr>
              <p:cNvSpPr txBox="1"/>
              <p:nvPr/>
            </p:nvSpPr>
            <p:spPr>
              <a:xfrm>
                <a:off x="1974255" y="2270195"/>
                <a:ext cx="712182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4D82D7DD-F615-D827-2501-CA84A83C0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255" y="2270195"/>
                <a:ext cx="712182" cy="373500"/>
              </a:xfrm>
              <a:prstGeom prst="rect">
                <a:avLst/>
              </a:prstGeom>
              <a:blipFill>
                <a:blip r:embed="rId6"/>
                <a:stretch>
                  <a:fillRect l="-3419" r="-2564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26778497-0815-B910-A27B-FA4632DD0D3F}"/>
                  </a:ext>
                </a:extLst>
              </p:cNvPr>
              <p:cNvSpPr txBox="1"/>
              <p:nvPr/>
            </p:nvSpPr>
            <p:spPr>
              <a:xfrm>
                <a:off x="2468629" y="3655583"/>
                <a:ext cx="9019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26778497-0815-B910-A27B-FA4632DD0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629" y="3655583"/>
                <a:ext cx="901978" cy="369332"/>
              </a:xfrm>
              <a:prstGeom prst="rect">
                <a:avLst/>
              </a:prstGeom>
              <a:blipFill>
                <a:blip r:embed="rId7"/>
                <a:stretch>
                  <a:fillRect l="-202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Picture 7">
            <a:extLst>
              <a:ext uri="{FF2B5EF4-FFF2-40B4-BE49-F238E27FC236}">
                <a16:creationId xmlns:a16="http://schemas.microsoft.com/office/drawing/2014/main" id="{34680298-C9F4-CD19-858D-593E102A58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076359" y="956511"/>
            <a:ext cx="2551176" cy="411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4" grpId="0"/>
      <p:bldP spid="100" grpId="0"/>
      <p:bldP spid="101" grpId="0"/>
      <p:bldP spid="102" grpId="0"/>
      <p:bldP spid="103" grpId="0"/>
      <p:bldP spid="104" grpId="0"/>
      <p:bldP spid="1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57676" y="151319"/>
            <a:ext cx="8301038" cy="4937348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6" name="Google Shape;796;p15"/>
                <p:cNvSpPr/>
                <p:nvPr/>
              </p:nvSpPr>
              <p:spPr>
                <a:xfrm>
                  <a:off x="5596605" y="1101895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tự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nhiên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lớn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hơn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1,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bậc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hữu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tỉ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kí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hiệu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2400" i="1" baseline="30000" dirty="0" err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tích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:</a:t>
                  </a:r>
                  <a:endParaRPr lang="en-US" sz="2400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=</m:t>
                        </m:r>
                        <m:limLow>
                          <m:limLowPr>
                            <m:ctrlP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groupChr>
                              <m:groupChrPr>
                                <m:chr m:val="⏟"/>
                                <m:ctrlPr>
                                  <a:rPr lang="en-US" sz="240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 ….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groupChr>
                          </m:e>
                          <m:lim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th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ừ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ố </m:t>
                            </m:r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lim>
                        </m:limLow>
                        <m:r>
                          <a:rPr lang="en-US" sz="2400" b="0" i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ℚ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ℕ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&gt;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796" name="Google Shape;796;p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6605" y="1101895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blipFill>
                  <a:blip r:embed="rId4"/>
                  <a:stretch>
                    <a:fillRect l="-1862" r="-18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2" name="Google Shape;802;p15"/>
          <p:cNvGrpSpPr/>
          <p:nvPr/>
        </p:nvGrpSpPr>
        <p:grpSpPr>
          <a:xfrm rot="-896372">
            <a:off x="-80443" y="302454"/>
            <a:ext cx="1063089" cy="1405252"/>
            <a:chOff x="1881111" y="1166386"/>
            <a:chExt cx="2126174" cy="2810500"/>
          </a:xfrm>
        </p:grpSpPr>
        <p:sp>
          <p:nvSpPr>
            <p:cNvPr id="803" name="Google Shape;803;p1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1" name="Google Shape;821;p15"/>
          <p:cNvGrpSpPr/>
          <p:nvPr/>
        </p:nvGrpSpPr>
        <p:grpSpPr>
          <a:xfrm rot="-5400000">
            <a:off x="81636" y="4149492"/>
            <a:ext cx="1242310" cy="405461"/>
            <a:chOff x="5411267" y="6235785"/>
            <a:chExt cx="2484620" cy="810923"/>
          </a:xfrm>
        </p:grpSpPr>
        <p:sp>
          <p:nvSpPr>
            <p:cNvPr id="822" name="Google Shape;822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4" name="Google Shape;824;p1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825" name="Google Shape;825;p1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721D50C-4C73-4875-388E-453F1A2E0DB6}"/>
                  </a:ext>
                </a:extLst>
              </p:cNvPr>
              <p:cNvSpPr txBox="1"/>
              <p:nvPr/>
            </p:nvSpPr>
            <p:spPr>
              <a:xfrm>
                <a:off x="982246" y="3791797"/>
                <a:ext cx="4348113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Quy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ước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≠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721D50C-4C73-4875-388E-453F1A2E0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246" y="3791797"/>
                <a:ext cx="4348113" cy="938719"/>
              </a:xfrm>
              <a:prstGeom prst="rect">
                <a:avLst/>
              </a:prstGeom>
              <a:blipFill>
                <a:blip r:embed="rId5"/>
                <a:stretch>
                  <a:fillRect l="-2104" r="-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421BDC7-3E20-307B-1A82-E118597224CC}"/>
                  </a:ext>
                </a:extLst>
              </p:cNvPr>
              <p:cNvSpPr txBox="1"/>
              <p:nvPr/>
            </p:nvSpPr>
            <p:spPr>
              <a:xfrm>
                <a:off x="941346" y="3235993"/>
                <a:ext cx="6313075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421BDC7-3E20-307B-1A82-E11859722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346" y="3235993"/>
                <a:ext cx="6313075" cy="677108"/>
              </a:xfrm>
              <a:prstGeom prst="rect">
                <a:avLst/>
              </a:prstGeom>
              <a:blipFill>
                <a:blip r:embed="rId6"/>
                <a:stretch>
                  <a:fillRect l="-1448" t="-6306" r="-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198;p22">
            <a:extLst>
              <a:ext uri="{FF2B5EF4-FFF2-40B4-BE49-F238E27FC236}">
                <a16:creationId xmlns:a16="http://schemas.microsoft.com/office/drawing/2014/main" id="{17BB507C-726C-CB39-0A77-0B1678DCE1CF}"/>
              </a:ext>
            </a:extLst>
          </p:cNvPr>
          <p:cNvSpPr/>
          <p:nvPr/>
        </p:nvSpPr>
        <p:spPr>
          <a:xfrm>
            <a:off x="165702" y="98378"/>
            <a:ext cx="8745527" cy="4740380"/>
          </a:xfrm>
          <a:custGeom>
            <a:avLst/>
            <a:gdLst/>
            <a:ahLst/>
            <a:cxnLst/>
            <a:rect l="l" t="t" r="r" b="b"/>
            <a:pathLst>
              <a:path w="9389284" h="9518759" extrusionOk="0">
                <a:moveTo>
                  <a:pt x="2" y="155279"/>
                </a:moveTo>
                <a:cubicBezTo>
                  <a:pt x="-473" y="68525"/>
                  <a:pt x="70536" y="-1591"/>
                  <a:pt x="157223" y="27"/>
                </a:cubicBezTo>
                <a:cubicBezTo>
                  <a:pt x="9540642" y="175420"/>
                  <a:pt x="9380853" y="10803"/>
                  <a:pt x="9382356" y="280241"/>
                </a:cubicBezTo>
                <a:cubicBezTo>
                  <a:pt x="9384526" y="672510"/>
                  <a:pt x="9389282" y="9362293"/>
                  <a:pt x="9389282" y="9361018"/>
                </a:cubicBezTo>
                <a:cubicBezTo>
                  <a:pt x="9389758" y="9446972"/>
                  <a:pt x="9320004" y="9516764"/>
                  <a:pt x="9234098" y="9516287"/>
                </a:cubicBezTo>
                <a:cubicBezTo>
                  <a:pt x="-144394" y="9464543"/>
                  <a:pt x="8431" y="9628095"/>
                  <a:pt x="6928" y="9355839"/>
                </a:cubicBezTo>
                <a:cubicBezTo>
                  <a:pt x="4740" y="8958088"/>
                  <a:pt x="2" y="154022"/>
                  <a:pt x="2" y="15527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987;p19">
            <a:extLst>
              <a:ext uri="{FF2B5EF4-FFF2-40B4-BE49-F238E27FC236}">
                <a16:creationId xmlns:a16="http://schemas.microsoft.com/office/drawing/2014/main" id="{BDEC5438-D98E-00AA-E695-F83DAFC1FB08}"/>
              </a:ext>
            </a:extLst>
          </p:cNvPr>
          <p:cNvGrpSpPr/>
          <p:nvPr/>
        </p:nvGrpSpPr>
        <p:grpSpPr>
          <a:xfrm>
            <a:off x="-73497" y="-61018"/>
            <a:ext cx="9290994" cy="5727499"/>
            <a:chOff x="8529253" y="374681"/>
            <a:chExt cx="8566836" cy="11454998"/>
          </a:xfrm>
        </p:grpSpPr>
        <p:grpSp>
          <p:nvGrpSpPr>
            <p:cNvPr id="38" name="Google Shape;989;p19">
              <a:extLst>
                <a:ext uri="{FF2B5EF4-FFF2-40B4-BE49-F238E27FC236}">
                  <a16:creationId xmlns:a16="http://schemas.microsoft.com/office/drawing/2014/main" id="{FE379400-D31F-71F4-BFAE-5989BFF89207}"/>
                </a:ext>
              </a:extLst>
            </p:cNvPr>
            <p:cNvGrpSpPr/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40" name="Google Shape;990;p19">
                <a:extLst>
                  <a:ext uri="{FF2B5EF4-FFF2-40B4-BE49-F238E27FC236}">
                    <a16:creationId xmlns:a16="http://schemas.microsoft.com/office/drawing/2014/main" id="{853BC5A0-E58C-1E52-4171-EB748E345709}"/>
                  </a:ext>
                </a:extLst>
              </p:cNvPr>
              <p:cNvSpPr/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991;p19">
                <a:extLst>
                  <a:ext uri="{FF2B5EF4-FFF2-40B4-BE49-F238E27FC236}">
                    <a16:creationId xmlns:a16="http://schemas.microsoft.com/office/drawing/2014/main" id="{C1937B8A-19A9-2B88-B70C-0FC69EE6F507}"/>
                  </a:ext>
                </a:extLst>
              </p:cNvPr>
              <p:cNvSpPr/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992;p19">
                <a:extLst>
                  <a:ext uri="{FF2B5EF4-FFF2-40B4-BE49-F238E27FC236}">
                    <a16:creationId xmlns:a16="http://schemas.microsoft.com/office/drawing/2014/main" id="{7999C251-7B37-C01F-BA5F-A98FCB09CB15}"/>
                  </a:ext>
                </a:extLst>
              </p:cNvPr>
              <p:cNvSpPr/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993;p19">
                <a:extLst>
                  <a:ext uri="{FF2B5EF4-FFF2-40B4-BE49-F238E27FC236}">
                    <a16:creationId xmlns:a16="http://schemas.microsoft.com/office/drawing/2014/main" id="{0F495A58-C714-0489-DC08-068936A16557}"/>
                  </a:ext>
                </a:extLst>
              </p:cNvPr>
              <p:cNvSpPr/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994;p19">
                <a:extLst>
                  <a:ext uri="{FF2B5EF4-FFF2-40B4-BE49-F238E27FC236}">
                    <a16:creationId xmlns:a16="http://schemas.microsoft.com/office/drawing/2014/main" id="{2A19DD94-6768-34C1-3C6C-29D09F1E6F3E}"/>
                  </a:ext>
                </a:extLst>
              </p:cNvPr>
              <p:cNvSpPr/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995;p19">
                <a:extLst>
                  <a:ext uri="{FF2B5EF4-FFF2-40B4-BE49-F238E27FC236}">
                    <a16:creationId xmlns:a16="http://schemas.microsoft.com/office/drawing/2014/main" id="{0CE9EB73-1C53-683F-B95E-EAD5782E0052}"/>
                  </a:ext>
                </a:extLst>
              </p:cNvPr>
              <p:cNvSpPr/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996;p19">
                <a:extLst>
                  <a:ext uri="{FF2B5EF4-FFF2-40B4-BE49-F238E27FC236}">
                    <a16:creationId xmlns:a16="http://schemas.microsoft.com/office/drawing/2014/main" id="{ABA85484-F3AC-E39D-5CB0-6654A416D6D0}"/>
                  </a:ext>
                </a:extLst>
              </p:cNvPr>
              <p:cNvSpPr/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997;p19">
                <a:extLst>
                  <a:ext uri="{FF2B5EF4-FFF2-40B4-BE49-F238E27FC236}">
                    <a16:creationId xmlns:a16="http://schemas.microsoft.com/office/drawing/2014/main" id="{51FE46F7-A488-007A-986D-746E275082F7}"/>
                  </a:ext>
                </a:extLst>
              </p:cNvPr>
              <p:cNvSpPr/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998;p19">
                <a:extLst>
                  <a:ext uri="{FF2B5EF4-FFF2-40B4-BE49-F238E27FC236}">
                    <a16:creationId xmlns:a16="http://schemas.microsoft.com/office/drawing/2014/main" id="{2BE3C01F-2CD2-4F93-1FEC-A426B02DBAF0}"/>
                  </a:ext>
                </a:extLst>
              </p:cNvPr>
              <p:cNvSpPr/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999;p19">
                <a:extLst>
                  <a:ext uri="{FF2B5EF4-FFF2-40B4-BE49-F238E27FC236}">
                    <a16:creationId xmlns:a16="http://schemas.microsoft.com/office/drawing/2014/main" id="{C13B2F84-524E-3F93-AB14-BEB17DD14776}"/>
                  </a:ext>
                </a:extLst>
              </p:cNvPr>
              <p:cNvSpPr/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000;p19">
                <a:extLst>
                  <a:ext uri="{FF2B5EF4-FFF2-40B4-BE49-F238E27FC236}">
                    <a16:creationId xmlns:a16="http://schemas.microsoft.com/office/drawing/2014/main" id="{61B6CA7B-597F-8742-AF4C-2B343D455453}"/>
                  </a:ext>
                </a:extLst>
              </p:cNvPr>
              <p:cNvSpPr/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001;p19">
                <a:extLst>
                  <a:ext uri="{FF2B5EF4-FFF2-40B4-BE49-F238E27FC236}">
                    <a16:creationId xmlns:a16="http://schemas.microsoft.com/office/drawing/2014/main" id="{CF4CB661-7FBD-EBF9-C8EB-5A3AD19B207D}"/>
                  </a:ext>
                </a:extLst>
              </p:cNvPr>
              <p:cNvSpPr/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" name="Google Shape;1002;p19">
              <a:extLst>
                <a:ext uri="{FF2B5EF4-FFF2-40B4-BE49-F238E27FC236}">
                  <a16:creationId xmlns:a16="http://schemas.microsoft.com/office/drawing/2014/main" id="{656CCF80-BF66-8F94-966D-B51AA09D7893}"/>
                </a:ext>
              </a:extLst>
            </p:cNvPr>
            <p:cNvSpPr/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p16"/>
          <p:cNvGrpSpPr/>
          <p:nvPr/>
        </p:nvGrpSpPr>
        <p:grpSpPr>
          <a:xfrm flipH="1">
            <a:off x="7299573" y="3427190"/>
            <a:ext cx="1114726" cy="1729709"/>
            <a:chOff x="8892209" y="7741092"/>
            <a:chExt cx="2229453" cy="3459418"/>
          </a:xfrm>
        </p:grpSpPr>
        <p:sp>
          <p:nvSpPr>
            <p:cNvPr id="861" name="Google Shape;861;p16"/>
            <p:cNvSpPr/>
            <p:nvPr/>
          </p:nvSpPr>
          <p:spPr>
            <a:xfrm>
              <a:off x="8892209" y="9654434"/>
              <a:ext cx="972805" cy="1546063"/>
            </a:xfrm>
            <a:custGeom>
              <a:avLst/>
              <a:gdLst/>
              <a:ahLst/>
              <a:cxnLst/>
              <a:rect l="l" t="t" r="r" b="b"/>
              <a:pathLst>
                <a:path w="972805" h="1546063" extrusionOk="0">
                  <a:moveTo>
                    <a:pt x="875029" y="64387"/>
                  </a:moveTo>
                  <a:cubicBezTo>
                    <a:pt x="813963" y="46045"/>
                    <a:pt x="754287" y="23614"/>
                    <a:pt x="694473" y="1661"/>
                  </a:cubicBezTo>
                  <a:cubicBezTo>
                    <a:pt x="692779" y="1142"/>
                    <a:pt x="691085" y="595"/>
                    <a:pt x="689390" y="0"/>
                  </a:cubicBezTo>
                  <a:cubicBezTo>
                    <a:pt x="673452" y="33446"/>
                    <a:pt x="657146" y="66885"/>
                    <a:pt x="639990" y="99853"/>
                  </a:cubicBezTo>
                  <a:cubicBezTo>
                    <a:pt x="631042" y="117053"/>
                    <a:pt x="621880" y="134142"/>
                    <a:pt x="612455" y="151011"/>
                  </a:cubicBezTo>
                  <a:cubicBezTo>
                    <a:pt x="571117" y="237199"/>
                    <a:pt x="528895" y="322757"/>
                    <a:pt x="485753" y="408129"/>
                  </a:cubicBezTo>
                  <a:cubicBezTo>
                    <a:pt x="407897" y="561201"/>
                    <a:pt x="331549" y="715228"/>
                    <a:pt x="257193" y="870217"/>
                  </a:cubicBezTo>
                  <a:cubicBezTo>
                    <a:pt x="176613" y="1012794"/>
                    <a:pt x="105058" y="1161002"/>
                    <a:pt x="35044" y="1309245"/>
                  </a:cubicBezTo>
                  <a:cubicBezTo>
                    <a:pt x="32873" y="1315175"/>
                    <a:pt x="30114" y="1321658"/>
                    <a:pt x="27057" y="1328507"/>
                  </a:cubicBezTo>
                  <a:cubicBezTo>
                    <a:pt x="25992" y="1330936"/>
                    <a:pt x="24886" y="1333441"/>
                    <a:pt x="23745" y="1335945"/>
                  </a:cubicBezTo>
                  <a:cubicBezTo>
                    <a:pt x="22791" y="1338083"/>
                    <a:pt x="21830" y="1340256"/>
                    <a:pt x="20834" y="1342463"/>
                  </a:cubicBezTo>
                  <a:cubicBezTo>
                    <a:pt x="20689" y="1342760"/>
                    <a:pt x="20578" y="1343016"/>
                    <a:pt x="20467" y="1343307"/>
                  </a:cubicBezTo>
                  <a:cubicBezTo>
                    <a:pt x="3830" y="1380842"/>
                    <a:pt x="-13395" y="1425295"/>
                    <a:pt x="15648" y="1453026"/>
                  </a:cubicBezTo>
                  <a:cubicBezTo>
                    <a:pt x="33170" y="1468752"/>
                    <a:pt x="54150" y="1479947"/>
                    <a:pt x="75462" y="1489675"/>
                  </a:cubicBezTo>
                  <a:cubicBezTo>
                    <a:pt x="120001" y="1509746"/>
                    <a:pt x="164692" y="1531333"/>
                    <a:pt x="212986" y="1540688"/>
                  </a:cubicBezTo>
                  <a:cubicBezTo>
                    <a:pt x="230619" y="1544258"/>
                    <a:pt x="244940" y="1546063"/>
                    <a:pt x="256861" y="1546063"/>
                  </a:cubicBezTo>
                  <a:cubicBezTo>
                    <a:pt x="296104" y="1546063"/>
                    <a:pt x="309574" y="1526504"/>
                    <a:pt x="331626" y="1486174"/>
                  </a:cubicBezTo>
                  <a:cubicBezTo>
                    <a:pt x="332248" y="1484998"/>
                    <a:pt x="332912" y="1483815"/>
                    <a:pt x="333576" y="1482604"/>
                  </a:cubicBezTo>
                  <a:cubicBezTo>
                    <a:pt x="334793" y="1480321"/>
                    <a:pt x="336079" y="1478003"/>
                    <a:pt x="337365" y="1475609"/>
                  </a:cubicBezTo>
                  <a:cubicBezTo>
                    <a:pt x="338139" y="1474211"/>
                    <a:pt x="338914" y="1472772"/>
                    <a:pt x="339681" y="1471333"/>
                  </a:cubicBezTo>
                  <a:cubicBezTo>
                    <a:pt x="340677" y="1469493"/>
                    <a:pt x="341666" y="1467652"/>
                    <a:pt x="342703" y="1465770"/>
                  </a:cubicBezTo>
                  <a:cubicBezTo>
                    <a:pt x="390555" y="1374462"/>
                    <a:pt x="441691" y="1284746"/>
                    <a:pt x="485421" y="1191341"/>
                  </a:cubicBezTo>
                  <a:cubicBezTo>
                    <a:pt x="616763" y="918642"/>
                    <a:pt x="742324" y="643252"/>
                    <a:pt x="858274" y="363661"/>
                  </a:cubicBezTo>
                  <a:cubicBezTo>
                    <a:pt x="858862" y="363295"/>
                    <a:pt x="859415" y="362886"/>
                    <a:pt x="859933" y="362444"/>
                  </a:cubicBezTo>
                  <a:cubicBezTo>
                    <a:pt x="860120" y="362035"/>
                    <a:pt x="860300" y="361634"/>
                    <a:pt x="860521" y="361226"/>
                  </a:cubicBezTo>
                  <a:cubicBezTo>
                    <a:pt x="861697" y="358424"/>
                    <a:pt x="862879" y="355594"/>
                    <a:pt x="864055" y="352792"/>
                  </a:cubicBezTo>
                  <a:cubicBezTo>
                    <a:pt x="868695" y="341888"/>
                    <a:pt x="873480" y="331060"/>
                    <a:pt x="878078" y="320163"/>
                  </a:cubicBezTo>
                  <a:cubicBezTo>
                    <a:pt x="878113" y="320052"/>
                    <a:pt x="878154" y="319941"/>
                    <a:pt x="878189" y="319830"/>
                  </a:cubicBezTo>
                  <a:cubicBezTo>
                    <a:pt x="878189" y="319830"/>
                    <a:pt x="878189" y="319830"/>
                    <a:pt x="878223" y="319830"/>
                  </a:cubicBezTo>
                  <a:cubicBezTo>
                    <a:pt x="878410" y="319388"/>
                    <a:pt x="878590" y="318945"/>
                    <a:pt x="878777" y="318467"/>
                  </a:cubicBezTo>
                  <a:cubicBezTo>
                    <a:pt x="879399" y="316959"/>
                    <a:pt x="880395" y="315665"/>
                    <a:pt x="881612" y="314676"/>
                  </a:cubicBezTo>
                  <a:cubicBezTo>
                    <a:pt x="881799" y="314309"/>
                    <a:pt x="882020" y="313977"/>
                    <a:pt x="882276" y="313680"/>
                  </a:cubicBezTo>
                  <a:cubicBezTo>
                    <a:pt x="906423" y="263739"/>
                    <a:pt x="924830" y="211398"/>
                    <a:pt x="944966" y="159832"/>
                  </a:cubicBezTo>
                  <a:lnTo>
                    <a:pt x="945001" y="159832"/>
                  </a:lnTo>
                  <a:cubicBezTo>
                    <a:pt x="948569" y="150699"/>
                    <a:pt x="952179" y="141567"/>
                    <a:pt x="955934" y="132503"/>
                  </a:cubicBezTo>
                  <a:cubicBezTo>
                    <a:pt x="955235" y="132468"/>
                    <a:pt x="954571" y="132468"/>
                    <a:pt x="953873" y="132427"/>
                  </a:cubicBezTo>
                  <a:cubicBezTo>
                    <a:pt x="957884" y="121232"/>
                    <a:pt x="947062" y="111912"/>
                    <a:pt x="936316" y="113642"/>
                  </a:cubicBezTo>
                  <a:cubicBezTo>
                    <a:pt x="935251" y="113386"/>
                    <a:pt x="932416" y="113199"/>
                    <a:pt x="929615" y="112978"/>
                  </a:cubicBezTo>
                  <a:cubicBezTo>
                    <a:pt x="929470" y="112092"/>
                    <a:pt x="929207" y="111207"/>
                    <a:pt x="928917" y="110397"/>
                  </a:cubicBezTo>
                  <a:cubicBezTo>
                    <a:pt x="928806" y="110141"/>
                    <a:pt x="928696" y="109878"/>
                    <a:pt x="928585" y="109622"/>
                  </a:cubicBezTo>
                  <a:cubicBezTo>
                    <a:pt x="928730" y="109435"/>
                    <a:pt x="928841" y="109290"/>
                    <a:pt x="928993" y="109103"/>
                  </a:cubicBezTo>
                  <a:cubicBezTo>
                    <a:pt x="939628" y="112895"/>
                    <a:pt x="950602" y="115953"/>
                    <a:pt x="961500" y="119087"/>
                  </a:cubicBezTo>
                  <a:cubicBezTo>
                    <a:pt x="963817" y="113566"/>
                    <a:pt x="966209" y="108072"/>
                    <a:pt x="968643" y="102620"/>
                  </a:cubicBezTo>
                  <a:cubicBezTo>
                    <a:pt x="969895" y="99341"/>
                    <a:pt x="971292" y="96103"/>
                    <a:pt x="972806" y="92858"/>
                  </a:cubicBezTo>
                  <a:cubicBezTo>
                    <a:pt x="940555" y="82431"/>
                    <a:pt x="907425" y="74184"/>
                    <a:pt x="875029" y="64387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9532193" y="9654448"/>
              <a:ext cx="332815" cy="159852"/>
            </a:xfrm>
            <a:custGeom>
              <a:avLst/>
              <a:gdLst/>
              <a:ahLst/>
              <a:cxnLst/>
              <a:rect l="l" t="t" r="r" b="b"/>
              <a:pathLst>
                <a:path w="332815" h="159852" extrusionOk="0">
                  <a:moveTo>
                    <a:pt x="332816" y="92879"/>
                  </a:moveTo>
                  <a:cubicBezTo>
                    <a:pt x="331308" y="96117"/>
                    <a:pt x="329905" y="99361"/>
                    <a:pt x="328653" y="102641"/>
                  </a:cubicBezTo>
                  <a:cubicBezTo>
                    <a:pt x="326226" y="108093"/>
                    <a:pt x="323833" y="113580"/>
                    <a:pt x="321510" y="119108"/>
                  </a:cubicBezTo>
                  <a:cubicBezTo>
                    <a:pt x="310612" y="115981"/>
                    <a:pt x="299645" y="112922"/>
                    <a:pt x="289003" y="109124"/>
                  </a:cubicBezTo>
                  <a:cubicBezTo>
                    <a:pt x="288858" y="109311"/>
                    <a:pt x="288747" y="109456"/>
                    <a:pt x="288595" y="109643"/>
                  </a:cubicBezTo>
                  <a:cubicBezTo>
                    <a:pt x="288705" y="109899"/>
                    <a:pt x="288816" y="110162"/>
                    <a:pt x="288927" y="110418"/>
                  </a:cubicBezTo>
                  <a:cubicBezTo>
                    <a:pt x="289224" y="111227"/>
                    <a:pt x="289480" y="112113"/>
                    <a:pt x="289625" y="112999"/>
                  </a:cubicBezTo>
                  <a:cubicBezTo>
                    <a:pt x="292426" y="113220"/>
                    <a:pt x="295254" y="113407"/>
                    <a:pt x="296326" y="113663"/>
                  </a:cubicBezTo>
                  <a:cubicBezTo>
                    <a:pt x="307071" y="111933"/>
                    <a:pt x="317893" y="121253"/>
                    <a:pt x="313883" y="132447"/>
                  </a:cubicBezTo>
                  <a:cubicBezTo>
                    <a:pt x="314581" y="132482"/>
                    <a:pt x="315245" y="132482"/>
                    <a:pt x="315943" y="132523"/>
                  </a:cubicBezTo>
                  <a:cubicBezTo>
                    <a:pt x="312189" y="141587"/>
                    <a:pt x="308579" y="150720"/>
                    <a:pt x="305011" y="159853"/>
                  </a:cubicBezTo>
                  <a:lnTo>
                    <a:pt x="304976" y="159853"/>
                  </a:lnTo>
                  <a:cubicBezTo>
                    <a:pt x="213021" y="152118"/>
                    <a:pt x="121288" y="137124"/>
                    <a:pt x="32687" y="110791"/>
                  </a:cubicBezTo>
                  <a:cubicBezTo>
                    <a:pt x="22674" y="107256"/>
                    <a:pt x="10856" y="104087"/>
                    <a:pt x="0" y="99853"/>
                  </a:cubicBezTo>
                  <a:cubicBezTo>
                    <a:pt x="17156" y="66891"/>
                    <a:pt x="33461" y="33446"/>
                    <a:pt x="49400" y="0"/>
                  </a:cubicBezTo>
                  <a:cubicBezTo>
                    <a:pt x="51094" y="588"/>
                    <a:pt x="52789" y="1142"/>
                    <a:pt x="54483" y="1660"/>
                  </a:cubicBezTo>
                  <a:cubicBezTo>
                    <a:pt x="114297" y="23614"/>
                    <a:pt x="173973" y="46045"/>
                    <a:pt x="235039" y="64387"/>
                  </a:cubicBezTo>
                  <a:cubicBezTo>
                    <a:pt x="267442" y="74170"/>
                    <a:pt x="300572" y="82417"/>
                    <a:pt x="332816" y="928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8892216" y="10982955"/>
              <a:ext cx="339681" cy="217556"/>
            </a:xfrm>
            <a:custGeom>
              <a:avLst/>
              <a:gdLst/>
              <a:ahLst/>
              <a:cxnLst/>
              <a:rect l="l" t="t" r="r" b="b"/>
              <a:pathLst>
                <a:path w="339681" h="217556" extrusionOk="0">
                  <a:moveTo>
                    <a:pt x="339681" y="142826"/>
                  </a:moveTo>
                  <a:cubicBezTo>
                    <a:pt x="338907" y="144265"/>
                    <a:pt x="338133" y="145697"/>
                    <a:pt x="337365" y="147095"/>
                  </a:cubicBezTo>
                  <a:cubicBezTo>
                    <a:pt x="336079" y="149488"/>
                    <a:pt x="334786" y="151806"/>
                    <a:pt x="333576" y="154089"/>
                  </a:cubicBezTo>
                  <a:cubicBezTo>
                    <a:pt x="332912" y="155307"/>
                    <a:pt x="332248" y="156483"/>
                    <a:pt x="331626" y="157660"/>
                  </a:cubicBezTo>
                  <a:cubicBezTo>
                    <a:pt x="309574" y="197996"/>
                    <a:pt x="296104" y="217556"/>
                    <a:pt x="256861" y="217556"/>
                  </a:cubicBezTo>
                  <a:cubicBezTo>
                    <a:pt x="244933" y="217556"/>
                    <a:pt x="230612" y="215750"/>
                    <a:pt x="212986" y="212180"/>
                  </a:cubicBezTo>
                  <a:cubicBezTo>
                    <a:pt x="164692" y="202826"/>
                    <a:pt x="120001" y="181239"/>
                    <a:pt x="75462" y="161168"/>
                  </a:cubicBezTo>
                  <a:cubicBezTo>
                    <a:pt x="54150" y="151447"/>
                    <a:pt x="33163" y="140245"/>
                    <a:pt x="15648" y="124518"/>
                  </a:cubicBezTo>
                  <a:cubicBezTo>
                    <a:pt x="-13395" y="96788"/>
                    <a:pt x="3830" y="52327"/>
                    <a:pt x="20467" y="14799"/>
                  </a:cubicBezTo>
                  <a:cubicBezTo>
                    <a:pt x="20578" y="14502"/>
                    <a:pt x="20689" y="14246"/>
                    <a:pt x="20834" y="13955"/>
                  </a:cubicBezTo>
                  <a:cubicBezTo>
                    <a:pt x="21830" y="11748"/>
                    <a:pt x="22784" y="9576"/>
                    <a:pt x="23745" y="7438"/>
                  </a:cubicBezTo>
                  <a:cubicBezTo>
                    <a:pt x="24886" y="4933"/>
                    <a:pt x="25992" y="2429"/>
                    <a:pt x="27057" y="0"/>
                  </a:cubicBezTo>
                  <a:cubicBezTo>
                    <a:pt x="112090" y="64311"/>
                    <a:pt x="211555" y="109539"/>
                    <a:pt x="314546" y="136426"/>
                  </a:cubicBezTo>
                  <a:cubicBezTo>
                    <a:pt x="322864" y="138882"/>
                    <a:pt x="331252" y="140985"/>
                    <a:pt x="339681" y="142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9228378" y="9848224"/>
              <a:ext cx="526627" cy="1163748"/>
            </a:xfrm>
            <a:custGeom>
              <a:avLst/>
              <a:gdLst/>
              <a:ahLst/>
              <a:cxnLst/>
              <a:rect l="l" t="t" r="r" b="b"/>
              <a:pathLst>
                <a:path w="526627" h="1163748" extrusionOk="0">
                  <a:moveTo>
                    <a:pt x="4494" y="1162974"/>
                  </a:moveTo>
                  <a:cubicBezTo>
                    <a:pt x="-1937" y="1159737"/>
                    <a:pt x="-429" y="1152368"/>
                    <a:pt x="2614" y="1147172"/>
                  </a:cubicBezTo>
                  <a:cubicBezTo>
                    <a:pt x="22204" y="1103507"/>
                    <a:pt x="41870" y="1059939"/>
                    <a:pt x="61729" y="1016385"/>
                  </a:cubicBezTo>
                  <a:cubicBezTo>
                    <a:pt x="113225" y="905082"/>
                    <a:pt x="164610" y="793681"/>
                    <a:pt x="214563" y="681658"/>
                  </a:cubicBezTo>
                  <a:cubicBezTo>
                    <a:pt x="311199" y="470281"/>
                    <a:pt x="392298" y="251936"/>
                    <a:pt x="493996" y="42925"/>
                  </a:cubicBezTo>
                  <a:cubicBezTo>
                    <a:pt x="500731" y="29779"/>
                    <a:pt x="508019" y="16924"/>
                    <a:pt x="514533" y="3702"/>
                  </a:cubicBezTo>
                  <a:cubicBezTo>
                    <a:pt x="516082" y="575"/>
                    <a:pt x="519726" y="-899"/>
                    <a:pt x="522928" y="575"/>
                  </a:cubicBezTo>
                  <a:cubicBezTo>
                    <a:pt x="526053" y="2014"/>
                    <a:pt x="527526" y="5840"/>
                    <a:pt x="526053" y="8974"/>
                  </a:cubicBezTo>
                  <a:cubicBezTo>
                    <a:pt x="457284" y="147351"/>
                    <a:pt x="400762" y="291374"/>
                    <a:pt x="340346" y="433494"/>
                  </a:cubicBezTo>
                  <a:cubicBezTo>
                    <a:pt x="282025" y="572811"/>
                    <a:pt x="220503" y="710849"/>
                    <a:pt x="157729" y="848216"/>
                  </a:cubicBezTo>
                  <a:cubicBezTo>
                    <a:pt x="116088" y="939614"/>
                    <a:pt x="73187" y="1030541"/>
                    <a:pt x="32355" y="1122312"/>
                  </a:cubicBezTo>
                  <a:cubicBezTo>
                    <a:pt x="27715" y="1132532"/>
                    <a:pt x="23109" y="1142702"/>
                    <a:pt x="18331" y="1152845"/>
                  </a:cubicBezTo>
                  <a:cubicBezTo>
                    <a:pt x="16257" y="1158706"/>
                    <a:pt x="11707" y="1166192"/>
                    <a:pt x="4494" y="11629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9030348" y="9819110"/>
              <a:ext cx="560188" cy="1070507"/>
            </a:xfrm>
            <a:custGeom>
              <a:avLst/>
              <a:gdLst/>
              <a:ahLst/>
              <a:cxnLst/>
              <a:rect l="l" t="t" r="r" b="b"/>
              <a:pathLst>
                <a:path w="560188" h="1070507" extrusionOk="0">
                  <a:moveTo>
                    <a:pt x="4716" y="1069777"/>
                  </a:moveTo>
                  <a:cubicBezTo>
                    <a:pt x="-5725" y="1063945"/>
                    <a:pt x="3990" y="1052536"/>
                    <a:pt x="7033" y="1044918"/>
                  </a:cubicBezTo>
                  <a:cubicBezTo>
                    <a:pt x="24687" y="1008477"/>
                    <a:pt x="42984" y="972312"/>
                    <a:pt x="61882" y="936521"/>
                  </a:cubicBezTo>
                  <a:cubicBezTo>
                    <a:pt x="114546" y="836045"/>
                    <a:pt x="168835" y="736435"/>
                    <a:pt x="220718" y="635530"/>
                  </a:cubicBezTo>
                  <a:cubicBezTo>
                    <a:pt x="330914" y="427688"/>
                    <a:pt x="426057" y="211378"/>
                    <a:pt x="545464" y="8621"/>
                  </a:cubicBezTo>
                  <a:cubicBezTo>
                    <a:pt x="547518" y="3598"/>
                    <a:pt x="551833" y="-3176"/>
                    <a:pt x="557870" y="1661"/>
                  </a:cubicBezTo>
                  <a:cubicBezTo>
                    <a:pt x="563685" y="7050"/>
                    <a:pt x="557019" y="15132"/>
                    <a:pt x="554626" y="20701"/>
                  </a:cubicBezTo>
                  <a:cubicBezTo>
                    <a:pt x="409247" y="285513"/>
                    <a:pt x="284107" y="561049"/>
                    <a:pt x="139433" y="826297"/>
                  </a:cubicBezTo>
                  <a:cubicBezTo>
                    <a:pt x="102182" y="896426"/>
                    <a:pt x="64178" y="966279"/>
                    <a:pt x="29375" y="1037660"/>
                  </a:cubicBezTo>
                  <a:cubicBezTo>
                    <a:pt x="24569" y="1047215"/>
                    <a:pt x="20054" y="1057033"/>
                    <a:pt x="15275" y="1066609"/>
                  </a:cubicBezTo>
                  <a:cubicBezTo>
                    <a:pt x="13256" y="1070220"/>
                    <a:pt x="8374" y="1071438"/>
                    <a:pt x="4716" y="10697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9080354" y="10048714"/>
              <a:ext cx="508285" cy="996011"/>
            </a:xfrm>
            <a:custGeom>
              <a:avLst/>
              <a:gdLst/>
              <a:ahLst/>
              <a:cxnLst/>
              <a:rect l="l" t="t" r="r" b="b"/>
              <a:pathLst>
                <a:path w="508285" h="996011" extrusionOk="0">
                  <a:moveTo>
                    <a:pt x="5743" y="995646"/>
                  </a:moveTo>
                  <a:cubicBezTo>
                    <a:pt x="1545" y="994359"/>
                    <a:pt x="-992" y="989682"/>
                    <a:pt x="370" y="985441"/>
                  </a:cubicBezTo>
                  <a:cubicBezTo>
                    <a:pt x="5791" y="970088"/>
                    <a:pt x="12284" y="955157"/>
                    <a:pt x="18923" y="940323"/>
                  </a:cubicBezTo>
                  <a:cubicBezTo>
                    <a:pt x="46396" y="882323"/>
                    <a:pt x="76642" y="825498"/>
                    <a:pt x="106680" y="768985"/>
                  </a:cubicBezTo>
                  <a:cubicBezTo>
                    <a:pt x="106652" y="769027"/>
                    <a:pt x="106625" y="769075"/>
                    <a:pt x="106597" y="769124"/>
                  </a:cubicBezTo>
                  <a:cubicBezTo>
                    <a:pt x="106556" y="769193"/>
                    <a:pt x="106521" y="769262"/>
                    <a:pt x="106479" y="769331"/>
                  </a:cubicBezTo>
                  <a:cubicBezTo>
                    <a:pt x="235367" y="534381"/>
                    <a:pt x="352229" y="293149"/>
                    <a:pt x="470364" y="52650"/>
                  </a:cubicBezTo>
                  <a:cubicBezTo>
                    <a:pt x="478828" y="35858"/>
                    <a:pt x="487741" y="19280"/>
                    <a:pt x="496904" y="2855"/>
                  </a:cubicBezTo>
                  <a:cubicBezTo>
                    <a:pt x="498376" y="205"/>
                    <a:pt x="501986" y="-681"/>
                    <a:pt x="504669" y="537"/>
                  </a:cubicBezTo>
                  <a:cubicBezTo>
                    <a:pt x="507539" y="1866"/>
                    <a:pt x="509268" y="5733"/>
                    <a:pt x="507684" y="8674"/>
                  </a:cubicBezTo>
                  <a:cubicBezTo>
                    <a:pt x="447386" y="127519"/>
                    <a:pt x="392813" y="249228"/>
                    <a:pt x="333607" y="368626"/>
                  </a:cubicBezTo>
                  <a:cubicBezTo>
                    <a:pt x="266228" y="506422"/>
                    <a:pt x="193566" y="641575"/>
                    <a:pt x="121430" y="776900"/>
                  </a:cubicBezTo>
                  <a:cubicBezTo>
                    <a:pt x="91806" y="832894"/>
                    <a:pt x="62037" y="888882"/>
                    <a:pt x="34848" y="946107"/>
                  </a:cubicBezTo>
                  <a:cubicBezTo>
                    <a:pt x="27691" y="960838"/>
                    <a:pt x="22415" y="976405"/>
                    <a:pt x="15562" y="991260"/>
                  </a:cubicBezTo>
                  <a:cubicBezTo>
                    <a:pt x="13847" y="994941"/>
                    <a:pt x="9560" y="996864"/>
                    <a:pt x="5743" y="995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9299457" y="7840155"/>
              <a:ext cx="1765749" cy="1712124"/>
            </a:xfrm>
            <a:custGeom>
              <a:avLst/>
              <a:gdLst/>
              <a:ahLst/>
              <a:cxnLst/>
              <a:rect l="l" t="t" r="r" b="b"/>
              <a:pathLst>
                <a:path w="1765749" h="1712124" extrusionOk="0">
                  <a:moveTo>
                    <a:pt x="1652697" y="1245647"/>
                  </a:moveTo>
                  <a:cubicBezTo>
                    <a:pt x="1593049" y="1335315"/>
                    <a:pt x="1535088" y="1427813"/>
                    <a:pt x="1455082" y="1500980"/>
                  </a:cubicBezTo>
                  <a:cubicBezTo>
                    <a:pt x="1399389" y="1551239"/>
                    <a:pt x="1330883" y="1582353"/>
                    <a:pt x="1265952" y="1618088"/>
                  </a:cubicBezTo>
                  <a:cubicBezTo>
                    <a:pt x="1131477" y="1690031"/>
                    <a:pt x="975614" y="1718979"/>
                    <a:pt x="823991" y="1710773"/>
                  </a:cubicBezTo>
                  <a:cubicBezTo>
                    <a:pt x="748604" y="1704359"/>
                    <a:pt x="675665" y="1682676"/>
                    <a:pt x="602913" y="1662971"/>
                  </a:cubicBezTo>
                  <a:cubicBezTo>
                    <a:pt x="531385" y="1639779"/>
                    <a:pt x="463916" y="1605081"/>
                    <a:pt x="398708" y="1567927"/>
                  </a:cubicBezTo>
                  <a:cubicBezTo>
                    <a:pt x="277144" y="1492311"/>
                    <a:pt x="166041" y="1393019"/>
                    <a:pt x="92722" y="1268936"/>
                  </a:cubicBezTo>
                  <a:cubicBezTo>
                    <a:pt x="15261" y="1139664"/>
                    <a:pt x="-7731" y="983997"/>
                    <a:pt x="2164" y="835305"/>
                  </a:cubicBezTo>
                  <a:cubicBezTo>
                    <a:pt x="17239" y="705092"/>
                    <a:pt x="58895" y="578650"/>
                    <a:pt x="111946" y="459280"/>
                  </a:cubicBezTo>
                  <a:cubicBezTo>
                    <a:pt x="160669" y="355656"/>
                    <a:pt x="242465" y="272969"/>
                    <a:pt x="332650" y="204230"/>
                  </a:cubicBezTo>
                  <a:cubicBezTo>
                    <a:pt x="406342" y="145109"/>
                    <a:pt x="484370" y="89952"/>
                    <a:pt x="571257" y="52050"/>
                  </a:cubicBezTo>
                  <a:cubicBezTo>
                    <a:pt x="632890" y="25835"/>
                    <a:pt x="698097" y="3778"/>
                    <a:pt x="765476" y="0"/>
                  </a:cubicBezTo>
                  <a:cubicBezTo>
                    <a:pt x="832669" y="851"/>
                    <a:pt x="900138" y="284"/>
                    <a:pt x="967330" y="3203"/>
                  </a:cubicBezTo>
                  <a:cubicBezTo>
                    <a:pt x="1152692" y="3390"/>
                    <a:pt x="1337770" y="102676"/>
                    <a:pt x="1469320" y="228931"/>
                  </a:cubicBezTo>
                  <a:cubicBezTo>
                    <a:pt x="1552527" y="315015"/>
                    <a:pt x="1617459" y="418735"/>
                    <a:pt x="1667779" y="527070"/>
                  </a:cubicBezTo>
                  <a:cubicBezTo>
                    <a:pt x="1695957" y="598258"/>
                    <a:pt x="1709524" y="674442"/>
                    <a:pt x="1722531" y="749684"/>
                  </a:cubicBezTo>
                  <a:cubicBezTo>
                    <a:pt x="1726867" y="749214"/>
                    <a:pt x="1731389" y="751476"/>
                    <a:pt x="1733464" y="755627"/>
                  </a:cubicBezTo>
                  <a:cubicBezTo>
                    <a:pt x="1743359" y="776183"/>
                    <a:pt x="1752874" y="797210"/>
                    <a:pt x="1758911" y="819274"/>
                  </a:cubicBezTo>
                  <a:cubicBezTo>
                    <a:pt x="1788769" y="933082"/>
                    <a:pt x="1714890" y="1147026"/>
                    <a:pt x="1652697" y="12456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9988579" y="8440263"/>
              <a:ext cx="909485" cy="957324"/>
            </a:xfrm>
            <a:custGeom>
              <a:avLst/>
              <a:gdLst/>
              <a:ahLst/>
              <a:cxnLst/>
              <a:rect l="l" t="t" r="r" b="b"/>
              <a:pathLst>
                <a:path w="909485" h="957324" extrusionOk="0">
                  <a:moveTo>
                    <a:pt x="909486" y="222252"/>
                  </a:moveTo>
                  <a:cubicBezTo>
                    <a:pt x="905475" y="271203"/>
                    <a:pt x="895939" y="319932"/>
                    <a:pt x="878749" y="366005"/>
                  </a:cubicBezTo>
                  <a:cubicBezTo>
                    <a:pt x="862112" y="413226"/>
                    <a:pt x="847016" y="460917"/>
                    <a:pt x="821618" y="504347"/>
                  </a:cubicBezTo>
                  <a:cubicBezTo>
                    <a:pt x="746853" y="653773"/>
                    <a:pt x="622730" y="785923"/>
                    <a:pt x="476777" y="867434"/>
                  </a:cubicBezTo>
                  <a:cubicBezTo>
                    <a:pt x="363545" y="930451"/>
                    <a:pt x="272807" y="968276"/>
                    <a:pt x="140434" y="954501"/>
                  </a:cubicBezTo>
                  <a:cubicBezTo>
                    <a:pt x="108480" y="952072"/>
                    <a:pt x="76236" y="947831"/>
                    <a:pt x="47117" y="933620"/>
                  </a:cubicBezTo>
                  <a:cubicBezTo>
                    <a:pt x="19727" y="920474"/>
                    <a:pt x="-18409" y="900983"/>
                    <a:pt x="10088" y="867067"/>
                  </a:cubicBezTo>
                  <a:cubicBezTo>
                    <a:pt x="29927" y="846698"/>
                    <a:pt x="59523" y="839551"/>
                    <a:pt x="85627" y="830418"/>
                  </a:cubicBezTo>
                  <a:cubicBezTo>
                    <a:pt x="133478" y="813515"/>
                    <a:pt x="183252" y="801836"/>
                    <a:pt x="229962" y="781986"/>
                  </a:cubicBezTo>
                  <a:cubicBezTo>
                    <a:pt x="360972" y="717939"/>
                    <a:pt x="484065" y="634179"/>
                    <a:pt x="576352" y="519859"/>
                  </a:cubicBezTo>
                  <a:cubicBezTo>
                    <a:pt x="644008" y="438611"/>
                    <a:pt x="694037" y="346086"/>
                    <a:pt x="725251" y="246461"/>
                  </a:cubicBezTo>
                  <a:cubicBezTo>
                    <a:pt x="751791" y="169226"/>
                    <a:pt x="759411" y="51440"/>
                    <a:pt x="829570" y="1271"/>
                  </a:cubicBezTo>
                  <a:cubicBezTo>
                    <a:pt x="917396" y="-17043"/>
                    <a:pt x="907861" y="167704"/>
                    <a:pt x="909486" y="222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10752929" y="8305022"/>
              <a:ext cx="72385" cy="79476"/>
            </a:xfrm>
            <a:custGeom>
              <a:avLst/>
              <a:gdLst/>
              <a:ahLst/>
              <a:cxnLst/>
              <a:rect l="l" t="t" r="r" b="b"/>
              <a:pathLst>
                <a:path w="72385" h="79476" extrusionOk="0">
                  <a:moveTo>
                    <a:pt x="21296" y="74996"/>
                  </a:moveTo>
                  <a:cubicBezTo>
                    <a:pt x="-20221" y="53998"/>
                    <a:pt x="4023" y="-17848"/>
                    <a:pt x="50629" y="4133"/>
                  </a:cubicBezTo>
                  <a:cubicBezTo>
                    <a:pt x="59218" y="8084"/>
                    <a:pt x="62067" y="17535"/>
                    <a:pt x="67122" y="24572"/>
                  </a:cubicBezTo>
                  <a:cubicBezTo>
                    <a:pt x="85404" y="53714"/>
                    <a:pt x="52642" y="92805"/>
                    <a:pt x="21296" y="749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9523877" y="9450132"/>
              <a:ext cx="493880" cy="348776"/>
            </a:xfrm>
            <a:custGeom>
              <a:avLst/>
              <a:gdLst/>
              <a:ahLst/>
              <a:cxnLst/>
              <a:rect l="l" t="t" r="r" b="b"/>
              <a:pathLst>
                <a:path w="493880" h="348776" extrusionOk="0">
                  <a:moveTo>
                    <a:pt x="486504" y="143922"/>
                  </a:moveTo>
                  <a:cubicBezTo>
                    <a:pt x="510450" y="184238"/>
                    <a:pt x="470385" y="220022"/>
                    <a:pt x="447538" y="249192"/>
                  </a:cubicBezTo>
                  <a:cubicBezTo>
                    <a:pt x="444267" y="260387"/>
                    <a:pt x="446819" y="272350"/>
                    <a:pt x="443590" y="283607"/>
                  </a:cubicBezTo>
                  <a:cubicBezTo>
                    <a:pt x="434690" y="314728"/>
                    <a:pt x="409229" y="345496"/>
                    <a:pt x="375374" y="348651"/>
                  </a:cubicBezTo>
                  <a:cubicBezTo>
                    <a:pt x="333068" y="350740"/>
                    <a:pt x="294953" y="326324"/>
                    <a:pt x="254722" y="316264"/>
                  </a:cubicBezTo>
                  <a:cubicBezTo>
                    <a:pt x="203904" y="301257"/>
                    <a:pt x="153225" y="284776"/>
                    <a:pt x="106500" y="259211"/>
                  </a:cubicBezTo>
                  <a:cubicBezTo>
                    <a:pt x="78322" y="243616"/>
                    <a:pt x="48954" y="229176"/>
                    <a:pt x="23431" y="209451"/>
                  </a:cubicBezTo>
                  <a:cubicBezTo>
                    <a:pt x="-10583" y="179713"/>
                    <a:pt x="-6794" y="129725"/>
                    <a:pt x="29793" y="104049"/>
                  </a:cubicBezTo>
                  <a:cubicBezTo>
                    <a:pt x="40373" y="96293"/>
                    <a:pt x="34730" y="82760"/>
                    <a:pt x="35249" y="71814"/>
                  </a:cubicBezTo>
                  <a:cubicBezTo>
                    <a:pt x="35429" y="38147"/>
                    <a:pt x="64893" y="13357"/>
                    <a:pt x="95236" y="4604"/>
                  </a:cubicBezTo>
                  <a:cubicBezTo>
                    <a:pt x="124293" y="-6058"/>
                    <a:pt x="154476" y="3484"/>
                    <a:pt x="181196" y="16076"/>
                  </a:cubicBezTo>
                  <a:cubicBezTo>
                    <a:pt x="216932" y="31844"/>
                    <a:pt x="253567" y="45087"/>
                    <a:pt x="290002" y="59056"/>
                  </a:cubicBezTo>
                  <a:cubicBezTo>
                    <a:pt x="323028" y="71351"/>
                    <a:pt x="356019" y="83984"/>
                    <a:pt x="389425" y="95193"/>
                  </a:cubicBezTo>
                  <a:cubicBezTo>
                    <a:pt x="422817" y="107481"/>
                    <a:pt x="462509" y="115908"/>
                    <a:pt x="486504" y="14392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9220506" y="7741092"/>
              <a:ext cx="1901156" cy="1901143"/>
            </a:xfrm>
            <a:custGeom>
              <a:avLst/>
              <a:gdLst/>
              <a:ahLst/>
              <a:cxnLst/>
              <a:rect l="l" t="t" r="r" b="b"/>
              <a:pathLst>
                <a:path w="1901156" h="1901143" extrusionOk="0">
                  <a:moveTo>
                    <a:pt x="984925" y="1756956"/>
                  </a:moveTo>
                  <a:cubicBezTo>
                    <a:pt x="1648545" y="1725025"/>
                    <a:pt x="1991989" y="959040"/>
                    <a:pt x="1577279" y="442072"/>
                  </a:cubicBezTo>
                  <a:cubicBezTo>
                    <a:pt x="1577092" y="441816"/>
                    <a:pt x="1576871" y="441553"/>
                    <a:pt x="1576650" y="441297"/>
                  </a:cubicBezTo>
                  <a:cubicBezTo>
                    <a:pt x="1553865" y="413490"/>
                    <a:pt x="1529455" y="387267"/>
                    <a:pt x="1503435" y="362553"/>
                  </a:cubicBezTo>
                  <a:cubicBezTo>
                    <a:pt x="1009840" y="-96553"/>
                    <a:pt x="211379" y="207675"/>
                    <a:pt x="147001" y="878159"/>
                  </a:cubicBezTo>
                  <a:cubicBezTo>
                    <a:pt x="111921" y="1236970"/>
                    <a:pt x="333849" y="1586614"/>
                    <a:pt x="672329" y="1708378"/>
                  </a:cubicBezTo>
                  <a:cubicBezTo>
                    <a:pt x="671997" y="1708268"/>
                    <a:pt x="671665" y="1708157"/>
                    <a:pt x="671333" y="1708046"/>
                  </a:cubicBezTo>
                  <a:cubicBezTo>
                    <a:pt x="771350" y="1744917"/>
                    <a:pt x="878546" y="1761411"/>
                    <a:pt x="984925" y="1756956"/>
                  </a:cubicBezTo>
                  <a:close/>
                  <a:moveTo>
                    <a:pt x="991294" y="982"/>
                  </a:moveTo>
                  <a:cubicBezTo>
                    <a:pt x="1575626" y="23447"/>
                    <a:pt x="2004104" y="578165"/>
                    <a:pt x="1879496" y="1149682"/>
                  </a:cubicBezTo>
                  <a:cubicBezTo>
                    <a:pt x="1788759" y="1593131"/>
                    <a:pt x="1372134" y="1919500"/>
                    <a:pt x="919987" y="1900342"/>
                  </a:cubicBezTo>
                  <a:cubicBezTo>
                    <a:pt x="524453" y="1892530"/>
                    <a:pt x="158445" y="1613611"/>
                    <a:pt x="44114" y="1235088"/>
                  </a:cubicBezTo>
                  <a:cubicBezTo>
                    <a:pt x="-152817" y="609030"/>
                    <a:pt x="335661" y="-28451"/>
                    <a:pt x="991294" y="98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9244847" y="7770411"/>
              <a:ext cx="1848695" cy="1850693"/>
            </a:xfrm>
            <a:custGeom>
              <a:avLst/>
              <a:gdLst/>
              <a:ahLst/>
              <a:cxnLst/>
              <a:rect l="l" t="t" r="r" b="b"/>
              <a:pathLst>
                <a:path w="1848695" h="1850693" extrusionOk="0">
                  <a:moveTo>
                    <a:pt x="899801" y="1850405"/>
                  </a:moveTo>
                  <a:cubicBezTo>
                    <a:pt x="482817" y="1842608"/>
                    <a:pt x="118677" y="1547858"/>
                    <a:pt x="25733" y="1140781"/>
                  </a:cubicBezTo>
                  <a:cubicBezTo>
                    <a:pt x="-56423" y="809659"/>
                    <a:pt x="61677" y="437274"/>
                    <a:pt x="329492" y="223447"/>
                  </a:cubicBezTo>
                  <a:cubicBezTo>
                    <a:pt x="341172" y="213408"/>
                    <a:pt x="353715" y="204489"/>
                    <a:pt x="366045" y="195322"/>
                  </a:cubicBezTo>
                  <a:cubicBezTo>
                    <a:pt x="371590" y="190485"/>
                    <a:pt x="378242" y="185448"/>
                    <a:pt x="386105" y="188015"/>
                  </a:cubicBezTo>
                  <a:cubicBezTo>
                    <a:pt x="393248" y="190333"/>
                    <a:pt x="397777" y="196007"/>
                    <a:pt x="398068" y="203597"/>
                  </a:cubicBezTo>
                  <a:cubicBezTo>
                    <a:pt x="398434" y="212473"/>
                    <a:pt x="391111" y="217517"/>
                    <a:pt x="386471" y="220575"/>
                  </a:cubicBezTo>
                  <a:cubicBezTo>
                    <a:pt x="374266" y="230075"/>
                    <a:pt x="362940" y="240737"/>
                    <a:pt x="351032" y="250617"/>
                  </a:cubicBezTo>
                  <a:cubicBezTo>
                    <a:pt x="288825" y="305456"/>
                    <a:pt x="234128" y="368860"/>
                    <a:pt x="188663" y="438208"/>
                  </a:cubicBezTo>
                  <a:cubicBezTo>
                    <a:pt x="19247" y="690897"/>
                    <a:pt x="-7300" y="1033934"/>
                    <a:pt x="126892" y="1306993"/>
                  </a:cubicBezTo>
                  <a:cubicBezTo>
                    <a:pt x="282187" y="1628227"/>
                    <a:pt x="629649" y="1836526"/>
                    <a:pt x="985574" y="1808844"/>
                  </a:cubicBezTo>
                  <a:cubicBezTo>
                    <a:pt x="1373910" y="1786800"/>
                    <a:pt x="1719069" y="1478497"/>
                    <a:pt x="1790182" y="1097096"/>
                  </a:cubicBezTo>
                  <a:cubicBezTo>
                    <a:pt x="1886390" y="622138"/>
                    <a:pt x="1569852" y="153317"/>
                    <a:pt x="1096324" y="62189"/>
                  </a:cubicBezTo>
                  <a:cubicBezTo>
                    <a:pt x="987842" y="41218"/>
                    <a:pt x="877577" y="39475"/>
                    <a:pt x="770596" y="58183"/>
                  </a:cubicBezTo>
                  <a:cubicBezTo>
                    <a:pt x="715034" y="67510"/>
                    <a:pt x="665171" y="85118"/>
                    <a:pt x="613855" y="99835"/>
                  </a:cubicBezTo>
                  <a:cubicBezTo>
                    <a:pt x="587378" y="99302"/>
                    <a:pt x="583505" y="61816"/>
                    <a:pt x="609360" y="55201"/>
                  </a:cubicBezTo>
                  <a:cubicBezTo>
                    <a:pt x="1097078" y="-122219"/>
                    <a:pt x="1639672" y="143036"/>
                    <a:pt x="1801398" y="635996"/>
                  </a:cubicBezTo>
                  <a:cubicBezTo>
                    <a:pt x="2001406" y="1246418"/>
                    <a:pt x="1541736" y="1866014"/>
                    <a:pt x="899801" y="1850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9685092" y="7865813"/>
              <a:ext cx="108808" cy="74350"/>
            </a:xfrm>
            <a:custGeom>
              <a:avLst/>
              <a:gdLst/>
              <a:ahLst/>
              <a:cxnLst/>
              <a:rect l="l" t="t" r="r" b="b"/>
              <a:pathLst>
                <a:path w="108808" h="74350" extrusionOk="0">
                  <a:moveTo>
                    <a:pt x="14871" y="74223"/>
                  </a:moveTo>
                  <a:cubicBezTo>
                    <a:pt x="3903" y="73379"/>
                    <a:pt x="-2949" y="60558"/>
                    <a:pt x="1248" y="50796"/>
                  </a:cubicBezTo>
                  <a:cubicBezTo>
                    <a:pt x="4636" y="42874"/>
                    <a:pt x="11296" y="38792"/>
                    <a:pt x="18404" y="34626"/>
                  </a:cubicBezTo>
                  <a:cubicBezTo>
                    <a:pt x="35069" y="24926"/>
                    <a:pt x="52156" y="16001"/>
                    <a:pt x="69457" y="7442"/>
                  </a:cubicBezTo>
                  <a:cubicBezTo>
                    <a:pt x="78322" y="3734"/>
                    <a:pt x="88273" y="-2645"/>
                    <a:pt x="98057" y="1181"/>
                  </a:cubicBezTo>
                  <a:cubicBezTo>
                    <a:pt x="98050" y="1195"/>
                    <a:pt x="98036" y="1208"/>
                    <a:pt x="98030" y="1222"/>
                  </a:cubicBezTo>
                  <a:cubicBezTo>
                    <a:pt x="120247" y="14333"/>
                    <a:pt x="103990" y="32689"/>
                    <a:pt x="86316" y="39850"/>
                  </a:cubicBezTo>
                  <a:cubicBezTo>
                    <a:pt x="69706" y="48637"/>
                    <a:pt x="53228" y="57756"/>
                    <a:pt x="37061" y="67290"/>
                  </a:cubicBezTo>
                  <a:cubicBezTo>
                    <a:pt x="30318" y="71559"/>
                    <a:pt x="22899" y="75074"/>
                    <a:pt x="14871" y="74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9586652" y="9553170"/>
              <a:ext cx="142932" cy="85381"/>
            </a:xfrm>
            <a:custGeom>
              <a:avLst/>
              <a:gdLst/>
              <a:ahLst/>
              <a:cxnLst/>
              <a:rect l="l" t="t" r="r" b="b"/>
              <a:pathLst>
                <a:path w="142932" h="85381" extrusionOk="0">
                  <a:moveTo>
                    <a:pt x="140140" y="74765"/>
                  </a:moveTo>
                  <a:cubicBezTo>
                    <a:pt x="117439" y="63425"/>
                    <a:pt x="94045" y="54044"/>
                    <a:pt x="71869" y="41534"/>
                  </a:cubicBezTo>
                  <a:cubicBezTo>
                    <a:pt x="60833" y="35307"/>
                    <a:pt x="50032" y="28672"/>
                    <a:pt x="39383" y="21809"/>
                  </a:cubicBezTo>
                  <a:cubicBezTo>
                    <a:pt x="28907" y="15063"/>
                    <a:pt x="18949" y="6297"/>
                    <a:pt x="7892" y="637"/>
                  </a:cubicBezTo>
                  <a:cubicBezTo>
                    <a:pt x="2616" y="-2068"/>
                    <a:pt x="-2674" y="4442"/>
                    <a:pt x="1510" y="8912"/>
                  </a:cubicBezTo>
                  <a:cubicBezTo>
                    <a:pt x="9994" y="17962"/>
                    <a:pt x="21985" y="24818"/>
                    <a:pt x="32233" y="31689"/>
                  </a:cubicBezTo>
                  <a:cubicBezTo>
                    <a:pt x="43089" y="38967"/>
                    <a:pt x="54278" y="45741"/>
                    <a:pt x="65660" y="52162"/>
                  </a:cubicBezTo>
                  <a:cubicBezTo>
                    <a:pt x="87801" y="64650"/>
                    <a:pt x="111409" y="77602"/>
                    <a:pt x="135770" y="85137"/>
                  </a:cubicBezTo>
                  <a:cubicBezTo>
                    <a:pt x="141814" y="87005"/>
                    <a:pt x="145949" y="77665"/>
                    <a:pt x="140140" y="74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9770928" y="9651232"/>
              <a:ext cx="163961" cy="53408"/>
            </a:xfrm>
            <a:custGeom>
              <a:avLst/>
              <a:gdLst/>
              <a:ahLst/>
              <a:cxnLst/>
              <a:rect l="l" t="t" r="r" b="b"/>
              <a:pathLst>
                <a:path w="163961" h="53408" extrusionOk="0">
                  <a:moveTo>
                    <a:pt x="160485" y="43844"/>
                  </a:moveTo>
                  <a:cubicBezTo>
                    <a:pt x="134139" y="39665"/>
                    <a:pt x="107890" y="35001"/>
                    <a:pt x="82173" y="27792"/>
                  </a:cubicBezTo>
                  <a:cubicBezTo>
                    <a:pt x="56298" y="20527"/>
                    <a:pt x="31943" y="10246"/>
                    <a:pt x="7022" y="366"/>
                  </a:cubicBezTo>
                  <a:cubicBezTo>
                    <a:pt x="1075" y="-1994"/>
                    <a:pt x="-2908" y="7720"/>
                    <a:pt x="2679" y="10668"/>
                  </a:cubicBezTo>
                  <a:cubicBezTo>
                    <a:pt x="26543" y="23226"/>
                    <a:pt x="53144" y="31881"/>
                    <a:pt x="79075" y="39028"/>
                  </a:cubicBezTo>
                  <a:cubicBezTo>
                    <a:pt x="105262" y="46244"/>
                    <a:pt x="132058" y="51613"/>
                    <a:pt x="159192" y="53399"/>
                  </a:cubicBezTo>
                  <a:cubicBezTo>
                    <a:pt x="164579" y="53751"/>
                    <a:pt x="165934" y="44709"/>
                    <a:pt x="160485" y="438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9FA7F306-8FC5-9479-D6B1-79004FBD7769}"/>
                  </a:ext>
                </a:extLst>
              </p:cNvPr>
              <p:cNvSpPr txBox="1"/>
              <p:nvPr/>
            </p:nvSpPr>
            <p:spPr>
              <a:xfrm>
                <a:off x="113192" y="494553"/>
                <a:ext cx="8865106" cy="27938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dirty="0" err="1">
                    <a:effectLst/>
                    <a:latin typeface="+mj-lt"/>
                    <a:ea typeface="Times New Roman" panose="02020603050405020304" pitchFamily="18" charset="0"/>
                  </a:rPr>
                  <a:t>Chú</a:t>
                </a:r>
                <a:r>
                  <a:rPr lang="en-US" sz="2400" b="1" i="1" dirty="0"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err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</a:t>
                </a:r>
              </a:p>
            </p:txBody>
          </p:sp>
        </mc:Choice>
        <mc:Fallback xmlns="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9FA7F306-8FC5-9479-D6B1-79004FBD7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92" y="494553"/>
                <a:ext cx="8865106" cy="2793842"/>
              </a:xfrm>
              <a:prstGeom prst="rect">
                <a:avLst/>
              </a:prstGeom>
              <a:blipFill>
                <a:blip r:embed="rId4"/>
                <a:stretch>
                  <a:fillRect l="-1100" r="-1994" b="-4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oogle Shape;1395;p26">
            <a:extLst>
              <a:ext uri="{FF2B5EF4-FFF2-40B4-BE49-F238E27FC236}">
                <a16:creationId xmlns:a16="http://schemas.microsoft.com/office/drawing/2014/main" id="{50FEB89B-B0CB-CE4B-0389-3E65CA3D108A}"/>
              </a:ext>
            </a:extLst>
          </p:cNvPr>
          <p:cNvGrpSpPr/>
          <p:nvPr/>
        </p:nvGrpSpPr>
        <p:grpSpPr>
          <a:xfrm rot="-850845">
            <a:off x="743666" y="3708873"/>
            <a:ext cx="1068439" cy="1316646"/>
            <a:chOff x="4197099" y="6932993"/>
            <a:chExt cx="2136718" cy="2633096"/>
          </a:xfrm>
        </p:grpSpPr>
        <p:sp>
          <p:nvSpPr>
            <p:cNvPr id="22" name="Google Shape;1396;p26">
              <a:extLst>
                <a:ext uri="{FF2B5EF4-FFF2-40B4-BE49-F238E27FC236}">
                  <a16:creationId xmlns:a16="http://schemas.microsoft.com/office/drawing/2014/main" id="{73802D0D-77E8-DCFC-0906-AC9620E6F9A6}"/>
                </a:ext>
              </a:extLst>
            </p:cNvPr>
            <p:cNvSpPr/>
            <p:nvPr/>
          </p:nvSpPr>
          <p:spPr>
            <a:xfrm>
              <a:off x="4785158" y="8736882"/>
              <a:ext cx="1538805" cy="783842"/>
            </a:xfrm>
            <a:custGeom>
              <a:avLst/>
              <a:gdLst/>
              <a:ahLst/>
              <a:cxnLst/>
              <a:rect l="l" t="t" r="r" b="b"/>
              <a:pathLst>
                <a:path w="1538805" h="783842" extrusionOk="0">
                  <a:moveTo>
                    <a:pt x="1530517" y="248250"/>
                  </a:moveTo>
                  <a:cubicBezTo>
                    <a:pt x="1546942" y="282976"/>
                    <a:pt x="1535741" y="313804"/>
                    <a:pt x="1524566" y="347439"/>
                  </a:cubicBezTo>
                  <a:cubicBezTo>
                    <a:pt x="1535952" y="374797"/>
                    <a:pt x="1537642" y="405414"/>
                    <a:pt x="1524324" y="432530"/>
                  </a:cubicBezTo>
                  <a:cubicBezTo>
                    <a:pt x="1522755" y="437665"/>
                    <a:pt x="1517983" y="442794"/>
                    <a:pt x="1518710" y="448171"/>
                  </a:cubicBezTo>
                  <a:cubicBezTo>
                    <a:pt x="1524208" y="459977"/>
                    <a:pt x="1531238" y="471479"/>
                    <a:pt x="1532239" y="484829"/>
                  </a:cubicBezTo>
                  <a:cubicBezTo>
                    <a:pt x="1532086" y="495666"/>
                    <a:pt x="1532239" y="524172"/>
                    <a:pt x="1523966" y="537517"/>
                  </a:cubicBezTo>
                  <a:cubicBezTo>
                    <a:pt x="1524118" y="541414"/>
                    <a:pt x="1522607" y="545337"/>
                    <a:pt x="1519074" y="547902"/>
                  </a:cubicBezTo>
                  <a:cubicBezTo>
                    <a:pt x="1510890" y="554063"/>
                    <a:pt x="1498693" y="550677"/>
                    <a:pt x="1489451" y="552705"/>
                  </a:cubicBezTo>
                  <a:cubicBezTo>
                    <a:pt x="1434951" y="559166"/>
                    <a:pt x="1382927" y="579699"/>
                    <a:pt x="1327879" y="583833"/>
                  </a:cubicBezTo>
                  <a:cubicBezTo>
                    <a:pt x="1249160" y="587698"/>
                    <a:pt x="1173011" y="606873"/>
                    <a:pt x="1097099" y="626768"/>
                  </a:cubicBezTo>
                  <a:cubicBezTo>
                    <a:pt x="952468" y="657749"/>
                    <a:pt x="809044" y="696666"/>
                    <a:pt x="664982" y="729491"/>
                  </a:cubicBezTo>
                  <a:cubicBezTo>
                    <a:pt x="564492" y="756969"/>
                    <a:pt x="461501" y="779704"/>
                    <a:pt x="357115" y="783843"/>
                  </a:cubicBezTo>
                  <a:cubicBezTo>
                    <a:pt x="301378" y="781610"/>
                    <a:pt x="245724" y="781305"/>
                    <a:pt x="189956" y="782152"/>
                  </a:cubicBezTo>
                  <a:cubicBezTo>
                    <a:pt x="132012" y="781879"/>
                    <a:pt x="44777" y="790484"/>
                    <a:pt x="26361" y="719379"/>
                  </a:cubicBezTo>
                  <a:cubicBezTo>
                    <a:pt x="18362" y="679736"/>
                    <a:pt x="20563" y="638823"/>
                    <a:pt x="15976" y="598752"/>
                  </a:cubicBezTo>
                  <a:cubicBezTo>
                    <a:pt x="13317" y="573327"/>
                    <a:pt x="9878" y="548808"/>
                    <a:pt x="6950" y="523535"/>
                  </a:cubicBezTo>
                  <a:cubicBezTo>
                    <a:pt x="-1355" y="445480"/>
                    <a:pt x="-5099" y="365344"/>
                    <a:pt x="12506" y="288289"/>
                  </a:cubicBezTo>
                  <a:cubicBezTo>
                    <a:pt x="17367" y="255044"/>
                    <a:pt x="46689" y="249883"/>
                    <a:pt x="73710" y="240730"/>
                  </a:cubicBezTo>
                  <a:cubicBezTo>
                    <a:pt x="103453" y="232125"/>
                    <a:pt x="133739" y="225363"/>
                    <a:pt x="164235" y="219834"/>
                  </a:cubicBezTo>
                  <a:cubicBezTo>
                    <a:pt x="162666" y="218628"/>
                    <a:pt x="161365" y="216964"/>
                    <a:pt x="160402" y="214699"/>
                  </a:cubicBezTo>
                  <a:cubicBezTo>
                    <a:pt x="155662" y="201171"/>
                    <a:pt x="166832" y="194619"/>
                    <a:pt x="179002" y="193803"/>
                  </a:cubicBezTo>
                  <a:cubicBezTo>
                    <a:pt x="202642" y="189574"/>
                    <a:pt x="226440" y="185983"/>
                    <a:pt x="250322" y="183297"/>
                  </a:cubicBezTo>
                  <a:cubicBezTo>
                    <a:pt x="339368" y="171790"/>
                    <a:pt x="428230" y="159441"/>
                    <a:pt x="517544" y="150020"/>
                  </a:cubicBezTo>
                  <a:cubicBezTo>
                    <a:pt x="574403" y="143859"/>
                    <a:pt x="629688" y="142532"/>
                    <a:pt x="686031" y="134290"/>
                  </a:cubicBezTo>
                  <a:cubicBezTo>
                    <a:pt x="816111" y="117080"/>
                    <a:pt x="945190" y="94551"/>
                    <a:pt x="1074001" y="69974"/>
                  </a:cubicBezTo>
                  <a:cubicBezTo>
                    <a:pt x="1159935" y="56809"/>
                    <a:pt x="1246111" y="44854"/>
                    <a:pt x="1332108" y="32352"/>
                  </a:cubicBezTo>
                  <a:cubicBezTo>
                    <a:pt x="1381658" y="24258"/>
                    <a:pt x="1430149" y="11398"/>
                    <a:pt x="1479640" y="3004"/>
                  </a:cubicBezTo>
                  <a:cubicBezTo>
                    <a:pt x="1481178" y="2883"/>
                    <a:pt x="1482810" y="2640"/>
                    <a:pt x="1484469" y="2309"/>
                  </a:cubicBezTo>
                  <a:cubicBezTo>
                    <a:pt x="1486702" y="860"/>
                    <a:pt x="1489209" y="466"/>
                    <a:pt x="1491805" y="829"/>
                  </a:cubicBezTo>
                  <a:cubicBezTo>
                    <a:pt x="1498899" y="-498"/>
                    <a:pt x="1505934" y="-951"/>
                    <a:pt x="1510463" y="5147"/>
                  </a:cubicBezTo>
                  <a:cubicBezTo>
                    <a:pt x="1512033" y="8618"/>
                    <a:pt x="1512154" y="11367"/>
                    <a:pt x="1511311" y="13599"/>
                  </a:cubicBezTo>
                  <a:cubicBezTo>
                    <a:pt x="1511553" y="13931"/>
                    <a:pt x="1511822" y="14231"/>
                    <a:pt x="1512064" y="14537"/>
                  </a:cubicBezTo>
                  <a:cubicBezTo>
                    <a:pt x="1541234" y="40473"/>
                    <a:pt x="1529395" y="80001"/>
                    <a:pt x="1520790" y="112730"/>
                  </a:cubicBezTo>
                  <a:cubicBezTo>
                    <a:pt x="1536278" y="137881"/>
                    <a:pt x="1535525" y="168984"/>
                    <a:pt x="1527615" y="196552"/>
                  </a:cubicBezTo>
                  <a:cubicBezTo>
                    <a:pt x="1525651" y="204615"/>
                    <a:pt x="1522512" y="212467"/>
                    <a:pt x="1520822" y="220587"/>
                  </a:cubicBezTo>
                  <a:cubicBezTo>
                    <a:pt x="1523150" y="230103"/>
                    <a:pt x="1527283" y="239040"/>
                    <a:pt x="1530517" y="2482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397;p26">
              <a:extLst>
                <a:ext uri="{FF2B5EF4-FFF2-40B4-BE49-F238E27FC236}">
                  <a16:creationId xmlns:a16="http://schemas.microsoft.com/office/drawing/2014/main" id="{180D3917-F298-CFEB-5FCA-BB999BAE1238}"/>
                </a:ext>
              </a:extLst>
            </p:cNvPr>
            <p:cNvSpPr/>
            <p:nvPr/>
          </p:nvSpPr>
          <p:spPr>
            <a:xfrm>
              <a:off x="4197099" y="6932993"/>
              <a:ext cx="2126749" cy="2633096"/>
            </a:xfrm>
            <a:custGeom>
              <a:avLst/>
              <a:gdLst/>
              <a:ahLst/>
              <a:cxnLst/>
              <a:rect l="l" t="t" r="r" b="b"/>
              <a:pathLst>
                <a:path w="2126749" h="2633096" extrusionOk="0">
                  <a:moveTo>
                    <a:pt x="2120324" y="1765922"/>
                  </a:moveTo>
                  <a:cubicBezTo>
                    <a:pt x="2151637" y="1833197"/>
                    <a:pt x="2060568" y="1834825"/>
                    <a:pt x="2018176" y="1849923"/>
                  </a:cubicBezTo>
                  <a:cubicBezTo>
                    <a:pt x="1953259" y="1864989"/>
                    <a:pt x="1888427" y="1880477"/>
                    <a:pt x="1823179" y="1894190"/>
                  </a:cubicBezTo>
                  <a:cubicBezTo>
                    <a:pt x="1682382" y="1919252"/>
                    <a:pt x="1543091" y="1938637"/>
                    <a:pt x="1402690" y="1963699"/>
                  </a:cubicBezTo>
                  <a:cubicBezTo>
                    <a:pt x="1332275" y="1973362"/>
                    <a:pt x="1262314" y="1985801"/>
                    <a:pt x="1192474" y="1999119"/>
                  </a:cubicBezTo>
                  <a:cubicBezTo>
                    <a:pt x="1122117" y="2012917"/>
                    <a:pt x="1050466" y="2020616"/>
                    <a:pt x="980415" y="2035172"/>
                  </a:cubicBezTo>
                  <a:cubicBezTo>
                    <a:pt x="936511" y="2044108"/>
                    <a:pt x="893333" y="2056547"/>
                    <a:pt x="849429" y="2065426"/>
                  </a:cubicBezTo>
                  <a:cubicBezTo>
                    <a:pt x="807036" y="2074694"/>
                    <a:pt x="763464" y="2078138"/>
                    <a:pt x="721613" y="2089882"/>
                  </a:cubicBezTo>
                  <a:cubicBezTo>
                    <a:pt x="715847" y="2091451"/>
                    <a:pt x="708932" y="2094411"/>
                    <a:pt x="702650" y="2095138"/>
                  </a:cubicBezTo>
                  <a:cubicBezTo>
                    <a:pt x="679763" y="2169144"/>
                    <a:pt x="675476" y="2247984"/>
                    <a:pt x="681058" y="2324828"/>
                  </a:cubicBezTo>
                  <a:cubicBezTo>
                    <a:pt x="685434" y="2377637"/>
                    <a:pt x="687820" y="2431205"/>
                    <a:pt x="702076" y="2482503"/>
                  </a:cubicBezTo>
                  <a:cubicBezTo>
                    <a:pt x="709080" y="2507323"/>
                    <a:pt x="718111" y="2532447"/>
                    <a:pt x="729433" y="2555061"/>
                  </a:cubicBezTo>
                  <a:cubicBezTo>
                    <a:pt x="733631" y="2552917"/>
                    <a:pt x="738823" y="2552164"/>
                    <a:pt x="743173" y="2551374"/>
                  </a:cubicBezTo>
                  <a:cubicBezTo>
                    <a:pt x="750509" y="2550015"/>
                    <a:pt x="757818" y="2548746"/>
                    <a:pt x="765154" y="2547509"/>
                  </a:cubicBezTo>
                  <a:cubicBezTo>
                    <a:pt x="778741" y="2545213"/>
                    <a:pt x="792359" y="2543038"/>
                    <a:pt x="805946" y="2540836"/>
                  </a:cubicBezTo>
                  <a:cubicBezTo>
                    <a:pt x="834510" y="2536218"/>
                    <a:pt x="863042" y="2531294"/>
                    <a:pt x="891606" y="2526465"/>
                  </a:cubicBezTo>
                  <a:cubicBezTo>
                    <a:pt x="947770" y="2516986"/>
                    <a:pt x="1003928" y="2507502"/>
                    <a:pt x="1060182" y="2498444"/>
                  </a:cubicBezTo>
                  <a:cubicBezTo>
                    <a:pt x="1088203" y="2493946"/>
                    <a:pt x="1116225" y="2489296"/>
                    <a:pt x="1144246" y="2484767"/>
                  </a:cubicBezTo>
                  <a:cubicBezTo>
                    <a:pt x="1173326" y="2480059"/>
                    <a:pt x="1202432" y="2475588"/>
                    <a:pt x="1231507" y="2470907"/>
                  </a:cubicBezTo>
                  <a:cubicBezTo>
                    <a:pt x="1287486" y="2461849"/>
                    <a:pt x="1343440" y="2452670"/>
                    <a:pt x="1399361" y="2443338"/>
                  </a:cubicBezTo>
                  <a:cubicBezTo>
                    <a:pt x="1456457" y="2433828"/>
                    <a:pt x="1513438" y="2423501"/>
                    <a:pt x="1570476" y="2413626"/>
                  </a:cubicBezTo>
                  <a:cubicBezTo>
                    <a:pt x="1626366" y="2403963"/>
                    <a:pt x="1682256" y="2394210"/>
                    <a:pt x="1738267" y="2385336"/>
                  </a:cubicBezTo>
                  <a:cubicBezTo>
                    <a:pt x="1766467" y="2380865"/>
                    <a:pt x="1794641" y="2376279"/>
                    <a:pt x="1822784" y="2371418"/>
                  </a:cubicBezTo>
                  <a:cubicBezTo>
                    <a:pt x="1850505" y="2366647"/>
                    <a:pt x="1878163" y="2361512"/>
                    <a:pt x="1905848" y="2356504"/>
                  </a:cubicBezTo>
                  <a:cubicBezTo>
                    <a:pt x="1933474" y="2351491"/>
                    <a:pt x="1961043" y="2345814"/>
                    <a:pt x="1988853" y="2341769"/>
                  </a:cubicBezTo>
                  <a:cubicBezTo>
                    <a:pt x="2001835" y="2339868"/>
                    <a:pt x="2014789" y="2337904"/>
                    <a:pt x="2027744" y="2335671"/>
                  </a:cubicBezTo>
                  <a:cubicBezTo>
                    <a:pt x="2039551" y="2333617"/>
                    <a:pt x="2051268" y="2331200"/>
                    <a:pt x="2063101" y="2329178"/>
                  </a:cubicBezTo>
                  <a:cubicBezTo>
                    <a:pt x="2065245" y="2328814"/>
                    <a:pt x="2067420" y="2328451"/>
                    <a:pt x="2069595" y="2328093"/>
                  </a:cubicBezTo>
                  <a:cubicBezTo>
                    <a:pt x="2075092" y="2327187"/>
                    <a:pt x="2080432" y="2330026"/>
                    <a:pt x="2083271" y="2334555"/>
                  </a:cubicBezTo>
                  <a:cubicBezTo>
                    <a:pt x="2086262" y="2335792"/>
                    <a:pt x="2089127" y="2337514"/>
                    <a:pt x="2091786" y="2339810"/>
                  </a:cubicBezTo>
                  <a:cubicBezTo>
                    <a:pt x="2105526" y="2353818"/>
                    <a:pt x="2109691" y="2380060"/>
                    <a:pt x="2098943" y="2396848"/>
                  </a:cubicBezTo>
                  <a:cubicBezTo>
                    <a:pt x="2077868" y="2419130"/>
                    <a:pt x="2042568" y="2417803"/>
                    <a:pt x="2014853" y="2426650"/>
                  </a:cubicBezTo>
                  <a:cubicBezTo>
                    <a:pt x="1955671" y="2443860"/>
                    <a:pt x="1894041" y="2448541"/>
                    <a:pt x="1833685" y="2460043"/>
                  </a:cubicBezTo>
                  <a:cubicBezTo>
                    <a:pt x="1749263" y="2472813"/>
                    <a:pt x="1665409" y="2488696"/>
                    <a:pt x="1581166" y="2502346"/>
                  </a:cubicBezTo>
                  <a:cubicBezTo>
                    <a:pt x="1506012" y="2520372"/>
                    <a:pt x="1429347" y="2530246"/>
                    <a:pt x="1353709" y="2545734"/>
                  </a:cubicBezTo>
                  <a:cubicBezTo>
                    <a:pt x="1247874" y="2566809"/>
                    <a:pt x="1140381" y="2577531"/>
                    <a:pt x="1033856" y="2594167"/>
                  </a:cubicBezTo>
                  <a:cubicBezTo>
                    <a:pt x="987872" y="2601987"/>
                    <a:pt x="941129" y="2604284"/>
                    <a:pt x="894992" y="2610656"/>
                  </a:cubicBezTo>
                  <a:cubicBezTo>
                    <a:pt x="816273" y="2623400"/>
                    <a:pt x="735806" y="2634027"/>
                    <a:pt x="656123" y="2633032"/>
                  </a:cubicBezTo>
                  <a:cubicBezTo>
                    <a:pt x="639124" y="2632974"/>
                    <a:pt x="627259" y="2618355"/>
                    <a:pt x="621850" y="2603409"/>
                  </a:cubicBezTo>
                  <a:cubicBezTo>
                    <a:pt x="620070" y="2601751"/>
                    <a:pt x="618680" y="2599634"/>
                    <a:pt x="617927" y="2597158"/>
                  </a:cubicBezTo>
                  <a:cubicBezTo>
                    <a:pt x="591717" y="2512252"/>
                    <a:pt x="565481" y="2427345"/>
                    <a:pt x="539271" y="2342438"/>
                  </a:cubicBezTo>
                  <a:cubicBezTo>
                    <a:pt x="515415" y="2265141"/>
                    <a:pt x="491533" y="2187839"/>
                    <a:pt x="467709" y="2110541"/>
                  </a:cubicBezTo>
                  <a:cubicBezTo>
                    <a:pt x="441378" y="2025240"/>
                    <a:pt x="415021" y="1939912"/>
                    <a:pt x="388690" y="1854610"/>
                  </a:cubicBezTo>
                  <a:cubicBezTo>
                    <a:pt x="362875" y="1770998"/>
                    <a:pt x="337118" y="1687424"/>
                    <a:pt x="311272" y="1603844"/>
                  </a:cubicBezTo>
                  <a:cubicBezTo>
                    <a:pt x="284672" y="1517847"/>
                    <a:pt x="258188" y="1431856"/>
                    <a:pt x="231647" y="1345859"/>
                  </a:cubicBezTo>
                  <a:cubicBezTo>
                    <a:pt x="205347" y="1260557"/>
                    <a:pt x="179048" y="1175229"/>
                    <a:pt x="152749" y="1089927"/>
                  </a:cubicBezTo>
                  <a:cubicBezTo>
                    <a:pt x="126992" y="1006411"/>
                    <a:pt x="101330" y="922831"/>
                    <a:pt x="75694" y="839283"/>
                  </a:cubicBezTo>
                  <a:cubicBezTo>
                    <a:pt x="64672" y="803410"/>
                    <a:pt x="53650" y="767510"/>
                    <a:pt x="42812" y="731579"/>
                  </a:cubicBezTo>
                  <a:cubicBezTo>
                    <a:pt x="37103" y="712705"/>
                    <a:pt x="31305" y="693836"/>
                    <a:pt x="25934" y="674841"/>
                  </a:cubicBezTo>
                  <a:cubicBezTo>
                    <a:pt x="25328" y="673782"/>
                    <a:pt x="24817" y="672577"/>
                    <a:pt x="24422" y="671218"/>
                  </a:cubicBezTo>
                  <a:cubicBezTo>
                    <a:pt x="19077" y="653613"/>
                    <a:pt x="14490" y="635771"/>
                    <a:pt x="10804" y="617771"/>
                  </a:cubicBezTo>
                  <a:cubicBezTo>
                    <a:pt x="10804" y="617713"/>
                    <a:pt x="10772" y="617650"/>
                    <a:pt x="10772" y="617592"/>
                  </a:cubicBezTo>
                  <a:cubicBezTo>
                    <a:pt x="10620" y="617081"/>
                    <a:pt x="10472" y="616534"/>
                    <a:pt x="10319" y="616023"/>
                  </a:cubicBezTo>
                  <a:cubicBezTo>
                    <a:pt x="10077" y="615207"/>
                    <a:pt x="9956" y="614390"/>
                    <a:pt x="9924" y="613548"/>
                  </a:cubicBezTo>
                  <a:cubicBezTo>
                    <a:pt x="-1461" y="555783"/>
                    <a:pt x="-3694" y="496544"/>
                    <a:pt x="6601" y="438115"/>
                  </a:cubicBezTo>
                  <a:cubicBezTo>
                    <a:pt x="17350" y="376606"/>
                    <a:pt x="54613" y="182336"/>
                    <a:pt x="137645" y="186112"/>
                  </a:cubicBezTo>
                  <a:cubicBezTo>
                    <a:pt x="138551" y="185264"/>
                    <a:pt x="139636" y="184543"/>
                    <a:pt x="140847" y="184027"/>
                  </a:cubicBezTo>
                  <a:cubicBezTo>
                    <a:pt x="143565" y="182847"/>
                    <a:pt x="146493" y="182368"/>
                    <a:pt x="149363" y="181820"/>
                  </a:cubicBezTo>
                  <a:cubicBezTo>
                    <a:pt x="153318" y="181036"/>
                    <a:pt x="157272" y="180372"/>
                    <a:pt x="161201" y="179677"/>
                  </a:cubicBezTo>
                  <a:cubicBezTo>
                    <a:pt x="168058" y="178471"/>
                    <a:pt x="174972" y="177470"/>
                    <a:pt x="181855" y="176443"/>
                  </a:cubicBezTo>
                  <a:cubicBezTo>
                    <a:pt x="196953" y="174237"/>
                    <a:pt x="212051" y="172094"/>
                    <a:pt x="227176" y="170013"/>
                  </a:cubicBezTo>
                  <a:cubicBezTo>
                    <a:pt x="258425" y="165727"/>
                    <a:pt x="289738" y="161588"/>
                    <a:pt x="321019" y="157454"/>
                  </a:cubicBezTo>
                  <a:cubicBezTo>
                    <a:pt x="379690" y="149754"/>
                    <a:pt x="438355" y="142145"/>
                    <a:pt x="497026" y="134535"/>
                  </a:cubicBezTo>
                  <a:cubicBezTo>
                    <a:pt x="559773" y="126415"/>
                    <a:pt x="622514" y="118289"/>
                    <a:pt x="685261" y="110168"/>
                  </a:cubicBezTo>
                  <a:cubicBezTo>
                    <a:pt x="743836" y="102590"/>
                    <a:pt x="802418" y="94981"/>
                    <a:pt x="860993" y="87403"/>
                  </a:cubicBezTo>
                  <a:cubicBezTo>
                    <a:pt x="922803" y="79403"/>
                    <a:pt x="984638" y="71399"/>
                    <a:pt x="1046479" y="63399"/>
                  </a:cubicBezTo>
                  <a:cubicBezTo>
                    <a:pt x="1106056" y="55700"/>
                    <a:pt x="1165627" y="47969"/>
                    <a:pt x="1225172" y="40270"/>
                  </a:cubicBezTo>
                  <a:cubicBezTo>
                    <a:pt x="1284443" y="32603"/>
                    <a:pt x="1343687" y="24930"/>
                    <a:pt x="1402926" y="17262"/>
                  </a:cubicBezTo>
                  <a:cubicBezTo>
                    <a:pt x="1447010" y="11554"/>
                    <a:pt x="1491125" y="5819"/>
                    <a:pt x="1535208" y="110"/>
                  </a:cubicBezTo>
                  <a:cubicBezTo>
                    <a:pt x="1542697" y="-853"/>
                    <a:pt x="1549764" y="4608"/>
                    <a:pt x="1550727" y="12096"/>
                  </a:cubicBezTo>
                  <a:cubicBezTo>
                    <a:pt x="1550938" y="13729"/>
                    <a:pt x="1550849" y="15330"/>
                    <a:pt x="1550485" y="16867"/>
                  </a:cubicBezTo>
                  <a:cubicBezTo>
                    <a:pt x="1552871" y="21818"/>
                    <a:pt x="1556099" y="26589"/>
                    <a:pt x="1555014" y="31902"/>
                  </a:cubicBezTo>
                  <a:cubicBezTo>
                    <a:pt x="1661844" y="372288"/>
                    <a:pt x="1775373" y="710467"/>
                    <a:pt x="1883535" y="1050431"/>
                  </a:cubicBezTo>
                  <a:cubicBezTo>
                    <a:pt x="1962254" y="1288968"/>
                    <a:pt x="2032731" y="1530376"/>
                    <a:pt x="2120324" y="17659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398;p26">
              <a:extLst>
                <a:ext uri="{FF2B5EF4-FFF2-40B4-BE49-F238E27FC236}">
                  <a16:creationId xmlns:a16="http://schemas.microsoft.com/office/drawing/2014/main" id="{639896CB-3004-6298-B5A6-2CB4A148A64B}"/>
                </a:ext>
              </a:extLst>
            </p:cNvPr>
            <p:cNvSpPr/>
            <p:nvPr/>
          </p:nvSpPr>
          <p:spPr>
            <a:xfrm>
              <a:off x="6144400" y="9253376"/>
              <a:ext cx="189417" cy="113059"/>
            </a:xfrm>
            <a:custGeom>
              <a:avLst/>
              <a:gdLst/>
              <a:ahLst/>
              <a:cxnLst/>
              <a:rect l="l" t="t" r="r" b="b"/>
              <a:pathLst>
                <a:path w="189417" h="113059" extrusionOk="0">
                  <a:moveTo>
                    <a:pt x="20551" y="113060"/>
                  </a:moveTo>
                  <a:cubicBezTo>
                    <a:pt x="16875" y="112807"/>
                    <a:pt x="13626" y="110579"/>
                    <a:pt x="11735" y="107515"/>
                  </a:cubicBezTo>
                  <a:cubicBezTo>
                    <a:pt x="971" y="107873"/>
                    <a:pt x="-4248" y="93628"/>
                    <a:pt x="4189" y="86876"/>
                  </a:cubicBezTo>
                  <a:cubicBezTo>
                    <a:pt x="12636" y="81826"/>
                    <a:pt x="23526" y="81805"/>
                    <a:pt x="33116" y="79872"/>
                  </a:cubicBezTo>
                  <a:cubicBezTo>
                    <a:pt x="52211" y="75091"/>
                    <a:pt x="71233" y="69587"/>
                    <a:pt x="90697" y="66127"/>
                  </a:cubicBezTo>
                  <a:cubicBezTo>
                    <a:pt x="90001" y="60393"/>
                    <a:pt x="93382" y="54921"/>
                    <a:pt x="98680" y="52804"/>
                  </a:cubicBezTo>
                  <a:cubicBezTo>
                    <a:pt x="98627" y="51603"/>
                    <a:pt x="98738" y="50397"/>
                    <a:pt x="99033" y="49223"/>
                  </a:cubicBezTo>
                  <a:cubicBezTo>
                    <a:pt x="100028" y="45084"/>
                    <a:pt x="101782" y="41856"/>
                    <a:pt x="105405" y="39470"/>
                  </a:cubicBezTo>
                  <a:cubicBezTo>
                    <a:pt x="105405" y="39470"/>
                    <a:pt x="105405" y="39470"/>
                    <a:pt x="105405" y="39470"/>
                  </a:cubicBezTo>
                  <a:cubicBezTo>
                    <a:pt x="105542" y="38864"/>
                    <a:pt x="105721" y="38259"/>
                    <a:pt x="105948" y="37658"/>
                  </a:cubicBezTo>
                  <a:cubicBezTo>
                    <a:pt x="106026" y="37453"/>
                    <a:pt x="106106" y="37248"/>
                    <a:pt x="106190" y="37048"/>
                  </a:cubicBezTo>
                  <a:cubicBezTo>
                    <a:pt x="85678" y="39307"/>
                    <a:pt x="65124" y="44705"/>
                    <a:pt x="44833" y="46442"/>
                  </a:cubicBezTo>
                  <a:cubicBezTo>
                    <a:pt x="38098" y="44573"/>
                    <a:pt x="34991" y="36963"/>
                    <a:pt x="38977" y="31044"/>
                  </a:cubicBezTo>
                  <a:cubicBezTo>
                    <a:pt x="42943" y="26099"/>
                    <a:pt x="49826" y="24935"/>
                    <a:pt x="55524" y="22834"/>
                  </a:cubicBezTo>
                  <a:cubicBezTo>
                    <a:pt x="84883" y="13244"/>
                    <a:pt x="115406" y="8078"/>
                    <a:pt x="145744" y="2665"/>
                  </a:cubicBezTo>
                  <a:cubicBezTo>
                    <a:pt x="184740" y="-9769"/>
                    <a:pt x="193545" y="23608"/>
                    <a:pt x="187837" y="55174"/>
                  </a:cubicBezTo>
                  <a:cubicBezTo>
                    <a:pt x="184451" y="88388"/>
                    <a:pt x="144596" y="91795"/>
                    <a:pt x="118449" y="96661"/>
                  </a:cubicBezTo>
                  <a:cubicBezTo>
                    <a:pt x="86004" y="102938"/>
                    <a:pt x="53596" y="110927"/>
                    <a:pt x="20551" y="1130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399;p26">
              <a:extLst>
                <a:ext uri="{FF2B5EF4-FFF2-40B4-BE49-F238E27FC236}">
                  <a16:creationId xmlns:a16="http://schemas.microsoft.com/office/drawing/2014/main" id="{EA6B9A62-659C-F573-20BF-A2F82954FE82}"/>
                </a:ext>
              </a:extLst>
            </p:cNvPr>
            <p:cNvSpPr/>
            <p:nvPr/>
          </p:nvSpPr>
          <p:spPr>
            <a:xfrm>
              <a:off x="4357796" y="7201229"/>
              <a:ext cx="587658" cy="1730388"/>
            </a:xfrm>
            <a:custGeom>
              <a:avLst/>
              <a:gdLst/>
              <a:ahLst/>
              <a:cxnLst/>
              <a:rect l="l" t="t" r="r" b="b"/>
              <a:pathLst>
                <a:path w="587658" h="1730388" extrusionOk="0">
                  <a:moveTo>
                    <a:pt x="560574" y="1720693"/>
                  </a:moveTo>
                  <a:cubicBezTo>
                    <a:pt x="537719" y="1651485"/>
                    <a:pt x="514890" y="1582219"/>
                    <a:pt x="492003" y="1513016"/>
                  </a:cubicBezTo>
                  <a:cubicBezTo>
                    <a:pt x="468906" y="1443175"/>
                    <a:pt x="445898" y="1373335"/>
                    <a:pt x="422795" y="1303495"/>
                  </a:cubicBezTo>
                  <a:cubicBezTo>
                    <a:pt x="399034" y="1231543"/>
                    <a:pt x="375268" y="1159554"/>
                    <a:pt x="351507" y="1087602"/>
                  </a:cubicBezTo>
                  <a:cubicBezTo>
                    <a:pt x="328409" y="1017673"/>
                    <a:pt x="305306" y="947769"/>
                    <a:pt x="282241" y="877839"/>
                  </a:cubicBezTo>
                  <a:cubicBezTo>
                    <a:pt x="259022" y="807457"/>
                    <a:pt x="235803" y="737074"/>
                    <a:pt x="212521" y="666686"/>
                  </a:cubicBezTo>
                  <a:cubicBezTo>
                    <a:pt x="189118" y="595940"/>
                    <a:pt x="165810" y="525163"/>
                    <a:pt x="142439" y="454417"/>
                  </a:cubicBezTo>
                  <a:cubicBezTo>
                    <a:pt x="119610" y="385393"/>
                    <a:pt x="96844" y="316337"/>
                    <a:pt x="74015" y="247282"/>
                  </a:cubicBezTo>
                  <a:cubicBezTo>
                    <a:pt x="61966" y="210776"/>
                    <a:pt x="49949" y="174271"/>
                    <a:pt x="37963" y="137766"/>
                  </a:cubicBezTo>
                  <a:cubicBezTo>
                    <a:pt x="26520" y="102862"/>
                    <a:pt x="15045" y="67984"/>
                    <a:pt x="4449" y="32811"/>
                  </a:cubicBezTo>
                  <a:cubicBezTo>
                    <a:pt x="3301" y="28945"/>
                    <a:pt x="1911" y="24933"/>
                    <a:pt x="1158" y="20946"/>
                  </a:cubicBezTo>
                  <a:cubicBezTo>
                    <a:pt x="794" y="19045"/>
                    <a:pt x="220" y="17081"/>
                    <a:pt x="162" y="15148"/>
                  </a:cubicBezTo>
                  <a:cubicBezTo>
                    <a:pt x="125" y="14068"/>
                    <a:pt x="110" y="13005"/>
                    <a:pt x="125" y="11936"/>
                  </a:cubicBezTo>
                  <a:cubicBezTo>
                    <a:pt x="-675" y="7022"/>
                    <a:pt x="2432" y="1982"/>
                    <a:pt x="7256" y="476"/>
                  </a:cubicBezTo>
                  <a:cubicBezTo>
                    <a:pt x="12074" y="-1051"/>
                    <a:pt x="17146" y="1219"/>
                    <a:pt x="19484" y="5500"/>
                  </a:cubicBezTo>
                  <a:cubicBezTo>
                    <a:pt x="24218" y="11899"/>
                    <a:pt x="26614" y="19735"/>
                    <a:pt x="29300" y="27171"/>
                  </a:cubicBezTo>
                  <a:cubicBezTo>
                    <a:pt x="32439" y="35865"/>
                    <a:pt x="35551" y="44533"/>
                    <a:pt x="38542" y="53259"/>
                  </a:cubicBezTo>
                  <a:cubicBezTo>
                    <a:pt x="44704" y="71228"/>
                    <a:pt x="50739" y="89191"/>
                    <a:pt x="56748" y="107185"/>
                  </a:cubicBezTo>
                  <a:cubicBezTo>
                    <a:pt x="68733" y="142995"/>
                    <a:pt x="80572" y="178837"/>
                    <a:pt x="92405" y="214679"/>
                  </a:cubicBezTo>
                  <a:cubicBezTo>
                    <a:pt x="115355" y="284129"/>
                    <a:pt x="138300" y="353606"/>
                    <a:pt x="161250" y="423051"/>
                  </a:cubicBezTo>
                  <a:cubicBezTo>
                    <a:pt x="184532" y="493618"/>
                    <a:pt x="207840" y="564180"/>
                    <a:pt x="231153" y="634747"/>
                  </a:cubicBezTo>
                  <a:cubicBezTo>
                    <a:pt x="254251" y="704766"/>
                    <a:pt x="277380" y="774791"/>
                    <a:pt x="300509" y="844784"/>
                  </a:cubicBezTo>
                  <a:cubicBezTo>
                    <a:pt x="323606" y="914713"/>
                    <a:pt x="346678" y="984643"/>
                    <a:pt x="369775" y="1054546"/>
                  </a:cubicBezTo>
                  <a:cubicBezTo>
                    <a:pt x="392904" y="1124566"/>
                    <a:pt x="416033" y="1194590"/>
                    <a:pt x="439131" y="1264610"/>
                  </a:cubicBezTo>
                  <a:cubicBezTo>
                    <a:pt x="462502" y="1335387"/>
                    <a:pt x="485905" y="1406165"/>
                    <a:pt x="509245" y="1476937"/>
                  </a:cubicBezTo>
                  <a:cubicBezTo>
                    <a:pt x="532648" y="1547773"/>
                    <a:pt x="556046" y="1618608"/>
                    <a:pt x="579449" y="1689475"/>
                  </a:cubicBezTo>
                  <a:cubicBezTo>
                    <a:pt x="581955" y="1697116"/>
                    <a:pt x="584493" y="1704752"/>
                    <a:pt x="586995" y="1712394"/>
                  </a:cubicBezTo>
                  <a:cubicBezTo>
                    <a:pt x="589380" y="1719550"/>
                    <a:pt x="585094" y="1727523"/>
                    <a:pt x="577969" y="1729756"/>
                  </a:cubicBezTo>
                  <a:cubicBezTo>
                    <a:pt x="576610" y="1730183"/>
                    <a:pt x="575230" y="1730388"/>
                    <a:pt x="573882" y="1730388"/>
                  </a:cubicBezTo>
                  <a:cubicBezTo>
                    <a:pt x="567989" y="1730388"/>
                    <a:pt x="562518" y="1726539"/>
                    <a:pt x="560574" y="17206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400;p26">
              <a:extLst>
                <a:ext uri="{FF2B5EF4-FFF2-40B4-BE49-F238E27FC236}">
                  <a16:creationId xmlns:a16="http://schemas.microsoft.com/office/drawing/2014/main" id="{20B2D63E-9A15-DAC3-F4EF-7FBD39233BD9}"/>
                </a:ext>
              </a:extLst>
            </p:cNvPr>
            <p:cNvSpPr/>
            <p:nvPr/>
          </p:nvSpPr>
          <p:spPr>
            <a:xfrm>
              <a:off x="4321166" y="7258378"/>
              <a:ext cx="543921" cy="1609707"/>
            </a:xfrm>
            <a:custGeom>
              <a:avLst/>
              <a:gdLst/>
              <a:ahLst/>
              <a:cxnLst/>
              <a:rect l="l" t="t" r="r" b="b"/>
              <a:pathLst>
                <a:path w="543921" h="1609707" extrusionOk="0">
                  <a:moveTo>
                    <a:pt x="519385" y="1601034"/>
                  </a:moveTo>
                  <a:cubicBezTo>
                    <a:pt x="514767" y="1585394"/>
                    <a:pt x="509632" y="1569932"/>
                    <a:pt x="504619" y="1554413"/>
                  </a:cubicBezTo>
                  <a:cubicBezTo>
                    <a:pt x="499548" y="1538741"/>
                    <a:pt x="494566" y="1523068"/>
                    <a:pt x="489552" y="1507401"/>
                  </a:cubicBezTo>
                  <a:cubicBezTo>
                    <a:pt x="479046" y="1474577"/>
                    <a:pt x="468477" y="1441816"/>
                    <a:pt x="457908" y="1409029"/>
                  </a:cubicBezTo>
                  <a:cubicBezTo>
                    <a:pt x="437133" y="1344534"/>
                    <a:pt x="415905" y="1280186"/>
                    <a:pt x="394740" y="1215844"/>
                  </a:cubicBezTo>
                  <a:cubicBezTo>
                    <a:pt x="373148" y="1150259"/>
                    <a:pt x="351499" y="1084711"/>
                    <a:pt x="330003" y="1019094"/>
                  </a:cubicBezTo>
                  <a:cubicBezTo>
                    <a:pt x="308685" y="954025"/>
                    <a:pt x="287489" y="888956"/>
                    <a:pt x="266171" y="823887"/>
                  </a:cubicBezTo>
                  <a:cubicBezTo>
                    <a:pt x="245064" y="759513"/>
                    <a:pt x="223931" y="695165"/>
                    <a:pt x="202761" y="630823"/>
                  </a:cubicBezTo>
                  <a:cubicBezTo>
                    <a:pt x="181322" y="565691"/>
                    <a:pt x="159884" y="500595"/>
                    <a:pt x="138476" y="435495"/>
                  </a:cubicBezTo>
                  <a:cubicBezTo>
                    <a:pt x="117038" y="370394"/>
                    <a:pt x="95631" y="305267"/>
                    <a:pt x="74345" y="240135"/>
                  </a:cubicBezTo>
                  <a:cubicBezTo>
                    <a:pt x="53296" y="175750"/>
                    <a:pt x="32073" y="111466"/>
                    <a:pt x="11024" y="47092"/>
                  </a:cubicBezTo>
                  <a:cubicBezTo>
                    <a:pt x="8728" y="40056"/>
                    <a:pt x="6406" y="33021"/>
                    <a:pt x="4199" y="25954"/>
                  </a:cubicBezTo>
                  <a:cubicBezTo>
                    <a:pt x="3083" y="22452"/>
                    <a:pt x="1993" y="18981"/>
                    <a:pt x="997" y="15448"/>
                  </a:cubicBezTo>
                  <a:cubicBezTo>
                    <a:pt x="-88" y="11672"/>
                    <a:pt x="-809" y="7717"/>
                    <a:pt x="1692" y="4246"/>
                  </a:cubicBezTo>
                  <a:cubicBezTo>
                    <a:pt x="4320" y="592"/>
                    <a:pt x="8760" y="-857"/>
                    <a:pt x="13046" y="502"/>
                  </a:cubicBezTo>
                  <a:cubicBezTo>
                    <a:pt x="17186" y="1803"/>
                    <a:pt x="18934" y="5516"/>
                    <a:pt x="20293" y="9228"/>
                  </a:cubicBezTo>
                  <a:cubicBezTo>
                    <a:pt x="21651" y="12851"/>
                    <a:pt x="22920" y="16538"/>
                    <a:pt x="24158" y="20187"/>
                  </a:cubicBezTo>
                  <a:cubicBezTo>
                    <a:pt x="26723" y="27734"/>
                    <a:pt x="29203" y="35285"/>
                    <a:pt x="31704" y="42805"/>
                  </a:cubicBezTo>
                  <a:cubicBezTo>
                    <a:pt x="36897" y="58625"/>
                    <a:pt x="42121" y="74450"/>
                    <a:pt x="47313" y="90270"/>
                  </a:cubicBezTo>
                  <a:cubicBezTo>
                    <a:pt x="57762" y="121883"/>
                    <a:pt x="68120" y="153495"/>
                    <a:pt x="78505" y="185114"/>
                  </a:cubicBezTo>
                  <a:cubicBezTo>
                    <a:pt x="100154" y="250846"/>
                    <a:pt x="121804" y="316610"/>
                    <a:pt x="143421" y="382343"/>
                  </a:cubicBezTo>
                  <a:cubicBezTo>
                    <a:pt x="164797" y="447323"/>
                    <a:pt x="186088" y="512334"/>
                    <a:pt x="207374" y="577339"/>
                  </a:cubicBezTo>
                  <a:cubicBezTo>
                    <a:pt x="228660" y="642256"/>
                    <a:pt x="249920" y="707177"/>
                    <a:pt x="271327" y="772036"/>
                  </a:cubicBezTo>
                  <a:cubicBezTo>
                    <a:pt x="292555" y="836378"/>
                    <a:pt x="313841" y="900694"/>
                    <a:pt x="335037" y="965073"/>
                  </a:cubicBezTo>
                  <a:cubicBezTo>
                    <a:pt x="356444" y="1030053"/>
                    <a:pt x="377730" y="1095090"/>
                    <a:pt x="399079" y="1160101"/>
                  </a:cubicBezTo>
                  <a:cubicBezTo>
                    <a:pt x="420549" y="1225534"/>
                    <a:pt x="441956" y="1290998"/>
                    <a:pt x="463606" y="1356367"/>
                  </a:cubicBezTo>
                  <a:cubicBezTo>
                    <a:pt x="484802" y="1420530"/>
                    <a:pt x="506694" y="1484425"/>
                    <a:pt x="528011" y="1548525"/>
                  </a:cubicBezTo>
                  <a:cubicBezTo>
                    <a:pt x="532993" y="1563502"/>
                    <a:pt x="537917" y="1578511"/>
                    <a:pt x="543262" y="1593335"/>
                  </a:cubicBezTo>
                  <a:cubicBezTo>
                    <a:pt x="545585" y="1599765"/>
                    <a:pt x="541509" y="1607075"/>
                    <a:pt x="535168" y="1609128"/>
                  </a:cubicBezTo>
                  <a:cubicBezTo>
                    <a:pt x="533946" y="1609518"/>
                    <a:pt x="532693" y="1609708"/>
                    <a:pt x="531445" y="1609708"/>
                  </a:cubicBezTo>
                  <a:cubicBezTo>
                    <a:pt x="526142" y="1609702"/>
                    <a:pt x="520970" y="1606337"/>
                    <a:pt x="519385" y="1601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401;p26">
              <a:extLst>
                <a:ext uri="{FF2B5EF4-FFF2-40B4-BE49-F238E27FC236}">
                  <a16:creationId xmlns:a16="http://schemas.microsoft.com/office/drawing/2014/main" id="{D1586F2F-C304-BE59-D8E3-99833AC7C20C}"/>
                </a:ext>
              </a:extLst>
            </p:cNvPr>
            <p:cNvSpPr/>
            <p:nvPr/>
          </p:nvSpPr>
          <p:spPr>
            <a:xfrm>
              <a:off x="4863710" y="9025425"/>
              <a:ext cx="80116" cy="467141"/>
            </a:xfrm>
            <a:custGeom>
              <a:avLst/>
              <a:gdLst/>
              <a:ahLst/>
              <a:cxnLst/>
              <a:rect l="l" t="t" r="r" b="b"/>
              <a:pathLst>
                <a:path w="80116" h="467141" extrusionOk="0">
                  <a:moveTo>
                    <a:pt x="63602" y="466768"/>
                  </a:moveTo>
                  <a:cubicBezTo>
                    <a:pt x="25232" y="455472"/>
                    <a:pt x="25275" y="406580"/>
                    <a:pt x="21483" y="374551"/>
                  </a:cubicBezTo>
                  <a:cubicBezTo>
                    <a:pt x="16606" y="338215"/>
                    <a:pt x="12694" y="301694"/>
                    <a:pt x="9708" y="265157"/>
                  </a:cubicBezTo>
                  <a:cubicBezTo>
                    <a:pt x="5937" y="204006"/>
                    <a:pt x="-403" y="142913"/>
                    <a:pt x="287" y="81572"/>
                  </a:cubicBezTo>
                  <a:cubicBezTo>
                    <a:pt x="71" y="59133"/>
                    <a:pt x="-2009" y="34566"/>
                    <a:pt x="9286" y="14239"/>
                  </a:cubicBezTo>
                  <a:cubicBezTo>
                    <a:pt x="15095" y="5365"/>
                    <a:pt x="27097" y="-3672"/>
                    <a:pt x="37882" y="1526"/>
                  </a:cubicBezTo>
                  <a:cubicBezTo>
                    <a:pt x="42685" y="4396"/>
                    <a:pt x="44949" y="9589"/>
                    <a:pt x="43196" y="15023"/>
                  </a:cubicBezTo>
                  <a:cubicBezTo>
                    <a:pt x="41737" y="19521"/>
                    <a:pt x="37455" y="22522"/>
                    <a:pt x="34412" y="25988"/>
                  </a:cubicBezTo>
                  <a:cubicBezTo>
                    <a:pt x="27818" y="35309"/>
                    <a:pt x="28750" y="47874"/>
                    <a:pt x="27723" y="58791"/>
                  </a:cubicBezTo>
                  <a:cubicBezTo>
                    <a:pt x="27934" y="94906"/>
                    <a:pt x="27871" y="130959"/>
                    <a:pt x="30846" y="166995"/>
                  </a:cubicBezTo>
                  <a:cubicBezTo>
                    <a:pt x="35891" y="250491"/>
                    <a:pt x="42158" y="334755"/>
                    <a:pt x="55160" y="417260"/>
                  </a:cubicBezTo>
                  <a:cubicBezTo>
                    <a:pt x="57246" y="427424"/>
                    <a:pt x="62296" y="437735"/>
                    <a:pt x="72818" y="441106"/>
                  </a:cubicBezTo>
                  <a:cubicBezTo>
                    <a:pt x="86800" y="448299"/>
                    <a:pt x="79016" y="470259"/>
                    <a:pt x="63602" y="4667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402;p26">
              <a:extLst>
                <a:ext uri="{FF2B5EF4-FFF2-40B4-BE49-F238E27FC236}">
                  <a16:creationId xmlns:a16="http://schemas.microsoft.com/office/drawing/2014/main" id="{4CA940AC-40F1-80DA-27F4-C942DBE432F7}"/>
                </a:ext>
              </a:extLst>
            </p:cNvPr>
            <p:cNvSpPr/>
            <p:nvPr/>
          </p:nvSpPr>
          <p:spPr>
            <a:xfrm>
              <a:off x="4809077" y="8985618"/>
              <a:ext cx="86235" cy="555430"/>
            </a:xfrm>
            <a:custGeom>
              <a:avLst/>
              <a:gdLst/>
              <a:ahLst/>
              <a:cxnLst/>
              <a:rect l="l" t="t" r="r" b="b"/>
              <a:pathLst>
                <a:path w="86235" h="555430" extrusionOk="0">
                  <a:moveTo>
                    <a:pt x="62987" y="551653"/>
                  </a:moveTo>
                  <a:cubicBezTo>
                    <a:pt x="32254" y="526528"/>
                    <a:pt x="28499" y="486073"/>
                    <a:pt x="23522" y="449415"/>
                  </a:cubicBezTo>
                  <a:cubicBezTo>
                    <a:pt x="14854" y="384857"/>
                    <a:pt x="14822" y="319482"/>
                    <a:pt x="11563" y="254508"/>
                  </a:cubicBezTo>
                  <a:cubicBezTo>
                    <a:pt x="9061" y="203463"/>
                    <a:pt x="4380" y="152581"/>
                    <a:pt x="872" y="101604"/>
                  </a:cubicBezTo>
                  <a:cubicBezTo>
                    <a:pt x="-1139" y="67464"/>
                    <a:pt x="-2140" y="26377"/>
                    <a:pt x="27066" y="2853"/>
                  </a:cubicBezTo>
                  <a:cubicBezTo>
                    <a:pt x="41296" y="-7301"/>
                    <a:pt x="50427" y="12042"/>
                    <a:pt x="41543" y="23433"/>
                  </a:cubicBezTo>
                  <a:cubicBezTo>
                    <a:pt x="17419" y="61128"/>
                    <a:pt x="31111" y="108456"/>
                    <a:pt x="32338" y="150369"/>
                  </a:cubicBezTo>
                  <a:cubicBezTo>
                    <a:pt x="34392" y="175552"/>
                    <a:pt x="36024" y="200767"/>
                    <a:pt x="37651" y="225976"/>
                  </a:cubicBezTo>
                  <a:cubicBezTo>
                    <a:pt x="43223" y="305169"/>
                    <a:pt x="40743" y="385189"/>
                    <a:pt x="53745" y="463697"/>
                  </a:cubicBezTo>
                  <a:cubicBezTo>
                    <a:pt x="56631" y="488474"/>
                    <a:pt x="61349" y="514711"/>
                    <a:pt x="81793" y="531394"/>
                  </a:cubicBezTo>
                  <a:cubicBezTo>
                    <a:pt x="94784" y="543685"/>
                    <a:pt x="76458" y="563844"/>
                    <a:pt x="62987" y="5516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403;p26">
              <a:extLst>
                <a:ext uri="{FF2B5EF4-FFF2-40B4-BE49-F238E27FC236}">
                  <a16:creationId xmlns:a16="http://schemas.microsoft.com/office/drawing/2014/main" id="{070B5CB8-D9E7-D113-3681-868BECA591D9}"/>
                </a:ext>
              </a:extLst>
            </p:cNvPr>
            <p:cNvSpPr/>
            <p:nvPr/>
          </p:nvSpPr>
          <p:spPr>
            <a:xfrm>
              <a:off x="4961153" y="8720664"/>
              <a:ext cx="1291557" cy="250575"/>
            </a:xfrm>
            <a:custGeom>
              <a:avLst/>
              <a:gdLst/>
              <a:ahLst/>
              <a:cxnLst/>
              <a:rect l="l" t="t" r="r" b="b"/>
              <a:pathLst>
                <a:path w="1291557" h="250575" extrusionOk="0">
                  <a:moveTo>
                    <a:pt x="5703" y="250523"/>
                  </a:moveTo>
                  <a:cubicBezTo>
                    <a:pt x="-1270" y="247964"/>
                    <a:pt x="-2102" y="237179"/>
                    <a:pt x="4613" y="233735"/>
                  </a:cubicBezTo>
                  <a:cubicBezTo>
                    <a:pt x="21723" y="228663"/>
                    <a:pt x="42740" y="226978"/>
                    <a:pt x="59565" y="223018"/>
                  </a:cubicBezTo>
                  <a:cubicBezTo>
                    <a:pt x="116061" y="211527"/>
                    <a:pt x="172562" y="199989"/>
                    <a:pt x="229232" y="189351"/>
                  </a:cubicBezTo>
                  <a:cubicBezTo>
                    <a:pt x="438447" y="153004"/>
                    <a:pt x="649774" y="122902"/>
                    <a:pt x="858036" y="81800"/>
                  </a:cubicBezTo>
                  <a:cubicBezTo>
                    <a:pt x="999533" y="53705"/>
                    <a:pt x="1140451" y="23008"/>
                    <a:pt x="1282696" y="0"/>
                  </a:cubicBezTo>
                  <a:cubicBezTo>
                    <a:pt x="1287225" y="421"/>
                    <a:pt x="1290911" y="4408"/>
                    <a:pt x="1291485" y="8816"/>
                  </a:cubicBezTo>
                  <a:cubicBezTo>
                    <a:pt x="1292028" y="13223"/>
                    <a:pt x="1289495" y="18026"/>
                    <a:pt x="1285177" y="19564"/>
                  </a:cubicBezTo>
                  <a:cubicBezTo>
                    <a:pt x="1267856" y="25214"/>
                    <a:pt x="1249809" y="28569"/>
                    <a:pt x="1232004" y="32397"/>
                  </a:cubicBezTo>
                  <a:cubicBezTo>
                    <a:pt x="931747" y="90931"/>
                    <a:pt x="632606" y="151119"/>
                    <a:pt x="330179" y="196929"/>
                  </a:cubicBezTo>
                  <a:cubicBezTo>
                    <a:pt x="265142" y="207003"/>
                    <a:pt x="202390" y="217673"/>
                    <a:pt x="138922" y="230080"/>
                  </a:cubicBezTo>
                  <a:cubicBezTo>
                    <a:pt x="94749" y="236689"/>
                    <a:pt x="50439" y="251566"/>
                    <a:pt x="5703" y="250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404;p26">
              <a:extLst>
                <a:ext uri="{FF2B5EF4-FFF2-40B4-BE49-F238E27FC236}">
                  <a16:creationId xmlns:a16="http://schemas.microsoft.com/office/drawing/2014/main" id="{310FA200-71B4-BF2F-2DA5-FF64FD16221B}"/>
                </a:ext>
              </a:extLst>
            </p:cNvPr>
            <p:cNvSpPr/>
            <p:nvPr/>
          </p:nvSpPr>
          <p:spPr>
            <a:xfrm>
              <a:off x="5019149" y="8836403"/>
              <a:ext cx="1235880" cy="253073"/>
            </a:xfrm>
            <a:custGeom>
              <a:avLst/>
              <a:gdLst/>
              <a:ahLst/>
              <a:cxnLst/>
              <a:rect l="l" t="t" r="r" b="b"/>
              <a:pathLst>
                <a:path w="1235880" h="253073" extrusionOk="0">
                  <a:moveTo>
                    <a:pt x="227" y="243921"/>
                  </a:moveTo>
                  <a:cubicBezTo>
                    <a:pt x="-889" y="238575"/>
                    <a:pt x="2191" y="232203"/>
                    <a:pt x="7684" y="230666"/>
                  </a:cubicBezTo>
                  <a:cubicBezTo>
                    <a:pt x="14778" y="228696"/>
                    <a:pt x="21903" y="227469"/>
                    <a:pt x="29165" y="226484"/>
                  </a:cubicBezTo>
                  <a:cubicBezTo>
                    <a:pt x="41425" y="224631"/>
                    <a:pt x="53568" y="222213"/>
                    <a:pt x="65717" y="219828"/>
                  </a:cubicBezTo>
                  <a:cubicBezTo>
                    <a:pt x="78793" y="217289"/>
                    <a:pt x="91896" y="214725"/>
                    <a:pt x="104972" y="212160"/>
                  </a:cubicBezTo>
                  <a:cubicBezTo>
                    <a:pt x="130665" y="207115"/>
                    <a:pt x="156364" y="202107"/>
                    <a:pt x="182090" y="197094"/>
                  </a:cubicBezTo>
                  <a:cubicBezTo>
                    <a:pt x="232877" y="187220"/>
                    <a:pt x="283575" y="176924"/>
                    <a:pt x="334330" y="166929"/>
                  </a:cubicBezTo>
                  <a:cubicBezTo>
                    <a:pt x="387713" y="156391"/>
                    <a:pt x="441128" y="145854"/>
                    <a:pt x="494543" y="135527"/>
                  </a:cubicBezTo>
                  <a:cubicBezTo>
                    <a:pt x="548501" y="125110"/>
                    <a:pt x="602490" y="114904"/>
                    <a:pt x="656479" y="104667"/>
                  </a:cubicBezTo>
                  <a:cubicBezTo>
                    <a:pt x="708803" y="94761"/>
                    <a:pt x="761102" y="84861"/>
                    <a:pt x="813432" y="74986"/>
                  </a:cubicBezTo>
                  <a:cubicBezTo>
                    <a:pt x="864040" y="65413"/>
                    <a:pt x="914617" y="55844"/>
                    <a:pt x="965251" y="46481"/>
                  </a:cubicBezTo>
                  <a:cubicBezTo>
                    <a:pt x="1018150" y="36728"/>
                    <a:pt x="1071023" y="26854"/>
                    <a:pt x="1124016" y="17464"/>
                  </a:cubicBezTo>
                  <a:cubicBezTo>
                    <a:pt x="1141347" y="14383"/>
                    <a:pt x="1158678" y="11334"/>
                    <a:pt x="1176041" y="8343"/>
                  </a:cubicBezTo>
                  <a:cubicBezTo>
                    <a:pt x="1191861" y="5594"/>
                    <a:pt x="1207744" y="3208"/>
                    <a:pt x="1223505" y="191"/>
                  </a:cubicBezTo>
                  <a:cubicBezTo>
                    <a:pt x="1229003" y="-868"/>
                    <a:pt x="1234496" y="2576"/>
                    <a:pt x="1235675" y="8132"/>
                  </a:cubicBezTo>
                  <a:cubicBezTo>
                    <a:pt x="1236792" y="13535"/>
                    <a:pt x="1233232" y="19244"/>
                    <a:pt x="1227734" y="20302"/>
                  </a:cubicBezTo>
                  <a:cubicBezTo>
                    <a:pt x="1215385" y="22656"/>
                    <a:pt x="1203067" y="25437"/>
                    <a:pt x="1190744" y="28033"/>
                  </a:cubicBezTo>
                  <a:cubicBezTo>
                    <a:pt x="1178848" y="30540"/>
                    <a:pt x="1166920" y="33078"/>
                    <a:pt x="1154966" y="35490"/>
                  </a:cubicBezTo>
                  <a:cubicBezTo>
                    <a:pt x="1129030" y="40772"/>
                    <a:pt x="1103062" y="46091"/>
                    <a:pt x="1077095" y="51220"/>
                  </a:cubicBezTo>
                  <a:cubicBezTo>
                    <a:pt x="1021536" y="62242"/>
                    <a:pt x="965978" y="73112"/>
                    <a:pt x="910388" y="83892"/>
                  </a:cubicBezTo>
                  <a:cubicBezTo>
                    <a:pt x="860839" y="93465"/>
                    <a:pt x="811257" y="103003"/>
                    <a:pt x="761681" y="112519"/>
                  </a:cubicBezTo>
                  <a:cubicBezTo>
                    <a:pt x="706423" y="123119"/>
                    <a:pt x="651139" y="133715"/>
                    <a:pt x="595854" y="144253"/>
                  </a:cubicBezTo>
                  <a:cubicBezTo>
                    <a:pt x="545673" y="153853"/>
                    <a:pt x="495454" y="163395"/>
                    <a:pt x="445183" y="172695"/>
                  </a:cubicBezTo>
                  <a:cubicBezTo>
                    <a:pt x="390805" y="182749"/>
                    <a:pt x="336421" y="192807"/>
                    <a:pt x="281979" y="202649"/>
                  </a:cubicBezTo>
                  <a:cubicBezTo>
                    <a:pt x="231192" y="211797"/>
                    <a:pt x="180463" y="221308"/>
                    <a:pt x="129739" y="230702"/>
                  </a:cubicBezTo>
                  <a:cubicBezTo>
                    <a:pt x="108932" y="234536"/>
                    <a:pt x="88162" y="238370"/>
                    <a:pt x="67355" y="242267"/>
                  </a:cubicBezTo>
                  <a:cubicBezTo>
                    <a:pt x="57876" y="244021"/>
                    <a:pt x="48334" y="245737"/>
                    <a:pt x="38881" y="247823"/>
                  </a:cubicBezTo>
                  <a:cubicBezTo>
                    <a:pt x="30065" y="249756"/>
                    <a:pt x="21397" y="252078"/>
                    <a:pt x="12403" y="253015"/>
                  </a:cubicBezTo>
                  <a:cubicBezTo>
                    <a:pt x="12039" y="253052"/>
                    <a:pt x="11676" y="253073"/>
                    <a:pt x="11318" y="253073"/>
                  </a:cubicBezTo>
                  <a:cubicBezTo>
                    <a:pt x="6052" y="253063"/>
                    <a:pt x="1301" y="249034"/>
                    <a:pt x="227" y="2439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405;p26">
              <a:extLst>
                <a:ext uri="{FF2B5EF4-FFF2-40B4-BE49-F238E27FC236}">
                  <a16:creationId xmlns:a16="http://schemas.microsoft.com/office/drawing/2014/main" id="{53FDE37F-9430-02ED-2B6D-C3CCF049A26E}"/>
                </a:ext>
              </a:extLst>
            </p:cNvPr>
            <p:cNvSpPr/>
            <p:nvPr/>
          </p:nvSpPr>
          <p:spPr>
            <a:xfrm>
              <a:off x="4967026" y="8968733"/>
              <a:ext cx="1265987" cy="240623"/>
            </a:xfrm>
            <a:custGeom>
              <a:avLst/>
              <a:gdLst/>
              <a:ahLst/>
              <a:cxnLst/>
              <a:rect l="l" t="t" r="r" b="b"/>
              <a:pathLst>
                <a:path w="1265987" h="240623" extrusionOk="0">
                  <a:moveTo>
                    <a:pt x="30" y="231544"/>
                  </a:moveTo>
                  <a:cubicBezTo>
                    <a:pt x="-392" y="226020"/>
                    <a:pt x="3742" y="221670"/>
                    <a:pt x="9056" y="220975"/>
                  </a:cubicBezTo>
                  <a:cubicBezTo>
                    <a:pt x="36350" y="217352"/>
                    <a:pt x="63650" y="213665"/>
                    <a:pt x="90945" y="209953"/>
                  </a:cubicBezTo>
                  <a:cubicBezTo>
                    <a:pt x="188575" y="196408"/>
                    <a:pt x="285162" y="181584"/>
                    <a:pt x="382323" y="165775"/>
                  </a:cubicBezTo>
                  <a:cubicBezTo>
                    <a:pt x="674239" y="118395"/>
                    <a:pt x="964290" y="60714"/>
                    <a:pt x="1253709" y="221"/>
                  </a:cubicBezTo>
                  <a:cubicBezTo>
                    <a:pt x="1266153" y="-2270"/>
                    <a:pt x="1271709" y="17026"/>
                    <a:pt x="1257938" y="20359"/>
                  </a:cubicBezTo>
                  <a:cubicBezTo>
                    <a:pt x="964474" y="83743"/>
                    <a:pt x="670216" y="143693"/>
                    <a:pt x="373597" y="190657"/>
                  </a:cubicBezTo>
                  <a:cubicBezTo>
                    <a:pt x="286458" y="204049"/>
                    <a:pt x="199386" y="217604"/>
                    <a:pt x="111899" y="228490"/>
                  </a:cubicBezTo>
                  <a:cubicBezTo>
                    <a:pt x="78169" y="232776"/>
                    <a:pt x="44381" y="236610"/>
                    <a:pt x="10594" y="240565"/>
                  </a:cubicBezTo>
                  <a:cubicBezTo>
                    <a:pt x="5359" y="241186"/>
                    <a:pt x="419" y="236752"/>
                    <a:pt x="30" y="2315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406;p26">
              <a:extLst>
                <a:ext uri="{FF2B5EF4-FFF2-40B4-BE49-F238E27FC236}">
                  <a16:creationId xmlns:a16="http://schemas.microsoft.com/office/drawing/2014/main" id="{DCCF4AEB-91ED-F62F-FE9C-83DC47874F35}"/>
                </a:ext>
              </a:extLst>
            </p:cNvPr>
            <p:cNvSpPr/>
            <p:nvPr/>
          </p:nvSpPr>
          <p:spPr>
            <a:xfrm>
              <a:off x="5147321" y="9059341"/>
              <a:ext cx="1030606" cy="200709"/>
            </a:xfrm>
            <a:custGeom>
              <a:avLst/>
              <a:gdLst/>
              <a:ahLst/>
              <a:cxnLst/>
              <a:rect l="l" t="t" r="r" b="b"/>
              <a:pathLst>
                <a:path w="1030606" h="200709" extrusionOk="0">
                  <a:moveTo>
                    <a:pt x="223" y="192028"/>
                  </a:moveTo>
                  <a:cubicBezTo>
                    <a:pt x="-983" y="186319"/>
                    <a:pt x="2819" y="179979"/>
                    <a:pt x="8739" y="178952"/>
                  </a:cubicBezTo>
                  <a:cubicBezTo>
                    <a:pt x="69189" y="168593"/>
                    <a:pt x="129640" y="158209"/>
                    <a:pt x="190090" y="147939"/>
                  </a:cubicBezTo>
                  <a:cubicBezTo>
                    <a:pt x="290185" y="130972"/>
                    <a:pt x="390163" y="113530"/>
                    <a:pt x="490137" y="95736"/>
                  </a:cubicBezTo>
                  <a:cubicBezTo>
                    <a:pt x="634789" y="69894"/>
                    <a:pt x="779598" y="44754"/>
                    <a:pt x="924187" y="18649"/>
                  </a:cubicBezTo>
                  <a:cubicBezTo>
                    <a:pt x="955621" y="12883"/>
                    <a:pt x="987023" y="7143"/>
                    <a:pt x="1018215" y="228"/>
                  </a:cubicBezTo>
                  <a:cubicBezTo>
                    <a:pt x="1023681" y="-978"/>
                    <a:pt x="1029268" y="2735"/>
                    <a:pt x="1030385" y="8170"/>
                  </a:cubicBezTo>
                  <a:cubicBezTo>
                    <a:pt x="1031564" y="13725"/>
                    <a:pt x="1027910" y="19128"/>
                    <a:pt x="1022443" y="20366"/>
                  </a:cubicBezTo>
                  <a:cubicBezTo>
                    <a:pt x="976333" y="30672"/>
                    <a:pt x="929795" y="38993"/>
                    <a:pt x="883395" y="47724"/>
                  </a:cubicBezTo>
                  <a:cubicBezTo>
                    <a:pt x="780557" y="66450"/>
                    <a:pt x="677787" y="85182"/>
                    <a:pt x="574954" y="103888"/>
                  </a:cubicBezTo>
                  <a:cubicBezTo>
                    <a:pt x="435253" y="129476"/>
                    <a:pt x="295456" y="154854"/>
                    <a:pt x="155249" y="177414"/>
                  </a:cubicBezTo>
                  <a:cubicBezTo>
                    <a:pt x="107933" y="185177"/>
                    <a:pt x="60621" y="192876"/>
                    <a:pt x="13273" y="200543"/>
                  </a:cubicBezTo>
                  <a:cubicBezTo>
                    <a:pt x="7496" y="201518"/>
                    <a:pt x="1450" y="198158"/>
                    <a:pt x="223" y="192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407;p26">
              <a:extLst>
                <a:ext uri="{FF2B5EF4-FFF2-40B4-BE49-F238E27FC236}">
                  <a16:creationId xmlns:a16="http://schemas.microsoft.com/office/drawing/2014/main" id="{294986AF-E3D1-8969-4F3C-75F4B7191E7E}"/>
                </a:ext>
              </a:extLst>
            </p:cNvPr>
            <p:cNvSpPr/>
            <p:nvPr/>
          </p:nvSpPr>
          <p:spPr>
            <a:xfrm>
              <a:off x="5004144" y="9136193"/>
              <a:ext cx="1235942" cy="258731"/>
            </a:xfrm>
            <a:custGeom>
              <a:avLst/>
              <a:gdLst/>
              <a:ahLst/>
              <a:cxnLst/>
              <a:rect l="l" t="t" r="r" b="b"/>
              <a:pathLst>
                <a:path w="1235942" h="258731" extrusionOk="0">
                  <a:moveTo>
                    <a:pt x="33" y="249433"/>
                  </a:moveTo>
                  <a:cubicBezTo>
                    <a:pt x="-420" y="243756"/>
                    <a:pt x="3835" y="239285"/>
                    <a:pt x="9275" y="238595"/>
                  </a:cubicBezTo>
                  <a:cubicBezTo>
                    <a:pt x="76577" y="230048"/>
                    <a:pt x="143884" y="221506"/>
                    <a:pt x="211218" y="213049"/>
                  </a:cubicBezTo>
                  <a:cubicBezTo>
                    <a:pt x="295735" y="202522"/>
                    <a:pt x="377393" y="190936"/>
                    <a:pt x="460809" y="176691"/>
                  </a:cubicBezTo>
                  <a:cubicBezTo>
                    <a:pt x="718262" y="134303"/>
                    <a:pt x="972893" y="75243"/>
                    <a:pt x="1222774" y="537"/>
                  </a:cubicBezTo>
                  <a:cubicBezTo>
                    <a:pt x="1234465" y="-3313"/>
                    <a:pt x="1242080" y="14640"/>
                    <a:pt x="1229325" y="19316"/>
                  </a:cubicBezTo>
                  <a:cubicBezTo>
                    <a:pt x="956510" y="101005"/>
                    <a:pt x="678677" y="165527"/>
                    <a:pt x="397220" y="209120"/>
                  </a:cubicBezTo>
                  <a:cubicBezTo>
                    <a:pt x="312160" y="222781"/>
                    <a:pt x="226590" y="233176"/>
                    <a:pt x="141046" y="243240"/>
                  </a:cubicBezTo>
                  <a:cubicBezTo>
                    <a:pt x="97658" y="248432"/>
                    <a:pt x="54264" y="253535"/>
                    <a:pt x="10876" y="258670"/>
                  </a:cubicBezTo>
                  <a:cubicBezTo>
                    <a:pt x="5499" y="259318"/>
                    <a:pt x="423" y="254762"/>
                    <a:pt x="33" y="24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408;p26">
              <a:extLst>
                <a:ext uri="{FF2B5EF4-FFF2-40B4-BE49-F238E27FC236}">
                  <a16:creationId xmlns:a16="http://schemas.microsoft.com/office/drawing/2014/main" id="{9807165D-67DC-4D35-B3B3-AE97B275E975}"/>
                </a:ext>
              </a:extLst>
            </p:cNvPr>
            <p:cNvSpPr/>
            <p:nvPr/>
          </p:nvSpPr>
          <p:spPr>
            <a:xfrm>
              <a:off x="4855982" y="7807117"/>
              <a:ext cx="1164620" cy="892292"/>
            </a:xfrm>
            <a:custGeom>
              <a:avLst/>
              <a:gdLst/>
              <a:ahLst/>
              <a:cxnLst/>
              <a:rect l="l" t="t" r="r" b="b"/>
              <a:pathLst>
                <a:path w="1164620" h="892292" extrusionOk="0">
                  <a:moveTo>
                    <a:pt x="242598" y="891987"/>
                  </a:moveTo>
                  <a:cubicBezTo>
                    <a:pt x="241813" y="892140"/>
                    <a:pt x="240997" y="892230"/>
                    <a:pt x="240244" y="892230"/>
                  </a:cubicBezTo>
                  <a:cubicBezTo>
                    <a:pt x="235172" y="892230"/>
                    <a:pt x="230491" y="888880"/>
                    <a:pt x="228921" y="883835"/>
                  </a:cubicBezTo>
                  <a:cubicBezTo>
                    <a:pt x="212285" y="829846"/>
                    <a:pt x="195644" y="775857"/>
                    <a:pt x="179040" y="721842"/>
                  </a:cubicBezTo>
                  <a:cubicBezTo>
                    <a:pt x="162341" y="667585"/>
                    <a:pt x="145615" y="613322"/>
                    <a:pt x="128916" y="559064"/>
                  </a:cubicBezTo>
                  <a:cubicBezTo>
                    <a:pt x="112128" y="504654"/>
                    <a:pt x="95371" y="450270"/>
                    <a:pt x="78640" y="395833"/>
                  </a:cubicBezTo>
                  <a:cubicBezTo>
                    <a:pt x="62183" y="342360"/>
                    <a:pt x="45700" y="288914"/>
                    <a:pt x="29212" y="235441"/>
                  </a:cubicBezTo>
                  <a:cubicBezTo>
                    <a:pt x="19474" y="203780"/>
                    <a:pt x="9737" y="172115"/>
                    <a:pt x="0" y="140460"/>
                  </a:cubicBezTo>
                  <a:cubicBezTo>
                    <a:pt x="22402" y="137295"/>
                    <a:pt x="44794" y="134119"/>
                    <a:pt x="67197" y="130933"/>
                  </a:cubicBezTo>
                  <a:cubicBezTo>
                    <a:pt x="65143" y="131207"/>
                    <a:pt x="63089" y="131507"/>
                    <a:pt x="61035" y="131781"/>
                  </a:cubicBezTo>
                  <a:cubicBezTo>
                    <a:pt x="221338" y="109558"/>
                    <a:pt x="381672" y="87392"/>
                    <a:pt x="541975" y="65080"/>
                  </a:cubicBezTo>
                  <a:cubicBezTo>
                    <a:pt x="559791" y="62636"/>
                    <a:pt x="577575" y="60156"/>
                    <a:pt x="595390" y="57712"/>
                  </a:cubicBezTo>
                  <a:cubicBezTo>
                    <a:pt x="628151" y="53152"/>
                    <a:pt x="660881" y="48591"/>
                    <a:pt x="693584" y="43704"/>
                  </a:cubicBezTo>
                  <a:cubicBezTo>
                    <a:pt x="723717" y="39175"/>
                    <a:pt x="753850" y="34678"/>
                    <a:pt x="783957" y="30175"/>
                  </a:cubicBezTo>
                  <a:cubicBezTo>
                    <a:pt x="802041" y="27458"/>
                    <a:pt x="820220" y="25162"/>
                    <a:pt x="838188" y="21960"/>
                  </a:cubicBezTo>
                  <a:cubicBezTo>
                    <a:pt x="859174" y="18216"/>
                    <a:pt x="880096" y="14414"/>
                    <a:pt x="901056" y="10638"/>
                  </a:cubicBezTo>
                  <a:cubicBezTo>
                    <a:pt x="915548" y="8010"/>
                    <a:pt x="930041" y="5414"/>
                    <a:pt x="944507" y="2786"/>
                  </a:cubicBezTo>
                  <a:cubicBezTo>
                    <a:pt x="949657" y="1880"/>
                    <a:pt x="954887" y="1143"/>
                    <a:pt x="960016" y="0"/>
                  </a:cubicBezTo>
                  <a:cubicBezTo>
                    <a:pt x="976826" y="50566"/>
                    <a:pt x="993288" y="101243"/>
                    <a:pt x="1009365" y="152040"/>
                  </a:cubicBezTo>
                  <a:cubicBezTo>
                    <a:pt x="1062901" y="328953"/>
                    <a:pt x="1111003" y="507282"/>
                    <a:pt x="1160674" y="685126"/>
                  </a:cubicBezTo>
                  <a:cubicBezTo>
                    <a:pt x="1165719" y="699708"/>
                    <a:pt x="1169673" y="715591"/>
                    <a:pt x="1147750" y="716318"/>
                  </a:cubicBezTo>
                  <a:cubicBezTo>
                    <a:pt x="1118218" y="720968"/>
                    <a:pt x="1088780" y="726223"/>
                    <a:pt x="1059278" y="731142"/>
                  </a:cubicBezTo>
                  <a:cubicBezTo>
                    <a:pt x="997680" y="740353"/>
                    <a:pt x="936960" y="753608"/>
                    <a:pt x="875878" y="765746"/>
                  </a:cubicBezTo>
                  <a:cubicBezTo>
                    <a:pt x="708539" y="794763"/>
                    <a:pt x="543676" y="836129"/>
                    <a:pt x="376306" y="865119"/>
                  </a:cubicBezTo>
                  <a:cubicBezTo>
                    <a:pt x="333971" y="872666"/>
                    <a:pt x="292605" y="884657"/>
                    <a:pt x="250181" y="891750"/>
                  </a:cubicBezTo>
                  <a:cubicBezTo>
                    <a:pt x="248643" y="892051"/>
                    <a:pt x="247011" y="892293"/>
                    <a:pt x="245441" y="892293"/>
                  </a:cubicBezTo>
                  <a:cubicBezTo>
                    <a:pt x="244472" y="892293"/>
                    <a:pt x="243535" y="892198"/>
                    <a:pt x="242598" y="89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409;p26">
              <a:extLst>
                <a:ext uri="{FF2B5EF4-FFF2-40B4-BE49-F238E27FC236}">
                  <a16:creationId xmlns:a16="http://schemas.microsoft.com/office/drawing/2014/main" id="{BD7296C4-CE4A-3E83-6D32-E629516132F8}"/>
                </a:ext>
              </a:extLst>
            </p:cNvPr>
            <p:cNvSpPr/>
            <p:nvPr/>
          </p:nvSpPr>
          <p:spPr>
            <a:xfrm>
              <a:off x="4687866" y="7233529"/>
              <a:ext cx="1035994" cy="455303"/>
            </a:xfrm>
            <a:custGeom>
              <a:avLst/>
              <a:gdLst/>
              <a:ahLst/>
              <a:cxnLst/>
              <a:rect l="l" t="t" r="r" b="b"/>
              <a:pathLst>
                <a:path w="1035994" h="455303" extrusionOk="0">
                  <a:moveTo>
                    <a:pt x="48473" y="325466"/>
                  </a:moveTo>
                  <a:cubicBezTo>
                    <a:pt x="40079" y="298261"/>
                    <a:pt x="31684" y="270993"/>
                    <a:pt x="23353" y="243787"/>
                  </a:cubicBezTo>
                  <a:cubicBezTo>
                    <a:pt x="19066" y="229869"/>
                    <a:pt x="14806" y="215977"/>
                    <a:pt x="10583" y="202058"/>
                  </a:cubicBezTo>
                  <a:cubicBezTo>
                    <a:pt x="8529" y="195202"/>
                    <a:pt x="6354" y="188382"/>
                    <a:pt x="4421" y="181525"/>
                  </a:cubicBezTo>
                  <a:cubicBezTo>
                    <a:pt x="3547" y="178413"/>
                    <a:pt x="2699" y="175337"/>
                    <a:pt x="1857" y="172194"/>
                  </a:cubicBezTo>
                  <a:cubicBezTo>
                    <a:pt x="1009" y="168902"/>
                    <a:pt x="166" y="165490"/>
                    <a:pt x="13" y="162077"/>
                  </a:cubicBezTo>
                  <a:cubicBezTo>
                    <a:pt x="-76" y="160418"/>
                    <a:pt x="287" y="158817"/>
                    <a:pt x="1009" y="157396"/>
                  </a:cubicBezTo>
                  <a:cubicBezTo>
                    <a:pt x="951" y="157274"/>
                    <a:pt x="919" y="157185"/>
                    <a:pt x="888" y="157064"/>
                  </a:cubicBezTo>
                  <a:cubicBezTo>
                    <a:pt x="-1830" y="138132"/>
                    <a:pt x="27276" y="141576"/>
                    <a:pt x="39173" y="136620"/>
                  </a:cubicBezTo>
                  <a:cubicBezTo>
                    <a:pt x="69395" y="130554"/>
                    <a:pt x="99413" y="123755"/>
                    <a:pt x="129483" y="117057"/>
                  </a:cubicBezTo>
                  <a:cubicBezTo>
                    <a:pt x="239604" y="98635"/>
                    <a:pt x="349994" y="83664"/>
                    <a:pt x="459662" y="64969"/>
                  </a:cubicBezTo>
                  <a:cubicBezTo>
                    <a:pt x="502508" y="58086"/>
                    <a:pt x="544722" y="48454"/>
                    <a:pt x="587536" y="41539"/>
                  </a:cubicBezTo>
                  <a:cubicBezTo>
                    <a:pt x="643368" y="33387"/>
                    <a:pt x="699832" y="30064"/>
                    <a:pt x="755570" y="21307"/>
                  </a:cubicBezTo>
                  <a:cubicBezTo>
                    <a:pt x="798568" y="14634"/>
                    <a:pt x="841687" y="8173"/>
                    <a:pt x="884802" y="2433"/>
                  </a:cubicBezTo>
                  <a:cubicBezTo>
                    <a:pt x="896819" y="2038"/>
                    <a:pt x="928495" y="-6293"/>
                    <a:pt x="927316" y="10342"/>
                  </a:cubicBezTo>
                  <a:cubicBezTo>
                    <a:pt x="932929" y="23719"/>
                    <a:pt x="937822" y="37426"/>
                    <a:pt x="942804" y="51076"/>
                  </a:cubicBezTo>
                  <a:cubicBezTo>
                    <a:pt x="974474" y="135920"/>
                    <a:pt x="1005608" y="220964"/>
                    <a:pt x="1035994" y="306297"/>
                  </a:cubicBezTo>
                  <a:cubicBezTo>
                    <a:pt x="993612" y="311316"/>
                    <a:pt x="951256" y="316471"/>
                    <a:pt x="908895" y="321738"/>
                  </a:cubicBezTo>
                  <a:cubicBezTo>
                    <a:pt x="825015" y="332154"/>
                    <a:pt x="741556" y="346104"/>
                    <a:pt x="658098" y="359328"/>
                  </a:cubicBezTo>
                  <a:cubicBezTo>
                    <a:pt x="582307" y="371345"/>
                    <a:pt x="506642" y="384326"/>
                    <a:pt x="431062" y="397523"/>
                  </a:cubicBezTo>
                  <a:cubicBezTo>
                    <a:pt x="337971" y="413738"/>
                    <a:pt x="244881" y="429710"/>
                    <a:pt x="151732" y="445504"/>
                  </a:cubicBezTo>
                  <a:cubicBezTo>
                    <a:pt x="130694" y="449079"/>
                    <a:pt x="109566" y="452239"/>
                    <a:pt x="88433" y="455304"/>
                  </a:cubicBezTo>
                  <a:cubicBezTo>
                    <a:pt x="75109" y="412026"/>
                    <a:pt x="61770" y="368749"/>
                    <a:pt x="48473" y="3254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3471976" cy="9012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3471976" cy="9012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1777504" y="3666865"/>
                <a:ext cx="6472541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−0,4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504" y="3666865"/>
                <a:ext cx="6472541" cy="373500"/>
              </a:xfrm>
              <a:prstGeom prst="rect">
                <a:avLst/>
              </a:prstGeom>
              <a:blipFill>
                <a:blip r:embed="rId5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0B35D93D-0670-9B5D-E314-05561207BCDC}"/>
              </a:ext>
            </a:extLst>
          </p:cNvPr>
          <p:cNvSpPr txBox="1"/>
          <p:nvPr/>
        </p:nvSpPr>
        <p:spPr>
          <a:xfrm>
            <a:off x="1492236" y="362278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65BD9A5-62A4-4F6D-90F5-A4894349ED2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6\uFFFD.\uFFFD{1DE8D01E-DD80-434F-B6B3-085F8CC88B78}&quot;,&quot;C:\\Users\\DELL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PRESENTATION_TITLE" val="PHÉP TÍNH LUỸ THỪA VỚI SỐ MŨ TỰ NHIÊN CỦA MỘT SỐ HỮU TỈ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4D7678-CCE7-42A3-BB96-D7AB1C58BF3A}:26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04CE37-44EA-4763-AC55-8518B7C9D71C}:28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D272AE-CAC7-4ABD-8EE0-415C503B9439}:26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C781A2-CE06-4AF4-921A-68145F0896FB}:26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EE7D2B-7AAB-4B73-94CB-8B8E95F8EE0B}:26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DE478F-8C32-41DB-9613-9C1DB6DE1139}:27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B27785-AB1C-457B-8294-6AA29AFBD0E1}:26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88B32F-E594-4D1A-9CA1-9CE53C976340}:28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F54DD1-328C-4E36-B17D-2BA6486C3417}:2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862D7A-61B5-45FC-AAF5-18C410BDB0B8}:2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22885A-26F9-4850-AEA5-07469014D7A8}:26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EB89FA-500A-4B71-BEC7-61C6F68B112D}:27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84197E-6514-4859-A1AE-A132A9D38CE4}:27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99D72E-2948-4234-B819-E63DD958A7E7}:27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1A328F-2584-4C8E-A8E1-1A48D842755E}:27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540306-2718-473F-9EC4-B94F459CDE83}:27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2AF687-B2CF-4995-A70C-4176C830FF7D}:28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3003F5-266F-4044-A8D4-0CBF57F5BB69}:28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A71B40-35A8-4635-99EB-9D66C2590A58}:28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6E95CC-A7C0-4564-B625-D410CDF763E7}:28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877460-C41B-4DE2-B886-8E007AF7FDB2}:28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5D5B37-634D-4BA0-9FDF-255BDD4AB7AC}:25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438D35-AFC8-4FAD-9C8D-2C3C0E9D585C}:29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FC5C36-F505-4582-867B-131F054882DD}:29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A47345-4BEE-4E7D-9CF1-7D53130C231D}:30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948B8B-2293-4B06-9678-BE66AB1134C6}:30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344DA6-5E94-4F96-BDC7-46A1EF64CE0D}:30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AB550C-86E9-4B82-9E0A-A70CE333AC6A}:29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ED2D36-1823-4707-B3C8-0C01CAD11D14}:29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EAF80E-314B-4607-956F-AF45501C55CE}:29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DD557A-4E11-4862-B5AC-0A255957C303}:29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7B22D5-2C22-4BBC-8C22-6C393EDF1EAD}:29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EB3E9E-7622-4D6D-9525-7AC4F2AA4B85}:25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842452-7731-47B7-A1FE-B87F49EA367A}:29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44614C-8CB7-433E-B54A-15C9BC3336D3}:29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623ABB-405B-449C-939B-8554DFFD7C97}:30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EAEB14-41EA-4DB3-95E9-165AB40ED7E6}:30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310670-242F-4375-9CCD-99D028C5397F}:25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066717-573B-4DAA-A726-7D149E021065}:2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9D8948-8A41-4D95-929E-80493F55BF4B}:2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94B63C-EC68-4AA3-9612-3A66486460AD}:2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14E2BC-DCC9-42FA-B6D2-152D701DB1CE}:261"/>
</p:tagLst>
</file>

<file path=ppt/theme/theme1.xml><?xml version="1.0" encoding="utf-8"?>
<a:theme xmlns:a="http://schemas.openxmlformats.org/drawingml/2006/main" name="Colorful Cute Illustrative Scrapbook Teacher About Me Creative Presentation">
  <a:themeElements>
    <a:clrScheme name="Custom 347">
      <a:dk1>
        <a:srgbClr val="000000"/>
      </a:dk1>
      <a:lt1>
        <a:srgbClr val="FFFFFF"/>
      </a:lt1>
      <a:dk2>
        <a:srgbClr val="C1D4E6"/>
      </a:dk2>
      <a:lt2>
        <a:srgbClr val="D9E1A2"/>
      </a:lt2>
      <a:accent1>
        <a:srgbClr val="6D92B6"/>
      </a:accent1>
      <a:accent2>
        <a:srgbClr val="8CA65C"/>
      </a:accent2>
      <a:accent3>
        <a:srgbClr val="E37364"/>
      </a:accent3>
      <a:accent4>
        <a:srgbClr val="FCE09F"/>
      </a:accent4>
      <a:accent5>
        <a:srgbClr val="FDCFB2"/>
      </a:accent5>
      <a:accent6>
        <a:srgbClr val="FFFFFF"/>
      </a:accent6>
      <a:hlink>
        <a:srgbClr val="E3736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1507</Words>
  <Application>Microsoft Office PowerPoint</Application>
  <PresentationFormat>On-screen Show (16:9)</PresentationFormat>
  <Paragraphs>244</Paragraphs>
  <Slides>42</Slides>
  <Notes>23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Arial</vt:lpstr>
      <vt:lpstr>Cambria Math</vt:lpstr>
      <vt:lpstr>Wingdings</vt:lpstr>
      <vt:lpstr>Times New Roman</vt:lpstr>
      <vt:lpstr>Open Sans</vt:lpstr>
      <vt:lpstr>Calibri Light</vt:lpstr>
      <vt:lpstr>Calibri</vt:lpstr>
      <vt:lpstr>Colorful Cute Illustrative Scrapbook Teacher About Me Creative Presentation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PHÉP TÍNH LUỸ THỪA VỚI SỐ MŨ TỰ NHIÊN CỦA MỘT SỐ HỮU TỈ</dc:title>
  <dc:creator>Lê Thảo</dc:creator>
  <cp:lastModifiedBy>Office</cp:lastModifiedBy>
  <cp:revision>10</cp:revision>
  <dcterms:modified xsi:type="dcterms:W3CDTF">2025-08-22T01:32:34Z</dcterms:modified>
</cp:coreProperties>
</file>