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4" r:id="rId2"/>
    <p:sldMasterId id="2147483714" r:id="rId3"/>
    <p:sldMasterId id="2147483734" r:id="rId4"/>
  </p:sldMasterIdLst>
  <p:notesMasterIdLst>
    <p:notesMasterId r:id="rId18"/>
  </p:notesMasterIdLst>
  <p:handoutMasterIdLst>
    <p:handoutMasterId r:id="rId19"/>
  </p:handoutMasterIdLst>
  <p:sldIdLst>
    <p:sldId id="1219" r:id="rId5"/>
    <p:sldId id="1139" r:id="rId6"/>
    <p:sldId id="1218" r:id="rId7"/>
    <p:sldId id="1220" r:id="rId8"/>
    <p:sldId id="1221" r:id="rId9"/>
    <p:sldId id="1222" r:id="rId10"/>
    <p:sldId id="1223" r:id="rId11"/>
    <p:sldId id="1224" r:id="rId12"/>
    <p:sldId id="1225" r:id="rId13"/>
    <p:sldId id="1056" r:id="rId14"/>
    <p:sldId id="1227" r:id="rId15"/>
    <p:sldId id="1226" r:id="rId16"/>
    <p:sldId id="1152" r:id="rId17"/>
  </p:sldIdLst>
  <p:sldSz cx="12192000" cy="6858000"/>
  <p:notesSz cx="7010400" cy="9236075"/>
  <p:embeddedFontLst>
    <p:embeddedFont>
      <p:font typeface="Calibri" panose="020F0502020204030204" pitchFamily="34" charset="0"/>
      <p:regular r:id="rId20"/>
      <p:bold r:id="rId21"/>
      <p:italic r:id="rId22"/>
      <p:boldItalic r:id="rId23"/>
    </p:embeddedFont>
    <p:embeddedFont>
      <p:font typeface="Fira Sans Extra Condensed" panose="020B0604020202020204" pitchFamily="34" charset="0"/>
      <p:regular r:id="rId24"/>
      <p:bold r:id="rId25"/>
    </p:embeddedFont>
    <p:embeddedFont>
      <p:font typeface="Fira Sans Extra Condensed Medium" panose="020B0604020202020204" charset="0"/>
      <p:regular r:id="rId26"/>
      <p:bold r:id="rId27"/>
      <p:italic r:id="rId28"/>
      <p:boldItalic r:id="rId29"/>
    </p:embeddedFont>
    <p:embeddedFont>
      <p:font typeface="Raleway SemiBold" panose="020B0703030101060003" pitchFamily="34" charset="0"/>
      <p:bold r:id="rId30"/>
      <p:boldItalic r:id="rId31"/>
    </p:embeddedFont>
    <p:embeddedFont>
      <p:font typeface="Roboto" panose="02000000000000000000" pitchFamily="2" charset="0"/>
      <p:regular r:id="rId32"/>
      <p:bold r:id="rId33"/>
      <p:italic r:id="rId34"/>
      <p:boldItalic r:id="rId35"/>
    </p:embeddedFont>
    <p:embeddedFont>
      <p:font typeface="Segoe UI Black" panose="020B0A02040204020203" pitchFamily="34" charset="0"/>
      <p:bold r:id="rId36"/>
      <p:boldItalic r:id="rId37"/>
    </p:embeddedFont>
    <p:embeddedFont>
      <p:font typeface="UTM Swiss 721 Black Condensed" panose="020B0604020202020204" charset="0"/>
      <p:regular r:id="rId38"/>
    </p:embeddedFont>
    <p:embeddedFont>
      <p:font typeface="Verdana" panose="020B0604030504040204" pitchFamily="34" charset="0"/>
      <p:regular r:id="rId39"/>
      <p:bold r:id="rId40"/>
      <p:italic r:id="rId41"/>
      <p:boldItalic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47" userDrawn="1">
          <p15:clr>
            <a:srgbClr val="A4A3A4"/>
          </p15:clr>
        </p15:guide>
        <p15:guide id="4" pos="7333" userDrawn="1">
          <p15:clr>
            <a:srgbClr val="A4A3A4"/>
          </p15:clr>
        </p15:guide>
        <p15:guide id="5" orient="horz" pos="368" userDrawn="1">
          <p15:clr>
            <a:srgbClr val="A4A3A4"/>
          </p15:clr>
        </p15:guide>
        <p15:guide id="6" orient="horz"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zza magdy" initials="pm" lastIdx="1" clrIdx="0">
    <p:extLst>
      <p:ext uri="{19B8F6BF-5375-455C-9EA6-DF929625EA0E}">
        <p15:presenceInfo xmlns:p15="http://schemas.microsoft.com/office/powerpoint/2012/main" userId="ac1ce3788096011b" providerId="Windows Live"/>
      </p:ext>
    </p:extLst>
  </p:cmAuthor>
  <p:cmAuthor id="2" name="momen elshamy" initials="me" lastIdx="5" clrIdx="1">
    <p:extLst>
      <p:ext uri="{19B8F6BF-5375-455C-9EA6-DF929625EA0E}">
        <p15:presenceInfo xmlns:p15="http://schemas.microsoft.com/office/powerpoint/2012/main" userId="ad31ee44aa240e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204A4"/>
    <a:srgbClr val="3333FF"/>
    <a:srgbClr val="333399"/>
    <a:srgbClr val="000364"/>
    <a:srgbClr val="490F03"/>
    <a:srgbClr val="9900CC"/>
    <a:srgbClr val="FFCC99"/>
    <a:srgbClr val="02AD9A"/>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03" autoAdjust="0"/>
    <p:restoredTop sz="96405"/>
  </p:normalViewPr>
  <p:slideViewPr>
    <p:cSldViewPr snapToGrid="0" snapToObjects="1">
      <p:cViewPr varScale="1">
        <p:scale>
          <a:sx n="91" d="100"/>
          <a:sy n="91" d="100"/>
        </p:scale>
        <p:origin x="610" y="72"/>
      </p:cViewPr>
      <p:guideLst>
        <p:guide orient="horz" pos="2160"/>
        <p:guide pos="3840"/>
        <p:guide pos="347"/>
        <p:guide pos="7333"/>
        <p:guide orient="horz" pos="368"/>
        <p:guide orient="horz" pos="3952"/>
      </p:guideLst>
    </p:cSldViewPr>
  </p:slideViewPr>
  <p:outlineViewPr>
    <p:cViewPr>
      <p:scale>
        <a:sx n="33" d="100"/>
        <a:sy n="33" d="100"/>
      </p:scale>
      <p:origin x="0" y="-126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viewProps" Target="viewProps.xml"/><Relationship Id="rId20" Type="http://schemas.openxmlformats.org/officeDocument/2006/relationships/font" Target="fonts/font1.fntdata"/><Relationship Id="rId41" Type="http://schemas.openxmlformats.org/officeDocument/2006/relationships/font" Target="fonts/font22.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vi-VN"/>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6E963DFB-47FD-4B0F-8E1A-5F0913FB448A}" type="datetimeFigureOut">
              <a:rPr lang="vi-VN" smtClean="0"/>
              <a:t>27/09/2025</a:t>
            </a:fld>
            <a:endParaRPr lang="vi-VN"/>
          </a:p>
        </p:txBody>
      </p:sp>
      <p:sp>
        <p:nvSpPr>
          <p:cNvPr id="4" name="Footer Placeholder 3"/>
          <p:cNvSpPr>
            <a:spLocks noGrp="1"/>
          </p:cNvSpPr>
          <p:nvPr>
            <p:ph type="ftr" sz="quarter" idx="2"/>
          </p:nvPr>
        </p:nvSpPr>
        <p:spPr>
          <a:xfrm>
            <a:off x="0" y="8772672"/>
            <a:ext cx="3037840" cy="463406"/>
          </a:xfrm>
          <a:prstGeom prst="rect">
            <a:avLst/>
          </a:prstGeom>
        </p:spPr>
        <p:txBody>
          <a:bodyPr vert="horz" lIns="93177" tIns="46589" rIns="93177" bIns="46589" rtlCol="0" anchor="b"/>
          <a:lstStyle>
            <a:lvl1pPr algn="l">
              <a:defRPr sz="1200"/>
            </a:lvl1pPr>
          </a:lstStyle>
          <a:p>
            <a:endParaRPr lang="vi-VN"/>
          </a:p>
        </p:txBody>
      </p:sp>
      <p:sp>
        <p:nvSpPr>
          <p:cNvPr id="5" name="Slide Number Placeholder 4"/>
          <p:cNvSpPr>
            <a:spLocks noGrp="1"/>
          </p:cNvSpPr>
          <p:nvPr>
            <p:ph type="sldNum" sz="quarter" idx="3"/>
          </p:nvPr>
        </p:nvSpPr>
        <p:spPr>
          <a:xfrm>
            <a:off x="3970938" y="8772672"/>
            <a:ext cx="3037840" cy="463406"/>
          </a:xfrm>
          <a:prstGeom prst="rect">
            <a:avLst/>
          </a:prstGeom>
        </p:spPr>
        <p:txBody>
          <a:bodyPr vert="horz" lIns="93177" tIns="46589" rIns="93177" bIns="46589" rtlCol="0" anchor="b"/>
          <a:lstStyle>
            <a:lvl1pPr algn="r">
              <a:defRPr sz="1200"/>
            </a:lvl1pPr>
          </a:lstStyle>
          <a:p>
            <a:fld id="{5A2DEEB3-4909-46F5-8743-732F4B912934}" type="slidenum">
              <a:rPr lang="vi-VN" smtClean="0"/>
              <a:t>‹#›</a:t>
            </a:fld>
            <a:endParaRPr lang="vi-VN"/>
          </a:p>
        </p:txBody>
      </p:sp>
    </p:spTree>
    <p:extLst>
      <p:ext uri="{BB962C8B-B14F-4D97-AF65-F5344CB8AC3E}">
        <p14:creationId xmlns:p14="http://schemas.microsoft.com/office/powerpoint/2010/main" val="318978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a:lvl1pPr>
          </a:lstStyle>
          <a:p>
            <a:fld id="{927E95ED-00FE-AF46-85DE-8E5B7C8DA4EB}" type="datetimeFigureOut">
              <a:rPr lang="en-US" smtClean="0"/>
              <a:pPr/>
              <a:t>9/27/2025</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2"/>
            <a:ext cx="3037840" cy="46340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72"/>
            <a:ext cx="3037840" cy="463406"/>
          </a:xfrm>
          <a:prstGeom prst="rect">
            <a:avLst/>
          </a:prstGeom>
        </p:spPr>
        <p:txBody>
          <a:bodyPr vert="horz" lIns="93177" tIns="46589" rIns="93177" bIns="46589" rtlCol="0" anchor="b"/>
          <a:lstStyle>
            <a:lvl1pPr algn="r">
              <a:defRPr sz="1200"/>
            </a:lvl1pPr>
          </a:lstStyle>
          <a:p>
            <a:fld id="{967B16A9-594D-E044-BF05-932AC9E1994C}" type="slidenum">
              <a:rPr lang="en-US" smtClean="0"/>
              <a:pPr/>
              <a:t>‹#›</a:t>
            </a:fld>
            <a:endParaRPr lang="en-US" dirty="0"/>
          </a:p>
        </p:txBody>
      </p:sp>
    </p:spTree>
    <p:extLst>
      <p:ext uri="{BB962C8B-B14F-4D97-AF65-F5344CB8AC3E}">
        <p14:creationId xmlns:p14="http://schemas.microsoft.com/office/powerpoint/2010/main" val="108076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EFD5B-F522-3B4E-A892-3A347DF3C668}"/>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6246884-EF8F-EA40-A95D-4017593DA2F8}"/>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7590A982-D52F-6B4F-977F-164F7BBAF5F2}"/>
              </a:ext>
            </a:extLst>
          </p:cNvPr>
          <p:cNvSpPr txBox="1">
            <a:spLocks/>
          </p:cNvSpPr>
          <p:nvPr userDrawn="1"/>
        </p:nvSpPr>
        <p:spPr>
          <a:xfrm>
            <a:off x="11270870" y="248038"/>
            <a:ext cx="375361" cy="215444"/>
          </a:xfrm>
          <a:prstGeom prst="rect">
            <a:avLst/>
          </a:prstGeom>
        </p:spPr>
        <p:txBody>
          <a:bodyPr vert="horz" wrap="square" lIns="0" tIns="0" rIns="0" bIns="0" rtlCol="0" anchor="ctr">
            <a:spAutoFit/>
          </a:bodyPr>
          <a:lstStyle>
            <a:defPPr>
              <a:defRPr lang="en-US"/>
            </a:defPPr>
            <a:lvl1pPr marL="0" algn="ctr"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A69586-E6B3-B646-96E5-E7A8350A3CCE}" type="slidenum">
              <a:rPr lang="en-US" smtClean="0">
                <a:latin typeface="Raleway SemiBold" panose="020B0503030101060003" pitchFamily="34" charset="77"/>
              </a:rPr>
              <a:pPr/>
              <a:t>‹#›</a:t>
            </a:fld>
            <a:endParaRPr lang="en-US" dirty="0"/>
          </a:p>
        </p:txBody>
      </p:sp>
      <p:grpSp>
        <p:nvGrpSpPr>
          <p:cNvPr id="6" name="Group 63"/>
          <p:cNvGrpSpPr>
            <a:grpSpLocks/>
          </p:cNvGrpSpPr>
          <p:nvPr userDrawn="1"/>
        </p:nvGrpSpPr>
        <p:grpSpPr bwMode="auto">
          <a:xfrm>
            <a:off x="0" y="0"/>
            <a:ext cx="12192000" cy="8732838"/>
            <a:chOff x="-2" y="-35"/>
            <a:chExt cx="6511" cy="5501"/>
          </a:xfrm>
        </p:grpSpPr>
        <p:sp>
          <p:nvSpPr>
            <p:cNvPr id="7" name="Oval 64"/>
            <p:cNvSpPr>
              <a:spLocks noChangeArrowheads="1"/>
            </p:cNvSpPr>
            <p:nvPr userDrawn="1"/>
          </p:nvSpPr>
          <p:spPr bwMode="ltGray">
            <a:xfrm>
              <a:off x="3107" y="28"/>
              <a:ext cx="3402" cy="3402"/>
            </a:xfrm>
            <a:prstGeom prst="ellipse">
              <a:avLst/>
            </a:prstGeom>
            <a:gradFill rotWithShape="1">
              <a:gsLst>
                <a:gs pos="0">
                  <a:srgbClr val="94C256">
                    <a:alpha val="25000"/>
                  </a:srgbClr>
                </a:gs>
                <a:gs pos="100000">
                  <a:srgbClr val="94C256">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Oval 65"/>
            <p:cNvSpPr>
              <a:spLocks noChangeArrowheads="1"/>
            </p:cNvSpPr>
            <p:nvPr userDrawn="1"/>
          </p:nvSpPr>
          <p:spPr bwMode="ltGray">
            <a:xfrm>
              <a:off x="249" y="618"/>
              <a:ext cx="1670" cy="1670"/>
            </a:xfrm>
            <a:prstGeom prst="ellipse">
              <a:avLst/>
            </a:prstGeom>
            <a:gradFill rotWithShape="1">
              <a:gsLst>
                <a:gs pos="0">
                  <a:srgbClr val="53BEC1">
                    <a:alpha val="20000"/>
                  </a:srgbClr>
                </a:gs>
                <a:gs pos="100000">
                  <a:srgbClr val="53BEC1">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9" name="Picture 66"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35"/>
              <a:ext cx="6511" cy="208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67"/>
            <p:cNvSpPr>
              <a:spLocks noChangeArrowheads="1"/>
            </p:cNvSpPr>
            <p:nvPr userDrawn="1"/>
          </p:nvSpPr>
          <p:spPr bwMode="hidden">
            <a:xfrm>
              <a:off x="1008" y="2064"/>
              <a:ext cx="5270" cy="3402"/>
            </a:xfrm>
            <a:prstGeom prst="ellipse">
              <a:avLst/>
            </a:prstGeom>
            <a:gradFill rotWithShape="1">
              <a:gsLst>
                <a:gs pos="0">
                  <a:srgbClr val="53BEC1">
                    <a:alpha val="21001"/>
                  </a:srgbClr>
                </a:gs>
                <a:gs pos="100000">
                  <a:srgbClr val="53BEC1">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68"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2732" y="3470"/>
              <a:ext cx="808" cy="816"/>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69"/>
            <p:cNvSpPr>
              <a:spLocks/>
            </p:cNvSpPr>
            <p:nvPr userDrawn="1"/>
          </p:nvSpPr>
          <p:spPr bwMode="gray">
            <a:xfrm>
              <a:off x="859" y="9"/>
              <a:ext cx="4884" cy="1408"/>
            </a:xfrm>
            <a:custGeom>
              <a:avLst/>
              <a:gdLst>
                <a:gd name="T0" fmla="*/ 4884 w 4884"/>
                <a:gd name="T1" fmla="*/ 556 h 1408"/>
                <a:gd name="T2" fmla="*/ 0 w 4884"/>
                <a:gd name="T3" fmla="*/ 0 h 1408"/>
              </a:gdLst>
              <a:ahLst/>
              <a:cxnLst>
                <a:cxn ang="0">
                  <a:pos x="T0" y="T1"/>
                </a:cxn>
                <a:cxn ang="0">
                  <a:pos x="T2" y="T3"/>
                </a:cxn>
              </a:cxnLst>
              <a:rect l="0" t="0" r="r" b="b"/>
              <a:pathLst>
                <a:path w="4884" h="1408">
                  <a:moveTo>
                    <a:pt x="4884" y="556"/>
                  </a:moveTo>
                  <a:cubicBezTo>
                    <a:pt x="1445" y="1408"/>
                    <a:pt x="0" y="0"/>
                    <a:pt x="0" y="0"/>
                  </a:cubicBezTo>
                </a:path>
              </a:pathLst>
            </a:custGeom>
            <a:noFill/>
            <a:ln w="9525">
              <a:solidFill>
                <a:srgbClr val="53BEC1">
                  <a:alpha val="30000"/>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3" name="Picture 70"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4830" y="1480"/>
              <a:ext cx="589" cy="5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1"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2029" y="3153"/>
              <a:ext cx="562" cy="5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3"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4154" y="943"/>
              <a:ext cx="445" cy="4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4"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3560" y="935"/>
              <a:ext cx="743" cy="7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F6F6E540-0C37-4248-A12C-1126FD1469B0}"/>
              </a:ext>
            </a:extLst>
          </p:cNvPr>
          <p:cNvGrpSpPr/>
          <p:nvPr userDrawn="1"/>
        </p:nvGrpSpPr>
        <p:grpSpPr>
          <a:xfrm>
            <a:off x="0" y="0"/>
            <a:ext cx="12192000" cy="881158"/>
            <a:chOff x="-1" y="2895600"/>
            <a:chExt cx="9144001" cy="1202322"/>
          </a:xfrm>
        </p:grpSpPr>
        <p:pic>
          <p:nvPicPr>
            <p:cNvPr id="19" name="Picture 18" descr="HD-ShadowLong.png">
              <a:extLst>
                <a:ext uri="{FF2B5EF4-FFF2-40B4-BE49-F238E27FC236}">
                  <a16:creationId xmlns:a16="http://schemas.microsoft.com/office/drawing/2014/main" id="{5471F02E-B7B4-4727-8DA0-123F234A791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20" name="Picture 19" descr="HD-ShadowShort.png">
              <a:extLst>
                <a:ext uri="{FF2B5EF4-FFF2-40B4-BE49-F238E27FC236}">
                  <a16:creationId xmlns:a16="http://schemas.microsoft.com/office/drawing/2014/main" id="{6E4BBF3B-3EC3-4412-BCF3-AE5AC4E40E2D}"/>
                </a:ext>
              </a:extLst>
            </p:cNvPr>
            <p:cNvPicPr>
              <a:picLocks noChangeAspect="1"/>
            </p:cNvPicPr>
            <p:nvPr/>
          </p:nvPicPr>
          <p:blipFill rotWithShape="1">
            <a:blip r:embed="rId5">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21" name="Rectangle 20">
              <a:extLst>
                <a:ext uri="{FF2B5EF4-FFF2-40B4-BE49-F238E27FC236}">
                  <a16:creationId xmlns:a16="http://schemas.microsoft.com/office/drawing/2014/main" id="{F03864F8-F993-4FF9-B832-381DB713D20B}"/>
                </a:ext>
              </a:extLst>
            </p:cNvPr>
            <p:cNvSpPr/>
            <p:nvPr/>
          </p:nvSpPr>
          <p:spPr bwMode="ltGray">
            <a:xfrm>
              <a:off x="-1" y="2895600"/>
              <a:ext cx="8186057" cy="895950"/>
            </a:xfrm>
            <a:prstGeom prst="rect">
              <a:avLst/>
            </a:prstGeom>
            <a:solidFill>
              <a:srgbClr val="800000"/>
            </a:solidFill>
            <a:ln w="12700" cap="flat" cmpd="sng" algn="ctr">
              <a:noFill/>
              <a:prstDash val="solid"/>
            </a:ln>
            <a:effectLst/>
          </p:spPr>
        </p:sp>
      </p:grpSp>
      <p:cxnSp>
        <p:nvCxnSpPr>
          <p:cNvPr id="22" name="Straight Connector 21">
            <a:extLst>
              <a:ext uri="{FF2B5EF4-FFF2-40B4-BE49-F238E27FC236}">
                <a16:creationId xmlns:a16="http://schemas.microsoft.com/office/drawing/2014/main" id="{58C75482-5B3A-4845-83C1-0DCD9F63C05C}"/>
              </a:ext>
              <a:ext uri="{C183D7F6-B498-43B3-948B-1728B52AA6E4}">
                <adec:decorative xmlns:adec="http://schemas.microsoft.com/office/drawing/2017/decorative" val="1"/>
              </a:ext>
            </a:extLst>
          </p:cNvPr>
          <p:cNvCxnSpPr>
            <a:cxnSpLocks/>
          </p:cNvCxnSpPr>
          <p:nvPr userDrawn="1"/>
        </p:nvCxnSpPr>
        <p:spPr>
          <a:xfrm rot="16200000">
            <a:off x="-252000" y="463482"/>
            <a:ext cx="504000" cy="0"/>
          </a:xfrm>
          <a:prstGeom prst="line">
            <a:avLst/>
          </a:prstGeom>
          <a:noFill/>
          <a:ln w="127000" cap="sq" cmpd="sng" algn="ctr">
            <a:solidFill>
              <a:srgbClr val="F09415"/>
            </a:solidFill>
            <a:prstDash val="solid"/>
            <a:miter lim="800000"/>
          </a:ln>
          <a:effectLst/>
        </p:spPr>
      </p:cxnSp>
    </p:spTree>
    <p:extLst>
      <p:ext uri="{BB962C8B-B14F-4D97-AF65-F5344CB8AC3E}">
        <p14:creationId xmlns:p14="http://schemas.microsoft.com/office/powerpoint/2010/main" val="34080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277E193-5583-B445-9E6D-C06E232E4A76}"/>
              </a:ext>
            </a:extLst>
          </p:cNvPr>
          <p:cNvSpPr>
            <a:spLocks noGrp="1"/>
          </p:cNvSpPr>
          <p:nvPr>
            <p:ph type="pic" sz="quarter" idx="13"/>
          </p:nvPr>
        </p:nvSpPr>
        <p:spPr>
          <a:xfrm>
            <a:off x="1" y="3429000"/>
            <a:ext cx="12192000" cy="2844800"/>
          </a:xfrm>
          <a:custGeom>
            <a:avLst/>
            <a:gdLst>
              <a:gd name="connsiteX0" fmla="*/ 94078 w 12192000"/>
              <a:gd name="connsiteY0" fmla="*/ 0 h 2844800"/>
              <a:gd name="connsiteX1" fmla="*/ 12097922 w 12192000"/>
              <a:gd name="connsiteY1" fmla="*/ 0 h 2844800"/>
              <a:gd name="connsiteX2" fmla="*/ 12192000 w 12192000"/>
              <a:gd name="connsiteY2" fmla="*/ 94078 h 2844800"/>
              <a:gd name="connsiteX3" fmla="*/ 12192000 w 12192000"/>
              <a:gd name="connsiteY3" fmla="*/ 2750722 h 2844800"/>
              <a:gd name="connsiteX4" fmla="*/ 12097922 w 12192000"/>
              <a:gd name="connsiteY4" fmla="*/ 2844800 h 2844800"/>
              <a:gd name="connsiteX5" fmla="*/ 94078 w 12192000"/>
              <a:gd name="connsiteY5" fmla="*/ 2844800 h 2844800"/>
              <a:gd name="connsiteX6" fmla="*/ 0 w 12192000"/>
              <a:gd name="connsiteY6" fmla="*/ 2750722 h 2844800"/>
              <a:gd name="connsiteX7" fmla="*/ 0 w 12192000"/>
              <a:gd name="connsiteY7" fmla="*/ 94078 h 2844800"/>
              <a:gd name="connsiteX8" fmla="*/ 94078 w 12192000"/>
              <a:gd name="connsiteY8" fmla="*/ 0 h 28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844800">
                <a:moveTo>
                  <a:pt x="94078" y="0"/>
                </a:moveTo>
                <a:lnTo>
                  <a:pt x="12097922" y="0"/>
                </a:lnTo>
                <a:cubicBezTo>
                  <a:pt x="12149880" y="0"/>
                  <a:pt x="12192000" y="42120"/>
                  <a:pt x="12192000" y="94078"/>
                </a:cubicBezTo>
                <a:lnTo>
                  <a:pt x="12192000" y="2750722"/>
                </a:lnTo>
                <a:cubicBezTo>
                  <a:pt x="12192000" y="2802680"/>
                  <a:pt x="12149880" y="2844800"/>
                  <a:pt x="12097922" y="2844800"/>
                </a:cubicBezTo>
                <a:lnTo>
                  <a:pt x="94078" y="2844800"/>
                </a:lnTo>
                <a:cubicBezTo>
                  <a:pt x="42120" y="2844800"/>
                  <a:pt x="0" y="2802680"/>
                  <a:pt x="0" y="2750722"/>
                </a:cubicBezTo>
                <a:lnTo>
                  <a:pt x="0" y="94078"/>
                </a:lnTo>
                <a:cubicBezTo>
                  <a:pt x="0" y="42120"/>
                  <a:pt x="42120" y="0"/>
                  <a:pt x="94078"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ED069F03-66E2-0844-A81A-9B4947D4555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3CC168C-DDE4-2140-A208-FA2760D9E6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9AB9B19-F51C-7140-AD09-3F231BB7930F}"/>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135926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5B2BCEAE-A173-E648-B304-64BB128255B5}"/>
              </a:ext>
            </a:extLst>
          </p:cNvPr>
          <p:cNvSpPr/>
          <p:nvPr userDrawn="1"/>
        </p:nvSpPr>
        <p:spPr>
          <a:xfrm>
            <a:off x="5828621" y="1280828"/>
            <a:ext cx="6096000" cy="2899285"/>
          </a:xfrm>
          <a:prstGeom prst="roundRect">
            <a:avLst>
              <a:gd name="adj" fmla="val 2491"/>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
        <p:nvSpPr>
          <p:cNvPr id="3" name="Date Placeholder 2">
            <a:extLst>
              <a:ext uri="{FF2B5EF4-FFF2-40B4-BE49-F238E27FC236}">
                <a16:creationId xmlns:a16="http://schemas.microsoft.com/office/drawing/2014/main" id="{335AC1A3-CDED-1A4B-998F-FAEF354F4B7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07E7879-FF9E-9243-9F24-94D1CCA4CB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9B6CEC-AD3A-C146-999F-CC1794DD1970}"/>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
        <p:nvSpPr>
          <p:cNvPr id="10" name="Picture Placeholder 9">
            <a:extLst>
              <a:ext uri="{FF2B5EF4-FFF2-40B4-BE49-F238E27FC236}">
                <a16:creationId xmlns:a16="http://schemas.microsoft.com/office/drawing/2014/main" id="{4245DA46-4BF4-F64E-8975-12C3F65F7816}"/>
              </a:ext>
            </a:extLst>
          </p:cNvPr>
          <p:cNvSpPr>
            <a:spLocks noGrp="1"/>
          </p:cNvSpPr>
          <p:nvPr>
            <p:ph type="pic" sz="quarter" idx="13"/>
          </p:nvPr>
        </p:nvSpPr>
        <p:spPr>
          <a:xfrm>
            <a:off x="6096000" y="984737"/>
            <a:ext cx="6096000" cy="2899285"/>
          </a:xfrm>
          <a:custGeom>
            <a:avLst/>
            <a:gdLst>
              <a:gd name="connsiteX0" fmla="*/ 61161 w 6096000"/>
              <a:gd name="connsiteY0" fmla="*/ 0 h 2455274"/>
              <a:gd name="connsiteX1" fmla="*/ 6034839 w 6096000"/>
              <a:gd name="connsiteY1" fmla="*/ 0 h 2455274"/>
              <a:gd name="connsiteX2" fmla="*/ 6096000 w 6096000"/>
              <a:gd name="connsiteY2" fmla="*/ 61161 h 2455274"/>
              <a:gd name="connsiteX3" fmla="*/ 6096000 w 6096000"/>
              <a:gd name="connsiteY3" fmla="*/ 2394113 h 2455274"/>
              <a:gd name="connsiteX4" fmla="*/ 6034839 w 6096000"/>
              <a:gd name="connsiteY4" fmla="*/ 2455274 h 2455274"/>
              <a:gd name="connsiteX5" fmla="*/ 61161 w 6096000"/>
              <a:gd name="connsiteY5" fmla="*/ 2455274 h 2455274"/>
              <a:gd name="connsiteX6" fmla="*/ 0 w 6096000"/>
              <a:gd name="connsiteY6" fmla="*/ 2394113 h 2455274"/>
              <a:gd name="connsiteX7" fmla="*/ 0 w 6096000"/>
              <a:gd name="connsiteY7" fmla="*/ 61161 h 2455274"/>
              <a:gd name="connsiteX8" fmla="*/ 61161 w 6096000"/>
              <a:gd name="connsiteY8" fmla="*/ 0 h 24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2455274">
                <a:moveTo>
                  <a:pt x="61161" y="0"/>
                </a:moveTo>
                <a:lnTo>
                  <a:pt x="6034839" y="0"/>
                </a:lnTo>
                <a:cubicBezTo>
                  <a:pt x="6068617" y="0"/>
                  <a:pt x="6096000" y="27383"/>
                  <a:pt x="6096000" y="61161"/>
                </a:cubicBezTo>
                <a:lnTo>
                  <a:pt x="6096000" y="2394113"/>
                </a:lnTo>
                <a:cubicBezTo>
                  <a:pt x="6096000" y="2427891"/>
                  <a:pt x="6068617" y="2455274"/>
                  <a:pt x="6034839" y="2455274"/>
                </a:cubicBezTo>
                <a:lnTo>
                  <a:pt x="61161" y="2455274"/>
                </a:lnTo>
                <a:cubicBezTo>
                  <a:pt x="27383" y="2455274"/>
                  <a:pt x="0" y="2427891"/>
                  <a:pt x="0" y="2394113"/>
                </a:cubicBezTo>
                <a:lnTo>
                  <a:pt x="0" y="61161"/>
                </a:lnTo>
                <a:cubicBezTo>
                  <a:pt x="0" y="27383"/>
                  <a:pt x="27383" y="0"/>
                  <a:pt x="61161" y="0"/>
                </a:cubicBezTo>
                <a:close/>
              </a:path>
            </a:pathLst>
          </a:custGeom>
          <a:solidFill>
            <a:schemeClr val="bg1"/>
          </a:solidFill>
          <a:effectLst/>
        </p:spPr>
        <p:txBody>
          <a:bodyPr wrap="square">
            <a:noAutofit/>
          </a:bodyPr>
          <a:lstStyle/>
          <a:p>
            <a:endParaRPr lang="x-none"/>
          </a:p>
        </p:txBody>
      </p:sp>
    </p:spTree>
    <p:extLst>
      <p:ext uri="{BB962C8B-B14F-4D97-AF65-F5344CB8AC3E}">
        <p14:creationId xmlns:p14="http://schemas.microsoft.com/office/powerpoint/2010/main" val="369796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C41D068-80F1-DB4C-B211-E3450590D14C}"/>
              </a:ext>
            </a:extLst>
          </p:cNvPr>
          <p:cNvSpPr>
            <a:spLocks noGrp="1"/>
          </p:cNvSpPr>
          <p:nvPr>
            <p:ph type="pic" sz="quarter" idx="13"/>
          </p:nvPr>
        </p:nvSpPr>
        <p:spPr>
          <a:xfrm>
            <a:off x="0" y="1767787"/>
            <a:ext cx="5913997" cy="3189386"/>
          </a:xfrm>
          <a:custGeom>
            <a:avLst/>
            <a:gdLst>
              <a:gd name="connsiteX0" fmla="*/ 116109 w 5913997"/>
              <a:gd name="connsiteY0" fmla="*/ 0 h 2635856"/>
              <a:gd name="connsiteX1" fmla="*/ 5797888 w 5913997"/>
              <a:gd name="connsiteY1" fmla="*/ 0 h 2635856"/>
              <a:gd name="connsiteX2" fmla="*/ 5913997 w 5913997"/>
              <a:gd name="connsiteY2" fmla="*/ 116109 h 2635856"/>
              <a:gd name="connsiteX3" fmla="*/ 5913997 w 5913997"/>
              <a:gd name="connsiteY3" fmla="*/ 2519747 h 2635856"/>
              <a:gd name="connsiteX4" fmla="*/ 5797888 w 5913997"/>
              <a:gd name="connsiteY4" fmla="*/ 2635856 h 2635856"/>
              <a:gd name="connsiteX5" fmla="*/ 116109 w 5913997"/>
              <a:gd name="connsiteY5" fmla="*/ 2635856 h 2635856"/>
              <a:gd name="connsiteX6" fmla="*/ 0 w 5913997"/>
              <a:gd name="connsiteY6" fmla="*/ 2519747 h 2635856"/>
              <a:gd name="connsiteX7" fmla="*/ 0 w 5913997"/>
              <a:gd name="connsiteY7" fmla="*/ 116109 h 2635856"/>
              <a:gd name="connsiteX8" fmla="*/ 116109 w 5913997"/>
              <a:gd name="connsiteY8" fmla="*/ 0 h 263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3997" h="2635856">
                <a:moveTo>
                  <a:pt x="116109" y="0"/>
                </a:moveTo>
                <a:lnTo>
                  <a:pt x="5797888" y="0"/>
                </a:lnTo>
                <a:cubicBezTo>
                  <a:pt x="5862013" y="0"/>
                  <a:pt x="5913997" y="51984"/>
                  <a:pt x="5913997" y="116109"/>
                </a:cubicBezTo>
                <a:lnTo>
                  <a:pt x="5913997" y="2519747"/>
                </a:lnTo>
                <a:cubicBezTo>
                  <a:pt x="5913997" y="2583872"/>
                  <a:pt x="5862013" y="2635856"/>
                  <a:pt x="5797888" y="2635856"/>
                </a:cubicBezTo>
                <a:lnTo>
                  <a:pt x="116109" y="2635856"/>
                </a:lnTo>
                <a:cubicBezTo>
                  <a:pt x="51984" y="2635856"/>
                  <a:pt x="0" y="2583872"/>
                  <a:pt x="0" y="2519747"/>
                </a:cubicBezTo>
                <a:lnTo>
                  <a:pt x="0" y="116109"/>
                </a:lnTo>
                <a:cubicBezTo>
                  <a:pt x="0" y="51984"/>
                  <a:pt x="51984" y="0"/>
                  <a:pt x="116109"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F8360FB1-77FD-964F-836D-9DABC65B33C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B817820-CD3F-B34D-AEAE-BA722C9285A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A30E3D-0A4F-5D4A-98CC-77DBB409A375}"/>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467879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66ABD6C-6536-374B-80B1-B30A7143B0DD}"/>
              </a:ext>
            </a:extLst>
          </p:cNvPr>
          <p:cNvSpPr>
            <a:spLocks noGrp="1"/>
          </p:cNvSpPr>
          <p:nvPr>
            <p:ph type="pic" sz="quarter" idx="14"/>
          </p:nvPr>
        </p:nvSpPr>
        <p:spPr>
          <a:xfrm>
            <a:off x="9130548" y="2735180"/>
            <a:ext cx="2510590" cy="2959769"/>
          </a:xfrm>
          <a:custGeom>
            <a:avLst/>
            <a:gdLst>
              <a:gd name="connsiteX0" fmla="*/ 56513 w 2510590"/>
              <a:gd name="connsiteY0" fmla="*/ 0 h 2959769"/>
              <a:gd name="connsiteX1" fmla="*/ 2454077 w 2510590"/>
              <a:gd name="connsiteY1" fmla="*/ 0 h 2959769"/>
              <a:gd name="connsiteX2" fmla="*/ 2510590 w 2510590"/>
              <a:gd name="connsiteY2" fmla="*/ 56513 h 2959769"/>
              <a:gd name="connsiteX3" fmla="*/ 2510590 w 2510590"/>
              <a:gd name="connsiteY3" fmla="*/ 2903256 h 2959769"/>
              <a:gd name="connsiteX4" fmla="*/ 2454077 w 2510590"/>
              <a:gd name="connsiteY4" fmla="*/ 2959769 h 2959769"/>
              <a:gd name="connsiteX5" fmla="*/ 56513 w 2510590"/>
              <a:gd name="connsiteY5" fmla="*/ 2959769 h 2959769"/>
              <a:gd name="connsiteX6" fmla="*/ 0 w 2510590"/>
              <a:gd name="connsiteY6" fmla="*/ 2903256 h 2959769"/>
              <a:gd name="connsiteX7" fmla="*/ 0 w 2510590"/>
              <a:gd name="connsiteY7" fmla="*/ 56513 h 2959769"/>
              <a:gd name="connsiteX8" fmla="*/ 56513 w 2510590"/>
              <a:gd name="connsiteY8" fmla="*/ 0 h 295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590" h="2959769">
                <a:moveTo>
                  <a:pt x="56513" y="0"/>
                </a:moveTo>
                <a:lnTo>
                  <a:pt x="2454077" y="0"/>
                </a:lnTo>
                <a:cubicBezTo>
                  <a:pt x="2485288" y="0"/>
                  <a:pt x="2510590" y="25302"/>
                  <a:pt x="2510590" y="56513"/>
                </a:cubicBezTo>
                <a:lnTo>
                  <a:pt x="2510590" y="2903256"/>
                </a:lnTo>
                <a:cubicBezTo>
                  <a:pt x="2510590" y="2934467"/>
                  <a:pt x="2485288" y="2959769"/>
                  <a:pt x="2454077" y="2959769"/>
                </a:cubicBezTo>
                <a:lnTo>
                  <a:pt x="56513" y="2959769"/>
                </a:lnTo>
                <a:cubicBezTo>
                  <a:pt x="25302" y="2959769"/>
                  <a:pt x="0" y="2934467"/>
                  <a:pt x="0" y="2903256"/>
                </a:cubicBezTo>
                <a:lnTo>
                  <a:pt x="0" y="56513"/>
                </a:lnTo>
                <a:cubicBezTo>
                  <a:pt x="0" y="25302"/>
                  <a:pt x="25302" y="0"/>
                  <a:pt x="56513" y="0"/>
                </a:cubicBezTo>
                <a:close/>
              </a:path>
            </a:pathLst>
          </a:custGeom>
          <a:solidFill>
            <a:schemeClr val="bg1"/>
          </a:solidFill>
          <a:effectLst>
            <a:outerShdw blurRad="508000" dist="127000" dir="5400000" algn="t" rotWithShape="0">
              <a:prstClr val="black">
                <a:alpha val="35000"/>
              </a:prstClr>
            </a:outerShdw>
          </a:effectLst>
        </p:spPr>
        <p:txBody>
          <a:bodyPr wrap="square">
            <a:noAutofit/>
          </a:bodyPr>
          <a:lstStyle/>
          <a:p>
            <a:endParaRPr lang="x-none"/>
          </a:p>
        </p:txBody>
      </p:sp>
      <p:sp>
        <p:nvSpPr>
          <p:cNvPr id="13" name="Picture Placeholder 12">
            <a:extLst>
              <a:ext uri="{FF2B5EF4-FFF2-40B4-BE49-F238E27FC236}">
                <a16:creationId xmlns:a16="http://schemas.microsoft.com/office/drawing/2014/main" id="{20847E24-076A-2C4C-AE7D-E0037CD65CBD}"/>
              </a:ext>
            </a:extLst>
          </p:cNvPr>
          <p:cNvSpPr>
            <a:spLocks noGrp="1"/>
          </p:cNvSpPr>
          <p:nvPr>
            <p:ph type="pic" sz="quarter" idx="13"/>
          </p:nvPr>
        </p:nvSpPr>
        <p:spPr>
          <a:xfrm>
            <a:off x="6079957" y="1062564"/>
            <a:ext cx="2775285" cy="2574985"/>
          </a:xfrm>
          <a:custGeom>
            <a:avLst/>
            <a:gdLst>
              <a:gd name="connsiteX0" fmla="*/ 51187 w 2775285"/>
              <a:gd name="connsiteY0" fmla="*/ 0 h 2273969"/>
              <a:gd name="connsiteX1" fmla="*/ 2724098 w 2775285"/>
              <a:gd name="connsiteY1" fmla="*/ 0 h 2273969"/>
              <a:gd name="connsiteX2" fmla="*/ 2775285 w 2775285"/>
              <a:gd name="connsiteY2" fmla="*/ 51187 h 2273969"/>
              <a:gd name="connsiteX3" fmla="*/ 2775285 w 2775285"/>
              <a:gd name="connsiteY3" fmla="*/ 2222782 h 2273969"/>
              <a:gd name="connsiteX4" fmla="*/ 2724098 w 2775285"/>
              <a:gd name="connsiteY4" fmla="*/ 2273969 h 2273969"/>
              <a:gd name="connsiteX5" fmla="*/ 51187 w 2775285"/>
              <a:gd name="connsiteY5" fmla="*/ 2273969 h 2273969"/>
              <a:gd name="connsiteX6" fmla="*/ 0 w 2775285"/>
              <a:gd name="connsiteY6" fmla="*/ 2222782 h 2273969"/>
              <a:gd name="connsiteX7" fmla="*/ 0 w 2775285"/>
              <a:gd name="connsiteY7" fmla="*/ 51187 h 2273969"/>
              <a:gd name="connsiteX8" fmla="*/ 51187 w 2775285"/>
              <a:gd name="connsiteY8" fmla="*/ 0 h 227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5285" h="2273969">
                <a:moveTo>
                  <a:pt x="51187" y="0"/>
                </a:moveTo>
                <a:lnTo>
                  <a:pt x="2724098" y="0"/>
                </a:lnTo>
                <a:cubicBezTo>
                  <a:pt x="2752368" y="0"/>
                  <a:pt x="2775285" y="22917"/>
                  <a:pt x="2775285" y="51187"/>
                </a:cubicBezTo>
                <a:lnTo>
                  <a:pt x="2775285" y="2222782"/>
                </a:lnTo>
                <a:cubicBezTo>
                  <a:pt x="2775285" y="2251052"/>
                  <a:pt x="2752368" y="2273969"/>
                  <a:pt x="2724098" y="2273969"/>
                </a:cubicBezTo>
                <a:lnTo>
                  <a:pt x="51187" y="2273969"/>
                </a:lnTo>
                <a:cubicBezTo>
                  <a:pt x="22917" y="2273969"/>
                  <a:pt x="0" y="2251052"/>
                  <a:pt x="0" y="2222782"/>
                </a:cubicBezTo>
                <a:lnTo>
                  <a:pt x="0" y="51187"/>
                </a:lnTo>
                <a:cubicBezTo>
                  <a:pt x="0" y="22917"/>
                  <a:pt x="22917" y="0"/>
                  <a:pt x="51187" y="0"/>
                </a:cubicBezTo>
                <a:close/>
              </a:path>
            </a:pathLst>
          </a:custGeom>
          <a:solidFill>
            <a:schemeClr val="bg1"/>
          </a:solidFill>
          <a:effectLst>
            <a:outerShdw blurRad="508000" dist="127000" dir="5400000" algn="t" rotWithShape="0">
              <a:prstClr val="black">
                <a:alpha val="35000"/>
              </a:prstClr>
            </a:outerShdw>
          </a:effectLst>
        </p:spPr>
        <p:txBody>
          <a:bodyPr wrap="square">
            <a:noAutofit/>
          </a:bodyPr>
          <a:lstStyle/>
          <a:p>
            <a:endParaRPr lang="x-none"/>
          </a:p>
        </p:txBody>
      </p:sp>
      <p:sp>
        <p:nvSpPr>
          <p:cNvPr id="3" name="Date Placeholder 2">
            <a:extLst>
              <a:ext uri="{FF2B5EF4-FFF2-40B4-BE49-F238E27FC236}">
                <a16:creationId xmlns:a16="http://schemas.microsoft.com/office/drawing/2014/main" id="{7AC0342B-CCE1-5740-A31C-AB21BFD28A8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2642588-2011-9E44-91E6-6B04568DA6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5536CC-ED3F-354F-AF1F-185298813DF8}"/>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136598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F66C27A3-BF6E-394E-B548-40CC20AE8512}"/>
              </a:ext>
            </a:extLst>
          </p:cNvPr>
          <p:cNvSpPr>
            <a:spLocks noChangeAspect="1"/>
          </p:cNvSpPr>
          <p:nvPr userDrawn="1"/>
        </p:nvSpPr>
        <p:spPr>
          <a:xfrm>
            <a:off x="9206988" y="960705"/>
            <a:ext cx="2085387" cy="2307404"/>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
        <p:nvSpPr>
          <p:cNvPr id="24" name="Rounded Rectangle 23">
            <a:extLst>
              <a:ext uri="{FF2B5EF4-FFF2-40B4-BE49-F238E27FC236}">
                <a16:creationId xmlns:a16="http://schemas.microsoft.com/office/drawing/2014/main" id="{6C575BA8-A552-9B4F-819A-5722827E75C5}"/>
              </a:ext>
            </a:extLst>
          </p:cNvPr>
          <p:cNvSpPr>
            <a:spLocks noChangeAspect="1"/>
          </p:cNvSpPr>
          <p:nvPr userDrawn="1"/>
        </p:nvSpPr>
        <p:spPr>
          <a:xfrm>
            <a:off x="9206988" y="3840430"/>
            <a:ext cx="2085387" cy="2307404"/>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
        <p:nvSpPr>
          <p:cNvPr id="3" name="Date Placeholder 2">
            <a:extLst>
              <a:ext uri="{FF2B5EF4-FFF2-40B4-BE49-F238E27FC236}">
                <a16:creationId xmlns:a16="http://schemas.microsoft.com/office/drawing/2014/main" id="{F0FBB29A-1AF7-F749-A08E-D76DA8F9FCD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E607B28-A6BC-7B4F-9E3C-FF3BC16D4CC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2FC78E5-E1D6-0D43-9349-B7B02805092A}"/>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
        <p:nvSpPr>
          <p:cNvPr id="6" name="Rounded Rectangle 5">
            <a:extLst>
              <a:ext uri="{FF2B5EF4-FFF2-40B4-BE49-F238E27FC236}">
                <a16:creationId xmlns:a16="http://schemas.microsoft.com/office/drawing/2014/main" id="{DBF9F8EF-728E-1E43-AF60-352A75A464B1}"/>
              </a:ext>
            </a:extLst>
          </p:cNvPr>
          <p:cNvSpPr>
            <a:spLocks noChangeAspect="1"/>
          </p:cNvSpPr>
          <p:nvPr userDrawn="1"/>
        </p:nvSpPr>
        <p:spPr>
          <a:xfrm>
            <a:off x="6428619" y="960705"/>
            <a:ext cx="2085387" cy="2307404"/>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
        <p:nvSpPr>
          <p:cNvPr id="7" name="Rounded Rectangle 6">
            <a:extLst>
              <a:ext uri="{FF2B5EF4-FFF2-40B4-BE49-F238E27FC236}">
                <a16:creationId xmlns:a16="http://schemas.microsoft.com/office/drawing/2014/main" id="{94E81C3B-A66E-2E40-937E-7A77993292FB}"/>
              </a:ext>
            </a:extLst>
          </p:cNvPr>
          <p:cNvSpPr>
            <a:spLocks noChangeAspect="1"/>
          </p:cNvSpPr>
          <p:nvPr userDrawn="1"/>
        </p:nvSpPr>
        <p:spPr>
          <a:xfrm>
            <a:off x="6428619" y="3840430"/>
            <a:ext cx="2085387" cy="2307404"/>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20" name="Picture Placeholder 19">
            <a:extLst>
              <a:ext uri="{FF2B5EF4-FFF2-40B4-BE49-F238E27FC236}">
                <a16:creationId xmlns:a16="http://schemas.microsoft.com/office/drawing/2014/main" id="{8A9C3A17-C4C0-1642-A6EF-9AEB16858E3E}"/>
              </a:ext>
            </a:extLst>
          </p:cNvPr>
          <p:cNvSpPr>
            <a:spLocks noGrp="1" noChangeAspect="1"/>
          </p:cNvSpPr>
          <p:nvPr>
            <p:ph type="pic" sz="quarter" idx="14"/>
          </p:nvPr>
        </p:nvSpPr>
        <p:spPr>
          <a:xfrm>
            <a:off x="6301317" y="3709533"/>
            <a:ext cx="1955402" cy="2163580"/>
          </a:xfrm>
          <a:custGeom>
            <a:avLst/>
            <a:gdLst>
              <a:gd name="connsiteX0" fmla="*/ 35633 w 2366036"/>
              <a:gd name="connsiteY0" fmla="*/ 0 h 2617932"/>
              <a:gd name="connsiteX1" fmla="*/ 2330403 w 2366036"/>
              <a:gd name="connsiteY1" fmla="*/ 0 h 2617932"/>
              <a:gd name="connsiteX2" fmla="*/ 2366036 w 2366036"/>
              <a:gd name="connsiteY2" fmla="*/ 35633 h 2617932"/>
              <a:gd name="connsiteX3" fmla="*/ 2366036 w 2366036"/>
              <a:gd name="connsiteY3" fmla="*/ 2582299 h 2617932"/>
              <a:gd name="connsiteX4" fmla="*/ 2330403 w 2366036"/>
              <a:gd name="connsiteY4" fmla="*/ 2617932 h 2617932"/>
              <a:gd name="connsiteX5" fmla="*/ 35633 w 2366036"/>
              <a:gd name="connsiteY5" fmla="*/ 2617932 h 2617932"/>
              <a:gd name="connsiteX6" fmla="*/ 0 w 2366036"/>
              <a:gd name="connsiteY6" fmla="*/ 2582299 h 2617932"/>
              <a:gd name="connsiteX7" fmla="*/ 0 w 2366036"/>
              <a:gd name="connsiteY7" fmla="*/ 35633 h 2617932"/>
              <a:gd name="connsiteX8" fmla="*/ 35633 w 2366036"/>
              <a:gd name="connsiteY8" fmla="*/ 0 h 26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036" h="2617932">
                <a:moveTo>
                  <a:pt x="35633" y="0"/>
                </a:moveTo>
                <a:lnTo>
                  <a:pt x="2330403" y="0"/>
                </a:lnTo>
                <a:cubicBezTo>
                  <a:pt x="2350083" y="0"/>
                  <a:pt x="2366036" y="15953"/>
                  <a:pt x="2366036" y="35633"/>
                </a:cubicBezTo>
                <a:lnTo>
                  <a:pt x="2366036" y="2582299"/>
                </a:lnTo>
                <a:cubicBezTo>
                  <a:pt x="2366036" y="2601979"/>
                  <a:pt x="2350083" y="2617932"/>
                  <a:pt x="2330403" y="2617932"/>
                </a:cubicBezTo>
                <a:lnTo>
                  <a:pt x="35633" y="2617932"/>
                </a:lnTo>
                <a:cubicBezTo>
                  <a:pt x="15953" y="2617932"/>
                  <a:pt x="0" y="2601979"/>
                  <a:pt x="0" y="2582299"/>
                </a:cubicBezTo>
                <a:lnTo>
                  <a:pt x="0" y="35633"/>
                </a:lnTo>
                <a:cubicBezTo>
                  <a:pt x="0" y="15953"/>
                  <a:pt x="15953" y="0"/>
                  <a:pt x="35633" y="0"/>
                </a:cubicBezTo>
                <a:close/>
              </a:path>
            </a:pathLst>
          </a:custGeom>
          <a:solidFill>
            <a:schemeClr val="bg1"/>
          </a:solidFill>
          <a:effectLst>
            <a:outerShdw blurRad="508000" dist="127000" dir="5400000" algn="t" rotWithShape="0">
              <a:prstClr val="black">
                <a:alpha val="30000"/>
              </a:prstClr>
            </a:outerShdw>
          </a:effectLst>
        </p:spPr>
        <p:txBody>
          <a:bodyPr wrap="square">
            <a:noAutofit/>
          </a:bodyPr>
          <a:lstStyle/>
          <a:p>
            <a:pPr marL="228600" indent="-228600" algn="r" defTabSz="914400" rtl="1" eaLnBrk="1" latinLnBrk="0" hangingPunct="1">
              <a:lnSpc>
                <a:spcPct val="90000"/>
              </a:lnSpc>
              <a:spcBef>
                <a:spcPts val="1000"/>
              </a:spcBef>
              <a:buFont typeface="Arial" panose="020B0604020202020204" pitchFamily="34" charset="0"/>
              <a:buChar char="•"/>
            </a:pPr>
            <a:endParaRPr lang="x-none"/>
          </a:p>
        </p:txBody>
      </p:sp>
      <p:sp>
        <p:nvSpPr>
          <p:cNvPr id="19" name="Picture Placeholder 18">
            <a:extLst>
              <a:ext uri="{FF2B5EF4-FFF2-40B4-BE49-F238E27FC236}">
                <a16:creationId xmlns:a16="http://schemas.microsoft.com/office/drawing/2014/main" id="{35219DFD-7271-574F-9D27-FBC1B6437F83}"/>
              </a:ext>
            </a:extLst>
          </p:cNvPr>
          <p:cNvSpPr>
            <a:spLocks noGrp="1" noChangeAspect="1"/>
          </p:cNvSpPr>
          <p:nvPr>
            <p:ph type="pic" sz="quarter" idx="13"/>
          </p:nvPr>
        </p:nvSpPr>
        <p:spPr>
          <a:xfrm>
            <a:off x="6301317" y="829808"/>
            <a:ext cx="1955402" cy="2163580"/>
          </a:xfrm>
          <a:custGeom>
            <a:avLst/>
            <a:gdLst>
              <a:gd name="connsiteX0" fmla="*/ 35633 w 2366036"/>
              <a:gd name="connsiteY0" fmla="*/ 0 h 2617932"/>
              <a:gd name="connsiteX1" fmla="*/ 2330403 w 2366036"/>
              <a:gd name="connsiteY1" fmla="*/ 0 h 2617932"/>
              <a:gd name="connsiteX2" fmla="*/ 2366036 w 2366036"/>
              <a:gd name="connsiteY2" fmla="*/ 35633 h 2617932"/>
              <a:gd name="connsiteX3" fmla="*/ 2366036 w 2366036"/>
              <a:gd name="connsiteY3" fmla="*/ 2582299 h 2617932"/>
              <a:gd name="connsiteX4" fmla="*/ 2330403 w 2366036"/>
              <a:gd name="connsiteY4" fmla="*/ 2617932 h 2617932"/>
              <a:gd name="connsiteX5" fmla="*/ 35633 w 2366036"/>
              <a:gd name="connsiteY5" fmla="*/ 2617932 h 2617932"/>
              <a:gd name="connsiteX6" fmla="*/ 0 w 2366036"/>
              <a:gd name="connsiteY6" fmla="*/ 2582299 h 2617932"/>
              <a:gd name="connsiteX7" fmla="*/ 0 w 2366036"/>
              <a:gd name="connsiteY7" fmla="*/ 35633 h 2617932"/>
              <a:gd name="connsiteX8" fmla="*/ 35633 w 2366036"/>
              <a:gd name="connsiteY8" fmla="*/ 0 h 26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036" h="2617932">
                <a:moveTo>
                  <a:pt x="35633" y="0"/>
                </a:moveTo>
                <a:lnTo>
                  <a:pt x="2330403" y="0"/>
                </a:lnTo>
                <a:cubicBezTo>
                  <a:pt x="2350083" y="0"/>
                  <a:pt x="2366036" y="15953"/>
                  <a:pt x="2366036" y="35633"/>
                </a:cubicBezTo>
                <a:lnTo>
                  <a:pt x="2366036" y="2582299"/>
                </a:lnTo>
                <a:cubicBezTo>
                  <a:pt x="2366036" y="2601979"/>
                  <a:pt x="2350083" y="2617932"/>
                  <a:pt x="2330403" y="2617932"/>
                </a:cubicBezTo>
                <a:lnTo>
                  <a:pt x="35633" y="2617932"/>
                </a:lnTo>
                <a:cubicBezTo>
                  <a:pt x="15953" y="2617932"/>
                  <a:pt x="0" y="2601979"/>
                  <a:pt x="0" y="2582299"/>
                </a:cubicBezTo>
                <a:lnTo>
                  <a:pt x="0" y="35633"/>
                </a:lnTo>
                <a:cubicBezTo>
                  <a:pt x="0" y="15953"/>
                  <a:pt x="15953" y="0"/>
                  <a:pt x="35633" y="0"/>
                </a:cubicBezTo>
                <a:close/>
              </a:path>
            </a:pathLst>
          </a:custGeom>
          <a:solidFill>
            <a:schemeClr val="bg1"/>
          </a:solidFill>
          <a:effectLst>
            <a:outerShdw blurRad="508000" dist="127000" dir="5400000" algn="t" rotWithShape="0">
              <a:prstClr val="black">
                <a:alpha val="30000"/>
              </a:prstClr>
            </a:outerShdw>
          </a:effectLst>
        </p:spPr>
        <p:txBody>
          <a:bodyPr wrap="square">
            <a:noAutofit/>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x-none"/>
          </a:p>
        </p:txBody>
      </p:sp>
      <p:sp>
        <p:nvSpPr>
          <p:cNvPr id="21" name="Picture Placeholder 20">
            <a:extLst>
              <a:ext uri="{FF2B5EF4-FFF2-40B4-BE49-F238E27FC236}">
                <a16:creationId xmlns:a16="http://schemas.microsoft.com/office/drawing/2014/main" id="{48A99721-A703-FF49-A0F4-BE2224DE1B90}"/>
              </a:ext>
            </a:extLst>
          </p:cNvPr>
          <p:cNvSpPr>
            <a:spLocks noGrp="1" noChangeAspect="1"/>
          </p:cNvSpPr>
          <p:nvPr>
            <p:ph type="pic" sz="quarter" idx="15"/>
          </p:nvPr>
        </p:nvSpPr>
        <p:spPr>
          <a:xfrm>
            <a:off x="9480419" y="3709533"/>
            <a:ext cx="1955402" cy="2163580"/>
          </a:xfrm>
          <a:custGeom>
            <a:avLst/>
            <a:gdLst>
              <a:gd name="connsiteX0" fmla="*/ 35633 w 2366036"/>
              <a:gd name="connsiteY0" fmla="*/ 0 h 2617932"/>
              <a:gd name="connsiteX1" fmla="*/ 2330403 w 2366036"/>
              <a:gd name="connsiteY1" fmla="*/ 0 h 2617932"/>
              <a:gd name="connsiteX2" fmla="*/ 2366036 w 2366036"/>
              <a:gd name="connsiteY2" fmla="*/ 35633 h 2617932"/>
              <a:gd name="connsiteX3" fmla="*/ 2366036 w 2366036"/>
              <a:gd name="connsiteY3" fmla="*/ 2582299 h 2617932"/>
              <a:gd name="connsiteX4" fmla="*/ 2330403 w 2366036"/>
              <a:gd name="connsiteY4" fmla="*/ 2617932 h 2617932"/>
              <a:gd name="connsiteX5" fmla="*/ 35633 w 2366036"/>
              <a:gd name="connsiteY5" fmla="*/ 2617932 h 2617932"/>
              <a:gd name="connsiteX6" fmla="*/ 0 w 2366036"/>
              <a:gd name="connsiteY6" fmla="*/ 2582299 h 2617932"/>
              <a:gd name="connsiteX7" fmla="*/ 0 w 2366036"/>
              <a:gd name="connsiteY7" fmla="*/ 35633 h 2617932"/>
              <a:gd name="connsiteX8" fmla="*/ 35633 w 2366036"/>
              <a:gd name="connsiteY8" fmla="*/ 0 h 26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036" h="2617932">
                <a:moveTo>
                  <a:pt x="35633" y="0"/>
                </a:moveTo>
                <a:lnTo>
                  <a:pt x="2330403" y="0"/>
                </a:lnTo>
                <a:cubicBezTo>
                  <a:pt x="2350083" y="0"/>
                  <a:pt x="2366036" y="15953"/>
                  <a:pt x="2366036" y="35633"/>
                </a:cubicBezTo>
                <a:lnTo>
                  <a:pt x="2366036" y="2582299"/>
                </a:lnTo>
                <a:cubicBezTo>
                  <a:pt x="2366036" y="2601979"/>
                  <a:pt x="2350083" y="2617932"/>
                  <a:pt x="2330403" y="2617932"/>
                </a:cubicBezTo>
                <a:lnTo>
                  <a:pt x="35633" y="2617932"/>
                </a:lnTo>
                <a:cubicBezTo>
                  <a:pt x="15953" y="2617932"/>
                  <a:pt x="0" y="2601979"/>
                  <a:pt x="0" y="2582299"/>
                </a:cubicBezTo>
                <a:lnTo>
                  <a:pt x="0" y="35633"/>
                </a:lnTo>
                <a:cubicBezTo>
                  <a:pt x="0" y="15953"/>
                  <a:pt x="15953" y="0"/>
                  <a:pt x="35633" y="0"/>
                </a:cubicBezTo>
                <a:close/>
              </a:path>
            </a:pathLst>
          </a:custGeom>
          <a:solidFill>
            <a:schemeClr val="bg1"/>
          </a:solidFill>
          <a:effectLst>
            <a:outerShdw blurRad="508000" dist="127000" dir="5400000" algn="t" rotWithShape="0">
              <a:prstClr val="black">
                <a:alpha val="30000"/>
              </a:prstClr>
            </a:outerShdw>
          </a:effectLst>
        </p:spPr>
        <p:txBody>
          <a:bodyPr wrap="square">
            <a:noAutofit/>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x-none" dirty="0"/>
          </a:p>
        </p:txBody>
      </p:sp>
      <p:sp>
        <p:nvSpPr>
          <p:cNvPr id="22" name="Picture Placeholder 21">
            <a:extLst>
              <a:ext uri="{FF2B5EF4-FFF2-40B4-BE49-F238E27FC236}">
                <a16:creationId xmlns:a16="http://schemas.microsoft.com/office/drawing/2014/main" id="{7E7E6D03-8BA0-2841-9895-5E4D20DD8FE5}"/>
              </a:ext>
            </a:extLst>
          </p:cNvPr>
          <p:cNvSpPr>
            <a:spLocks noGrp="1" noChangeAspect="1"/>
          </p:cNvSpPr>
          <p:nvPr>
            <p:ph type="pic" sz="quarter" idx="16"/>
          </p:nvPr>
        </p:nvSpPr>
        <p:spPr>
          <a:xfrm>
            <a:off x="9480419" y="829808"/>
            <a:ext cx="1955402" cy="2163580"/>
          </a:xfrm>
          <a:custGeom>
            <a:avLst/>
            <a:gdLst>
              <a:gd name="connsiteX0" fmla="*/ 35633 w 2366036"/>
              <a:gd name="connsiteY0" fmla="*/ 0 h 2617932"/>
              <a:gd name="connsiteX1" fmla="*/ 2330403 w 2366036"/>
              <a:gd name="connsiteY1" fmla="*/ 0 h 2617932"/>
              <a:gd name="connsiteX2" fmla="*/ 2366036 w 2366036"/>
              <a:gd name="connsiteY2" fmla="*/ 35633 h 2617932"/>
              <a:gd name="connsiteX3" fmla="*/ 2366036 w 2366036"/>
              <a:gd name="connsiteY3" fmla="*/ 2582299 h 2617932"/>
              <a:gd name="connsiteX4" fmla="*/ 2330403 w 2366036"/>
              <a:gd name="connsiteY4" fmla="*/ 2617932 h 2617932"/>
              <a:gd name="connsiteX5" fmla="*/ 35633 w 2366036"/>
              <a:gd name="connsiteY5" fmla="*/ 2617932 h 2617932"/>
              <a:gd name="connsiteX6" fmla="*/ 0 w 2366036"/>
              <a:gd name="connsiteY6" fmla="*/ 2582299 h 2617932"/>
              <a:gd name="connsiteX7" fmla="*/ 0 w 2366036"/>
              <a:gd name="connsiteY7" fmla="*/ 35633 h 2617932"/>
              <a:gd name="connsiteX8" fmla="*/ 35633 w 2366036"/>
              <a:gd name="connsiteY8" fmla="*/ 0 h 26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036" h="2617932">
                <a:moveTo>
                  <a:pt x="35633" y="0"/>
                </a:moveTo>
                <a:lnTo>
                  <a:pt x="2330403" y="0"/>
                </a:lnTo>
                <a:cubicBezTo>
                  <a:pt x="2350083" y="0"/>
                  <a:pt x="2366036" y="15953"/>
                  <a:pt x="2366036" y="35633"/>
                </a:cubicBezTo>
                <a:lnTo>
                  <a:pt x="2366036" y="2582299"/>
                </a:lnTo>
                <a:cubicBezTo>
                  <a:pt x="2366036" y="2601979"/>
                  <a:pt x="2350083" y="2617932"/>
                  <a:pt x="2330403" y="2617932"/>
                </a:cubicBezTo>
                <a:lnTo>
                  <a:pt x="35633" y="2617932"/>
                </a:lnTo>
                <a:cubicBezTo>
                  <a:pt x="15953" y="2617932"/>
                  <a:pt x="0" y="2601979"/>
                  <a:pt x="0" y="2582299"/>
                </a:cubicBezTo>
                <a:lnTo>
                  <a:pt x="0" y="35633"/>
                </a:lnTo>
                <a:cubicBezTo>
                  <a:pt x="0" y="15953"/>
                  <a:pt x="15953" y="0"/>
                  <a:pt x="35633" y="0"/>
                </a:cubicBezTo>
                <a:close/>
              </a:path>
            </a:pathLst>
          </a:custGeom>
          <a:solidFill>
            <a:schemeClr val="bg1"/>
          </a:solidFill>
          <a:effectLst>
            <a:outerShdw blurRad="508000" dist="127000" dir="5400000" algn="t" rotWithShape="0">
              <a:prstClr val="black">
                <a:alpha val="30000"/>
              </a:prstClr>
            </a:outerShdw>
          </a:effectLst>
        </p:spPr>
        <p:txBody>
          <a:bodyPr wrap="square">
            <a:noAutofit/>
          </a:bodyPr>
          <a:lstStyle/>
          <a:p>
            <a:pPr marL="228600" indent="-228600" algn="r" defTabSz="914400" rtl="1" eaLnBrk="1" latinLnBrk="0" hangingPunct="1">
              <a:lnSpc>
                <a:spcPct val="90000"/>
              </a:lnSpc>
              <a:spcBef>
                <a:spcPts val="1000"/>
              </a:spcBef>
              <a:buFont typeface="Arial" panose="020B0604020202020204" pitchFamily="34" charset="0"/>
              <a:buChar char="•"/>
            </a:pPr>
            <a:endParaRPr lang="x-none"/>
          </a:p>
        </p:txBody>
      </p:sp>
    </p:spTree>
    <p:extLst>
      <p:ext uri="{BB962C8B-B14F-4D97-AF65-F5344CB8AC3E}">
        <p14:creationId xmlns:p14="http://schemas.microsoft.com/office/powerpoint/2010/main" val="837984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8171FFF-2D16-B240-9CC4-7E684F3BBC72}"/>
              </a:ext>
            </a:extLst>
          </p:cNvPr>
          <p:cNvSpPr/>
          <p:nvPr userDrawn="1"/>
        </p:nvSpPr>
        <p:spPr>
          <a:xfrm>
            <a:off x="6194913" y="2828573"/>
            <a:ext cx="2366036" cy="3418367"/>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Picture Placeholder 9">
            <a:extLst>
              <a:ext uri="{FF2B5EF4-FFF2-40B4-BE49-F238E27FC236}">
                <a16:creationId xmlns:a16="http://schemas.microsoft.com/office/drawing/2014/main" id="{23BBEAD5-F3BE-E344-B8A2-42A70841279B}"/>
              </a:ext>
            </a:extLst>
          </p:cNvPr>
          <p:cNvSpPr>
            <a:spLocks noGrp="1"/>
          </p:cNvSpPr>
          <p:nvPr>
            <p:ph type="pic" sz="quarter" idx="13"/>
          </p:nvPr>
        </p:nvSpPr>
        <p:spPr>
          <a:xfrm>
            <a:off x="6520643" y="2477389"/>
            <a:ext cx="2366036" cy="3418367"/>
          </a:xfrm>
          <a:custGeom>
            <a:avLst/>
            <a:gdLst>
              <a:gd name="connsiteX0" fmla="*/ 39302 w 2609704"/>
              <a:gd name="connsiteY0" fmla="*/ 0 h 3418367"/>
              <a:gd name="connsiteX1" fmla="*/ 2570402 w 2609704"/>
              <a:gd name="connsiteY1" fmla="*/ 0 h 3418367"/>
              <a:gd name="connsiteX2" fmla="*/ 2609704 w 2609704"/>
              <a:gd name="connsiteY2" fmla="*/ 39302 h 3418367"/>
              <a:gd name="connsiteX3" fmla="*/ 2609704 w 2609704"/>
              <a:gd name="connsiteY3" fmla="*/ 3379065 h 3418367"/>
              <a:gd name="connsiteX4" fmla="*/ 2570402 w 2609704"/>
              <a:gd name="connsiteY4" fmla="*/ 3418367 h 3418367"/>
              <a:gd name="connsiteX5" fmla="*/ 39302 w 2609704"/>
              <a:gd name="connsiteY5" fmla="*/ 3418367 h 3418367"/>
              <a:gd name="connsiteX6" fmla="*/ 0 w 2609704"/>
              <a:gd name="connsiteY6" fmla="*/ 3379065 h 3418367"/>
              <a:gd name="connsiteX7" fmla="*/ 0 w 2609704"/>
              <a:gd name="connsiteY7" fmla="*/ 39302 h 3418367"/>
              <a:gd name="connsiteX8" fmla="*/ 39302 w 2609704"/>
              <a:gd name="connsiteY8" fmla="*/ 0 h 341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704" h="3418367">
                <a:moveTo>
                  <a:pt x="39302" y="0"/>
                </a:moveTo>
                <a:lnTo>
                  <a:pt x="2570402" y="0"/>
                </a:lnTo>
                <a:cubicBezTo>
                  <a:pt x="2592108" y="0"/>
                  <a:pt x="2609704" y="17596"/>
                  <a:pt x="2609704" y="39302"/>
                </a:cubicBezTo>
                <a:lnTo>
                  <a:pt x="2609704" y="3379065"/>
                </a:lnTo>
                <a:cubicBezTo>
                  <a:pt x="2609704" y="3400771"/>
                  <a:pt x="2592108" y="3418367"/>
                  <a:pt x="2570402" y="3418367"/>
                </a:cubicBezTo>
                <a:lnTo>
                  <a:pt x="39302" y="3418367"/>
                </a:lnTo>
                <a:cubicBezTo>
                  <a:pt x="17596" y="3418367"/>
                  <a:pt x="0" y="3400771"/>
                  <a:pt x="0" y="3379065"/>
                </a:cubicBezTo>
                <a:lnTo>
                  <a:pt x="0" y="39302"/>
                </a:lnTo>
                <a:cubicBezTo>
                  <a:pt x="0" y="17596"/>
                  <a:pt x="17596" y="0"/>
                  <a:pt x="39302" y="0"/>
                </a:cubicBezTo>
                <a:close/>
              </a:path>
            </a:pathLst>
          </a:custGeom>
          <a:solidFill>
            <a:schemeClr val="bg1"/>
          </a:solidFill>
          <a:effectLst>
            <a:outerShdw blurRad="254000" dist="127000" dir="5400000" algn="t" rotWithShape="0">
              <a:prstClr val="black">
                <a:alpha val="30000"/>
              </a:prstClr>
            </a:outerShdw>
          </a:effectLst>
        </p:spPr>
        <p:txBody>
          <a:bodyPr wrap="square">
            <a:noAutofit/>
          </a:bodyPr>
          <a:lstStyle/>
          <a:p>
            <a:endParaRPr lang="x-none"/>
          </a:p>
        </p:txBody>
      </p:sp>
      <p:sp>
        <p:nvSpPr>
          <p:cNvPr id="3" name="Date Placeholder 2">
            <a:extLst>
              <a:ext uri="{FF2B5EF4-FFF2-40B4-BE49-F238E27FC236}">
                <a16:creationId xmlns:a16="http://schemas.microsoft.com/office/drawing/2014/main" id="{2B7C5BD7-5CF6-DE47-803F-ACCDEF63DE4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FFAE2DA-4D42-F242-9E76-F88743CC35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ABF63E-8A85-4D47-9A9D-011B157A0423}"/>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
        <p:nvSpPr>
          <p:cNvPr id="19" name="Rounded Rectangle 18">
            <a:extLst>
              <a:ext uri="{FF2B5EF4-FFF2-40B4-BE49-F238E27FC236}">
                <a16:creationId xmlns:a16="http://schemas.microsoft.com/office/drawing/2014/main" id="{8BCFBDF8-3EBE-BD41-9CD0-A682A2903B72}"/>
              </a:ext>
            </a:extLst>
          </p:cNvPr>
          <p:cNvSpPr/>
          <p:nvPr userDrawn="1"/>
        </p:nvSpPr>
        <p:spPr>
          <a:xfrm>
            <a:off x="9538139" y="634823"/>
            <a:ext cx="2366036" cy="3418367"/>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Picture Placeholder 19">
            <a:extLst>
              <a:ext uri="{FF2B5EF4-FFF2-40B4-BE49-F238E27FC236}">
                <a16:creationId xmlns:a16="http://schemas.microsoft.com/office/drawing/2014/main" id="{C7F27AC7-A192-FA4C-AD08-AEE9F9B1DF9A}"/>
              </a:ext>
            </a:extLst>
          </p:cNvPr>
          <p:cNvSpPr>
            <a:spLocks noGrp="1"/>
          </p:cNvSpPr>
          <p:nvPr>
            <p:ph type="pic" sz="quarter" idx="15"/>
          </p:nvPr>
        </p:nvSpPr>
        <p:spPr>
          <a:xfrm>
            <a:off x="9212409" y="942555"/>
            <a:ext cx="2366036" cy="3418367"/>
          </a:xfrm>
          <a:custGeom>
            <a:avLst/>
            <a:gdLst>
              <a:gd name="connsiteX0" fmla="*/ 39302 w 2609704"/>
              <a:gd name="connsiteY0" fmla="*/ 0 h 3418367"/>
              <a:gd name="connsiteX1" fmla="*/ 2570402 w 2609704"/>
              <a:gd name="connsiteY1" fmla="*/ 0 h 3418367"/>
              <a:gd name="connsiteX2" fmla="*/ 2609704 w 2609704"/>
              <a:gd name="connsiteY2" fmla="*/ 39302 h 3418367"/>
              <a:gd name="connsiteX3" fmla="*/ 2609704 w 2609704"/>
              <a:gd name="connsiteY3" fmla="*/ 3379065 h 3418367"/>
              <a:gd name="connsiteX4" fmla="*/ 2570402 w 2609704"/>
              <a:gd name="connsiteY4" fmla="*/ 3418367 h 3418367"/>
              <a:gd name="connsiteX5" fmla="*/ 39302 w 2609704"/>
              <a:gd name="connsiteY5" fmla="*/ 3418367 h 3418367"/>
              <a:gd name="connsiteX6" fmla="*/ 0 w 2609704"/>
              <a:gd name="connsiteY6" fmla="*/ 3379065 h 3418367"/>
              <a:gd name="connsiteX7" fmla="*/ 0 w 2609704"/>
              <a:gd name="connsiteY7" fmla="*/ 39302 h 3418367"/>
              <a:gd name="connsiteX8" fmla="*/ 39302 w 2609704"/>
              <a:gd name="connsiteY8" fmla="*/ 0 h 341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704" h="3418367">
                <a:moveTo>
                  <a:pt x="39302" y="0"/>
                </a:moveTo>
                <a:lnTo>
                  <a:pt x="2570402" y="0"/>
                </a:lnTo>
                <a:cubicBezTo>
                  <a:pt x="2592108" y="0"/>
                  <a:pt x="2609704" y="17596"/>
                  <a:pt x="2609704" y="39302"/>
                </a:cubicBezTo>
                <a:lnTo>
                  <a:pt x="2609704" y="3379065"/>
                </a:lnTo>
                <a:cubicBezTo>
                  <a:pt x="2609704" y="3400771"/>
                  <a:pt x="2592108" y="3418367"/>
                  <a:pt x="2570402" y="3418367"/>
                </a:cubicBezTo>
                <a:lnTo>
                  <a:pt x="39302" y="3418367"/>
                </a:lnTo>
                <a:cubicBezTo>
                  <a:pt x="17596" y="3418367"/>
                  <a:pt x="0" y="3400771"/>
                  <a:pt x="0" y="3379065"/>
                </a:cubicBezTo>
                <a:lnTo>
                  <a:pt x="0" y="39302"/>
                </a:lnTo>
                <a:cubicBezTo>
                  <a:pt x="0" y="17596"/>
                  <a:pt x="17596" y="0"/>
                  <a:pt x="39302" y="0"/>
                </a:cubicBezTo>
                <a:close/>
              </a:path>
            </a:pathLst>
          </a:custGeom>
          <a:solidFill>
            <a:schemeClr val="bg1"/>
          </a:solidFill>
          <a:effectLst>
            <a:outerShdw blurRad="254000" dist="127000" dir="5400000" algn="t" rotWithShape="0">
              <a:prstClr val="black">
                <a:alpha val="30000"/>
              </a:prstClr>
            </a:outerShdw>
          </a:effectLst>
        </p:spPr>
        <p:txBody>
          <a:bodyPr wrap="square">
            <a:noAutofit/>
          </a:bodyPr>
          <a:lstStyle/>
          <a:p>
            <a:endParaRPr lang="x-none"/>
          </a:p>
        </p:txBody>
      </p:sp>
    </p:spTree>
    <p:custDataLst>
      <p:tags r:id="rId1"/>
    </p:custDataLst>
    <p:extLst>
      <p:ext uri="{BB962C8B-B14F-4D97-AF65-F5344CB8AC3E}">
        <p14:creationId xmlns:p14="http://schemas.microsoft.com/office/powerpoint/2010/main" val="403670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DF94B16E-9AA4-A640-8E75-7186D7D907E7}"/>
              </a:ext>
            </a:extLst>
          </p:cNvPr>
          <p:cNvSpPr/>
          <p:nvPr/>
        </p:nvSpPr>
        <p:spPr>
          <a:xfrm>
            <a:off x="1823686" y="1410185"/>
            <a:ext cx="2994948" cy="3921956"/>
          </a:xfrm>
          <a:prstGeom prst="roundRect">
            <a:avLst>
              <a:gd name="adj" fmla="val 1165"/>
            </a:avLst>
          </a:prstGeom>
          <a:gradFill>
            <a:gsLst>
              <a:gs pos="100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AD4CDD0D-5246-984F-A2F2-AFC61686BC9A}"/>
              </a:ext>
            </a:extLst>
          </p:cNvPr>
          <p:cNvSpPr>
            <a:spLocks noGrp="1"/>
          </p:cNvSpPr>
          <p:nvPr>
            <p:ph type="pic" sz="quarter" idx="15"/>
          </p:nvPr>
        </p:nvSpPr>
        <p:spPr>
          <a:xfrm>
            <a:off x="550863" y="2312844"/>
            <a:ext cx="2608151" cy="3415435"/>
          </a:xfrm>
          <a:custGeom>
            <a:avLst/>
            <a:gdLst>
              <a:gd name="connsiteX0" fmla="*/ 30385 w 2608151"/>
              <a:gd name="connsiteY0" fmla="*/ 0 h 3415435"/>
              <a:gd name="connsiteX1" fmla="*/ 2577766 w 2608151"/>
              <a:gd name="connsiteY1" fmla="*/ 0 h 3415435"/>
              <a:gd name="connsiteX2" fmla="*/ 2608151 w 2608151"/>
              <a:gd name="connsiteY2" fmla="*/ 30385 h 3415435"/>
              <a:gd name="connsiteX3" fmla="*/ 2608151 w 2608151"/>
              <a:gd name="connsiteY3" fmla="*/ 3385050 h 3415435"/>
              <a:gd name="connsiteX4" fmla="*/ 2577766 w 2608151"/>
              <a:gd name="connsiteY4" fmla="*/ 3415435 h 3415435"/>
              <a:gd name="connsiteX5" fmla="*/ 30385 w 2608151"/>
              <a:gd name="connsiteY5" fmla="*/ 3415435 h 3415435"/>
              <a:gd name="connsiteX6" fmla="*/ 0 w 2608151"/>
              <a:gd name="connsiteY6" fmla="*/ 3385050 h 3415435"/>
              <a:gd name="connsiteX7" fmla="*/ 0 w 2608151"/>
              <a:gd name="connsiteY7" fmla="*/ 30385 h 3415435"/>
              <a:gd name="connsiteX8" fmla="*/ 30385 w 2608151"/>
              <a:gd name="connsiteY8" fmla="*/ 0 h 341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151" h="3415435">
                <a:moveTo>
                  <a:pt x="30385" y="0"/>
                </a:moveTo>
                <a:lnTo>
                  <a:pt x="2577766" y="0"/>
                </a:lnTo>
                <a:cubicBezTo>
                  <a:pt x="2594547" y="0"/>
                  <a:pt x="2608151" y="13604"/>
                  <a:pt x="2608151" y="30385"/>
                </a:cubicBezTo>
                <a:lnTo>
                  <a:pt x="2608151" y="3385050"/>
                </a:lnTo>
                <a:cubicBezTo>
                  <a:pt x="2608151" y="3401831"/>
                  <a:pt x="2594547" y="3415435"/>
                  <a:pt x="2577766" y="3415435"/>
                </a:cubicBezTo>
                <a:lnTo>
                  <a:pt x="30385" y="3415435"/>
                </a:lnTo>
                <a:cubicBezTo>
                  <a:pt x="13604" y="3415435"/>
                  <a:pt x="0" y="3401831"/>
                  <a:pt x="0" y="3385050"/>
                </a:cubicBezTo>
                <a:lnTo>
                  <a:pt x="0" y="30385"/>
                </a:lnTo>
                <a:cubicBezTo>
                  <a:pt x="0" y="13604"/>
                  <a:pt x="13604" y="0"/>
                  <a:pt x="30385" y="0"/>
                </a:cubicBezTo>
                <a:close/>
              </a:path>
            </a:pathLst>
          </a:custGeom>
          <a:solidFill>
            <a:schemeClr val="bg1"/>
          </a:solidFill>
          <a:effectLst>
            <a:outerShdw blurRad="508000" dist="127000" dir="5400000" algn="t" rotWithShape="0">
              <a:prstClr val="black">
                <a:alpha val="50000"/>
              </a:prstClr>
            </a:outerShdw>
          </a:effectLst>
        </p:spPr>
        <p:txBody>
          <a:bodyPr wrap="square">
            <a:noAutofit/>
          </a:bodyPr>
          <a:lstStyle/>
          <a:p>
            <a:endParaRPr lang="x-none"/>
          </a:p>
        </p:txBody>
      </p:sp>
      <p:sp>
        <p:nvSpPr>
          <p:cNvPr id="20" name="Picture Placeholder 19">
            <a:extLst>
              <a:ext uri="{FF2B5EF4-FFF2-40B4-BE49-F238E27FC236}">
                <a16:creationId xmlns:a16="http://schemas.microsoft.com/office/drawing/2014/main" id="{4BE66D21-DEBE-C042-A570-A270985122F5}"/>
              </a:ext>
            </a:extLst>
          </p:cNvPr>
          <p:cNvSpPr>
            <a:spLocks noGrp="1"/>
          </p:cNvSpPr>
          <p:nvPr>
            <p:ph type="pic" sz="quarter" idx="14"/>
          </p:nvPr>
        </p:nvSpPr>
        <p:spPr>
          <a:xfrm>
            <a:off x="3483306" y="1014048"/>
            <a:ext cx="2608151" cy="3415435"/>
          </a:xfrm>
          <a:custGeom>
            <a:avLst/>
            <a:gdLst>
              <a:gd name="connsiteX0" fmla="*/ 30385 w 2608151"/>
              <a:gd name="connsiteY0" fmla="*/ 0 h 3415435"/>
              <a:gd name="connsiteX1" fmla="*/ 2577766 w 2608151"/>
              <a:gd name="connsiteY1" fmla="*/ 0 h 3415435"/>
              <a:gd name="connsiteX2" fmla="*/ 2608151 w 2608151"/>
              <a:gd name="connsiteY2" fmla="*/ 30385 h 3415435"/>
              <a:gd name="connsiteX3" fmla="*/ 2608151 w 2608151"/>
              <a:gd name="connsiteY3" fmla="*/ 3385050 h 3415435"/>
              <a:gd name="connsiteX4" fmla="*/ 2577766 w 2608151"/>
              <a:gd name="connsiteY4" fmla="*/ 3415435 h 3415435"/>
              <a:gd name="connsiteX5" fmla="*/ 30385 w 2608151"/>
              <a:gd name="connsiteY5" fmla="*/ 3415435 h 3415435"/>
              <a:gd name="connsiteX6" fmla="*/ 0 w 2608151"/>
              <a:gd name="connsiteY6" fmla="*/ 3385050 h 3415435"/>
              <a:gd name="connsiteX7" fmla="*/ 0 w 2608151"/>
              <a:gd name="connsiteY7" fmla="*/ 30385 h 3415435"/>
              <a:gd name="connsiteX8" fmla="*/ 30385 w 2608151"/>
              <a:gd name="connsiteY8" fmla="*/ 0 h 341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151" h="3415435">
                <a:moveTo>
                  <a:pt x="30385" y="0"/>
                </a:moveTo>
                <a:lnTo>
                  <a:pt x="2577766" y="0"/>
                </a:lnTo>
                <a:cubicBezTo>
                  <a:pt x="2594547" y="0"/>
                  <a:pt x="2608151" y="13604"/>
                  <a:pt x="2608151" y="30385"/>
                </a:cubicBezTo>
                <a:lnTo>
                  <a:pt x="2608151" y="3385050"/>
                </a:lnTo>
                <a:cubicBezTo>
                  <a:pt x="2608151" y="3401831"/>
                  <a:pt x="2594547" y="3415435"/>
                  <a:pt x="2577766" y="3415435"/>
                </a:cubicBezTo>
                <a:lnTo>
                  <a:pt x="30385" y="3415435"/>
                </a:lnTo>
                <a:cubicBezTo>
                  <a:pt x="13604" y="3415435"/>
                  <a:pt x="0" y="3401831"/>
                  <a:pt x="0" y="3385050"/>
                </a:cubicBezTo>
                <a:lnTo>
                  <a:pt x="0" y="30385"/>
                </a:lnTo>
                <a:cubicBezTo>
                  <a:pt x="0" y="13604"/>
                  <a:pt x="13604" y="0"/>
                  <a:pt x="30385" y="0"/>
                </a:cubicBezTo>
                <a:close/>
              </a:path>
            </a:pathLst>
          </a:custGeom>
          <a:solidFill>
            <a:schemeClr val="bg1"/>
          </a:solidFill>
          <a:effectLst>
            <a:outerShdw blurRad="508000" dist="127000" dir="5400000" algn="t" rotWithShape="0">
              <a:prstClr val="black">
                <a:alpha val="50000"/>
              </a:prstClr>
            </a:outerShdw>
          </a:effectLst>
        </p:spPr>
        <p:txBody>
          <a:bodyPr wrap="square">
            <a:noAutofit/>
          </a:bodyPr>
          <a:lstStyle/>
          <a:p>
            <a:endParaRPr lang="x-none"/>
          </a:p>
        </p:txBody>
      </p:sp>
      <p:sp>
        <p:nvSpPr>
          <p:cNvPr id="3" name="Date Placeholder 2">
            <a:extLst>
              <a:ext uri="{FF2B5EF4-FFF2-40B4-BE49-F238E27FC236}">
                <a16:creationId xmlns:a16="http://schemas.microsoft.com/office/drawing/2014/main" id="{78570827-A447-AB4B-A6F1-A608D16DD08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045FD48-FB7C-0549-AF98-DCC644D91C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CA293E6-D6A2-C940-8EA4-B487951DCCEA}"/>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35920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27AD848-C118-9741-A2A9-5A254CA680C5}"/>
              </a:ext>
            </a:extLst>
          </p:cNvPr>
          <p:cNvSpPr>
            <a:spLocks noGrp="1" noChangeAspect="1"/>
          </p:cNvSpPr>
          <p:nvPr>
            <p:ph type="pic" sz="quarter" idx="13"/>
          </p:nvPr>
        </p:nvSpPr>
        <p:spPr>
          <a:xfrm>
            <a:off x="6619907" y="1072861"/>
            <a:ext cx="5050454" cy="5235864"/>
          </a:xfrm>
          <a:custGeom>
            <a:avLst/>
            <a:gdLst>
              <a:gd name="connsiteX0" fmla="*/ 1151814 w 5555499"/>
              <a:gd name="connsiteY0" fmla="*/ 1768690 h 5759450"/>
              <a:gd name="connsiteX1" fmla="*/ 2163440 w 5555499"/>
              <a:gd name="connsiteY1" fmla="*/ 1768690 h 5759450"/>
              <a:gd name="connsiteX2" fmla="*/ 2195131 w 5555499"/>
              <a:gd name="connsiteY2" fmla="*/ 1800381 h 5759450"/>
              <a:gd name="connsiteX3" fmla="*/ 2195131 w 5555499"/>
              <a:gd name="connsiteY3" fmla="*/ 5727759 h 5759450"/>
              <a:gd name="connsiteX4" fmla="*/ 2163440 w 5555499"/>
              <a:gd name="connsiteY4" fmla="*/ 5759450 h 5759450"/>
              <a:gd name="connsiteX5" fmla="*/ 1151814 w 5555499"/>
              <a:gd name="connsiteY5" fmla="*/ 5759450 h 5759450"/>
              <a:gd name="connsiteX6" fmla="*/ 1120123 w 5555499"/>
              <a:gd name="connsiteY6" fmla="*/ 5727759 h 5759450"/>
              <a:gd name="connsiteX7" fmla="*/ 1120123 w 5555499"/>
              <a:gd name="connsiteY7" fmla="*/ 1800381 h 5759450"/>
              <a:gd name="connsiteX8" fmla="*/ 1151814 w 5555499"/>
              <a:gd name="connsiteY8" fmla="*/ 1768690 h 5759450"/>
              <a:gd name="connsiteX9" fmla="*/ 3392060 w 5555499"/>
              <a:gd name="connsiteY9" fmla="*/ 1121177 h 5759450"/>
              <a:gd name="connsiteX10" fmla="*/ 4403686 w 5555499"/>
              <a:gd name="connsiteY10" fmla="*/ 1121177 h 5759450"/>
              <a:gd name="connsiteX11" fmla="*/ 4435377 w 5555499"/>
              <a:gd name="connsiteY11" fmla="*/ 1152868 h 5759450"/>
              <a:gd name="connsiteX12" fmla="*/ 4435377 w 5555499"/>
              <a:gd name="connsiteY12" fmla="*/ 5727757 h 5759450"/>
              <a:gd name="connsiteX13" fmla="*/ 4403686 w 5555499"/>
              <a:gd name="connsiteY13" fmla="*/ 5759448 h 5759450"/>
              <a:gd name="connsiteX14" fmla="*/ 3392060 w 5555499"/>
              <a:gd name="connsiteY14" fmla="*/ 5759448 h 5759450"/>
              <a:gd name="connsiteX15" fmla="*/ 3360369 w 5555499"/>
              <a:gd name="connsiteY15" fmla="*/ 5727757 h 5759450"/>
              <a:gd name="connsiteX16" fmla="*/ 3360369 w 5555499"/>
              <a:gd name="connsiteY16" fmla="*/ 1152868 h 5759450"/>
              <a:gd name="connsiteX17" fmla="*/ 3392060 w 5555499"/>
              <a:gd name="connsiteY17" fmla="*/ 1121177 h 5759450"/>
              <a:gd name="connsiteX18" fmla="*/ 31691 w 5555499"/>
              <a:gd name="connsiteY18" fmla="*/ 771837 h 5759450"/>
              <a:gd name="connsiteX19" fmla="*/ 1043317 w 5555499"/>
              <a:gd name="connsiteY19" fmla="*/ 771837 h 5759450"/>
              <a:gd name="connsiteX20" fmla="*/ 1075008 w 5555499"/>
              <a:gd name="connsiteY20" fmla="*/ 803528 h 5759450"/>
              <a:gd name="connsiteX21" fmla="*/ 1075008 w 5555499"/>
              <a:gd name="connsiteY21" fmla="*/ 5727759 h 5759450"/>
              <a:gd name="connsiteX22" fmla="*/ 1043317 w 5555499"/>
              <a:gd name="connsiteY22" fmla="*/ 5759450 h 5759450"/>
              <a:gd name="connsiteX23" fmla="*/ 31691 w 5555499"/>
              <a:gd name="connsiteY23" fmla="*/ 5759450 h 5759450"/>
              <a:gd name="connsiteX24" fmla="*/ 0 w 5555499"/>
              <a:gd name="connsiteY24" fmla="*/ 5727759 h 5759450"/>
              <a:gd name="connsiteX25" fmla="*/ 0 w 5555499"/>
              <a:gd name="connsiteY25" fmla="*/ 803528 h 5759450"/>
              <a:gd name="connsiteX26" fmla="*/ 31691 w 5555499"/>
              <a:gd name="connsiteY26" fmla="*/ 771837 h 5759450"/>
              <a:gd name="connsiteX27" fmla="*/ 4512182 w 5555499"/>
              <a:gd name="connsiteY27" fmla="*/ 382710 h 5759450"/>
              <a:gd name="connsiteX28" fmla="*/ 5523808 w 5555499"/>
              <a:gd name="connsiteY28" fmla="*/ 382710 h 5759450"/>
              <a:gd name="connsiteX29" fmla="*/ 5555499 w 5555499"/>
              <a:gd name="connsiteY29" fmla="*/ 414401 h 5759450"/>
              <a:gd name="connsiteX30" fmla="*/ 5555499 w 5555499"/>
              <a:gd name="connsiteY30" fmla="*/ 5727759 h 5759450"/>
              <a:gd name="connsiteX31" fmla="*/ 5523808 w 5555499"/>
              <a:gd name="connsiteY31" fmla="*/ 5759450 h 5759450"/>
              <a:gd name="connsiteX32" fmla="*/ 4512182 w 5555499"/>
              <a:gd name="connsiteY32" fmla="*/ 5759450 h 5759450"/>
              <a:gd name="connsiteX33" fmla="*/ 4480491 w 5555499"/>
              <a:gd name="connsiteY33" fmla="*/ 5727759 h 5759450"/>
              <a:gd name="connsiteX34" fmla="*/ 4480491 w 5555499"/>
              <a:gd name="connsiteY34" fmla="*/ 414401 h 5759450"/>
              <a:gd name="connsiteX35" fmla="*/ 4512182 w 5555499"/>
              <a:gd name="connsiteY35" fmla="*/ 382710 h 5759450"/>
              <a:gd name="connsiteX36" fmla="*/ 2271937 w 5555499"/>
              <a:gd name="connsiteY36" fmla="*/ 0 h 5759450"/>
              <a:gd name="connsiteX37" fmla="*/ 3283563 w 5555499"/>
              <a:gd name="connsiteY37" fmla="*/ 0 h 5759450"/>
              <a:gd name="connsiteX38" fmla="*/ 3315254 w 5555499"/>
              <a:gd name="connsiteY38" fmla="*/ 31691 h 5759450"/>
              <a:gd name="connsiteX39" fmla="*/ 3315254 w 5555499"/>
              <a:gd name="connsiteY39" fmla="*/ 5727759 h 5759450"/>
              <a:gd name="connsiteX40" fmla="*/ 3283563 w 5555499"/>
              <a:gd name="connsiteY40" fmla="*/ 5759450 h 5759450"/>
              <a:gd name="connsiteX41" fmla="*/ 2271937 w 5555499"/>
              <a:gd name="connsiteY41" fmla="*/ 5759450 h 5759450"/>
              <a:gd name="connsiteX42" fmla="*/ 2240246 w 5555499"/>
              <a:gd name="connsiteY42" fmla="*/ 5727759 h 5759450"/>
              <a:gd name="connsiteX43" fmla="*/ 2240246 w 5555499"/>
              <a:gd name="connsiteY43" fmla="*/ 31691 h 5759450"/>
              <a:gd name="connsiteX44" fmla="*/ 2271937 w 5555499"/>
              <a:gd name="connsiteY44" fmla="*/ 0 h 57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555499" h="5759450">
                <a:moveTo>
                  <a:pt x="1151814" y="1768690"/>
                </a:moveTo>
                <a:lnTo>
                  <a:pt x="2163440" y="1768690"/>
                </a:lnTo>
                <a:cubicBezTo>
                  <a:pt x="2180942" y="1768690"/>
                  <a:pt x="2195131" y="1782879"/>
                  <a:pt x="2195131" y="1800381"/>
                </a:cubicBezTo>
                <a:lnTo>
                  <a:pt x="2195131" y="5727759"/>
                </a:lnTo>
                <a:cubicBezTo>
                  <a:pt x="2195131" y="5745261"/>
                  <a:pt x="2180942" y="5759450"/>
                  <a:pt x="2163440" y="5759450"/>
                </a:cubicBezTo>
                <a:lnTo>
                  <a:pt x="1151814" y="5759450"/>
                </a:lnTo>
                <a:cubicBezTo>
                  <a:pt x="1134312" y="5759450"/>
                  <a:pt x="1120123" y="5745261"/>
                  <a:pt x="1120123" y="5727759"/>
                </a:cubicBezTo>
                <a:lnTo>
                  <a:pt x="1120123" y="1800381"/>
                </a:lnTo>
                <a:cubicBezTo>
                  <a:pt x="1120123" y="1782879"/>
                  <a:pt x="1134312" y="1768690"/>
                  <a:pt x="1151814" y="1768690"/>
                </a:cubicBezTo>
                <a:close/>
                <a:moveTo>
                  <a:pt x="3392060" y="1121177"/>
                </a:moveTo>
                <a:lnTo>
                  <a:pt x="4403686" y="1121177"/>
                </a:lnTo>
                <a:cubicBezTo>
                  <a:pt x="4421188" y="1121177"/>
                  <a:pt x="4435377" y="1135366"/>
                  <a:pt x="4435377" y="1152868"/>
                </a:cubicBezTo>
                <a:lnTo>
                  <a:pt x="4435377" y="5727757"/>
                </a:lnTo>
                <a:cubicBezTo>
                  <a:pt x="4435377" y="5745259"/>
                  <a:pt x="4421188" y="5759448"/>
                  <a:pt x="4403686" y="5759448"/>
                </a:cubicBezTo>
                <a:lnTo>
                  <a:pt x="3392060" y="5759448"/>
                </a:lnTo>
                <a:cubicBezTo>
                  <a:pt x="3374558" y="5759448"/>
                  <a:pt x="3360369" y="5745259"/>
                  <a:pt x="3360369" y="5727757"/>
                </a:cubicBezTo>
                <a:lnTo>
                  <a:pt x="3360369" y="1152868"/>
                </a:lnTo>
                <a:cubicBezTo>
                  <a:pt x="3360369" y="1135366"/>
                  <a:pt x="3374558" y="1121177"/>
                  <a:pt x="3392060" y="1121177"/>
                </a:cubicBezTo>
                <a:close/>
                <a:moveTo>
                  <a:pt x="31691" y="771837"/>
                </a:moveTo>
                <a:lnTo>
                  <a:pt x="1043317" y="771837"/>
                </a:lnTo>
                <a:cubicBezTo>
                  <a:pt x="1060819" y="771837"/>
                  <a:pt x="1075008" y="786026"/>
                  <a:pt x="1075008" y="803528"/>
                </a:cubicBezTo>
                <a:lnTo>
                  <a:pt x="1075008" y="5727759"/>
                </a:lnTo>
                <a:cubicBezTo>
                  <a:pt x="1075008" y="5745261"/>
                  <a:pt x="1060819" y="5759450"/>
                  <a:pt x="1043317" y="5759450"/>
                </a:cubicBezTo>
                <a:lnTo>
                  <a:pt x="31691" y="5759450"/>
                </a:lnTo>
                <a:cubicBezTo>
                  <a:pt x="14189" y="5759450"/>
                  <a:pt x="0" y="5745261"/>
                  <a:pt x="0" y="5727759"/>
                </a:cubicBezTo>
                <a:lnTo>
                  <a:pt x="0" y="803528"/>
                </a:lnTo>
                <a:cubicBezTo>
                  <a:pt x="0" y="786026"/>
                  <a:pt x="14189" y="771837"/>
                  <a:pt x="31691" y="771837"/>
                </a:cubicBezTo>
                <a:close/>
                <a:moveTo>
                  <a:pt x="4512182" y="382710"/>
                </a:moveTo>
                <a:lnTo>
                  <a:pt x="5523808" y="382710"/>
                </a:lnTo>
                <a:cubicBezTo>
                  <a:pt x="5541310" y="382710"/>
                  <a:pt x="5555499" y="396899"/>
                  <a:pt x="5555499" y="414401"/>
                </a:cubicBezTo>
                <a:lnTo>
                  <a:pt x="5555499" y="5727759"/>
                </a:lnTo>
                <a:cubicBezTo>
                  <a:pt x="5555499" y="5745261"/>
                  <a:pt x="5541310" y="5759450"/>
                  <a:pt x="5523808" y="5759450"/>
                </a:cubicBezTo>
                <a:lnTo>
                  <a:pt x="4512182" y="5759450"/>
                </a:lnTo>
                <a:cubicBezTo>
                  <a:pt x="4494680" y="5759450"/>
                  <a:pt x="4480491" y="5745261"/>
                  <a:pt x="4480491" y="5727759"/>
                </a:cubicBezTo>
                <a:lnTo>
                  <a:pt x="4480491" y="414401"/>
                </a:lnTo>
                <a:cubicBezTo>
                  <a:pt x="4480491" y="396899"/>
                  <a:pt x="4494680" y="382710"/>
                  <a:pt x="4512182" y="382710"/>
                </a:cubicBezTo>
                <a:close/>
                <a:moveTo>
                  <a:pt x="2271937" y="0"/>
                </a:moveTo>
                <a:lnTo>
                  <a:pt x="3283563" y="0"/>
                </a:lnTo>
                <a:cubicBezTo>
                  <a:pt x="3301065" y="0"/>
                  <a:pt x="3315254" y="14189"/>
                  <a:pt x="3315254" y="31691"/>
                </a:cubicBezTo>
                <a:lnTo>
                  <a:pt x="3315254" y="5727759"/>
                </a:lnTo>
                <a:cubicBezTo>
                  <a:pt x="3315254" y="5745261"/>
                  <a:pt x="3301065" y="5759450"/>
                  <a:pt x="3283563" y="5759450"/>
                </a:cubicBezTo>
                <a:lnTo>
                  <a:pt x="2271937" y="5759450"/>
                </a:lnTo>
                <a:cubicBezTo>
                  <a:pt x="2254435" y="5759450"/>
                  <a:pt x="2240246" y="5745261"/>
                  <a:pt x="2240246" y="5727759"/>
                </a:cubicBezTo>
                <a:lnTo>
                  <a:pt x="2240246" y="31691"/>
                </a:lnTo>
                <a:cubicBezTo>
                  <a:pt x="2240246" y="14189"/>
                  <a:pt x="2254435" y="0"/>
                  <a:pt x="2271937" y="0"/>
                </a:cubicBezTo>
                <a:close/>
              </a:path>
            </a:pathLst>
          </a:custGeom>
          <a:solidFill>
            <a:schemeClr val="bg1"/>
          </a:solidFill>
          <a:effectLst>
            <a:outerShdw blurRad="25400" dist="12700" algn="l" rotWithShape="0">
              <a:prstClr val="black">
                <a:alpha val="15000"/>
              </a:prstClr>
            </a:outerShdw>
          </a:effectLst>
        </p:spPr>
        <p:txBody>
          <a:bodyPr wrap="square">
            <a:noAutofit/>
          </a:bodyPr>
          <a:lstStyle/>
          <a:p>
            <a:endParaRPr lang="x-none"/>
          </a:p>
        </p:txBody>
      </p:sp>
      <p:sp>
        <p:nvSpPr>
          <p:cNvPr id="3" name="Date Placeholder 2">
            <a:extLst>
              <a:ext uri="{FF2B5EF4-FFF2-40B4-BE49-F238E27FC236}">
                <a16:creationId xmlns:a16="http://schemas.microsoft.com/office/drawing/2014/main" id="{0F87B8BD-554D-ED4E-9E55-F99FC7A7AEA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F0DD926-5F07-394D-B7EF-EC74624740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D6592D-91C2-FA45-A7AC-F257FCDF0262}"/>
              </a:ext>
            </a:extLst>
          </p:cNvPr>
          <p:cNvSpPr>
            <a:spLocks noGrp="1"/>
          </p:cNvSpPr>
          <p:nvPr>
            <p:ph type="sldNum" sz="quarter" idx="4"/>
          </p:nvPr>
        </p:nvSpPr>
        <p:spPr>
          <a:xfrm>
            <a:off x="11270870" y="248038"/>
            <a:ext cx="375361" cy="215444"/>
          </a:xfrm>
          <a:prstGeom prst="rect">
            <a:avLst/>
          </a:prstGeom>
        </p:spPr>
        <p:txBody>
          <a:bodyPr vert="horz" wrap="square" lIns="0" tIns="0" rIns="0" bIns="0" rtlCol="0" anchor="ctr">
            <a:spAutoFit/>
          </a:bodyPr>
          <a:lstStyle>
            <a:lvl1pPr algn="ctr">
              <a:defRPr sz="1400" b="1">
                <a:solidFill>
                  <a:srgbClr val="FFFFFF"/>
                </a:solidFill>
              </a:defRPr>
            </a:lvl1p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1123121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B1B033C-D8DE-744D-B033-A606917CED3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3E6759D-8927-7B4B-B701-BFE7DD44EBEC}"/>
              </a:ext>
            </a:extLst>
          </p:cNvPr>
          <p:cNvSpPr>
            <a:spLocks noGrp="1"/>
          </p:cNvSpPr>
          <p:nvPr>
            <p:ph type="ftr" sz="quarter" idx="11"/>
          </p:nvPr>
        </p:nvSpPr>
        <p:spPr/>
        <p:txBody>
          <a:bodyPr/>
          <a:lstStyle/>
          <a:p>
            <a:endParaRPr lang="en-US" dirty="0"/>
          </a:p>
        </p:txBody>
      </p:sp>
      <p:sp>
        <p:nvSpPr>
          <p:cNvPr id="7" name="Picture Placeholder 6">
            <a:extLst>
              <a:ext uri="{FF2B5EF4-FFF2-40B4-BE49-F238E27FC236}">
                <a16:creationId xmlns:a16="http://schemas.microsoft.com/office/drawing/2014/main" id="{448CF7D6-5173-8749-8E01-C5AF301B5B1D}"/>
              </a:ext>
            </a:extLst>
          </p:cNvPr>
          <p:cNvSpPr>
            <a:spLocks noGrp="1"/>
          </p:cNvSpPr>
          <p:nvPr>
            <p:ph type="pic" sz="quarter" idx="13"/>
          </p:nvPr>
        </p:nvSpPr>
        <p:spPr>
          <a:xfrm>
            <a:off x="0" y="0"/>
            <a:ext cx="12192000" cy="6858000"/>
          </a:xfrm>
          <a:solidFill>
            <a:schemeClr val="bg1"/>
          </a:solidFill>
        </p:spPr>
        <p:txBody>
          <a:bodyPr/>
          <a:lstStyle/>
          <a:p>
            <a:endParaRPr lang="x-none"/>
          </a:p>
        </p:txBody>
      </p:sp>
      <p:sp>
        <p:nvSpPr>
          <p:cNvPr id="6" name="Slide Number Placeholder 5">
            <a:extLst>
              <a:ext uri="{FF2B5EF4-FFF2-40B4-BE49-F238E27FC236}">
                <a16:creationId xmlns:a16="http://schemas.microsoft.com/office/drawing/2014/main" id="{8904F3E0-D383-124E-BC1A-BC732074E481}"/>
              </a:ext>
            </a:extLst>
          </p:cNvPr>
          <p:cNvSpPr>
            <a:spLocks noGrp="1"/>
          </p:cNvSpPr>
          <p:nvPr>
            <p:ph type="sldNum" sz="quarter" idx="4"/>
          </p:nvPr>
        </p:nvSpPr>
        <p:spPr>
          <a:xfrm>
            <a:off x="11270870" y="248038"/>
            <a:ext cx="375361" cy="215444"/>
          </a:xfrm>
          <a:prstGeom prst="rect">
            <a:avLst/>
          </a:prstGeom>
        </p:spPr>
        <p:txBody>
          <a:bodyPr vert="horz" wrap="square" lIns="0" tIns="0" rIns="0" bIns="0" rtlCol="0" anchor="ctr">
            <a:spAutoFit/>
          </a:bodyPr>
          <a:lstStyle>
            <a:lvl1pPr algn="ctr">
              <a:defRPr sz="1400" b="1">
                <a:solidFill>
                  <a:srgbClr val="FFFFFF"/>
                </a:solidFill>
              </a:defRPr>
            </a:lvl1p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1110506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27894E1-1BFA-BD40-BB67-E990CE61CA6D}"/>
              </a:ext>
            </a:extLst>
          </p:cNvPr>
          <p:cNvSpPr>
            <a:spLocks noGrp="1"/>
          </p:cNvSpPr>
          <p:nvPr>
            <p:ph type="pic" sz="quarter" idx="13"/>
          </p:nvPr>
        </p:nvSpPr>
        <p:spPr>
          <a:xfrm>
            <a:off x="0" y="0"/>
            <a:ext cx="5087815" cy="6858000"/>
          </a:xfrm>
          <a:custGeom>
            <a:avLst/>
            <a:gdLst>
              <a:gd name="connsiteX0" fmla="*/ 0 w 5087815"/>
              <a:gd name="connsiteY0" fmla="*/ 0 h 6858000"/>
              <a:gd name="connsiteX1" fmla="*/ 5087815 w 5087815"/>
              <a:gd name="connsiteY1" fmla="*/ 0 h 6858000"/>
              <a:gd name="connsiteX2" fmla="*/ 5087815 w 5087815"/>
              <a:gd name="connsiteY2" fmla="*/ 6858000 h 6858000"/>
              <a:gd name="connsiteX3" fmla="*/ 0 w 50878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7815" h="6858000">
                <a:moveTo>
                  <a:pt x="0" y="0"/>
                </a:moveTo>
                <a:lnTo>
                  <a:pt x="5087815" y="0"/>
                </a:lnTo>
                <a:lnTo>
                  <a:pt x="5087815" y="6858000"/>
                </a:lnTo>
                <a:lnTo>
                  <a:pt x="0" y="6858000"/>
                </a:ln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A3A188EF-2C7C-254E-87A1-A1DB492D47A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7CFC7A8-D351-C746-8046-92F52C8FAA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C0DD58-FCC0-5047-A02C-F5DFA0DCB8C4}"/>
              </a:ext>
            </a:extLst>
          </p:cNvPr>
          <p:cNvSpPr>
            <a:spLocks noGrp="1"/>
          </p:cNvSpPr>
          <p:nvPr>
            <p:ph type="sldNum" sz="quarter" idx="4"/>
          </p:nvPr>
        </p:nvSpPr>
        <p:spPr>
          <a:xfrm>
            <a:off x="11270870" y="248038"/>
            <a:ext cx="375361" cy="215444"/>
          </a:xfrm>
          <a:prstGeom prst="rect">
            <a:avLst/>
          </a:prstGeom>
        </p:spPr>
        <p:txBody>
          <a:bodyPr vert="horz" wrap="square" lIns="0" tIns="0" rIns="0" bIns="0" rtlCol="0" anchor="ctr">
            <a:spAutoFit/>
          </a:bodyPr>
          <a:lstStyle>
            <a:lvl1pPr algn="ctr">
              <a:defRPr sz="1400" b="1">
                <a:solidFill>
                  <a:srgbClr val="FFFFFF"/>
                </a:solidFill>
              </a:defRPr>
            </a:lvl1p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35939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6E16EED3-2F95-3B4D-824F-C69A7B7DFC32}"/>
              </a:ext>
            </a:extLst>
          </p:cNvPr>
          <p:cNvSpPr>
            <a:spLocks noChangeAspect="1"/>
          </p:cNvSpPr>
          <p:nvPr userDrawn="1"/>
        </p:nvSpPr>
        <p:spPr>
          <a:xfrm>
            <a:off x="831846" y="861223"/>
            <a:ext cx="2571665" cy="2492460"/>
          </a:xfrm>
          <a:prstGeom prst="roundRect">
            <a:avLst>
              <a:gd name="adj" fmla="val 2426"/>
            </a:avLst>
          </a:prstGeom>
          <a:gradFill>
            <a:gsLst>
              <a:gs pos="100000">
                <a:schemeClr val="accent2"/>
              </a:gs>
              <a:gs pos="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Rounded Rectangle 19">
            <a:extLst>
              <a:ext uri="{FF2B5EF4-FFF2-40B4-BE49-F238E27FC236}">
                <a16:creationId xmlns:a16="http://schemas.microsoft.com/office/drawing/2014/main" id="{3679AFCB-09CF-2843-8DA9-17D8EDC73236}"/>
              </a:ext>
            </a:extLst>
          </p:cNvPr>
          <p:cNvSpPr>
            <a:spLocks noChangeAspect="1"/>
          </p:cNvSpPr>
          <p:nvPr userDrawn="1"/>
        </p:nvSpPr>
        <p:spPr>
          <a:xfrm>
            <a:off x="831846" y="3809117"/>
            <a:ext cx="2571665" cy="2492460"/>
          </a:xfrm>
          <a:prstGeom prst="roundRect">
            <a:avLst>
              <a:gd name="adj" fmla="val 2426"/>
            </a:avLst>
          </a:prstGeom>
          <a:gradFill>
            <a:gsLst>
              <a:gs pos="100000">
                <a:schemeClr val="accent2"/>
              </a:gs>
              <a:gs pos="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Rounded Rectangle 20">
            <a:extLst>
              <a:ext uri="{FF2B5EF4-FFF2-40B4-BE49-F238E27FC236}">
                <a16:creationId xmlns:a16="http://schemas.microsoft.com/office/drawing/2014/main" id="{6CCEA418-3D0C-804C-9798-2DA567CFEA71}"/>
              </a:ext>
            </a:extLst>
          </p:cNvPr>
          <p:cNvSpPr>
            <a:spLocks noChangeAspect="1"/>
          </p:cNvSpPr>
          <p:nvPr userDrawn="1"/>
        </p:nvSpPr>
        <p:spPr>
          <a:xfrm>
            <a:off x="9093290" y="861223"/>
            <a:ext cx="2571665" cy="2492460"/>
          </a:xfrm>
          <a:prstGeom prst="roundRect">
            <a:avLst>
              <a:gd name="adj" fmla="val 2426"/>
            </a:avLst>
          </a:prstGeom>
          <a:gradFill>
            <a:gsLst>
              <a:gs pos="100000">
                <a:schemeClr val="accent2"/>
              </a:gs>
              <a:gs pos="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Rounded Rectangle 21">
            <a:extLst>
              <a:ext uri="{FF2B5EF4-FFF2-40B4-BE49-F238E27FC236}">
                <a16:creationId xmlns:a16="http://schemas.microsoft.com/office/drawing/2014/main" id="{CBFDE714-1838-5841-ADC4-9FB40F9CC3D2}"/>
              </a:ext>
            </a:extLst>
          </p:cNvPr>
          <p:cNvSpPr>
            <a:spLocks noChangeAspect="1"/>
          </p:cNvSpPr>
          <p:nvPr userDrawn="1"/>
        </p:nvSpPr>
        <p:spPr>
          <a:xfrm>
            <a:off x="9093290" y="3809117"/>
            <a:ext cx="2571665" cy="2492460"/>
          </a:xfrm>
          <a:prstGeom prst="roundRect">
            <a:avLst>
              <a:gd name="adj" fmla="val 2426"/>
            </a:avLst>
          </a:prstGeom>
          <a:gradFill>
            <a:gsLst>
              <a:gs pos="100000">
                <a:schemeClr val="accent2"/>
              </a:gs>
              <a:gs pos="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Picture Placeholder 14">
            <a:extLst>
              <a:ext uri="{FF2B5EF4-FFF2-40B4-BE49-F238E27FC236}">
                <a16:creationId xmlns:a16="http://schemas.microsoft.com/office/drawing/2014/main" id="{80CFA494-651F-D143-A05C-C135D163E1E6}"/>
              </a:ext>
            </a:extLst>
          </p:cNvPr>
          <p:cNvSpPr>
            <a:spLocks noGrp="1"/>
          </p:cNvSpPr>
          <p:nvPr>
            <p:ph type="pic" sz="quarter" idx="13"/>
          </p:nvPr>
        </p:nvSpPr>
        <p:spPr>
          <a:xfrm>
            <a:off x="679446" y="708823"/>
            <a:ext cx="2571665" cy="2492460"/>
          </a:xfrm>
          <a:custGeom>
            <a:avLst/>
            <a:gdLst>
              <a:gd name="connsiteX0" fmla="*/ 60467 w 2571665"/>
              <a:gd name="connsiteY0" fmla="*/ 0 h 2492460"/>
              <a:gd name="connsiteX1" fmla="*/ 2511198 w 2571665"/>
              <a:gd name="connsiteY1" fmla="*/ 0 h 2492460"/>
              <a:gd name="connsiteX2" fmla="*/ 2571665 w 2571665"/>
              <a:gd name="connsiteY2" fmla="*/ 60467 h 2492460"/>
              <a:gd name="connsiteX3" fmla="*/ 2571665 w 2571665"/>
              <a:gd name="connsiteY3" fmla="*/ 2431993 h 2492460"/>
              <a:gd name="connsiteX4" fmla="*/ 2511198 w 2571665"/>
              <a:gd name="connsiteY4" fmla="*/ 2492460 h 2492460"/>
              <a:gd name="connsiteX5" fmla="*/ 60467 w 2571665"/>
              <a:gd name="connsiteY5" fmla="*/ 2492460 h 2492460"/>
              <a:gd name="connsiteX6" fmla="*/ 0 w 2571665"/>
              <a:gd name="connsiteY6" fmla="*/ 2431993 h 2492460"/>
              <a:gd name="connsiteX7" fmla="*/ 0 w 2571665"/>
              <a:gd name="connsiteY7" fmla="*/ 60467 h 2492460"/>
              <a:gd name="connsiteX8" fmla="*/ 60467 w 2571665"/>
              <a:gd name="connsiteY8" fmla="*/ 0 h 24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665" h="2492460">
                <a:moveTo>
                  <a:pt x="60467" y="0"/>
                </a:moveTo>
                <a:lnTo>
                  <a:pt x="2511198" y="0"/>
                </a:lnTo>
                <a:cubicBezTo>
                  <a:pt x="2544593" y="0"/>
                  <a:pt x="2571665" y="27072"/>
                  <a:pt x="2571665" y="60467"/>
                </a:cubicBezTo>
                <a:lnTo>
                  <a:pt x="2571665" y="2431993"/>
                </a:lnTo>
                <a:cubicBezTo>
                  <a:pt x="2571665" y="2465388"/>
                  <a:pt x="2544593" y="2492460"/>
                  <a:pt x="2511198" y="2492460"/>
                </a:cubicBezTo>
                <a:lnTo>
                  <a:pt x="60467" y="2492460"/>
                </a:lnTo>
                <a:cubicBezTo>
                  <a:pt x="27072" y="2492460"/>
                  <a:pt x="0" y="2465388"/>
                  <a:pt x="0" y="2431993"/>
                </a:cubicBezTo>
                <a:lnTo>
                  <a:pt x="0" y="60467"/>
                </a:lnTo>
                <a:cubicBezTo>
                  <a:pt x="0" y="27072"/>
                  <a:pt x="27072" y="0"/>
                  <a:pt x="60467" y="0"/>
                </a:cubicBezTo>
                <a:close/>
              </a:path>
            </a:pathLst>
          </a:custGeom>
          <a:solidFill>
            <a:schemeClr val="bg1"/>
          </a:solidFill>
        </p:spPr>
        <p:txBody>
          <a:bodyPr wrap="square">
            <a:noAutofit/>
          </a:bodyPr>
          <a:lstStyle/>
          <a:p>
            <a:endParaRPr lang="x-none"/>
          </a:p>
        </p:txBody>
      </p:sp>
      <p:sp>
        <p:nvSpPr>
          <p:cNvPr id="16" name="Picture Placeholder 15">
            <a:extLst>
              <a:ext uri="{FF2B5EF4-FFF2-40B4-BE49-F238E27FC236}">
                <a16:creationId xmlns:a16="http://schemas.microsoft.com/office/drawing/2014/main" id="{B63CE81E-F75C-8E42-8AF7-A624956202DC}"/>
              </a:ext>
            </a:extLst>
          </p:cNvPr>
          <p:cNvSpPr>
            <a:spLocks noGrp="1"/>
          </p:cNvSpPr>
          <p:nvPr>
            <p:ph type="pic" sz="quarter" idx="14"/>
          </p:nvPr>
        </p:nvSpPr>
        <p:spPr>
          <a:xfrm>
            <a:off x="679446" y="3656717"/>
            <a:ext cx="2571665" cy="2492460"/>
          </a:xfrm>
          <a:custGeom>
            <a:avLst/>
            <a:gdLst>
              <a:gd name="connsiteX0" fmla="*/ 60467 w 2571665"/>
              <a:gd name="connsiteY0" fmla="*/ 0 h 2492460"/>
              <a:gd name="connsiteX1" fmla="*/ 2511198 w 2571665"/>
              <a:gd name="connsiteY1" fmla="*/ 0 h 2492460"/>
              <a:gd name="connsiteX2" fmla="*/ 2571665 w 2571665"/>
              <a:gd name="connsiteY2" fmla="*/ 60467 h 2492460"/>
              <a:gd name="connsiteX3" fmla="*/ 2571665 w 2571665"/>
              <a:gd name="connsiteY3" fmla="*/ 2431993 h 2492460"/>
              <a:gd name="connsiteX4" fmla="*/ 2511198 w 2571665"/>
              <a:gd name="connsiteY4" fmla="*/ 2492460 h 2492460"/>
              <a:gd name="connsiteX5" fmla="*/ 60467 w 2571665"/>
              <a:gd name="connsiteY5" fmla="*/ 2492460 h 2492460"/>
              <a:gd name="connsiteX6" fmla="*/ 0 w 2571665"/>
              <a:gd name="connsiteY6" fmla="*/ 2431993 h 2492460"/>
              <a:gd name="connsiteX7" fmla="*/ 0 w 2571665"/>
              <a:gd name="connsiteY7" fmla="*/ 60467 h 2492460"/>
              <a:gd name="connsiteX8" fmla="*/ 60467 w 2571665"/>
              <a:gd name="connsiteY8" fmla="*/ 0 h 24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665" h="2492460">
                <a:moveTo>
                  <a:pt x="60467" y="0"/>
                </a:moveTo>
                <a:lnTo>
                  <a:pt x="2511198" y="0"/>
                </a:lnTo>
                <a:cubicBezTo>
                  <a:pt x="2544593" y="0"/>
                  <a:pt x="2571665" y="27072"/>
                  <a:pt x="2571665" y="60467"/>
                </a:cubicBezTo>
                <a:lnTo>
                  <a:pt x="2571665" y="2431993"/>
                </a:lnTo>
                <a:cubicBezTo>
                  <a:pt x="2571665" y="2465388"/>
                  <a:pt x="2544593" y="2492460"/>
                  <a:pt x="2511198" y="2492460"/>
                </a:cubicBezTo>
                <a:lnTo>
                  <a:pt x="60467" y="2492460"/>
                </a:lnTo>
                <a:cubicBezTo>
                  <a:pt x="27072" y="2492460"/>
                  <a:pt x="0" y="2465388"/>
                  <a:pt x="0" y="2431993"/>
                </a:cubicBezTo>
                <a:lnTo>
                  <a:pt x="0" y="60467"/>
                </a:lnTo>
                <a:cubicBezTo>
                  <a:pt x="0" y="27072"/>
                  <a:pt x="27072" y="0"/>
                  <a:pt x="60467" y="0"/>
                </a:cubicBezTo>
                <a:close/>
              </a:path>
            </a:pathLst>
          </a:custGeom>
          <a:solidFill>
            <a:schemeClr val="bg1"/>
          </a:solidFill>
        </p:spPr>
        <p:txBody>
          <a:bodyPr wrap="square">
            <a:noAutofit/>
          </a:bodyPr>
          <a:lstStyle/>
          <a:p>
            <a:endParaRPr lang="x-none"/>
          </a:p>
        </p:txBody>
      </p:sp>
      <p:sp>
        <p:nvSpPr>
          <p:cNvPr id="17" name="Picture Placeholder 16">
            <a:extLst>
              <a:ext uri="{FF2B5EF4-FFF2-40B4-BE49-F238E27FC236}">
                <a16:creationId xmlns:a16="http://schemas.microsoft.com/office/drawing/2014/main" id="{87BDE50D-5C5D-1B43-87EA-6652BA63AEC0}"/>
              </a:ext>
            </a:extLst>
          </p:cNvPr>
          <p:cNvSpPr>
            <a:spLocks noGrp="1"/>
          </p:cNvSpPr>
          <p:nvPr>
            <p:ph type="pic" sz="quarter" idx="15"/>
          </p:nvPr>
        </p:nvSpPr>
        <p:spPr>
          <a:xfrm>
            <a:off x="8940890" y="708823"/>
            <a:ext cx="2571665" cy="2492460"/>
          </a:xfrm>
          <a:custGeom>
            <a:avLst/>
            <a:gdLst>
              <a:gd name="connsiteX0" fmla="*/ 60467 w 2571665"/>
              <a:gd name="connsiteY0" fmla="*/ 0 h 2492460"/>
              <a:gd name="connsiteX1" fmla="*/ 2511198 w 2571665"/>
              <a:gd name="connsiteY1" fmla="*/ 0 h 2492460"/>
              <a:gd name="connsiteX2" fmla="*/ 2571665 w 2571665"/>
              <a:gd name="connsiteY2" fmla="*/ 60467 h 2492460"/>
              <a:gd name="connsiteX3" fmla="*/ 2571665 w 2571665"/>
              <a:gd name="connsiteY3" fmla="*/ 2431993 h 2492460"/>
              <a:gd name="connsiteX4" fmla="*/ 2511198 w 2571665"/>
              <a:gd name="connsiteY4" fmla="*/ 2492460 h 2492460"/>
              <a:gd name="connsiteX5" fmla="*/ 60467 w 2571665"/>
              <a:gd name="connsiteY5" fmla="*/ 2492460 h 2492460"/>
              <a:gd name="connsiteX6" fmla="*/ 0 w 2571665"/>
              <a:gd name="connsiteY6" fmla="*/ 2431993 h 2492460"/>
              <a:gd name="connsiteX7" fmla="*/ 0 w 2571665"/>
              <a:gd name="connsiteY7" fmla="*/ 60467 h 2492460"/>
              <a:gd name="connsiteX8" fmla="*/ 60467 w 2571665"/>
              <a:gd name="connsiteY8" fmla="*/ 0 h 24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665" h="2492460">
                <a:moveTo>
                  <a:pt x="60467" y="0"/>
                </a:moveTo>
                <a:lnTo>
                  <a:pt x="2511198" y="0"/>
                </a:lnTo>
                <a:cubicBezTo>
                  <a:pt x="2544593" y="0"/>
                  <a:pt x="2571665" y="27072"/>
                  <a:pt x="2571665" y="60467"/>
                </a:cubicBezTo>
                <a:lnTo>
                  <a:pt x="2571665" y="2431993"/>
                </a:lnTo>
                <a:cubicBezTo>
                  <a:pt x="2571665" y="2465388"/>
                  <a:pt x="2544593" y="2492460"/>
                  <a:pt x="2511198" y="2492460"/>
                </a:cubicBezTo>
                <a:lnTo>
                  <a:pt x="60467" y="2492460"/>
                </a:lnTo>
                <a:cubicBezTo>
                  <a:pt x="27072" y="2492460"/>
                  <a:pt x="0" y="2465388"/>
                  <a:pt x="0" y="2431993"/>
                </a:cubicBezTo>
                <a:lnTo>
                  <a:pt x="0" y="60467"/>
                </a:lnTo>
                <a:cubicBezTo>
                  <a:pt x="0" y="27072"/>
                  <a:pt x="27072" y="0"/>
                  <a:pt x="60467" y="0"/>
                </a:cubicBezTo>
                <a:close/>
              </a:path>
            </a:pathLst>
          </a:custGeom>
          <a:solidFill>
            <a:schemeClr val="bg1"/>
          </a:solidFill>
        </p:spPr>
        <p:txBody>
          <a:bodyPr wrap="square">
            <a:noAutofit/>
          </a:bodyPr>
          <a:lstStyle/>
          <a:p>
            <a:endParaRPr lang="x-none"/>
          </a:p>
        </p:txBody>
      </p:sp>
      <p:sp>
        <p:nvSpPr>
          <p:cNvPr id="18" name="Picture Placeholder 17">
            <a:extLst>
              <a:ext uri="{FF2B5EF4-FFF2-40B4-BE49-F238E27FC236}">
                <a16:creationId xmlns:a16="http://schemas.microsoft.com/office/drawing/2014/main" id="{1EB98C67-3113-074E-811D-B306B2F7A0AE}"/>
              </a:ext>
            </a:extLst>
          </p:cNvPr>
          <p:cNvSpPr>
            <a:spLocks noGrp="1"/>
          </p:cNvSpPr>
          <p:nvPr>
            <p:ph type="pic" sz="quarter" idx="16"/>
          </p:nvPr>
        </p:nvSpPr>
        <p:spPr>
          <a:xfrm>
            <a:off x="8940890" y="3656717"/>
            <a:ext cx="2571665" cy="2492460"/>
          </a:xfrm>
          <a:custGeom>
            <a:avLst/>
            <a:gdLst>
              <a:gd name="connsiteX0" fmla="*/ 60467 w 2571665"/>
              <a:gd name="connsiteY0" fmla="*/ 0 h 2492460"/>
              <a:gd name="connsiteX1" fmla="*/ 2511198 w 2571665"/>
              <a:gd name="connsiteY1" fmla="*/ 0 h 2492460"/>
              <a:gd name="connsiteX2" fmla="*/ 2571665 w 2571665"/>
              <a:gd name="connsiteY2" fmla="*/ 60467 h 2492460"/>
              <a:gd name="connsiteX3" fmla="*/ 2571665 w 2571665"/>
              <a:gd name="connsiteY3" fmla="*/ 2431993 h 2492460"/>
              <a:gd name="connsiteX4" fmla="*/ 2511198 w 2571665"/>
              <a:gd name="connsiteY4" fmla="*/ 2492460 h 2492460"/>
              <a:gd name="connsiteX5" fmla="*/ 60467 w 2571665"/>
              <a:gd name="connsiteY5" fmla="*/ 2492460 h 2492460"/>
              <a:gd name="connsiteX6" fmla="*/ 0 w 2571665"/>
              <a:gd name="connsiteY6" fmla="*/ 2431993 h 2492460"/>
              <a:gd name="connsiteX7" fmla="*/ 0 w 2571665"/>
              <a:gd name="connsiteY7" fmla="*/ 60467 h 2492460"/>
              <a:gd name="connsiteX8" fmla="*/ 60467 w 2571665"/>
              <a:gd name="connsiteY8" fmla="*/ 0 h 24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665" h="2492460">
                <a:moveTo>
                  <a:pt x="60467" y="0"/>
                </a:moveTo>
                <a:lnTo>
                  <a:pt x="2511198" y="0"/>
                </a:lnTo>
                <a:cubicBezTo>
                  <a:pt x="2544593" y="0"/>
                  <a:pt x="2571665" y="27072"/>
                  <a:pt x="2571665" y="60467"/>
                </a:cubicBezTo>
                <a:lnTo>
                  <a:pt x="2571665" y="2431993"/>
                </a:lnTo>
                <a:cubicBezTo>
                  <a:pt x="2571665" y="2465388"/>
                  <a:pt x="2544593" y="2492460"/>
                  <a:pt x="2511198" y="2492460"/>
                </a:cubicBezTo>
                <a:lnTo>
                  <a:pt x="60467" y="2492460"/>
                </a:lnTo>
                <a:cubicBezTo>
                  <a:pt x="27072" y="2492460"/>
                  <a:pt x="0" y="2465388"/>
                  <a:pt x="0" y="2431993"/>
                </a:cubicBezTo>
                <a:lnTo>
                  <a:pt x="0" y="60467"/>
                </a:lnTo>
                <a:cubicBezTo>
                  <a:pt x="0" y="27072"/>
                  <a:pt x="27072" y="0"/>
                  <a:pt x="60467"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4428AFCA-9E03-B94F-827B-986FACA0B52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40D1125-F255-FD46-AE63-53C7670BF9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0AA40A0-6D5E-1741-AAA5-5E89873350CB}"/>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2406013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solidFill>
          <a:schemeClr val="bg1"/>
        </a:solidFill>
        <a:effectLst/>
      </p:bgPr>
    </p:bg>
    <p:spTree>
      <p:nvGrpSpPr>
        <p:cNvPr id="1" name=""/>
        <p:cNvGrpSpPr/>
        <p:nvPr/>
      </p:nvGrpSpPr>
      <p:grpSpPr>
        <a:xfrm>
          <a:off x="0" y="0"/>
          <a:ext cx="0" cy="0"/>
          <a:chOff x="0" y="0"/>
          <a:chExt cx="0" cy="0"/>
        </a:xfrm>
      </p:grpSpPr>
      <p:sp>
        <p:nvSpPr>
          <p:cNvPr id="3217" name="Rectangle 145"/>
          <p:cNvSpPr>
            <a:spLocks noChangeArrowheads="1"/>
          </p:cNvSpPr>
          <p:nvPr/>
        </p:nvSpPr>
        <p:spPr bwMode="white">
          <a:xfrm>
            <a:off x="4751917" y="1277303"/>
            <a:ext cx="7440083" cy="44481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3218" name="Rectangle 146"/>
          <p:cNvSpPr>
            <a:spLocks noChangeArrowheads="1"/>
          </p:cNvSpPr>
          <p:nvPr/>
        </p:nvSpPr>
        <p:spPr bwMode="invGray">
          <a:xfrm>
            <a:off x="0" y="1201739"/>
            <a:ext cx="12192000" cy="714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3219" name="Rectangle 147"/>
          <p:cNvSpPr>
            <a:spLocks noChangeArrowheads="1"/>
          </p:cNvSpPr>
          <p:nvPr/>
        </p:nvSpPr>
        <p:spPr bwMode="ltGray">
          <a:xfrm>
            <a:off x="0" y="0"/>
            <a:ext cx="12192000" cy="12017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3220" name="Rectangle 148"/>
          <p:cNvSpPr>
            <a:spLocks noChangeArrowheads="1"/>
          </p:cNvSpPr>
          <p:nvPr/>
        </p:nvSpPr>
        <p:spPr bwMode="ltGray">
          <a:xfrm>
            <a:off x="0" y="5719764"/>
            <a:ext cx="12192000" cy="11382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3222" name="Rectangle 150"/>
          <p:cNvSpPr>
            <a:spLocks noChangeArrowheads="1"/>
          </p:cNvSpPr>
          <p:nvPr/>
        </p:nvSpPr>
        <p:spPr bwMode="invGray">
          <a:xfrm>
            <a:off x="0" y="5715000"/>
            <a:ext cx="12192000" cy="714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3223" name="Oval 151"/>
          <p:cNvSpPr>
            <a:spLocks noChangeArrowheads="1"/>
          </p:cNvSpPr>
          <p:nvPr/>
        </p:nvSpPr>
        <p:spPr bwMode="gray">
          <a:xfrm>
            <a:off x="9587442" y="946150"/>
            <a:ext cx="505884" cy="5048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3224" name="Oval 152"/>
          <p:cNvSpPr>
            <a:spLocks noChangeArrowheads="1"/>
          </p:cNvSpPr>
          <p:nvPr/>
        </p:nvSpPr>
        <p:spPr bwMode="gray">
          <a:xfrm>
            <a:off x="10332719" y="949167"/>
            <a:ext cx="510541" cy="50482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3225" name="Oval 153"/>
          <p:cNvSpPr>
            <a:spLocks noChangeArrowheads="1"/>
          </p:cNvSpPr>
          <p:nvPr/>
        </p:nvSpPr>
        <p:spPr bwMode="gray">
          <a:xfrm>
            <a:off x="11056619" y="946150"/>
            <a:ext cx="513081" cy="51435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3074" name="Rectangle 2"/>
          <p:cNvSpPr>
            <a:spLocks noGrp="1" noChangeArrowheads="1"/>
          </p:cNvSpPr>
          <p:nvPr>
            <p:ph type="ctrTitle"/>
          </p:nvPr>
        </p:nvSpPr>
        <p:spPr>
          <a:xfrm>
            <a:off x="5029200" y="2667000"/>
            <a:ext cx="6908800" cy="1066800"/>
          </a:xfrm>
          <a:effectLst>
            <a:outerShdw dist="35921" dir="2700000" algn="ctr" rotWithShape="0">
              <a:srgbClr val="000000"/>
            </a:outerShdw>
          </a:effectLst>
        </p:spPr>
        <p:txBody>
          <a:bodyPr/>
          <a:lstStyle>
            <a:lvl1pPr algn="ctr">
              <a:defRPr sz="4400" b="1">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5181600" y="4419600"/>
            <a:ext cx="6604000" cy="304800"/>
          </a:xfrm>
        </p:spPr>
        <p:txBody>
          <a:bodyPr/>
          <a:lstStyle>
            <a:lvl1pPr marL="0" indent="0" algn="ctr">
              <a:buFont typeface="Wingdings" pitchFamily="2" charset="2"/>
              <a:buNone/>
              <a:defRPr sz="1800" b="0">
                <a:solidFill>
                  <a:schemeClr val="tx2"/>
                </a:solidFill>
              </a:defRPr>
            </a:lvl1pPr>
          </a:lstStyle>
          <a:p>
            <a:pPr lvl="0"/>
            <a:r>
              <a:rPr lang="en-US" noProof="0"/>
              <a:t>Click to edit Master subtitle style</a:t>
            </a:r>
          </a:p>
        </p:txBody>
      </p:sp>
      <p:sp>
        <p:nvSpPr>
          <p:cNvPr id="3150" name="Text Box 78"/>
          <p:cNvSpPr txBox="1">
            <a:spLocks noChangeArrowheads="1"/>
          </p:cNvSpPr>
          <p:nvPr/>
        </p:nvSpPr>
        <p:spPr bwMode="auto">
          <a:xfrm>
            <a:off x="4200525" y="6198934"/>
            <a:ext cx="4638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000" b="1" dirty="0">
                <a:solidFill>
                  <a:srgbClr val="003399"/>
                </a:solidFill>
              </a:rPr>
              <a:t>Hải</a:t>
            </a:r>
            <a:r>
              <a:rPr lang="en-US" sz="2000" b="1" baseline="0" dirty="0">
                <a:solidFill>
                  <a:srgbClr val="003399"/>
                </a:solidFill>
              </a:rPr>
              <a:t> Phòng, tháng 9 năm 2025</a:t>
            </a:r>
            <a:endParaRPr lang="en-US" sz="2000" b="1" dirty="0">
              <a:solidFill>
                <a:srgbClr val="003399"/>
              </a:solidFill>
            </a:endParaRPr>
          </a:p>
        </p:txBody>
      </p:sp>
    </p:spTree>
    <p:extLst>
      <p:ext uri="{BB962C8B-B14F-4D97-AF65-F5344CB8AC3E}">
        <p14:creationId xmlns:p14="http://schemas.microsoft.com/office/powerpoint/2010/main" val="22329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B1E2FB"/>
                </a:solidFill>
              </a:rPr>
              <a:t>Company Logo</a:t>
            </a:r>
          </a:p>
        </p:txBody>
      </p:sp>
      <p:sp>
        <p:nvSpPr>
          <p:cNvPr id="5" name="Slide Number Placeholder 4"/>
          <p:cNvSpPr>
            <a:spLocks noGrp="1"/>
          </p:cNvSpPr>
          <p:nvPr>
            <p:ph type="sldNum" sz="quarter" idx="11"/>
          </p:nvPr>
        </p:nvSpPr>
        <p:spPr/>
        <p:txBody>
          <a:bodyPr/>
          <a:lstStyle>
            <a:lvl1pPr>
              <a:defRPr/>
            </a:lvl1pPr>
          </a:lstStyle>
          <a:p>
            <a:fld id="{B9487361-3A5D-44E7-B0E7-6A1BDA57489A}" type="slidenum">
              <a:rPr lang="en-US">
                <a:solidFill>
                  <a:srgbClr val="B1E2FB"/>
                </a:solidFill>
              </a:rPr>
              <a:pPr/>
              <a:t>‹#›</a:t>
            </a:fld>
            <a:endParaRPr lang="en-US">
              <a:solidFill>
                <a:srgbClr val="B1E2FB"/>
              </a:solidFill>
            </a:endParaRPr>
          </a:p>
        </p:txBody>
      </p:sp>
      <p:sp>
        <p:nvSpPr>
          <p:cNvPr id="6" name="Date Placeholder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1993206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B1E2FB"/>
                </a:solidFill>
              </a:rPr>
              <a:t>Company Logo</a:t>
            </a:r>
          </a:p>
        </p:txBody>
      </p:sp>
      <p:sp>
        <p:nvSpPr>
          <p:cNvPr id="5" name="Slide Number Placeholder 4"/>
          <p:cNvSpPr>
            <a:spLocks noGrp="1"/>
          </p:cNvSpPr>
          <p:nvPr>
            <p:ph type="sldNum" sz="quarter" idx="11"/>
          </p:nvPr>
        </p:nvSpPr>
        <p:spPr/>
        <p:txBody>
          <a:bodyPr/>
          <a:lstStyle>
            <a:lvl1pPr>
              <a:defRPr/>
            </a:lvl1pPr>
          </a:lstStyle>
          <a:p>
            <a:fld id="{9691FC6C-42F9-45B2-BA1B-77F6ED62A4F7}" type="slidenum">
              <a:rPr lang="en-US">
                <a:solidFill>
                  <a:srgbClr val="B1E2FB"/>
                </a:solidFill>
              </a:rPr>
              <a:pPr/>
              <a:t>‹#›</a:t>
            </a:fld>
            <a:endParaRPr lang="en-US">
              <a:solidFill>
                <a:srgbClr val="B1E2FB"/>
              </a:solidFill>
            </a:endParaRPr>
          </a:p>
        </p:txBody>
      </p:sp>
      <p:sp>
        <p:nvSpPr>
          <p:cNvPr id="6" name="Date Placeholder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1627107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168400"/>
            <a:ext cx="5454651" cy="527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9051" y="1168400"/>
            <a:ext cx="5454649" cy="527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solidFill>
                  <a:srgbClr val="B1E2FB"/>
                </a:solidFill>
              </a:rPr>
              <a:t>Company Logo</a:t>
            </a:r>
          </a:p>
        </p:txBody>
      </p:sp>
      <p:sp>
        <p:nvSpPr>
          <p:cNvPr id="6" name="Slide Number Placeholder 5"/>
          <p:cNvSpPr>
            <a:spLocks noGrp="1"/>
          </p:cNvSpPr>
          <p:nvPr>
            <p:ph type="sldNum" sz="quarter" idx="11"/>
          </p:nvPr>
        </p:nvSpPr>
        <p:spPr/>
        <p:txBody>
          <a:bodyPr/>
          <a:lstStyle>
            <a:lvl1pPr>
              <a:defRPr/>
            </a:lvl1pPr>
          </a:lstStyle>
          <a:p>
            <a:fld id="{2782B6FA-9A3D-4368-8111-C2CD5B615A20}" type="slidenum">
              <a:rPr lang="en-US">
                <a:solidFill>
                  <a:srgbClr val="B1E2FB"/>
                </a:solidFill>
              </a:rPr>
              <a:pPr/>
              <a:t>‹#›</a:t>
            </a:fld>
            <a:endParaRPr lang="en-US">
              <a:solidFill>
                <a:srgbClr val="B1E2FB"/>
              </a:solidFill>
            </a:endParaRPr>
          </a:p>
        </p:txBody>
      </p:sp>
      <p:sp>
        <p:nvSpPr>
          <p:cNvPr id="7" name="Date Placeholder 6"/>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454715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solidFill>
                  <a:srgbClr val="B1E2FB"/>
                </a:solidFill>
              </a:rPr>
              <a:t>Company Logo</a:t>
            </a:r>
          </a:p>
        </p:txBody>
      </p:sp>
      <p:sp>
        <p:nvSpPr>
          <p:cNvPr id="8" name="Slide Number Placeholder 7"/>
          <p:cNvSpPr>
            <a:spLocks noGrp="1"/>
          </p:cNvSpPr>
          <p:nvPr>
            <p:ph type="sldNum" sz="quarter" idx="11"/>
          </p:nvPr>
        </p:nvSpPr>
        <p:spPr/>
        <p:txBody>
          <a:bodyPr/>
          <a:lstStyle>
            <a:lvl1pPr>
              <a:defRPr/>
            </a:lvl1pPr>
          </a:lstStyle>
          <a:p>
            <a:fld id="{A9AC9228-1909-4FDF-B270-31B8AF8C42E1}" type="slidenum">
              <a:rPr lang="en-US">
                <a:solidFill>
                  <a:srgbClr val="B1E2FB"/>
                </a:solidFill>
              </a:rPr>
              <a:pPr/>
              <a:t>‹#›</a:t>
            </a:fld>
            <a:endParaRPr lang="en-US">
              <a:solidFill>
                <a:srgbClr val="B1E2FB"/>
              </a:solidFill>
            </a:endParaRPr>
          </a:p>
        </p:txBody>
      </p:sp>
      <p:sp>
        <p:nvSpPr>
          <p:cNvPr id="9" name="Date Placeholder 8"/>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3738575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solidFill>
                  <a:srgbClr val="B1E2FB"/>
                </a:solidFill>
              </a:rPr>
              <a:t>Company Logo</a:t>
            </a:r>
          </a:p>
        </p:txBody>
      </p:sp>
      <p:sp>
        <p:nvSpPr>
          <p:cNvPr id="4" name="Slide Number Placeholder 3"/>
          <p:cNvSpPr>
            <a:spLocks noGrp="1"/>
          </p:cNvSpPr>
          <p:nvPr>
            <p:ph type="sldNum" sz="quarter" idx="11"/>
          </p:nvPr>
        </p:nvSpPr>
        <p:spPr/>
        <p:txBody>
          <a:bodyPr/>
          <a:lstStyle>
            <a:lvl1pPr>
              <a:defRPr/>
            </a:lvl1pPr>
          </a:lstStyle>
          <a:p>
            <a:fld id="{118AB14F-12D1-4D92-A4BD-672224F991EA}" type="slidenum">
              <a:rPr lang="en-US">
                <a:solidFill>
                  <a:srgbClr val="B1E2FB"/>
                </a:solidFill>
              </a:rPr>
              <a:pPr/>
              <a:t>‹#›</a:t>
            </a:fld>
            <a:endParaRPr lang="en-US">
              <a:solidFill>
                <a:srgbClr val="B1E2FB"/>
              </a:solidFill>
            </a:endParaRPr>
          </a:p>
        </p:txBody>
      </p:sp>
      <p:sp>
        <p:nvSpPr>
          <p:cNvPr id="5" name="Date Placeholder 4"/>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1301544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B1E2FB"/>
                </a:solidFill>
              </a:rPr>
              <a:t>Company Logo</a:t>
            </a:r>
          </a:p>
        </p:txBody>
      </p:sp>
      <p:sp>
        <p:nvSpPr>
          <p:cNvPr id="3" name="Slide Number Placeholder 2"/>
          <p:cNvSpPr>
            <a:spLocks noGrp="1"/>
          </p:cNvSpPr>
          <p:nvPr>
            <p:ph type="sldNum" sz="quarter" idx="11"/>
          </p:nvPr>
        </p:nvSpPr>
        <p:spPr/>
        <p:txBody>
          <a:bodyPr/>
          <a:lstStyle>
            <a:lvl1pPr>
              <a:defRPr/>
            </a:lvl1pPr>
          </a:lstStyle>
          <a:p>
            <a:fld id="{E8D7651B-5E4B-46EA-99F1-32C44C3B403A}" type="slidenum">
              <a:rPr lang="en-US">
                <a:solidFill>
                  <a:srgbClr val="B1E2FB"/>
                </a:solidFill>
              </a:rPr>
              <a:pPr/>
              <a:t>‹#›</a:t>
            </a:fld>
            <a:endParaRPr lang="en-US">
              <a:solidFill>
                <a:srgbClr val="B1E2FB"/>
              </a:solidFill>
            </a:endParaRPr>
          </a:p>
        </p:txBody>
      </p:sp>
      <p:sp>
        <p:nvSpPr>
          <p:cNvPr id="4" name="Date Placeholder 3"/>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92086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B1E2FB"/>
                </a:solidFill>
              </a:rPr>
              <a:t>Company Logo</a:t>
            </a:r>
          </a:p>
        </p:txBody>
      </p:sp>
      <p:sp>
        <p:nvSpPr>
          <p:cNvPr id="6" name="Slide Number Placeholder 5"/>
          <p:cNvSpPr>
            <a:spLocks noGrp="1"/>
          </p:cNvSpPr>
          <p:nvPr>
            <p:ph type="sldNum" sz="quarter" idx="11"/>
          </p:nvPr>
        </p:nvSpPr>
        <p:spPr/>
        <p:txBody>
          <a:bodyPr/>
          <a:lstStyle>
            <a:lvl1pPr>
              <a:defRPr/>
            </a:lvl1pPr>
          </a:lstStyle>
          <a:p>
            <a:fld id="{CDEA5100-CB8B-4F09-A4AA-8BDF6E1C1D13}" type="slidenum">
              <a:rPr lang="en-US">
                <a:solidFill>
                  <a:srgbClr val="B1E2FB"/>
                </a:solidFill>
              </a:rPr>
              <a:pPr/>
              <a:t>‹#›</a:t>
            </a:fld>
            <a:endParaRPr lang="en-US">
              <a:solidFill>
                <a:srgbClr val="B1E2FB"/>
              </a:solidFill>
            </a:endParaRPr>
          </a:p>
        </p:txBody>
      </p:sp>
      <p:sp>
        <p:nvSpPr>
          <p:cNvPr id="7" name="Date Placeholder 6"/>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316667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B1E2FB"/>
                </a:solidFill>
              </a:rPr>
              <a:t>Company Logo</a:t>
            </a:r>
          </a:p>
        </p:txBody>
      </p:sp>
      <p:sp>
        <p:nvSpPr>
          <p:cNvPr id="6" name="Slide Number Placeholder 5"/>
          <p:cNvSpPr>
            <a:spLocks noGrp="1"/>
          </p:cNvSpPr>
          <p:nvPr>
            <p:ph type="sldNum" sz="quarter" idx="11"/>
          </p:nvPr>
        </p:nvSpPr>
        <p:spPr/>
        <p:txBody>
          <a:bodyPr/>
          <a:lstStyle>
            <a:lvl1pPr>
              <a:defRPr/>
            </a:lvl1pPr>
          </a:lstStyle>
          <a:p>
            <a:fld id="{D43AC824-7449-4BFB-99DD-DE86C225057A}" type="slidenum">
              <a:rPr lang="en-US">
                <a:solidFill>
                  <a:srgbClr val="B1E2FB"/>
                </a:solidFill>
              </a:rPr>
              <a:pPr/>
              <a:t>‹#›</a:t>
            </a:fld>
            <a:endParaRPr lang="en-US">
              <a:solidFill>
                <a:srgbClr val="B1E2FB"/>
              </a:solidFill>
            </a:endParaRPr>
          </a:p>
        </p:txBody>
      </p:sp>
      <p:sp>
        <p:nvSpPr>
          <p:cNvPr id="7" name="Date Placeholder 6"/>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3021880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B1E2FB"/>
                </a:solidFill>
              </a:rPr>
              <a:t>Company Logo</a:t>
            </a:r>
          </a:p>
        </p:txBody>
      </p:sp>
      <p:sp>
        <p:nvSpPr>
          <p:cNvPr id="5" name="Slide Number Placeholder 4"/>
          <p:cNvSpPr>
            <a:spLocks noGrp="1"/>
          </p:cNvSpPr>
          <p:nvPr>
            <p:ph type="sldNum" sz="quarter" idx="11"/>
          </p:nvPr>
        </p:nvSpPr>
        <p:spPr/>
        <p:txBody>
          <a:bodyPr/>
          <a:lstStyle>
            <a:lvl1pPr>
              <a:defRPr/>
            </a:lvl1pPr>
          </a:lstStyle>
          <a:p>
            <a:fld id="{3F45F76E-0838-43C1-A714-E8DCB0785062}" type="slidenum">
              <a:rPr lang="en-US">
                <a:solidFill>
                  <a:srgbClr val="B1E2FB"/>
                </a:solidFill>
              </a:rPr>
              <a:pPr/>
              <a:t>‹#›</a:t>
            </a:fld>
            <a:endParaRPr lang="en-US">
              <a:solidFill>
                <a:srgbClr val="B1E2FB"/>
              </a:solidFill>
            </a:endParaRPr>
          </a:p>
        </p:txBody>
      </p:sp>
      <p:sp>
        <p:nvSpPr>
          <p:cNvPr id="6" name="Date Placeholder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84656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13F0DD88-0B29-C843-AB38-B690934F24E5}"/>
              </a:ext>
            </a:extLst>
          </p:cNvPr>
          <p:cNvSpPr/>
          <p:nvPr userDrawn="1"/>
        </p:nvSpPr>
        <p:spPr>
          <a:xfrm>
            <a:off x="6248400" y="850864"/>
            <a:ext cx="5376372" cy="2730536"/>
          </a:xfrm>
          <a:prstGeom prst="roundRect">
            <a:avLst>
              <a:gd name="adj" fmla="val 2844"/>
            </a:avLst>
          </a:prstGeom>
          <a:gradFill>
            <a:gsLst>
              <a:gs pos="99000">
                <a:schemeClr val="accent2"/>
              </a:gs>
              <a:gs pos="0">
                <a:schemeClr val="accent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Picture Placeholder 8">
            <a:extLst>
              <a:ext uri="{FF2B5EF4-FFF2-40B4-BE49-F238E27FC236}">
                <a16:creationId xmlns:a16="http://schemas.microsoft.com/office/drawing/2014/main" id="{C2B39E6D-DE57-3943-A193-B2CF07374436}"/>
              </a:ext>
            </a:extLst>
          </p:cNvPr>
          <p:cNvSpPr>
            <a:spLocks noGrp="1"/>
          </p:cNvSpPr>
          <p:nvPr>
            <p:ph type="pic" sz="quarter" idx="13"/>
          </p:nvPr>
        </p:nvSpPr>
        <p:spPr>
          <a:xfrm>
            <a:off x="6096000" y="698464"/>
            <a:ext cx="5376372" cy="2730536"/>
          </a:xfrm>
          <a:custGeom>
            <a:avLst/>
            <a:gdLst>
              <a:gd name="connsiteX0" fmla="*/ 77656 w 5376372"/>
              <a:gd name="connsiteY0" fmla="*/ 0 h 2730536"/>
              <a:gd name="connsiteX1" fmla="*/ 5298716 w 5376372"/>
              <a:gd name="connsiteY1" fmla="*/ 0 h 2730536"/>
              <a:gd name="connsiteX2" fmla="*/ 5376372 w 5376372"/>
              <a:gd name="connsiteY2" fmla="*/ 77656 h 2730536"/>
              <a:gd name="connsiteX3" fmla="*/ 5376372 w 5376372"/>
              <a:gd name="connsiteY3" fmla="*/ 2652880 h 2730536"/>
              <a:gd name="connsiteX4" fmla="*/ 5298716 w 5376372"/>
              <a:gd name="connsiteY4" fmla="*/ 2730536 h 2730536"/>
              <a:gd name="connsiteX5" fmla="*/ 77656 w 5376372"/>
              <a:gd name="connsiteY5" fmla="*/ 2730536 h 2730536"/>
              <a:gd name="connsiteX6" fmla="*/ 0 w 5376372"/>
              <a:gd name="connsiteY6" fmla="*/ 2652880 h 2730536"/>
              <a:gd name="connsiteX7" fmla="*/ 0 w 5376372"/>
              <a:gd name="connsiteY7" fmla="*/ 77656 h 2730536"/>
              <a:gd name="connsiteX8" fmla="*/ 77656 w 5376372"/>
              <a:gd name="connsiteY8" fmla="*/ 0 h 273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6372" h="2730536">
                <a:moveTo>
                  <a:pt x="77656" y="0"/>
                </a:moveTo>
                <a:lnTo>
                  <a:pt x="5298716" y="0"/>
                </a:lnTo>
                <a:cubicBezTo>
                  <a:pt x="5341604" y="0"/>
                  <a:pt x="5376372" y="34768"/>
                  <a:pt x="5376372" y="77656"/>
                </a:cubicBezTo>
                <a:lnTo>
                  <a:pt x="5376372" y="2652880"/>
                </a:lnTo>
                <a:cubicBezTo>
                  <a:pt x="5376372" y="2695768"/>
                  <a:pt x="5341604" y="2730536"/>
                  <a:pt x="5298716" y="2730536"/>
                </a:cubicBezTo>
                <a:lnTo>
                  <a:pt x="77656" y="2730536"/>
                </a:lnTo>
                <a:cubicBezTo>
                  <a:pt x="34768" y="2730536"/>
                  <a:pt x="0" y="2695768"/>
                  <a:pt x="0" y="2652880"/>
                </a:cubicBezTo>
                <a:lnTo>
                  <a:pt x="0" y="77656"/>
                </a:lnTo>
                <a:cubicBezTo>
                  <a:pt x="0" y="34768"/>
                  <a:pt x="34768" y="0"/>
                  <a:pt x="77656"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1B5893D7-34DC-7F4A-B5A2-10BE0BEF8C5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C03A5F5-6364-C84E-8AD2-12D86A1F971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2C1BA3-1E39-D543-8ADA-CD7BFB62B53B}"/>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3837298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6633" y="368300"/>
            <a:ext cx="2777067" cy="607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68300"/>
            <a:ext cx="8132233" cy="607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B1E2FB"/>
                </a:solidFill>
              </a:rPr>
              <a:t>Company Logo</a:t>
            </a:r>
          </a:p>
        </p:txBody>
      </p:sp>
      <p:sp>
        <p:nvSpPr>
          <p:cNvPr id="5" name="Slide Number Placeholder 4"/>
          <p:cNvSpPr>
            <a:spLocks noGrp="1"/>
          </p:cNvSpPr>
          <p:nvPr>
            <p:ph type="sldNum" sz="quarter" idx="11"/>
          </p:nvPr>
        </p:nvSpPr>
        <p:spPr/>
        <p:txBody>
          <a:bodyPr/>
          <a:lstStyle>
            <a:lvl1pPr>
              <a:defRPr/>
            </a:lvl1pPr>
          </a:lstStyle>
          <a:p>
            <a:fld id="{9307FE6E-6777-42E8-8080-9864BDBFC3E1}" type="slidenum">
              <a:rPr lang="en-US">
                <a:solidFill>
                  <a:srgbClr val="B1E2FB"/>
                </a:solidFill>
              </a:rPr>
              <a:pPr/>
              <a:t>‹#›</a:t>
            </a:fld>
            <a:endParaRPr lang="en-US">
              <a:solidFill>
                <a:srgbClr val="B1E2FB"/>
              </a:solidFill>
            </a:endParaRPr>
          </a:p>
        </p:txBody>
      </p:sp>
      <p:sp>
        <p:nvSpPr>
          <p:cNvPr id="6" name="Date Placeholder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949311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EFD5B-F522-3B4E-A892-3A347DF3C668}"/>
              </a:ext>
            </a:extLst>
          </p:cNvPr>
          <p:cNvSpPr>
            <a:spLocks noGrp="1"/>
          </p:cNvSpPr>
          <p:nvPr>
            <p:ph type="dt" sz="half" idx="10"/>
          </p:nvPr>
        </p:nvSpPr>
        <p:spPr/>
        <p:txBody>
          <a:bodyPr/>
          <a:lstStyle/>
          <a:p>
            <a:endParaRPr lang="en-US" dirty="0">
              <a:solidFill>
                <a:srgbClr val="033244">
                  <a:tint val="75000"/>
                </a:srgbClr>
              </a:solidFill>
            </a:endParaRPr>
          </a:p>
        </p:txBody>
      </p:sp>
      <p:sp>
        <p:nvSpPr>
          <p:cNvPr id="3" name="Footer Placeholder 2">
            <a:extLst>
              <a:ext uri="{FF2B5EF4-FFF2-40B4-BE49-F238E27FC236}">
                <a16:creationId xmlns:a16="http://schemas.microsoft.com/office/drawing/2014/main" id="{D6246884-EF8F-EA40-A95D-4017593DA2F8}"/>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5">
            <a:extLst>
              <a:ext uri="{FF2B5EF4-FFF2-40B4-BE49-F238E27FC236}">
                <a16:creationId xmlns:a16="http://schemas.microsoft.com/office/drawing/2014/main" id="{7590A982-D52F-6B4F-977F-164F7BBAF5F2}"/>
              </a:ext>
            </a:extLst>
          </p:cNvPr>
          <p:cNvSpPr txBox="1">
            <a:spLocks/>
          </p:cNvSpPr>
          <p:nvPr userDrawn="1"/>
        </p:nvSpPr>
        <p:spPr>
          <a:xfrm>
            <a:off x="11270870" y="248038"/>
            <a:ext cx="375361" cy="215444"/>
          </a:xfrm>
          <a:prstGeom prst="rect">
            <a:avLst/>
          </a:prstGeom>
        </p:spPr>
        <p:txBody>
          <a:bodyPr vert="horz" wrap="square" lIns="0" tIns="0" rIns="0" bIns="0" rtlCol="0" anchor="ctr">
            <a:spAutoFit/>
          </a:bodyPr>
          <a:lstStyle>
            <a:defPPr>
              <a:defRPr lang="en-US"/>
            </a:defPPr>
            <a:lvl1pPr marL="0" algn="ctr"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A69586-E6B3-B646-96E5-E7A8350A3CCE}" type="slidenum">
              <a:rPr lang="en-US" smtClean="0">
                <a:latin typeface="Raleway SemiBold" panose="020B0503030101060003" pitchFamily="34" charset="77"/>
              </a:rPr>
              <a:pPr/>
              <a:t>‹#›</a:t>
            </a:fld>
            <a:endParaRPr lang="en-US" dirty="0"/>
          </a:p>
        </p:txBody>
      </p:sp>
      <p:grpSp>
        <p:nvGrpSpPr>
          <p:cNvPr id="6" name="Group 63"/>
          <p:cNvGrpSpPr>
            <a:grpSpLocks/>
          </p:cNvGrpSpPr>
          <p:nvPr userDrawn="1"/>
        </p:nvGrpSpPr>
        <p:grpSpPr bwMode="auto">
          <a:xfrm>
            <a:off x="0" y="0"/>
            <a:ext cx="12192000" cy="8732838"/>
            <a:chOff x="-2" y="-35"/>
            <a:chExt cx="6511" cy="5501"/>
          </a:xfrm>
        </p:grpSpPr>
        <p:sp>
          <p:nvSpPr>
            <p:cNvPr id="7" name="Oval 64"/>
            <p:cNvSpPr>
              <a:spLocks noChangeArrowheads="1"/>
            </p:cNvSpPr>
            <p:nvPr userDrawn="1"/>
          </p:nvSpPr>
          <p:spPr bwMode="ltGray">
            <a:xfrm>
              <a:off x="3107" y="28"/>
              <a:ext cx="3402" cy="3402"/>
            </a:xfrm>
            <a:prstGeom prst="ellipse">
              <a:avLst/>
            </a:prstGeom>
            <a:gradFill rotWithShape="1">
              <a:gsLst>
                <a:gs pos="0">
                  <a:srgbClr val="94C256">
                    <a:alpha val="25000"/>
                  </a:srgbClr>
                </a:gs>
                <a:gs pos="100000">
                  <a:srgbClr val="94C256">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defRPr/>
              </a:pPr>
              <a:endParaRPr lang="en-US" kern="0">
                <a:solidFill>
                  <a:sysClr val="windowText" lastClr="000000"/>
                </a:solidFill>
              </a:endParaRPr>
            </a:p>
          </p:txBody>
        </p:sp>
        <p:sp>
          <p:nvSpPr>
            <p:cNvPr id="8" name="Oval 65"/>
            <p:cNvSpPr>
              <a:spLocks noChangeArrowheads="1"/>
            </p:cNvSpPr>
            <p:nvPr userDrawn="1"/>
          </p:nvSpPr>
          <p:spPr bwMode="ltGray">
            <a:xfrm>
              <a:off x="249" y="618"/>
              <a:ext cx="1670" cy="1670"/>
            </a:xfrm>
            <a:prstGeom prst="ellipse">
              <a:avLst/>
            </a:prstGeom>
            <a:gradFill rotWithShape="1">
              <a:gsLst>
                <a:gs pos="0">
                  <a:srgbClr val="53BEC1">
                    <a:alpha val="20000"/>
                  </a:srgbClr>
                </a:gs>
                <a:gs pos="100000">
                  <a:srgbClr val="53BEC1">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defRPr/>
              </a:pPr>
              <a:endParaRPr lang="en-US" kern="0">
                <a:solidFill>
                  <a:sysClr val="windowText" lastClr="000000"/>
                </a:solidFill>
              </a:endParaRPr>
            </a:p>
          </p:txBody>
        </p:sp>
        <p:pic>
          <p:nvPicPr>
            <p:cNvPr id="9" name="Picture 66"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35"/>
              <a:ext cx="6511" cy="208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67"/>
            <p:cNvSpPr>
              <a:spLocks noChangeArrowheads="1"/>
            </p:cNvSpPr>
            <p:nvPr userDrawn="1"/>
          </p:nvSpPr>
          <p:spPr bwMode="hidden">
            <a:xfrm>
              <a:off x="1008" y="2064"/>
              <a:ext cx="5270" cy="3402"/>
            </a:xfrm>
            <a:prstGeom prst="ellipse">
              <a:avLst/>
            </a:prstGeom>
            <a:gradFill rotWithShape="1">
              <a:gsLst>
                <a:gs pos="0">
                  <a:srgbClr val="53BEC1">
                    <a:alpha val="21001"/>
                  </a:srgbClr>
                </a:gs>
                <a:gs pos="100000">
                  <a:srgbClr val="53BEC1">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defRPr/>
              </a:pPr>
              <a:endParaRPr lang="en-US" kern="0">
                <a:solidFill>
                  <a:sysClr val="windowText" lastClr="000000"/>
                </a:solidFill>
              </a:endParaRPr>
            </a:p>
          </p:txBody>
        </p:sp>
        <p:pic>
          <p:nvPicPr>
            <p:cNvPr id="11" name="Picture 68"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2732" y="3470"/>
              <a:ext cx="808" cy="816"/>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69"/>
            <p:cNvSpPr>
              <a:spLocks/>
            </p:cNvSpPr>
            <p:nvPr userDrawn="1"/>
          </p:nvSpPr>
          <p:spPr bwMode="gray">
            <a:xfrm>
              <a:off x="859" y="9"/>
              <a:ext cx="4884" cy="1408"/>
            </a:xfrm>
            <a:custGeom>
              <a:avLst/>
              <a:gdLst>
                <a:gd name="T0" fmla="*/ 4884 w 4884"/>
                <a:gd name="T1" fmla="*/ 556 h 1408"/>
                <a:gd name="T2" fmla="*/ 0 w 4884"/>
                <a:gd name="T3" fmla="*/ 0 h 1408"/>
              </a:gdLst>
              <a:ahLst/>
              <a:cxnLst>
                <a:cxn ang="0">
                  <a:pos x="T0" y="T1"/>
                </a:cxn>
                <a:cxn ang="0">
                  <a:pos x="T2" y="T3"/>
                </a:cxn>
              </a:cxnLst>
              <a:rect l="0" t="0" r="r" b="b"/>
              <a:pathLst>
                <a:path w="4884" h="1408">
                  <a:moveTo>
                    <a:pt x="4884" y="556"/>
                  </a:moveTo>
                  <a:cubicBezTo>
                    <a:pt x="1445" y="1408"/>
                    <a:pt x="0" y="0"/>
                    <a:pt x="0" y="0"/>
                  </a:cubicBezTo>
                </a:path>
              </a:pathLst>
            </a:custGeom>
            <a:noFill/>
            <a:ln w="9525">
              <a:solidFill>
                <a:srgbClr val="53BEC1">
                  <a:alpha val="30000"/>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kern="0">
                <a:solidFill>
                  <a:sysClr val="windowText" lastClr="000000"/>
                </a:solidFill>
              </a:endParaRPr>
            </a:p>
          </p:txBody>
        </p:sp>
        <p:pic>
          <p:nvPicPr>
            <p:cNvPr id="13" name="Picture 70"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4830" y="1480"/>
              <a:ext cx="589" cy="5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1"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2029" y="3153"/>
              <a:ext cx="562" cy="5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3"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4154" y="943"/>
              <a:ext cx="445" cy="4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4"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3560" y="935"/>
              <a:ext cx="743" cy="7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93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6E16EED3-2F95-3B4D-824F-C69A7B7DFC32}"/>
              </a:ext>
            </a:extLst>
          </p:cNvPr>
          <p:cNvSpPr>
            <a:spLocks noChangeAspect="1"/>
          </p:cNvSpPr>
          <p:nvPr userDrawn="1"/>
        </p:nvSpPr>
        <p:spPr>
          <a:xfrm>
            <a:off x="831846" y="861223"/>
            <a:ext cx="2571665" cy="2492460"/>
          </a:xfrm>
          <a:prstGeom prst="roundRect">
            <a:avLst>
              <a:gd name="adj" fmla="val 2426"/>
            </a:avLst>
          </a:prstGeom>
          <a:gradFill>
            <a:gsLst>
              <a:gs pos="100000">
                <a:schemeClr val="accent2"/>
              </a:gs>
              <a:gs pos="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0" name="Rounded Rectangle 19">
            <a:extLst>
              <a:ext uri="{FF2B5EF4-FFF2-40B4-BE49-F238E27FC236}">
                <a16:creationId xmlns:a16="http://schemas.microsoft.com/office/drawing/2014/main" id="{3679AFCB-09CF-2843-8DA9-17D8EDC73236}"/>
              </a:ext>
            </a:extLst>
          </p:cNvPr>
          <p:cNvSpPr>
            <a:spLocks noChangeAspect="1"/>
          </p:cNvSpPr>
          <p:nvPr userDrawn="1"/>
        </p:nvSpPr>
        <p:spPr>
          <a:xfrm>
            <a:off x="831846" y="3809117"/>
            <a:ext cx="2571665" cy="2492460"/>
          </a:xfrm>
          <a:prstGeom prst="roundRect">
            <a:avLst>
              <a:gd name="adj" fmla="val 2426"/>
            </a:avLst>
          </a:prstGeom>
          <a:gradFill>
            <a:gsLst>
              <a:gs pos="100000">
                <a:schemeClr val="accent2"/>
              </a:gs>
              <a:gs pos="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1" name="Rounded Rectangle 20">
            <a:extLst>
              <a:ext uri="{FF2B5EF4-FFF2-40B4-BE49-F238E27FC236}">
                <a16:creationId xmlns:a16="http://schemas.microsoft.com/office/drawing/2014/main" id="{6CCEA418-3D0C-804C-9798-2DA567CFEA71}"/>
              </a:ext>
            </a:extLst>
          </p:cNvPr>
          <p:cNvSpPr>
            <a:spLocks noChangeAspect="1"/>
          </p:cNvSpPr>
          <p:nvPr userDrawn="1"/>
        </p:nvSpPr>
        <p:spPr>
          <a:xfrm>
            <a:off x="9093290" y="861223"/>
            <a:ext cx="2571665" cy="2492460"/>
          </a:xfrm>
          <a:prstGeom prst="roundRect">
            <a:avLst>
              <a:gd name="adj" fmla="val 2426"/>
            </a:avLst>
          </a:prstGeom>
          <a:gradFill>
            <a:gsLst>
              <a:gs pos="100000">
                <a:schemeClr val="accent2"/>
              </a:gs>
              <a:gs pos="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2" name="Rounded Rectangle 21">
            <a:extLst>
              <a:ext uri="{FF2B5EF4-FFF2-40B4-BE49-F238E27FC236}">
                <a16:creationId xmlns:a16="http://schemas.microsoft.com/office/drawing/2014/main" id="{CBFDE714-1838-5841-ADC4-9FB40F9CC3D2}"/>
              </a:ext>
            </a:extLst>
          </p:cNvPr>
          <p:cNvSpPr>
            <a:spLocks noChangeAspect="1"/>
          </p:cNvSpPr>
          <p:nvPr userDrawn="1"/>
        </p:nvSpPr>
        <p:spPr>
          <a:xfrm>
            <a:off x="9093290" y="3809117"/>
            <a:ext cx="2571665" cy="2492460"/>
          </a:xfrm>
          <a:prstGeom prst="roundRect">
            <a:avLst>
              <a:gd name="adj" fmla="val 2426"/>
            </a:avLst>
          </a:prstGeom>
          <a:gradFill>
            <a:gsLst>
              <a:gs pos="100000">
                <a:schemeClr val="accent2"/>
              </a:gs>
              <a:gs pos="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15" name="Picture Placeholder 14">
            <a:extLst>
              <a:ext uri="{FF2B5EF4-FFF2-40B4-BE49-F238E27FC236}">
                <a16:creationId xmlns:a16="http://schemas.microsoft.com/office/drawing/2014/main" id="{80CFA494-651F-D143-A05C-C135D163E1E6}"/>
              </a:ext>
            </a:extLst>
          </p:cNvPr>
          <p:cNvSpPr>
            <a:spLocks noGrp="1"/>
          </p:cNvSpPr>
          <p:nvPr>
            <p:ph type="pic" sz="quarter" idx="13"/>
          </p:nvPr>
        </p:nvSpPr>
        <p:spPr>
          <a:xfrm>
            <a:off x="679446" y="708823"/>
            <a:ext cx="2571665" cy="2492460"/>
          </a:xfrm>
          <a:custGeom>
            <a:avLst/>
            <a:gdLst>
              <a:gd name="connsiteX0" fmla="*/ 60467 w 2571665"/>
              <a:gd name="connsiteY0" fmla="*/ 0 h 2492460"/>
              <a:gd name="connsiteX1" fmla="*/ 2511198 w 2571665"/>
              <a:gd name="connsiteY1" fmla="*/ 0 h 2492460"/>
              <a:gd name="connsiteX2" fmla="*/ 2571665 w 2571665"/>
              <a:gd name="connsiteY2" fmla="*/ 60467 h 2492460"/>
              <a:gd name="connsiteX3" fmla="*/ 2571665 w 2571665"/>
              <a:gd name="connsiteY3" fmla="*/ 2431993 h 2492460"/>
              <a:gd name="connsiteX4" fmla="*/ 2511198 w 2571665"/>
              <a:gd name="connsiteY4" fmla="*/ 2492460 h 2492460"/>
              <a:gd name="connsiteX5" fmla="*/ 60467 w 2571665"/>
              <a:gd name="connsiteY5" fmla="*/ 2492460 h 2492460"/>
              <a:gd name="connsiteX6" fmla="*/ 0 w 2571665"/>
              <a:gd name="connsiteY6" fmla="*/ 2431993 h 2492460"/>
              <a:gd name="connsiteX7" fmla="*/ 0 w 2571665"/>
              <a:gd name="connsiteY7" fmla="*/ 60467 h 2492460"/>
              <a:gd name="connsiteX8" fmla="*/ 60467 w 2571665"/>
              <a:gd name="connsiteY8" fmla="*/ 0 h 24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665" h="2492460">
                <a:moveTo>
                  <a:pt x="60467" y="0"/>
                </a:moveTo>
                <a:lnTo>
                  <a:pt x="2511198" y="0"/>
                </a:lnTo>
                <a:cubicBezTo>
                  <a:pt x="2544593" y="0"/>
                  <a:pt x="2571665" y="27072"/>
                  <a:pt x="2571665" y="60467"/>
                </a:cubicBezTo>
                <a:lnTo>
                  <a:pt x="2571665" y="2431993"/>
                </a:lnTo>
                <a:cubicBezTo>
                  <a:pt x="2571665" y="2465388"/>
                  <a:pt x="2544593" y="2492460"/>
                  <a:pt x="2511198" y="2492460"/>
                </a:cubicBezTo>
                <a:lnTo>
                  <a:pt x="60467" y="2492460"/>
                </a:lnTo>
                <a:cubicBezTo>
                  <a:pt x="27072" y="2492460"/>
                  <a:pt x="0" y="2465388"/>
                  <a:pt x="0" y="2431993"/>
                </a:cubicBezTo>
                <a:lnTo>
                  <a:pt x="0" y="60467"/>
                </a:lnTo>
                <a:cubicBezTo>
                  <a:pt x="0" y="27072"/>
                  <a:pt x="27072" y="0"/>
                  <a:pt x="60467" y="0"/>
                </a:cubicBezTo>
                <a:close/>
              </a:path>
            </a:pathLst>
          </a:custGeom>
          <a:solidFill>
            <a:schemeClr val="bg1"/>
          </a:solidFill>
        </p:spPr>
        <p:txBody>
          <a:bodyPr wrap="square">
            <a:noAutofit/>
          </a:bodyPr>
          <a:lstStyle/>
          <a:p>
            <a:endParaRPr lang="x-none"/>
          </a:p>
        </p:txBody>
      </p:sp>
      <p:sp>
        <p:nvSpPr>
          <p:cNvPr id="16" name="Picture Placeholder 15">
            <a:extLst>
              <a:ext uri="{FF2B5EF4-FFF2-40B4-BE49-F238E27FC236}">
                <a16:creationId xmlns:a16="http://schemas.microsoft.com/office/drawing/2014/main" id="{B63CE81E-F75C-8E42-8AF7-A624956202DC}"/>
              </a:ext>
            </a:extLst>
          </p:cNvPr>
          <p:cNvSpPr>
            <a:spLocks noGrp="1"/>
          </p:cNvSpPr>
          <p:nvPr>
            <p:ph type="pic" sz="quarter" idx="14"/>
          </p:nvPr>
        </p:nvSpPr>
        <p:spPr>
          <a:xfrm>
            <a:off x="679446" y="3656717"/>
            <a:ext cx="2571665" cy="2492460"/>
          </a:xfrm>
          <a:custGeom>
            <a:avLst/>
            <a:gdLst>
              <a:gd name="connsiteX0" fmla="*/ 60467 w 2571665"/>
              <a:gd name="connsiteY0" fmla="*/ 0 h 2492460"/>
              <a:gd name="connsiteX1" fmla="*/ 2511198 w 2571665"/>
              <a:gd name="connsiteY1" fmla="*/ 0 h 2492460"/>
              <a:gd name="connsiteX2" fmla="*/ 2571665 w 2571665"/>
              <a:gd name="connsiteY2" fmla="*/ 60467 h 2492460"/>
              <a:gd name="connsiteX3" fmla="*/ 2571665 w 2571665"/>
              <a:gd name="connsiteY3" fmla="*/ 2431993 h 2492460"/>
              <a:gd name="connsiteX4" fmla="*/ 2511198 w 2571665"/>
              <a:gd name="connsiteY4" fmla="*/ 2492460 h 2492460"/>
              <a:gd name="connsiteX5" fmla="*/ 60467 w 2571665"/>
              <a:gd name="connsiteY5" fmla="*/ 2492460 h 2492460"/>
              <a:gd name="connsiteX6" fmla="*/ 0 w 2571665"/>
              <a:gd name="connsiteY6" fmla="*/ 2431993 h 2492460"/>
              <a:gd name="connsiteX7" fmla="*/ 0 w 2571665"/>
              <a:gd name="connsiteY7" fmla="*/ 60467 h 2492460"/>
              <a:gd name="connsiteX8" fmla="*/ 60467 w 2571665"/>
              <a:gd name="connsiteY8" fmla="*/ 0 h 24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665" h="2492460">
                <a:moveTo>
                  <a:pt x="60467" y="0"/>
                </a:moveTo>
                <a:lnTo>
                  <a:pt x="2511198" y="0"/>
                </a:lnTo>
                <a:cubicBezTo>
                  <a:pt x="2544593" y="0"/>
                  <a:pt x="2571665" y="27072"/>
                  <a:pt x="2571665" y="60467"/>
                </a:cubicBezTo>
                <a:lnTo>
                  <a:pt x="2571665" y="2431993"/>
                </a:lnTo>
                <a:cubicBezTo>
                  <a:pt x="2571665" y="2465388"/>
                  <a:pt x="2544593" y="2492460"/>
                  <a:pt x="2511198" y="2492460"/>
                </a:cubicBezTo>
                <a:lnTo>
                  <a:pt x="60467" y="2492460"/>
                </a:lnTo>
                <a:cubicBezTo>
                  <a:pt x="27072" y="2492460"/>
                  <a:pt x="0" y="2465388"/>
                  <a:pt x="0" y="2431993"/>
                </a:cubicBezTo>
                <a:lnTo>
                  <a:pt x="0" y="60467"/>
                </a:lnTo>
                <a:cubicBezTo>
                  <a:pt x="0" y="27072"/>
                  <a:pt x="27072" y="0"/>
                  <a:pt x="60467" y="0"/>
                </a:cubicBezTo>
                <a:close/>
              </a:path>
            </a:pathLst>
          </a:custGeom>
          <a:solidFill>
            <a:schemeClr val="bg1"/>
          </a:solidFill>
        </p:spPr>
        <p:txBody>
          <a:bodyPr wrap="square">
            <a:noAutofit/>
          </a:bodyPr>
          <a:lstStyle/>
          <a:p>
            <a:endParaRPr lang="x-none"/>
          </a:p>
        </p:txBody>
      </p:sp>
      <p:sp>
        <p:nvSpPr>
          <p:cNvPr id="17" name="Picture Placeholder 16">
            <a:extLst>
              <a:ext uri="{FF2B5EF4-FFF2-40B4-BE49-F238E27FC236}">
                <a16:creationId xmlns:a16="http://schemas.microsoft.com/office/drawing/2014/main" id="{87BDE50D-5C5D-1B43-87EA-6652BA63AEC0}"/>
              </a:ext>
            </a:extLst>
          </p:cNvPr>
          <p:cNvSpPr>
            <a:spLocks noGrp="1"/>
          </p:cNvSpPr>
          <p:nvPr>
            <p:ph type="pic" sz="quarter" idx="15"/>
          </p:nvPr>
        </p:nvSpPr>
        <p:spPr>
          <a:xfrm>
            <a:off x="8940890" y="708823"/>
            <a:ext cx="2571665" cy="2492460"/>
          </a:xfrm>
          <a:custGeom>
            <a:avLst/>
            <a:gdLst>
              <a:gd name="connsiteX0" fmla="*/ 60467 w 2571665"/>
              <a:gd name="connsiteY0" fmla="*/ 0 h 2492460"/>
              <a:gd name="connsiteX1" fmla="*/ 2511198 w 2571665"/>
              <a:gd name="connsiteY1" fmla="*/ 0 h 2492460"/>
              <a:gd name="connsiteX2" fmla="*/ 2571665 w 2571665"/>
              <a:gd name="connsiteY2" fmla="*/ 60467 h 2492460"/>
              <a:gd name="connsiteX3" fmla="*/ 2571665 w 2571665"/>
              <a:gd name="connsiteY3" fmla="*/ 2431993 h 2492460"/>
              <a:gd name="connsiteX4" fmla="*/ 2511198 w 2571665"/>
              <a:gd name="connsiteY4" fmla="*/ 2492460 h 2492460"/>
              <a:gd name="connsiteX5" fmla="*/ 60467 w 2571665"/>
              <a:gd name="connsiteY5" fmla="*/ 2492460 h 2492460"/>
              <a:gd name="connsiteX6" fmla="*/ 0 w 2571665"/>
              <a:gd name="connsiteY6" fmla="*/ 2431993 h 2492460"/>
              <a:gd name="connsiteX7" fmla="*/ 0 w 2571665"/>
              <a:gd name="connsiteY7" fmla="*/ 60467 h 2492460"/>
              <a:gd name="connsiteX8" fmla="*/ 60467 w 2571665"/>
              <a:gd name="connsiteY8" fmla="*/ 0 h 24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665" h="2492460">
                <a:moveTo>
                  <a:pt x="60467" y="0"/>
                </a:moveTo>
                <a:lnTo>
                  <a:pt x="2511198" y="0"/>
                </a:lnTo>
                <a:cubicBezTo>
                  <a:pt x="2544593" y="0"/>
                  <a:pt x="2571665" y="27072"/>
                  <a:pt x="2571665" y="60467"/>
                </a:cubicBezTo>
                <a:lnTo>
                  <a:pt x="2571665" y="2431993"/>
                </a:lnTo>
                <a:cubicBezTo>
                  <a:pt x="2571665" y="2465388"/>
                  <a:pt x="2544593" y="2492460"/>
                  <a:pt x="2511198" y="2492460"/>
                </a:cubicBezTo>
                <a:lnTo>
                  <a:pt x="60467" y="2492460"/>
                </a:lnTo>
                <a:cubicBezTo>
                  <a:pt x="27072" y="2492460"/>
                  <a:pt x="0" y="2465388"/>
                  <a:pt x="0" y="2431993"/>
                </a:cubicBezTo>
                <a:lnTo>
                  <a:pt x="0" y="60467"/>
                </a:lnTo>
                <a:cubicBezTo>
                  <a:pt x="0" y="27072"/>
                  <a:pt x="27072" y="0"/>
                  <a:pt x="60467" y="0"/>
                </a:cubicBezTo>
                <a:close/>
              </a:path>
            </a:pathLst>
          </a:custGeom>
          <a:solidFill>
            <a:schemeClr val="bg1"/>
          </a:solidFill>
        </p:spPr>
        <p:txBody>
          <a:bodyPr wrap="square">
            <a:noAutofit/>
          </a:bodyPr>
          <a:lstStyle/>
          <a:p>
            <a:endParaRPr lang="x-none"/>
          </a:p>
        </p:txBody>
      </p:sp>
      <p:sp>
        <p:nvSpPr>
          <p:cNvPr id="18" name="Picture Placeholder 17">
            <a:extLst>
              <a:ext uri="{FF2B5EF4-FFF2-40B4-BE49-F238E27FC236}">
                <a16:creationId xmlns:a16="http://schemas.microsoft.com/office/drawing/2014/main" id="{1EB98C67-3113-074E-811D-B306B2F7A0AE}"/>
              </a:ext>
            </a:extLst>
          </p:cNvPr>
          <p:cNvSpPr>
            <a:spLocks noGrp="1"/>
          </p:cNvSpPr>
          <p:nvPr>
            <p:ph type="pic" sz="quarter" idx="16"/>
          </p:nvPr>
        </p:nvSpPr>
        <p:spPr>
          <a:xfrm>
            <a:off x="8940890" y="3656717"/>
            <a:ext cx="2571665" cy="2492460"/>
          </a:xfrm>
          <a:custGeom>
            <a:avLst/>
            <a:gdLst>
              <a:gd name="connsiteX0" fmla="*/ 60467 w 2571665"/>
              <a:gd name="connsiteY0" fmla="*/ 0 h 2492460"/>
              <a:gd name="connsiteX1" fmla="*/ 2511198 w 2571665"/>
              <a:gd name="connsiteY1" fmla="*/ 0 h 2492460"/>
              <a:gd name="connsiteX2" fmla="*/ 2571665 w 2571665"/>
              <a:gd name="connsiteY2" fmla="*/ 60467 h 2492460"/>
              <a:gd name="connsiteX3" fmla="*/ 2571665 w 2571665"/>
              <a:gd name="connsiteY3" fmla="*/ 2431993 h 2492460"/>
              <a:gd name="connsiteX4" fmla="*/ 2511198 w 2571665"/>
              <a:gd name="connsiteY4" fmla="*/ 2492460 h 2492460"/>
              <a:gd name="connsiteX5" fmla="*/ 60467 w 2571665"/>
              <a:gd name="connsiteY5" fmla="*/ 2492460 h 2492460"/>
              <a:gd name="connsiteX6" fmla="*/ 0 w 2571665"/>
              <a:gd name="connsiteY6" fmla="*/ 2431993 h 2492460"/>
              <a:gd name="connsiteX7" fmla="*/ 0 w 2571665"/>
              <a:gd name="connsiteY7" fmla="*/ 60467 h 2492460"/>
              <a:gd name="connsiteX8" fmla="*/ 60467 w 2571665"/>
              <a:gd name="connsiteY8" fmla="*/ 0 h 24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665" h="2492460">
                <a:moveTo>
                  <a:pt x="60467" y="0"/>
                </a:moveTo>
                <a:lnTo>
                  <a:pt x="2511198" y="0"/>
                </a:lnTo>
                <a:cubicBezTo>
                  <a:pt x="2544593" y="0"/>
                  <a:pt x="2571665" y="27072"/>
                  <a:pt x="2571665" y="60467"/>
                </a:cubicBezTo>
                <a:lnTo>
                  <a:pt x="2571665" y="2431993"/>
                </a:lnTo>
                <a:cubicBezTo>
                  <a:pt x="2571665" y="2465388"/>
                  <a:pt x="2544593" y="2492460"/>
                  <a:pt x="2511198" y="2492460"/>
                </a:cubicBezTo>
                <a:lnTo>
                  <a:pt x="60467" y="2492460"/>
                </a:lnTo>
                <a:cubicBezTo>
                  <a:pt x="27072" y="2492460"/>
                  <a:pt x="0" y="2465388"/>
                  <a:pt x="0" y="2431993"/>
                </a:cubicBezTo>
                <a:lnTo>
                  <a:pt x="0" y="60467"/>
                </a:lnTo>
                <a:cubicBezTo>
                  <a:pt x="0" y="27072"/>
                  <a:pt x="27072" y="0"/>
                  <a:pt x="60467"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4428AFCA-9E03-B94F-827B-986FACA0B528}"/>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640D1125-F255-FD46-AE63-53C7670BF9D9}"/>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70AA40A0-6D5E-1741-AAA5-5E89873350CB}"/>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1009254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13F0DD88-0B29-C843-AB38-B690934F24E5}"/>
              </a:ext>
            </a:extLst>
          </p:cNvPr>
          <p:cNvSpPr/>
          <p:nvPr userDrawn="1"/>
        </p:nvSpPr>
        <p:spPr>
          <a:xfrm>
            <a:off x="6248400" y="850864"/>
            <a:ext cx="5376372" cy="2730536"/>
          </a:xfrm>
          <a:prstGeom prst="roundRect">
            <a:avLst>
              <a:gd name="adj" fmla="val 2844"/>
            </a:avLst>
          </a:prstGeom>
          <a:gradFill>
            <a:gsLst>
              <a:gs pos="99000">
                <a:schemeClr val="accent2"/>
              </a:gs>
              <a:gs pos="0">
                <a:schemeClr val="accent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9" name="Picture Placeholder 8">
            <a:extLst>
              <a:ext uri="{FF2B5EF4-FFF2-40B4-BE49-F238E27FC236}">
                <a16:creationId xmlns:a16="http://schemas.microsoft.com/office/drawing/2014/main" id="{C2B39E6D-DE57-3943-A193-B2CF07374436}"/>
              </a:ext>
            </a:extLst>
          </p:cNvPr>
          <p:cNvSpPr>
            <a:spLocks noGrp="1"/>
          </p:cNvSpPr>
          <p:nvPr>
            <p:ph type="pic" sz="quarter" idx="13"/>
          </p:nvPr>
        </p:nvSpPr>
        <p:spPr>
          <a:xfrm>
            <a:off x="6096000" y="698464"/>
            <a:ext cx="5376372" cy="2730536"/>
          </a:xfrm>
          <a:custGeom>
            <a:avLst/>
            <a:gdLst>
              <a:gd name="connsiteX0" fmla="*/ 77656 w 5376372"/>
              <a:gd name="connsiteY0" fmla="*/ 0 h 2730536"/>
              <a:gd name="connsiteX1" fmla="*/ 5298716 w 5376372"/>
              <a:gd name="connsiteY1" fmla="*/ 0 h 2730536"/>
              <a:gd name="connsiteX2" fmla="*/ 5376372 w 5376372"/>
              <a:gd name="connsiteY2" fmla="*/ 77656 h 2730536"/>
              <a:gd name="connsiteX3" fmla="*/ 5376372 w 5376372"/>
              <a:gd name="connsiteY3" fmla="*/ 2652880 h 2730536"/>
              <a:gd name="connsiteX4" fmla="*/ 5298716 w 5376372"/>
              <a:gd name="connsiteY4" fmla="*/ 2730536 h 2730536"/>
              <a:gd name="connsiteX5" fmla="*/ 77656 w 5376372"/>
              <a:gd name="connsiteY5" fmla="*/ 2730536 h 2730536"/>
              <a:gd name="connsiteX6" fmla="*/ 0 w 5376372"/>
              <a:gd name="connsiteY6" fmla="*/ 2652880 h 2730536"/>
              <a:gd name="connsiteX7" fmla="*/ 0 w 5376372"/>
              <a:gd name="connsiteY7" fmla="*/ 77656 h 2730536"/>
              <a:gd name="connsiteX8" fmla="*/ 77656 w 5376372"/>
              <a:gd name="connsiteY8" fmla="*/ 0 h 273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6372" h="2730536">
                <a:moveTo>
                  <a:pt x="77656" y="0"/>
                </a:moveTo>
                <a:lnTo>
                  <a:pt x="5298716" y="0"/>
                </a:lnTo>
                <a:cubicBezTo>
                  <a:pt x="5341604" y="0"/>
                  <a:pt x="5376372" y="34768"/>
                  <a:pt x="5376372" y="77656"/>
                </a:cubicBezTo>
                <a:lnTo>
                  <a:pt x="5376372" y="2652880"/>
                </a:lnTo>
                <a:cubicBezTo>
                  <a:pt x="5376372" y="2695768"/>
                  <a:pt x="5341604" y="2730536"/>
                  <a:pt x="5298716" y="2730536"/>
                </a:cubicBezTo>
                <a:lnTo>
                  <a:pt x="77656" y="2730536"/>
                </a:lnTo>
                <a:cubicBezTo>
                  <a:pt x="34768" y="2730536"/>
                  <a:pt x="0" y="2695768"/>
                  <a:pt x="0" y="2652880"/>
                </a:cubicBezTo>
                <a:lnTo>
                  <a:pt x="0" y="77656"/>
                </a:lnTo>
                <a:cubicBezTo>
                  <a:pt x="0" y="34768"/>
                  <a:pt x="34768" y="0"/>
                  <a:pt x="77656"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1B5893D7-34DC-7F4A-B5A2-10BE0BEF8C5C}"/>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3C03A5F5-6364-C84E-8AD2-12D86A1F971E}"/>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732C1BA3-1E39-D543-8ADA-CD7BFB62B53B}"/>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337260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Round Diagonal Corner Rectangle 9">
            <a:extLst>
              <a:ext uri="{FF2B5EF4-FFF2-40B4-BE49-F238E27FC236}">
                <a16:creationId xmlns:a16="http://schemas.microsoft.com/office/drawing/2014/main" id="{8749918D-501B-0846-8739-465793E0819D}"/>
              </a:ext>
            </a:extLst>
          </p:cNvPr>
          <p:cNvSpPr>
            <a:spLocks noChangeAspect="1"/>
          </p:cNvSpPr>
          <p:nvPr userDrawn="1"/>
        </p:nvSpPr>
        <p:spPr>
          <a:xfrm>
            <a:off x="4648202" y="1545035"/>
            <a:ext cx="3219634" cy="4568030"/>
          </a:xfrm>
          <a:prstGeom prst="round2DiagRect">
            <a:avLst>
              <a:gd name="adj1" fmla="val 4398"/>
              <a:gd name="adj2" fmla="val 0"/>
            </a:avLst>
          </a:prstGeom>
          <a:gradFill>
            <a:gsLst>
              <a:gs pos="99000">
                <a:schemeClr val="accent2"/>
              </a:gs>
              <a:gs pos="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9" name="Picture Placeholder 8">
            <a:extLst>
              <a:ext uri="{FF2B5EF4-FFF2-40B4-BE49-F238E27FC236}">
                <a16:creationId xmlns:a16="http://schemas.microsoft.com/office/drawing/2014/main" id="{FFCFDC10-AAA3-054C-AE68-7873EA7FA574}"/>
              </a:ext>
            </a:extLst>
          </p:cNvPr>
          <p:cNvSpPr>
            <a:spLocks noGrp="1"/>
          </p:cNvSpPr>
          <p:nvPr>
            <p:ph type="pic" sz="quarter" idx="13"/>
          </p:nvPr>
        </p:nvSpPr>
        <p:spPr>
          <a:xfrm>
            <a:off x="4495802" y="1392635"/>
            <a:ext cx="3219634" cy="4568030"/>
          </a:xfrm>
          <a:custGeom>
            <a:avLst/>
            <a:gdLst>
              <a:gd name="connsiteX0" fmla="*/ 141600 w 3219634"/>
              <a:gd name="connsiteY0" fmla="*/ 0 h 4568030"/>
              <a:gd name="connsiteX1" fmla="*/ 3219634 w 3219634"/>
              <a:gd name="connsiteY1" fmla="*/ 0 h 4568030"/>
              <a:gd name="connsiteX2" fmla="*/ 3219634 w 3219634"/>
              <a:gd name="connsiteY2" fmla="*/ 4426430 h 4568030"/>
              <a:gd name="connsiteX3" fmla="*/ 3078034 w 3219634"/>
              <a:gd name="connsiteY3" fmla="*/ 4568030 h 4568030"/>
              <a:gd name="connsiteX4" fmla="*/ 0 w 3219634"/>
              <a:gd name="connsiteY4" fmla="*/ 4568030 h 4568030"/>
              <a:gd name="connsiteX5" fmla="*/ 0 w 3219634"/>
              <a:gd name="connsiteY5" fmla="*/ 141600 h 4568030"/>
              <a:gd name="connsiteX6" fmla="*/ 141600 w 3219634"/>
              <a:gd name="connsiteY6" fmla="*/ 0 h 456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634" h="4568030">
                <a:moveTo>
                  <a:pt x="141600" y="0"/>
                </a:moveTo>
                <a:lnTo>
                  <a:pt x="3219634" y="0"/>
                </a:lnTo>
                <a:lnTo>
                  <a:pt x="3219634" y="4426430"/>
                </a:lnTo>
                <a:cubicBezTo>
                  <a:pt x="3219634" y="4504634"/>
                  <a:pt x="3156238" y="4568030"/>
                  <a:pt x="3078034" y="4568030"/>
                </a:cubicBezTo>
                <a:lnTo>
                  <a:pt x="0" y="4568030"/>
                </a:lnTo>
                <a:lnTo>
                  <a:pt x="0" y="141600"/>
                </a:lnTo>
                <a:cubicBezTo>
                  <a:pt x="0" y="63396"/>
                  <a:pt x="63396" y="0"/>
                  <a:pt x="141600"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8DFC0BFE-003B-9443-A27A-D826D70A7862}"/>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736FB62B-B1FA-0D4E-9508-4DC992CDF1E7}"/>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F256C813-C479-CE4B-AC2A-1C32A348F437}"/>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custDataLst>
      <p:tags r:id="rId1"/>
    </p:custDataLst>
    <p:extLst>
      <p:ext uri="{BB962C8B-B14F-4D97-AF65-F5344CB8AC3E}">
        <p14:creationId xmlns:p14="http://schemas.microsoft.com/office/powerpoint/2010/main" val="1250152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EC6F0F-99E0-5D45-8620-3488CBE5266C}"/>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3370368E-A785-B545-B478-C08E744251D0}"/>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4E847723-45F6-FB4A-B1B6-0AE85CD24D47}"/>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
        <p:nvSpPr>
          <p:cNvPr id="6" name="Rounded Rectangle 5">
            <a:extLst>
              <a:ext uri="{FF2B5EF4-FFF2-40B4-BE49-F238E27FC236}">
                <a16:creationId xmlns:a16="http://schemas.microsoft.com/office/drawing/2014/main" id="{1D0A43B2-8501-F24B-9BE6-D3E95ACAF340}"/>
              </a:ext>
            </a:extLst>
          </p:cNvPr>
          <p:cNvSpPr/>
          <p:nvPr userDrawn="1"/>
        </p:nvSpPr>
        <p:spPr>
          <a:xfrm>
            <a:off x="593267" y="2482461"/>
            <a:ext cx="1998886" cy="2922551"/>
          </a:xfrm>
          <a:prstGeom prst="roundRect">
            <a:avLst>
              <a:gd name="adj" fmla="val 2844"/>
            </a:avLst>
          </a:prstGeom>
          <a:gradFill>
            <a:gsLst>
              <a:gs pos="99000">
                <a:schemeClr val="accent2"/>
              </a:gs>
              <a:gs pos="0">
                <a:schemeClr val="accent1"/>
              </a:gs>
            </a:gsLst>
            <a:lin ang="5400000" scaled="0"/>
          </a:gradFill>
          <a:ln>
            <a:noFill/>
          </a:ln>
          <a:effectLst>
            <a:outerShdw blurRad="381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7" name="Rounded Rectangle 6">
            <a:extLst>
              <a:ext uri="{FF2B5EF4-FFF2-40B4-BE49-F238E27FC236}">
                <a16:creationId xmlns:a16="http://schemas.microsoft.com/office/drawing/2014/main" id="{EDC997ED-4FB4-5042-9435-D5C284875BE9}"/>
              </a:ext>
            </a:extLst>
          </p:cNvPr>
          <p:cNvSpPr>
            <a:spLocks noChangeAspect="1"/>
          </p:cNvSpPr>
          <p:nvPr userDrawn="1"/>
        </p:nvSpPr>
        <p:spPr>
          <a:xfrm>
            <a:off x="5039733" y="2482461"/>
            <a:ext cx="2112534" cy="3304514"/>
          </a:xfrm>
          <a:prstGeom prst="roundRect">
            <a:avLst>
              <a:gd name="adj" fmla="val 2844"/>
            </a:avLst>
          </a:prstGeom>
          <a:gradFill>
            <a:gsLst>
              <a:gs pos="99000">
                <a:schemeClr val="accent2"/>
              </a:gs>
              <a:gs pos="0">
                <a:schemeClr val="accent1"/>
              </a:gs>
            </a:gsLst>
            <a:lin ang="5400000" scaled="0"/>
          </a:gradFill>
          <a:ln>
            <a:noFill/>
          </a:ln>
          <a:effectLst>
            <a:outerShdw blurRad="381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8" name="Rounded Rectangle 7">
            <a:extLst>
              <a:ext uri="{FF2B5EF4-FFF2-40B4-BE49-F238E27FC236}">
                <a16:creationId xmlns:a16="http://schemas.microsoft.com/office/drawing/2014/main" id="{528634C3-9D5E-C04D-97F9-2E0A0D17440D}"/>
              </a:ext>
            </a:extLst>
          </p:cNvPr>
          <p:cNvSpPr/>
          <p:nvPr userDrawn="1"/>
        </p:nvSpPr>
        <p:spPr>
          <a:xfrm>
            <a:off x="7413513" y="2482461"/>
            <a:ext cx="1998886" cy="2922551"/>
          </a:xfrm>
          <a:prstGeom prst="roundRect">
            <a:avLst>
              <a:gd name="adj" fmla="val 2844"/>
            </a:avLst>
          </a:prstGeom>
          <a:gradFill>
            <a:gsLst>
              <a:gs pos="99000">
                <a:schemeClr val="accent2"/>
              </a:gs>
              <a:gs pos="0">
                <a:schemeClr val="accent1"/>
              </a:gs>
            </a:gsLst>
            <a:lin ang="5400000" scaled="0"/>
          </a:gradFill>
          <a:ln>
            <a:noFill/>
          </a:ln>
          <a:effectLst>
            <a:outerShdw blurRad="381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9" name="Rounded Rectangle 8">
            <a:extLst>
              <a:ext uri="{FF2B5EF4-FFF2-40B4-BE49-F238E27FC236}">
                <a16:creationId xmlns:a16="http://schemas.microsoft.com/office/drawing/2014/main" id="{AAED5DCD-31BA-6D48-A931-26D0E299DBD1}"/>
              </a:ext>
            </a:extLst>
          </p:cNvPr>
          <p:cNvSpPr/>
          <p:nvPr userDrawn="1"/>
        </p:nvSpPr>
        <p:spPr>
          <a:xfrm>
            <a:off x="9599847" y="2864423"/>
            <a:ext cx="1998886" cy="2922551"/>
          </a:xfrm>
          <a:prstGeom prst="roundRect">
            <a:avLst>
              <a:gd name="adj" fmla="val 2844"/>
            </a:avLst>
          </a:prstGeom>
          <a:gradFill>
            <a:gsLst>
              <a:gs pos="99000">
                <a:schemeClr val="accent2"/>
              </a:gs>
              <a:gs pos="0">
                <a:schemeClr val="accent1"/>
              </a:gs>
            </a:gsLst>
            <a:lin ang="5400000" scaled="0"/>
          </a:gradFill>
          <a:ln>
            <a:noFill/>
          </a:ln>
          <a:effectLst>
            <a:outerShdw blurRad="381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10" name="Rounded Rectangle 9">
            <a:extLst>
              <a:ext uri="{FF2B5EF4-FFF2-40B4-BE49-F238E27FC236}">
                <a16:creationId xmlns:a16="http://schemas.microsoft.com/office/drawing/2014/main" id="{F37FCE8F-DFD2-F946-A6B9-38068C8F2629}"/>
              </a:ext>
            </a:extLst>
          </p:cNvPr>
          <p:cNvSpPr/>
          <p:nvPr userDrawn="1"/>
        </p:nvSpPr>
        <p:spPr>
          <a:xfrm>
            <a:off x="2779600" y="2864424"/>
            <a:ext cx="1998886" cy="2922551"/>
          </a:xfrm>
          <a:prstGeom prst="roundRect">
            <a:avLst>
              <a:gd name="adj" fmla="val 2844"/>
            </a:avLst>
          </a:prstGeom>
          <a:gradFill>
            <a:gsLst>
              <a:gs pos="99000">
                <a:schemeClr val="accent2"/>
              </a:gs>
              <a:gs pos="0">
                <a:schemeClr val="accent1"/>
              </a:gs>
            </a:gsLst>
            <a:lin ang="5400000" scaled="0"/>
          </a:gradFill>
          <a:ln>
            <a:noFill/>
          </a:ln>
          <a:effectLst>
            <a:outerShdw blurRad="381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4" name="Picture Placeholder 23">
            <a:extLst>
              <a:ext uri="{FF2B5EF4-FFF2-40B4-BE49-F238E27FC236}">
                <a16:creationId xmlns:a16="http://schemas.microsoft.com/office/drawing/2014/main" id="{08CB7E3B-E2B1-B34A-AF9C-5A3725EFB742}"/>
              </a:ext>
            </a:extLst>
          </p:cNvPr>
          <p:cNvSpPr>
            <a:spLocks noGrp="1"/>
          </p:cNvSpPr>
          <p:nvPr userDrawn="1">
            <p:ph type="pic" sz="quarter" idx="13"/>
          </p:nvPr>
        </p:nvSpPr>
        <p:spPr>
          <a:xfrm>
            <a:off x="775103" y="2482460"/>
            <a:ext cx="1817049" cy="2656689"/>
          </a:xfrm>
          <a:custGeom>
            <a:avLst/>
            <a:gdLst>
              <a:gd name="connsiteX0" fmla="*/ 56848 w 1998886"/>
              <a:gd name="connsiteY0" fmla="*/ 0 h 2922551"/>
              <a:gd name="connsiteX1" fmla="*/ 1942038 w 1998886"/>
              <a:gd name="connsiteY1" fmla="*/ 0 h 2922551"/>
              <a:gd name="connsiteX2" fmla="*/ 1998886 w 1998886"/>
              <a:gd name="connsiteY2" fmla="*/ 56848 h 2922551"/>
              <a:gd name="connsiteX3" fmla="*/ 1998886 w 1998886"/>
              <a:gd name="connsiteY3" fmla="*/ 2865703 h 2922551"/>
              <a:gd name="connsiteX4" fmla="*/ 1942038 w 1998886"/>
              <a:gd name="connsiteY4" fmla="*/ 2922551 h 2922551"/>
              <a:gd name="connsiteX5" fmla="*/ 56848 w 1998886"/>
              <a:gd name="connsiteY5" fmla="*/ 2922551 h 2922551"/>
              <a:gd name="connsiteX6" fmla="*/ 0 w 1998886"/>
              <a:gd name="connsiteY6" fmla="*/ 2865703 h 2922551"/>
              <a:gd name="connsiteX7" fmla="*/ 0 w 1998886"/>
              <a:gd name="connsiteY7" fmla="*/ 56848 h 2922551"/>
              <a:gd name="connsiteX8" fmla="*/ 56848 w 1998886"/>
              <a:gd name="connsiteY8" fmla="*/ 0 h 29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886" h="2922551">
                <a:moveTo>
                  <a:pt x="56848" y="0"/>
                </a:moveTo>
                <a:lnTo>
                  <a:pt x="1942038" y="0"/>
                </a:lnTo>
                <a:cubicBezTo>
                  <a:pt x="1973434" y="0"/>
                  <a:pt x="1998886" y="25452"/>
                  <a:pt x="1998886" y="56848"/>
                </a:cubicBezTo>
                <a:lnTo>
                  <a:pt x="1998886" y="2865703"/>
                </a:lnTo>
                <a:cubicBezTo>
                  <a:pt x="1998886" y="2897099"/>
                  <a:pt x="1973434" y="2922551"/>
                  <a:pt x="1942038" y="2922551"/>
                </a:cubicBezTo>
                <a:lnTo>
                  <a:pt x="56848" y="2922551"/>
                </a:lnTo>
                <a:cubicBezTo>
                  <a:pt x="25452" y="2922551"/>
                  <a:pt x="0" y="2897099"/>
                  <a:pt x="0" y="2865703"/>
                </a:cubicBezTo>
                <a:lnTo>
                  <a:pt x="0" y="56848"/>
                </a:lnTo>
                <a:cubicBezTo>
                  <a:pt x="0" y="25452"/>
                  <a:pt x="25452" y="0"/>
                  <a:pt x="56848" y="0"/>
                </a:cubicBezTo>
                <a:close/>
              </a:path>
            </a:pathLst>
          </a:custGeom>
          <a:solidFill>
            <a:schemeClr val="bg1"/>
          </a:solidFill>
        </p:spPr>
        <p:txBody>
          <a:bodyPr wrap="square">
            <a:noAutofit/>
          </a:bodyPr>
          <a:lstStyle/>
          <a:p>
            <a:endParaRPr lang="x-none"/>
          </a:p>
        </p:txBody>
      </p:sp>
      <p:sp>
        <p:nvSpPr>
          <p:cNvPr id="26" name="Picture Placeholder 25">
            <a:extLst>
              <a:ext uri="{FF2B5EF4-FFF2-40B4-BE49-F238E27FC236}">
                <a16:creationId xmlns:a16="http://schemas.microsoft.com/office/drawing/2014/main" id="{D4C0663C-E03D-6D43-82F5-44EAC419299F}"/>
              </a:ext>
            </a:extLst>
          </p:cNvPr>
          <p:cNvSpPr>
            <a:spLocks noGrp="1"/>
          </p:cNvSpPr>
          <p:nvPr userDrawn="1">
            <p:ph type="pic" sz="quarter" idx="14"/>
          </p:nvPr>
        </p:nvSpPr>
        <p:spPr>
          <a:xfrm>
            <a:off x="2909978" y="2864424"/>
            <a:ext cx="1868508" cy="2731926"/>
          </a:xfrm>
          <a:custGeom>
            <a:avLst/>
            <a:gdLst>
              <a:gd name="connsiteX0" fmla="*/ 56848 w 1998886"/>
              <a:gd name="connsiteY0" fmla="*/ 0 h 2922551"/>
              <a:gd name="connsiteX1" fmla="*/ 1942038 w 1998886"/>
              <a:gd name="connsiteY1" fmla="*/ 0 h 2922551"/>
              <a:gd name="connsiteX2" fmla="*/ 1998886 w 1998886"/>
              <a:gd name="connsiteY2" fmla="*/ 56848 h 2922551"/>
              <a:gd name="connsiteX3" fmla="*/ 1998886 w 1998886"/>
              <a:gd name="connsiteY3" fmla="*/ 2865703 h 2922551"/>
              <a:gd name="connsiteX4" fmla="*/ 1942038 w 1998886"/>
              <a:gd name="connsiteY4" fmla="*/ 2922551 h 2922551"/>
              <a:gd name="connsiteX5" fmla="*/ 56848 w 1998886"/>
              <a:gd name="connsiteY5" fmla="*/ 2922551 h 2922551"/>
              <a:gd name="connsiteX6" fmla="*/ 0 w 1998886"/>
              <a:gd name="connsiteY6" fmla="*/ 2865703 h 2922551"/>
              <a:gd name="connsiteX7" fmla="*/ 0 w 1998886"/>
              <a:gd name="connsiteY7" fmla="*/ 56848 h 2922551"/>
              <a:gd name="connsiteX8" fmla="*/ 56848 w 1998886"/>
              <a:gd name="connsiteY8" fmla="*/ 0 h 29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886" h="2922551">
                <a:moveTo>
                  <a:pt x="56848" y="0"/>
                </a:moveTo>
                <a:lnTo>
                  <a:pt x="1942038" y="0"/>
                </a:lnTo>
                <a:cubicBezTo>
                  <a:pt x="1973434" y="0"/>
                  <a:pt x="1998886" y="25452"/>
                  <a:pt x="1998886" y="56848"/>
                </a:cubicBezTo>
                <a:lnTo>
                  <a:pt x="1998886" y="2865703"/>
                </a:lnTo>
                <a:cubicBezTo>
                  <a:pt x="1998886" y="2897099"/>
                  <a:pt x="1973434" y="2922551"/>
                  <a:pt x="1942038" y="2922551"/>
                </a:cubicBezTo>
                <a:lnTo>
                  <a:pt x="56848" y="2922551"/>
                </a:lnTo>
                <a:cubicBezTo>
                  <a:pt x="25452" y="2922551"/>
                  <a:pt x="0" y="2897099"/>
                  <a:pt x="0" y="2865703"/>
                </a:cubicBezTo>
                <a:lnTo>
                  <a:pt x="0" y="56848"/>
                </a:lnTo>
                <a:cubicBezTo>
                  <a:pt x="0" y="25452"/>
                  <a:pt x="25452" y="0"/>
                  <a:pt x="56848" y="0"/>
                </a:cubicBezTo>
                <a:close/>
              </a:path>
            </a:pathLst>
          </a:custGeom>
          <a:solidFill>
            <a:schemeClr val="bg1"/>
          </a:solidFill>
        </p:spPr>
        <p:txBody>
          <a:bodyPr wrap="square">
            <a:noAutofit/>
          </a:bodyPr>
          <a:lstStyle/>
          <a:p>
            <a:endParaRPr lang="x-none"/>
          </a:p>
        </p:txBody>
      </p:sp>
      <p:sp>
        <p:nvSpPr>
          <p:cNvPr id="27" name="Picture Placeholder 26">
            <a:extLst>
              <a:ext uri="{FF2B5EF4-FFF2-40B4-BE49-F238E27FC236}">
                <a16:creationId xmlns:a16="http://schemas.microsoft.com/office/drawing/2014/main" id="{1B0BB111-2F3A-4A41-9C98-78ACEFA08C40}"/>
              </a:ext>
            </a:extLst>
          </p:cNvPr>
          <p:cNvSpPr>
            <a:spLocks noGrp="1"/>
          </p:cNvSpPr>
          <p:nvPr userDrawn="1">
            <p:ph type="pic" sz="quarter" idx="15"/>
          </p:nvPr>
        </p:nvSpPr>
        <p:spPr>
          <a:xfrm>
            <a:off x="5039733" y="2590362"/>
            <a:ext cx="2112534" cy="3088712"/>
          </a:xfrm>
          <a:custGeom>
            <a:avLst/>
            <a:gdLst>
              <a:gd name="connsiteX0" fmla="*/ 64278 w 2260132"/>
              <a:gd name="connsiteY0" fmla="*/ 0 h 3304514"/>
              <a:gd name="connsiteX1" fmla="*/ 2195854 w 2260132"/>
              <a:gd name="connsiteY1" fmla="*/ 0 h 3304514"/>
              <a:gd name="connsiteX2" fmla="*/ 2260132 w 2260132"/>
              <a:gd name="connsiteY2" fmla="*/ 64278 h 3304514"/>
              <a:gd name="connsiteX3" fmla="*/ 2260132 w 2260132"/>
              <a:gd name="connsiteY3" fmla="*/ 3240236 h 3304514"/>
              <a:gd name="connsiteX4" fmla="*/ 2195854 w 2260132"/>
              <a:gd name="connsiteY4" fmla="*/ 3304514 h 3304514"/>
              <a:gd name="connsiteX5" fmla="*/ 64278 w 2260132"/>
              <a:gd name="connsiteY5" fmla="*/ 3304514 h 3304514"/>
              <a:gd name="connsiteX6" fmla="*/ 0 w 2260132"/>
              <a:gd name="connsiteY6" fmla="*/ 3240236 h 3304514"/>
              <a:gd name="connsiteX7" fmla="*/ 0 w 2260132"/>
              <a:gd name="connsiteY7" fmla="*/ 64278 h 3304514"/>
              <a:gd name="connsiteX8" fmla="*/ 64278 w 2260132"/>
              <a:gd name="connsiteY8" fmla="*/ 0 h 3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132" h="3304514">
                <a:moveTo>
                  <a:pt x="64278" y="0"/>
                </a:moveTo>
                <a:lnTo>
                  <a:pt x="2195854" y="0"/>
                </a:lnTo>
                <a:cubicBezTo>
                  <a:pt x="2231354" y="0"/>
                  <a:pt x="2260132" y="28778"/>
                  <a:pt x="2260132" y="64278"/>
                </a:cubicBezTo>
                <a:lnTo>
                  <a:pt x="2260132" y="3240236"/>
                </a:lnTo>
                <a:cubicBezTo>
                  <a:pt x="2260132" y="3275736"/>
                  <a:pt x="2231354" y="3304514"/>
                  <a:pt x="2195854" y="3304514"/>
                </a:cubicBezTo>
                <a:lnTo>
                  <a:pt x="64278" y="3304514"/>
                </a:lnTo>
                <a:cubicBezTo>
                  <a:pt x="28778" y="3304514"/>
                  <a:pt x="0" y="3275736"/>
                  <a:pt x="0" y="3240236"/>
                </a:cubicBezTo>
                <a:lnTo>
                  <a:pt x="0" y="64278"/>
                </a:lnTo>
                <a:cubicBezTo>
                  <a:pt x="0" y="28778"/>
                  <a:pt x="28778" y="0"/>
                  <a:pt x="64278" y="0"/>
                </a:cubicBezTo>
                <a:close/>
              </a:path>
            </a:pathLst>
          </a:custGeom>
          <a:solidFill>
            <a:schemeClr val="bg1"/>
          </a:solidFill>
        </p:spPr>
        <p:txBody>
          <a:bodyPr wrap="square">
            <a:noAutofit/>
          </a:bodyPr>
          <a:lstStyle/>
          <a:p>
            <a:endParaRPr lang="x-none"/>
          </a:p>
        </p:txBody>
      </p:sp>
      <p:sp>
        <p:nvSpPr>
          <p:cNvPr id="28" name="Picture Placeholder 27">
            <a:extLst>
              <a:ext uri="{FF2B5EF4-FFF2-40B4-BE49-F238E27FC236}">
                <a16:creationId xmlns:a16="http://schemas.microsoft.com/office/drawing/2014/main" id="{D21ACF72-9743-6848-9284-C00DF9309B9E}"/>
              </a:ext>
            </a:extLst>
          </p:cNvPr>
          <p:cNvSpPr>
            <a:spLocks noGrp="1"/>
          </p:cNvSpPr>
          <p:nvPr userDrawn="1">
            <p:ph type="pic" sz="quarter" idx="16"/>
          </p:nvPr>
        </p:nvSpPr>
        <p:spPr>
          <a:xfrm>
            <a:off x="7413513" y="2482460"/>
            <a:ext cx="1879590" cy="2748129"/>
          </a:xfrm>
          <a:custGeom>
            <a:avLst/>
            <a:gdLst>
              <a:gd name="connsiteX0" fmla="*/ 56848 w 1998886"/>
              <a:gd name="connsiteY0" fmla="*/ 0 h 2922551"/>
              <a:gd name="connsiteX1" fmla="*/ 1942038 w 1998886"/>
              <a:gd name="connsiteY1" fmla="*/ 0 h 2922551"/>
              <a:gd name="connsiteX2" fmla="*/ 1998886 w 1998886"/>
              <a:gd name="connsiteY2" fmla="*/ 56848 h 2922551"/>
              <a:gd name="connsiteX3" fmla="*/ 1998886 w 1998886"/>
              <a:gd name="connsiteY3" fmla="*/ 2865703 h 2922551"/>
              <a:gd name="connsiteX4" fmla="*/ 1942038 w 1998886"/>
              <a:gd name="connsiteY4" fmla="*/ 2922551 h 2922551"/>
              <a:gd name="connsiteX5" fmla="*/ 56848 w 1998886"/>
              <a:gd name="connsiteY5" fmla="*/ 2922551 h 2922551"/>
              <a:gd name="connsiteX6" fmla="*/ 0 w 1998886"/>
              <a:gd name="connsiteY6" fmla="*/ 2865703 h 2922551"/>
              <a:gd name="connsiteX7" fmla="*/ 0 w 1998886"/>
              <a:gd name="connsiteY7" fmla="*/ 56848 h 2922551"/>
              <a:gd name="connsiteX8" fmla="*/ 56848 w 1998886"/>
              <a:gd name="connsiteY8" fmla="*/ 0 h 29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886" h="2922551">
                <a:moveTo>
                  <a:pt x="56848" y="0"/>
                </a:moveTo>
                <a:lnTo>
                  <a:pt x="1942038" y="0"/>
                </a:lnTo>
                <a:cubicBezTo>
                  <a:pt x="1973434" y="0"/>
                  <a:pt x="1998886" y="25452"/>
                  <a:pt x="1998886" y="56848"/>
                </a:cubicBezTo>
                <a:lnTo>
                  <a:pt x="1998886" y="2865703"/>
                </a:lnTo>
                <a:cubicBezTo>
                  <a:pt x="1998886" y="2897099"/>
                  <a:pt x="1973434" y="2922551"/>
                  <a:pt x="1942038" y="2922551"/>
                </a:cubicBezTo>
                <a:lnTo>
                  <a:pt x="56848" y="2922551"/>
                </a:lnTo>
                <a:cubicBezTo>
                  <a:pt x="25452" y="2922551"/>
                  <a:pt x="0" y="2897099"/>
                  <a:pt x="0" y="2865703"/>
                </a:cubicBezTo>
                <a:lnTo>
                  <a:pt x="0" y="56848"/>
                </a:lnTo>
                <a:cubicBezTo>
                  <a:pt x="0" y="25452"/>
                  <a:pt x="25452" y="0"/>
                  <a:pt x="56848" y="0"/>
                </a:cubicBezTo>
                <a:close/>
              </a:path>
            </a:pathLst>
          </a:custGeom>
          <a:solidFill>
            <a:schemeClr val="bg1"/>
          </a:solidFill>
        </p:spPr>
        <p:txBody>
          <a:bodyPr wrap="square">
            <a:noAutofit/>
          </a:bodyPr>
          <a:lstStyle/>
          <a:p>
            <a:endParaRPr lang="x-none"/>
          </a:p>
        </p:txBody>
      </p:sp>
      <p:sp>
        <p:nvSpPr>
          <p:cNvPr id="29" name="Picture Placeholder 28">
            <a:extLst>
              <a:ext uri="{FF2B5EF4-FFF2-40B4-BE49-F238E27FC236}">
                <a16:creationId xmlns:a16="http://schemas.microsoft.com/office/drawing/2014/main" id="{B8AAD168-D930-D44A-90A1-E212B38718F7}"/>
              </a:ext>
            </a:extLst>
          </p:cNvPr>
          <p:cNvSpPr>
            <a:spLocks noGrp="1"/>
          </p:cNvSpPr>
          <p:nvPr userDrawn="1">
            <p:ph type="pic" sz="quarter" idx="17"/>
          </p:nvPr>
        </p:nvSpPr>
        <p:spPr>
          <a:xfrm>
            <a:off x="9599847" y="2864422"/>
            <a:ext cx="1812917" cy="2650647"/>
          </a:xfrm>
          <a:custGeom>
            <a:avLst/>
            <a:gdLst>
              <a:gd name="connsiteX0" fmla="*/ 56848 w 1998886"/>
              <a:gd name="connsiteY0" fmla="*/ 0 h 2922551"/>
              <a:gd name="connsiteX1" fmla="*/ 1942038 w 1998886"/>
              <a:gd name="connsiteY1" fmla="*/ 0 h 2922551"/>
              <a:gd name="connsiteX2" fmla="*/ 1998886 w 1998886"/>
              <a:gd name="connsiteY2" fmla="*/ 56848 h 2922551"/>
              <a:gd name="connsiteX3" fmla="*/ 1998886 w 1998886"/>
              <a:gd name="connsiteY3" fmla="*/ 2865703 h 2922551"/>
              <a:gd name="connsiteX4" fmla="*/ 1942038 w 1998886"/>
              <a:gd name="connsiteY4" fmla="*/ 2922551 h 2922551"/>
              <a:gd name="connsiteX5" fmla="*/ 56848 w 1998886"/>
              <a:gd name="connsiteY5" fmla="*/ 2922551 h 2922551"/>
              <a:gd name="connsiteX6" fmla="*/ 0 w 1998886"/>
              <a:gd name="connsiteY6" fmla="*/ 2865703 h 2922551"/>
              <a:gd name="connsiteX7" fmla="*/ 0 w 1998886"/>
              <a:gd name="connsiteY7" fmla="*/ 56848 h 2922551"/>
              <a:gd name="connsiteX8" fmla="*/ 56848 w 1998886"/>
              <a:gd name="connsiteY8" fmla="*/ 0 h 29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886" h="2922551">
                <a:moveTo>
                  <a:pt x="56848" y="0"/>
                </a:moveTo>
                <a:lnTo>
                  <a:pt x="1942038" y="0"/>
                </a:lnTo>
                <a:cubicBezTo>
                  <a:pt x="1973434" y="0"/>
                  <a:pt x="1998886" y="25452"/>
                  <a:pt x="1998886" y="56848"/>
                </a:cubicBezTo>
                <a:lnTo>
                  <a:pt x="1998886" y="2865703"/>
                </a:lnTo>
                <a:cubicBezTo>
                  <a:pt x="1998886" y="2897099"/>
                  <a:pt x="1973434" y="2922551"/>
                  <a:pt x="1942038" y="2922551"/>
                </a:cubicBezTo>
                <a:lnTo>
                  <a:pt x="56848" y="2922551"/>
                </a:lnTo>
                <a:cubicBezTo>
                  <a:pt x="25452" y="2922551"/>
                  <a:pt x="0" y="2897099"/>
                  <a:pt x="0" y="2865703"/>
                </a:cubicBezTo>
                <a:lnTo>
                  <a:pt x="0" y="56848"/>
                </a:lnTo>
                <a:cubicBezTo>
                  <a:pt x="0" y="25452"/>
                  <a:pt x="25452" y="0"/>
                  <a:pt x="56848" y="0"/>
                </a:cubicBezTo>
                <a:close/>
              </a:path>
            </a:pathLst>
          </a:custGeom>
          <a:solidFill>
            <a:schemeClr val="bg1"/>
          </a:solidFill>
        </p:spPr>
        <p:txBody>
          <a:bodyPr wrap="square">
            <a:noAutofit/>
          </a:bodyPr>
          <a:lstStyle/>
          <a:p>
            <a:endParaRPr lang="x-none" dirty="0"/>
          </a:p>
        </p:txBody>
      </p:sp>
      <p:sp>
        <p:nvSpPr>
          <p:cNvPr id="34" name="Rectangle: Rounded Corners 6">
            <a:extLst>
              <a:ext uri="{FF2B5EF4-FFF2-40B4-BE49-F238E27FC236}">
                <a16:creationId xmlns:a16="http://schemas.microsoft.com/office/drawing/2014/main" id="{E671BEB0-7BD1-7E41-A0C0-560C0EA13AD8}"/>
              </a:ext>
            </a:extLst>
          </p:cNvPr>
          <p:cNvSpPr>
            <a:spLocks noChangeAspect="1"/>
          </p:cNvSpPr>
          <p:nvPr userDrawn="1"/>
        </p:nvSpPr>
        <p:spPr>
          <a:xfrm>
            <a:off x="2462542" y="2580128"/>
            <a:ext cx="446669" cy="446669"/>
          </a:xfrm>
          <a:prstGeom prst="roundRect">
            <a:avLst>
              <a:gd name="adj" fmla="val 50000"/>
            </a:avLst>
          </a:prstGeom>
          <a:noFill/>
          <a:ln w="38100" cap="rnd">
            <a:solidFill>
              <a:srgbClr val="FFFFFF">
                <a:alpha val="70000"/>
              </a:srgb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endParaRPr>
          </a:p>
        </p:txBody>
      </p:sp>
      <p:sp>
        <p:nvSpPr>
          <p:cNvPr id="35" name="Rectangle: Rounded Corners 6">
            <a:extLst>
              <a:ext uri="{FF2B5EF4-FFF2-40B4-BE49-F238E27FC236}">
                <a16:creationId xmlns:a16="http://schemas.microsoft.com/office/drawing/2014/main" id="{6CA23B74-0BB2-344E-903E-27EEEE135B7B}"/>
              </a:ext>
            </a:extLst>
          </p:cNvPr>
          <p:cNvSpPr>
            <a:spLocks noChangeAspect="1"/>
          </p:cNvSpPr>
          <p:nvPr userDrawn="1"/>
        </p:nvSpPr>
        <p:spPr>
          <a:xfrm>
            <a:off x="9270323" y="5120717"/>
            <a:ext cx="446669" cy="446669"/>
          </a:xfrm>
          <a:prstGeom prst="roundRect">
            <a:avLst>
              <a:gd name="adj" fmla="val 50000"/>
            </a:avLst>
          </a:prstGeom>
          <a:noFill/>
          <a:ln w="38100" cap="rnd">
            <a:solidFill>
              <a:srgbClr val="FFFFFF">
                <a:alpha val="70000"/>
              </a:srgb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endParaRPr>
          </a:p>
        </p:txBody>
      </p:sp>
      <p:sp>
        <p:nvSpPr>
          <p:cNvPr id="36" name="Rectangle: Rounded Corners 6">
            <a:extLst>
              <a:ext uri="{FF2B5EF4-FFF2-40B4-BE49-F238E27FC236}">
                <a16:creationId xmlns:a16="http://schemas.microsoft.com/office/drawing/2014/main" id="{39FA519D-8661-534F-BA38-B830DA24DE88}"/>
              </a:ext>
            </a:extLst>
          </p:cNvPr>
          <p:cNvSpPr>
            <a:spLocks noChangeAspect="1"/>
          </p:cNvSpPr>
          <p:nvPr userDrawn="1"/>
        </p:nvSpPr>
        <p:spPr>
          <a:xfrm>
            <a:off x="7096455" y="2268214"/>
            <a:ext cx="446669" cy="446669"/>
          </a:xfrm>
          <a:prstGeom prst="roundRect">
            <a:avLst>
              <a:gd name="adj" fmla="val 50000"/>
            </a:avLst>
          </a:prstGeom>
          <a:noFill/>
          <a:ln w="38100" cap="rnd">
            <a:solidFill>
              <a:srgbClr val="FFFFFF">
                <a:alpha val="70000"/>
              </a:srgb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endParaRPr>
          </a:p>
        </p:txBody>
      </p:sp>
      <p:sp>
        <p:nvSpPr>
          <p:cNvPr id="37" name="Rectangle: Rounded Corners 6">
            <a:extLst>
              <a:ext uri="{FF2B5EF4-FFF2-40B4-BE49-F238E27FC236}">
                <a16:creationId xmlns:a16="http://schemas.microsoft.com/office/drawing/2014/main" id="{9766CBF3-439F-C84E-9B6F-276AFB0747CA}"/>
              </a:ext>
            </a:extLst>
          </p:cNvPr>
          <p:cNvSpPr>
            <a:spLocks noChangeAspect="1"/>
          </p:cNvSpPr>
          <p:nvPr userDrawn="1"/>
        </p:nvSpPr>
        <p:spPr>
          <a:xfrm>
            <a:off x="4648875" y="5474017"/>
            <a:ext cx="446669" cy="446669"/>
          </a:xfrm>
          <a:prstGeom prst="roundRect">
            <a:avLst>
              <a:gd name="adj" fmla="val 50000"/>
            </a:avLst>
          </a:prstGeom>
          <a:noFill/>
          <a:ln w="38100" cap="rnd">
            <a:solidFill>
              <a:srgbClr val="FFFFFF">
                <a:alpha val="70000"/>
              </a:srgb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endParaRPr>
          </a:p>
        </p:txBody>
      </p:sp>
    </p:spTree>
    <p:extLst>
      <p:ext uri="{BB962C8B-B14F-4D97-AF65-F5344CB8AC3E}">
        <p14:creationId xmlns:p14="http://schemas.microsoft.com/office/powerpoint/2010/main" val="3910165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26A6176-F90F-F643-9FE7-37A0C33C09DB}"/>
              </a:ext>
            </a:extLst>
          </p:cNvPr>
          <p:cNvSpPr>
            <a:spLocks noGrp="1"/>
          </p:cNvSpPr>
          <p:nvPr>
            <p:ph type="pic" sz="quarter" idx="13"/>
          </p:nvPr>
        </p:nvSpPr>
        <p:spPr>
          <a:xfrm>
            <a:off x="550863" y="584200"/>
            <a:ext cx="11090276" cy="2844800"/>
          </a:xfrm>
          <a:custGeom>
            <a:avLst/>
            <a:gdLst>
              <a:gd name="connsiteX0" fmla="*/ 0 w 11090276"/>
              <a:gd name="connsiteY0" fmla="*/ 0 h 2844800"/>
              <a:gd name="connsiteX1" fmla="*/ 11090276 w 11090276"/>
              <a:gd name="connsiteY1" fmla="*/ 0 h 2844800"/>
              <a:gd name="connsiteX2" fmla="*/ 11090276 w 11090276"/>
              <a:gd name="connsiteY2" fmla="*/ 2844800 h 2844800"/>
              <a:gd name="connsiteX3" fmla="*/ 0 w 11090276"/>
              <a:gd name="connsiteY3" fmla="*/ 2844800 h 2844800"/>
            </a:gdLst>
            <a:ahLst/>
            <a:cxnLst>
              <a:cxn ang="0">
                <a:pos x="connsiteX0" y="connsiteY0"/>
              </a:cxn>
              <a:cxn ang="0">
                <a:pos x="connsiteX1" y="connsiteY1"/>
              </a:cxn>
              <a:cxn ang="0">
                <a:pos x="connsiteX2" y="connsiteY2"/>
              </a:cxn>
              <a:cxn ang="0">
                <a:pos x="connsiteX3" y="connsiteY3"/>
              </a:cxn>
            </a:cxnLst>
            <a:rect l="l" t="t" r="r" b="b"/>
            <a:pathLst>
              <a:path w="11090276" h="2844800">
                <a:moveTo>
                  <a:pt x="0" y="0"/>
                </a:moveTo>
                <a:lnTo>
                  <a:pt x="11090276" y="0"/>
                </a:lnTo>
                <a:lnTo>
                  <a:pt x="11090276" y="2844800"/>
                </a:lnTo>
                <a:lnTo>
                  <a:pt x="0" y="2844800"/>
                </a:ln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47AE0A98-9489-2046-BBF8-E8EF0EF515CA}"/>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4B5FE902-0B0D-E745-918D-A7110EB7696B}"/>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ACC4B8AF-FFE0-CA42-8ADF-E6CB57A78030}"/>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2374185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BEC4678-D416-084D-A3E6-39DAD6785B2F}"/>
              </a:ext>
            </a:extLst>
          </p:cNvPr>
          <p:cNvSpPr>
            <a:spLocks/>
          </p:cNvSpPr>
          <p:nvPr userDrawn="1"/>
        </p:nvSpPr>
        <p:spPr>
          <a:xfrm>
            <a:off x="4252111" y="2159726"/>
            <a:ext cx="3687778" cy="2577737"/>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19" name="Rounded Rectangle 18">
            <a:extLst>
              <a:ext uri="{FF2B5EF4-FFF2-40B4-BE49-F238E27FC236}">
                <a16:creationId xmlns:a16="http://schemas.microsoft.com/office/drawing/2014/main" id="{01B3A229-923D-B24D-876A-4EB5D2CDE470}"/>
              </a:ext>
            </a:extLst>
          </p:cNvPr>
          <p:cNvSpPr>
            <a:spLocks/>
          </p:cNvSpPr>
          <p:nvPr userDrawn="1"/>
        </p:nvSpPr>
        <p:spPr>
          <a:xfrm>
            <a:off x="1633182" y="2159726"/>
            <a:ext cx="2203269" cy="2072640"/>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20" name="Rounded Rectangle 19">
            <a:extLst>
              <a:ext uri="{FF2B5EF4-FFF2-40B4-BE49-F238E27FC236}">
                <a16:creationId xmlns:a16="http://schemas.microsoft.com/office/drawing/2014/main" id="{9FC4F1FD-0BAE-1B40-B37B-B3B66C747E6D}"/>
              </a:ext>
            </a:extLst>
          </p:cNvPr>
          <p:cNvSpPr>
            <a:spLocks/>
          </p:cNvSpPr>
          <p:nvPr userDrawn="1"/>
        </p:nvSpPr>
        <p:spPr>
          <a:xfrm>
            <a:off x="8330164" y="2159726"/>
            <a:ext cx="2737886" cy="2072640"/>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17" name="Picture Placeholder 16">
            <a:extLst>
              <a:ext uri="{FF2B5EF4-FFF2-40B4-BE49-F238E27FC236}">
                <a16:creationId xmlns:a16="http://schemas.microsoft.com/office/drawing/2014/main" id="{65BE394D-FBD8-6640-9FBD-C6730F5F57F6}"/>
              </a:ext>
            </a:extLst>
          </p:cNvPr>
          <p:cNvSpPr>
            <a:spLocks noGrp="1"/>
          </p:cNvSpPr>
          <p:nvPr>
            <p:ph type="pic" sz="quarter" idx="15"/>
          </p:nvPr>
        </p:nvSpPr>
        <p:spPr>
          <a:xfrm>
            <a:off x="8194765" y="2011680"/>
            <a:ext cx="2203269" cy="2072640"/>
          </a:xfrm>
          <a:custGeom>
            <a:avLst/>
            <a:gdLst>
              <a:gd name="connsiteX0" fmla="*/ 68542 w 2203269"/>
              <a:gd name="connsiteY0" fmla="*/ 0 h 2072640"/>
              <a:gd name="connsiteX1" fmla="*/ 2134727 w 2203269"/>
              <a:gd name="connsiteY1" fmla="*/ 0 h 2072640"/>
              <a:gd name="connsiteX2" fmla="*/ 2203269 w 2203269"/>
              <a:gd name="connsiteY2" fmla="*/ 68542 h 2072640"/>
              <a:gd name="connsiteX3" fmla="*/ 2203269 w 2203269"/>
              <a:gd name="connsiteY3" fmla="*/ 2004098 h 2072640"/>
              <a:gd name="connsiteX4" fmla="*/ 2134727 w 2203269"/>
              <a:gd name="connsiteY4" fmla="*/ 2072640 h 2072640"/>
              <a:gd name="connsiteX5" fmla="*/ 68542 w 2203269"/>
              <a:gd name="connsiteY5" fmla="*/ 2072640 h 2072640"/>
              <a:gd name="connsiteX6" fmla="*/ 0 w 2203269"/>
              <a:gd name="connsiteY6" fmla="*/ 2004098 h 2072640"/>
              <a:gd name="connsiteX7" fmla="*/ 0 w 2203269"/>
              <a:gd name="connsiteY7" fmla="*/ 68542 h 2072640"/>
              <a:gd name="connsiteX8" fmla="*/ 68542 w 2203269"/>
              <a:gd name="connsiteY8" fmla="*/ 0 h 20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269" h="2072640">
                <a:moveTo>
                  <a:pt x="68542" y="0"/>
                </a:moveTo>
                <a:lnTo>
                  <a:pt x="2134727" y="0"/>
                </a:lnTo>
                <a:cubicBezTo>
                  <a:pt x="2172582" y="0"/>
                  <a:pt x="2203269" y="30687"/>
                  <a:pt x="2203269" y="68542"/>
                </a:cubicBezTo>
                <a:lnTo>
                  <a:pt x="2203269" y="2004098"/>
                </a:lnTo>
                <a:cubicBezTo>
                  <a:pt x="2203269" y="2041953"/>
                  <a:pt x="2172582" y="2072640"/>
                  <a:pt x="2134727" y="2072640"/>
                </a:cubicBezTo>
                <a:lnTo>
                  <a:pt x="68542" y="2072640"/>
                </a:lnTo>
                <a:cubicBezTo>
                  <a:pt x="30687" y="2072640"/>
                  <a:pt x="0" y="2041953"/>
                  <a:pt x="0" y="2004098"/>
                </a:cubicBezTo>
                <a:lnTo>
                  <a:pt x="0" y="68542"/>
                </a:lnTo>
                <a:cubicBezTo>
                  <a:pt x="0" y="30687"/>
                  <a:pt x="30687" y="0"/>
                  <a:pt x="68542" y="0"/>
                </a:cubicBezTo>
                <a:close/>
              </a:path>
            </a:pathLst>
          </a:custGeom>
          <a:solidFill>
            <a:schemeClr val="bg1"/>
          </a:solidFill>
        </p:spPr>
        <p:txBody>
          <a:bodyPr wrap="square">
            <a:noAutofit/>
          </a:bodyPr>
          <a:lstStyle/>
          <a:p>
            <a:endParaRPr lang="x-none"/>
          </a:p>
        </p:txBody>
      </p:sp>
      <p:sp>
        <p:nvSpPr>
          <p:cNvPr id="14" name="Picture Placeholder 13">
            <a:extLst>
              <a:ext uri="{FF2B5EF4-FFF2-40B4-BE49-F238E27FC236}">
                <a16:creationId xmlns:a16="http://schemas.microsoft.com/office/drawing/2014/main" id="{C9C103A2-19B4-9647-8A11-21A93B567D95}"/>
              </a:ext>
            </a:extLst>
          </p:cNvPr>
          <p:cNvSpPr>
            <a:spLocks noGrp="1"/>
          </p:cNvSpPr>
          <p:nvPr>
            <p:ph type="pic" sz="quarter" idx="14"/>
          </p:nvPr>
        </p:nvSpPr>
        <p:spPr>
          <a:xfrm>
            <a:off x="4371703" y="2011680"/>
            <a:ext cx="3448594" cy="2577737"/>
          </a:xfrm>
          <a:custGeom>
            <a:avLst/>
            <a:gdLst>
              <a:gd name="connsiteX0" fmla="*/ 85246 w 3448594"/>
              <a:gd name="connsiteY0" fmla="*/ 0 h 2577737"/>
              <a:gd name="connsiteX1" fmla="*/ 3363348 w 3448594"/>
              <a:gd name="connsiteY1" fmla="*/ 0 h 2577737"/>
              <a:gd name="connsiteX2" fmla="*/ 3448594 w 3448594"/>
              <a:gd name="connsiteY2" fmla="*/ 85246 h 2577737"/>
              <a:gd name="connsiteX3" fmla="*/ 3448594 w 3448594"/>
              <a:gd name="connsiteY3" fmla="*/ 2492491 h 2577737"/>
              <a:gd name="connsiteX4" fmla="*/ 3363348 w 3448594"/>
              <a:gd name="connsiteY4" fmla="*/ 2577737 h 2577737"/>
              <a:gd name="connsiteX5" fmla="*/ 85246 w 3448594"/>
              <a:gd name="connsiteY5" fmla="*/ 2577737 h 2577737"/>
              <a:gd name="connsiteX6" fmla="*/ 0 w 3448594"/>
              <a:gd name="connsiteY6" fmla="*/ 2492491 h 2577737"/>
              <a:gd name="connsiteX7" fmla="*/ 0 w 3448594"/>
              <a:gd name="connsiteY7" fmla="*/ 85246 h 2577737"/>
              <a:gd name="connsiteX8" fmla="*/ 85246 w 3448594"/>
              <a:gd name="connsiteY8" fmla="*/ 0 h 2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594" h="2577737">
                <a:moveTo>
                  <a:pt x="85246" y="0"/>
                </a:moveTo>
                <a:lnTo>
                  <a:pt x="3363348" y="0"/>
                </a:lnTo>
                <a:cubicBezTo>
                  <a:pt x="3410428" y="0"/>
                  <a:pt x="3448594" y="38166"/>
                  <a:pt x="3448594" y="85246"/>
                </a:cubicBezTo>
                <a:lnTo>
                  <a:pt x="3448594" y="2492491"/>
                </a:lnTo>
                <a:cubicBezTo>
                  <a:pt x="3448594" y="2539571"/>
                  <a:pt x="3410428" y="2577737"/>
                  <a:pt x="3363348" y="2577737"/>
                </a:cubicBezTo>
                <a:lnTo>
                  <a:pt x="85246" y="2577737"/>
                </a:lnTo>
                <a:cubicBezTo>
                  <a:pt x="38166" y="2577737"/>
                  <a:pt x="0" y="2539571"/>
                  <a:pt x="0" y="2492491"/>
                </a:cubicBezTo>
                <a:lnTo>
                  <a:pt x="0" y="85246"/>
                </a:lnTo>
                <a:cubicBezTo>
                  <a:pt x="0" y="38166"/>
                  <a:pt x="38166" y="0"/>
                  <a:pt x="85246" y="0"/>
                </a:cubicBezTo>
                <a:close/>
              </a:path>
            </a:pathLst>
          </a:custGeom>
          <a:solidFill>
            <a:schemeClr val="bg1"/>
          </a:solidFill>
        </p:spPr>
        <p:txBody>
          <a:bodyPr wrap="square">
            <a:noAutofit/>
          </a:bodyPr>
          <a:lstStyle/>
          <a:p>
            <a:endParaRPr lang="x-none"/>
          </a:p>
        </p:txBody>
      </p:sp>
      <p:sp>
        <p:nvSpPr>
          <p:cNvPr id="11" name="Picture Placeholder 10">
            <a:extLst>
              <a:ext uri="{FF2B5EF4-FFF2-40B4-BE49-F238E27FC236}">
                <a16:creationId xmlns:a16="http://schemas.microsoft.com/office/drawing/2014/main" id="{D9BF93CD-BF16-8F42-BCAA-F1BB3802CDF2}"/>
              </a:ext>
            </a:extLst>
          </p:cNvPr>
          <p:cNvSpPr>
            <a:spLocks noGrp="1"/>
          </p:cNvSpPr>
          <p:nvPr>
            <p:ph type="pic" sz="quarter" idx="13"/>
          </p:nvPr>
        </p:nvSpPr>
        <p:spPr>
          <a:xfrm>
            <a:off x="1793968" y="2011680"/>
            <a:ext cx="2203269" cy="2072640"/>
          </a:xfrm>
          <a:custGeom>
            <a:avLst/>
            <a:gdLst>
              <a:gd name="connsiteX0" fmla="*/ 68542 w 2203269"/>
              <a:gd name="connsiteY0" fmla="*/ 0 h 2072640"/>
              <a:gd name="connsiteX1" fmla="*/ 2134727 w 2203269"/>
              <a:gd name="connsiteY1" fmla="*/ 0 h 2072640"/>
              <a:gd name="connsiteX2" fmla="*/ 2203269 w 2203269"/>
              <a:gd name="connsiteY2" fmla="*/ 68542 h 2072640"/>
              <a:gd name="connsiteX3" fmla="*/ 2203269 w 2203269"/>
              <a:gd name="connsiteY3" fmla="*/ 2004098 h 2072640"/>
              <a:gd name="connsiteX4" fmla="*/ 2134727 w 2203269"/>
              <a:gd name="connsiteY4" fmla="*/ 2072640 h 2072640"/>
              <a:gd name="connsiteX5" fmla="*/ 68542 w 2203269"/>
              <a:gd name="connsiteY5" fmla="*/ 2072640 h 2072640"/>
              <a:gd name="connsiteX6" fmla="*/ 0 w 2203269"/>
              <a:gd name="connsiteY6" fmla="*/ 2004098 h 2072640"/>
              <a:gd name="connsiteX7" fmla="*/ 0 w 2203269"/>
              <a:gd name="connsiteY7" fmla="*/ 68542 h 2072640"/>
              <a:gd name="connsiteX8" fmla="*/ 68542 w 2203269"/>
              <a:gd name="connsiteY8" fmla="*/ 0 h 20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269" h="2072640">
                <a:moveTo>
                  <a:pt x="68542" y="0"/>
                </a:moveTo>
                <a:lnTo>
                  <a:pt x="2134727" y="0"/>
                </a:lnTo>
                <a:cubicBezTo>
                  <a:pt x="2172582" y="0"/>
                  <a:pt x="2203269" y="30687"/>
                  <a:pt x="2203269" y="68542"/>
                </a:cubicBezTo>
                <a:lnTo>
                  <a:pt x="2203269" y="2004098"/>
                </a:lnTo>
                <a:cubicBezTo>
                  <a:pt x="2203269" y="2041953"/>
                  <a:pt x="2172582" y="2072640"/>
                  <a:pt x="2134727" y="2072640"/>
                </a:cubicBezTo>
                <a:lnTo>
                  <a:pt x="68542" y="2072640"/>
                </a:lnTo>
                <a:cubicBezTo>
                  <a:pt x="30687" y="2072640"/>
                  <a:pt x="0" y="2041953"/>
                  <a:pt x="0" y="2004098"/>
                </a:cubicBezTo>
                <a:lnTo>
                  <a:pt x="0" y="68542"/>
                </a:lnTo>
                <a:cubicBezTo>
                  <a:pt x="0" y="30687"/>
                  <a:pt x="30687" y="0"/>
                  <a:pt x="68542"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FFB9D924-3C48-3B49-BBC7-8904EAD2D874}"/>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0CCC3CDD-AD5C-044B-9A80-84861EF2B56B}"/>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8ECC3982-6F01-EA44-BE3D-6F722AB3BCDE}"/>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custDataLst>
      <p:tags r:id="rId1"/>
    </p:custDataLst>
    <p:extLst>
      <p:ext uri="{BB962C8B-B14F-4D97-AF65-F5344CB8AC3E}">
        <p14:creationId xmlns:p14="http://schemas.microsoft.com/office/powerpoint/2010/main" val="261365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6B185AB0-9A7C-3D47-90FF-AC941F3BDFA8}"/>
              </a:ext>
            </a:extLst>
          </p:cNvPr>
          <p:cNvSpPr>
            <a:spLocks noChangeAspect="1"/>
          </p:cNvSpPr>
          <p:nvPr userDrawn="1"/>
        </p:nvSpPr>
        <p:spPr>
          <a:xfrm>
            <a:off x="701229" y="1317040"/>
            <a:ext cx="6320199" cy="2303253"/>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endParaRPr>
          </a:p>
        </p:txBody>
      </p:sp>
      <p:sp>
        <p:nvSpPr>
          <p:cNvPr id="19" name="Rounded Rectangle 18">
            <a:extLst>
              <a:ext uri="{FF2B5EF4-FFF2-40B4-BE49-F238E27FC236}">
                <a16:creationId xmlns:a16="http://schemas.microsoft.com/office/drawing/2014/main" id="{10200F4E-F968-C848-915E-BD5C851E9E2F}"/>
              </a:ext>
            </a:extLst>
          </p:cNvPr>
          <p:cNvSpPr>
            <a:spLocks noChangeAspect="1"/>
          </p:cNvSpPr>
          <p:nvPr userDrawn="1"/>
        </p:nvSpPr>
        <p:spPr>
          <a:xfrm>
            <a:off x="722395" y="4067975"/>
            <a:ext cx="3209026" cy="1880560"/>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endParaRPr>
          </a:p>
        </p:txBody>
      </p:sp>
      <p:sp>
        <p:nvSpPr>
          <p:cNvPr id="20" name="Rounded Rectangle 19">
            <a:extLst>
              <a:ext uri="{FF2B5EF4-FFF2-40B4-BE49-F238E27FC236}">
                <a16:creationId xmlns:a16="http://schemas.microsoft.com/office/drawing/2014/main" id="{24604FB6-24CB-1542-9FA8-328F50EF7C98}"/>
              </a:ext>
            </a:extLst>
          </p:cNvPr>
          <p:cNvSpPr>
            <a:spLocks noChangeAspect="1"/>
          </p:cNvSpPr>
          <p:nvPr userDrawn="1"/>
        </p:nvSpPr>
        <p:spPr>
          <a:xfrm>
            <a:off x="8260579" y="4067975"/>
            <a:ext cx="3209026" cy="1880560"/>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endParaRPr>
          </a:p>
        </p:txBody>
      </p:sp>
      <p:sp>
        <p:nvSpPr>
          <p:cNvPr id="17" name="Picture Placeholder 16">
            <a:extLst>
              <a:ext uri="{FF2B5EF4-FFF2-40B4-BE49-F238E27FC236}">
                <a16:creationId xmlns:a16="http://schemas.microsoft.com/office/drawing/2014/main" id="{3E45844F-8675-9B40-A075-82BF297C875E}"/>
              </a:ext>
            </a:extLst>
          </p:cNvPr>
          <p:cNvSpPr>
            <a:spLocks noGrp="1"/>
          </p:cNvSpPr>
          <p:nvPr>
            <p:ph type="pic" sz="quarter" idx="15"/>
          </p:nvPr>
        </p:nvSpPr>
        <p:spPr>
          <a:xfrm>
            <a:off x="8432112" y="3864188"/>
            <a:ext cx="3209026" cy="1880560"/>
          </a:xfrm>
          <a:custGeom>
            <a:avLst/>
            <a:gdLst>
              <a:gd name="connsiteX0" fmla="*/ 62190 w 3209026"/>
              <a:gd name="connsiteY0" fmla="*/ 0 h 1880560"/>
              <a:gd name="connsiteX1" fmla="*/ 3146836 w 3209026"/>
              <a:gd name="connsiteY1" fmla="*/ 0 h 1880560"/>
              <a:gd name="connsiteX2" fmla="*/ 3209026 w 3209026"/>
              <a:gd name="connsiteY2" fmla="*/ 62190 h 1880560"/>
              <a:gd name="connsiteX3" fmla="*/ 3209026 w 3209026"/>
              <a:gd name="connsiteY3" fmla="*/ 1818370 h 1880560"/>
              <a:gd name="connsiteX4" fmla="*/ 3146836 w 3209026"/>
              <a:gd name="connsiteY4" fmla="*/ 1880560 h 1880560"/>
              <a:gd name="connsiteX5" fmla="*/ 62190 w 3209026"/>
              <a:gd name="connsiteY5" fmla="*/ 1880560 h 1880560"/>
              <a:gd name="connsiteX6" fmla="*/ 0 w 3209026"/>
              <a:gd name="connsiteY6" fmla="*/ 1818370 h 1880560"/>
              <a:gd name="connsiteX7" fmla="*/ 0 w 3209026"/>
              <a:gd name="connsiteY7" fmla="*/ 62190 h 1880560"/>
              <a:gd name="connsiteX8" fmla="*/ 62190 w 3209026"/>
              <a:gd name="connsiteY8" fmla="*/ 0 h 188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9026" h="1880560">
                <a:moveTo>
                  <a:pt x="62190" y="0"/>
                </a:moveTo>
                <a:lnTo>
                  <a:pt x="3146836" y="0"/>
                </a:lnTo>
                <a:cubicBezTo>
                  <a:pt x="3181183" y="0"/>
                  <a:pt x="3209026" y="27843"/>
                  <a:pt x="3209026" y="62190"/>
                </a:cubicBezTo>
                <a:lnTo>
                  <a:pt x="3209026" y="1818370"/>
                </a:lnTo>
                <a:cubicBezTo>
                  <a:pt x="3209026" y="1852717"/>
                  <a:pt x="3181183" y="1880560"/>
                  <a:pt x="3146836" y="1880560"/>
                </a:cubicBezTo>
                <a:lnTo>
                  <a:pt x="62190" y="1880560"/>
                </a:lnTo>
                <a:cubicBezTo>
                  <a:pt x="27843" y="1880560"/>
                  <a:pt x="0" y="1852717"/>
                  <a:pt x="0" y="1818370"/>
                </a:cubicBezTo>
                <a:lnTo>
                  <a:pt x="0" y="62190"/>
                </a:lnTo>
                <a:cubicBezTo>
                  <a:pt x="0" y="27843"/>
                  <a:pt x="27843" y="0"/>
                  <a:pt x="62190" y="0"/>
                </a:cubicBezTo>
                <a:close/>
              </a:path>
            </a:pathLst>
          </a:custGeom>
          <a:solidFill>
            <a:schemeClr val="bg1"/>
          </a:solidFill>
        </p:spPr>
        <p:txBody>
          <a:bodyPr wrap="square">
            <a:noAutofit/>
          </a:bodyPr>
          <a:lstStyle/>
          <a:p>
            <a:endParaRPr lang="x-none"/>
          </a:p>
        </p:txBody>
      </p:sp>
      <p:sp>
        <p:nvSpPr>
          <p:cNvPr id="14" name="Picture Placeholder 13">
            <a:extLst>
              <a:ext uri="{FF2B5EF4-FFF2-40B4-BE49-F238E27FC236}">
                <a16:creationId xmlns:a16="http://schemas.microsoft.com/office/drawing/2014/main" id="{6292458C-82D2-A244-9643-194A37D3276E}"/>
              </a:ext>
            </a:extLst>
          </p:cNvPr>
          <p:cNvSpPr>
            <a:spLocks noGrp="1"/>
          </p:cNvSpPr>
          <p:nvPr>
            <p:ph type="pic" sz="quarter" idx="14"/>
          </p:nvPr>
        </p:nvSpPr>
        <p:spPr>
          <a:xfrm>
            <a:off x="550864" y="3864188"/>
            <a:ext cx="3209026" cy="1880560"/>
          </a:xfrm>
          <a:custGeom>
            <a:avLst/>
            <a:gdLst>
              <a:gd name="connsiteX0" fmla="*/ 62190 w 3209026"/>
              <a:gd name="connsiteY0" fmla="*/ 0 h 1880560"/>
              <a:gd name="connsiteX1" fmla="*/ 3146836 w 3209026"/>
              <a:gd name="connsiteY1" fmla="*/ 0 h 1880560"/>
              <a:gd name="connsiteX2" fmla="*/ 3209026 w 3209026"/>
              <a:gd name="connsiteY2" fmla="*/ 62190 h 1880560"/>
              <a:gd name="connsiteX3" fmla="*/ 3209026 w 3209026"/>
              <a:gd name="connsiteY3" fmla="*/ 1818370 h 1880560"/>
              <a:gd name="connsiteX4" fmla="*/ 3146836 w 3209026"/>
              <a:gd name="connsiteY4" fmla="*/ 1880560 h 1880560"/>
              <a:gd name="connsiteX5" fmla="*/ 62190 w 3209026"/>
              <a:gd name="connsiteY5" fmla="*/ 1880560 h 1880560"/>
              <a:gd name="connsiteX6" fmla="*/ 0 w 3209026"/>
              <a:gd name="connsiteY6" fmla="*/ 1818370 h 1880560"/>
              <a:gd name="connsiteX7" fmla="*/ 0 w 3209026"/>
              <a:gd name="connsiteY7" fmla="*/ 62190 h 1880560"/>
              <a:gd name="connsiteX8" fmla="*/ 62190 w 3209026"/>
              <a:gd name="connsiteY8" fmla="*/ 0 h 188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9026" h="1880560">
                <a:moveTo>
                  <a:pt x="62190" y="0"/>
                </a:moveTo>
                <a:lnTo>
                  <a:pt x="3146836" y="0"/>
                </a:lnTo>
                <a:cubicBezTo>
                  <a:pt x="3181183" y="0"/>
                  <a:pt x="3209026" y="27843"/>
                  <a:pt x="3209026" y="62190"/>
                </a:cubicBezTo>
                <a:lnTo>
                  <a:pt x="3209026" y="1818370"/>
                </a:lnTo>
                <a:cubicBezTo>
                  <a:pt x="3209026" y="1852717"/>
                  <a:pt x="3181183" y="1880560"/>
                  <a:pt x="3146836" y="1880560"/>
                </a:cubicBezTo>
                <a:lnTo>
                  <a:pt x="62190" y="1880560"/>
                </a:lnTo>
                <a:cubicBezTo>
                  <a:pt x="27843" y="1880560"/>
                  <a:pt x="0" y="1852717"/>
                  <a:pt x="0" y="1818370"/>
                </a:cubicBezTo>
                <a:lnTo>
                  <a:pt x="0" y="62190"/>
                </a:lnTo>
                <a:cubicBezTo>
                  <a:pt x="0" y="27843"/>
                  <a:pt x="27843" y="0"/>
                  <a:pt x="62190" y="0"/>
                </a:cubicBezTo>
                <a:close/>
              </a:path>
            </a:pathLst>
          </a:custGeom>
          <a:solidFill>
            <a:schemeClr val="bg1"/>
          </a:solidFill>
        </p:spPr>
        <p:txBody>
          <a:bodyPr wrap="square">
            <a:noAutofit/>
          </a:bodyPr>
          <a:lstStyle/>
          <a:p>
            <a:endParaRPr lang="x-none"/>
          </a:p>
        </p:txBody>
      </p:sp>
      <p:sp>
        <p:nvSpPr>
          <p:cNvPr id="11" name="Picture Placeholder 10">
            <a:extLst>
              <a:ext uri="{FF2B5EF4-FFF2-40B4-BE49-F238E27FC236}">
                <a16:creationId xmlns:a16="http://schemas.microsoft.com/office/drawing/2014/main" id="{A09F1978-3D53-5949-B70E-E67E66AF3B51}"/>
              </a:ext>
            </a:extLst>
          </p:cNvPr>
          <p:cNvSpPr>
            <a:spLocks noGrp="1"/>
          </p:cNvSpPr>
          <p:nvPr>
            <p:ph type="pic" sz="quarter" idx="13"/>
          </p:nvPr>
        </p:nvSpPr>
        <p:spPr>
          <a:xfrm>
            <a:off x="550865" y="1113253"/>
            <a:ext cx="6320199" cy="2303253"/>
          </a:xfrm>
          <a:custGeom>
            <a:avLst/>
            <a:gdLst>
              <a:gd name="connsiteX0" fmla="*/ 76169 w 6320199"/>
              <a:gd name="connsiteY0" fmla="*/ 0 h 2303253"/>
              <a:gd name="connsiteX1" fmla="*/ 6244030 w 6320199"/>
              <a:gd name="connsiteY1" fmla="*/ 0 h 2303253"/>
              <a:gd name="connsiteX2" fmla="*/ 6320199 w 6320199"/>
              <a:gd name="connsiteY2" fmla="*/ 76169 h 2303253"/>
              <a:gd name="connsiteX3" fmla="*/ 6320199 w 6320199"/>
              <a:gd name="connsiteY3" fmla="*/ 2227084 h 2303253"/>
              <a:gd name="connsiteX4" fmla="*/ 6244030 w 6320199"/>
              <a:gd name="connsiteY4" fmla="*/ 2303253 h 2303253"/>
              <a:gd name="connsiteX5" fmla="*/ 76169 w 6320199"/>
              <a:gd name="connsiteY5" fmla="*/ 2303253 h 2303253"/>
              <a:gd name="connsiteX6" fmla="*/ 0 w 6320199"/>
              <a:gd name="connsiteY6" fmla="*/ 2227084 h 2303253"/>
              <a:gd name="connsiteX7" fmla="*/ 0 w 6320199"/>
              <a:gd name="connsiteY7" fmla="*/ 76169 h 2303253"/>
              <a:gd name="connsiteX8" fmla="*/ 76169 w 6320199"/>
              <a:gd name="connsiteY8" fmla="*/ 0 h 230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0199" h="2303253">
                <a:moveTo>
                  <a:pt x="76169" y="0"/>
                </a:moveTo>
                <a:lnTo>
                  <a:pt x="6244030" y="0"/>
                </a:lnTo>
                <a:cubicBezTo>
                  <a:pt x="6286097" y="0"/>
                  <a:pt x="6320199" y="34102"/>
                  <a:pt x="6320199" y="76169"/>
                </a:cubicBezTo>
                <a:lnTo>
                  <a:pt x="6320199" y="2227084"/>
                </a:lnTo>
                <a:cubicBezTo>
                  <a:pt x="6320199" y="2269151"/>
                  <a:pt x="6286097" y="2303253"/>
                  <a:pt x="6244030" y="2303253"/>
                </a:cubicBezTo>
                <a:lnTo>
                  <a:pt x="76169" y="2303253"/>
                </a:lnTo>
                <a:cubicBezTo>
                  <a:pt x="34102" y="2303253"/>
                  <a:pt x="0" y="2269151"/>
                  <a:pt x="0" y="2227084"/>
                </a:cubicBezTo>
                <a:lnTo>
                  <a:pt x="0" y="76169"/>
                </a:lnTo>
                <a:cubicBezTo>
                  <a:pt x="0" y="34102"/>
                  <a:pt x="34102" y="0"/>
                  <a:pt x="76169"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527F0024-CCB7-F747-BA51-C54A58A242B4}"/>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7BDA963F-1628-F140-8FB2-E66A61DE6352}"/>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FC4C78C7-D46F-7249-BF1D-B040EFEE34BB}"/>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4256558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E965157-B295-7C44-848B-0EA896936CEB}"/>
              </a:ext>
            </a:extLst>
          </p:cNvPr>
          <p:cNvSpPr>
            <a:spLocks noGrp="1"/>
          </p:cNvSpPr>
          <p:nvPr>
            <p:ph type="pic" sz="quarter" idx="15"/>
          </p:nvPr>
        </p:nvSpPr>
        <p:spPr>
          <a:xfrm>
            <a:off x="9098573" y="3636936"/>
            <a:ext cx="2541745" cy="1604212"/>
          </a:xfrm>
          <a:custGeom>
            <a:avLst/>
            <a:gdLst>
              <a:gd name="connsiteX0" fmla="*/ 70666 w 2541745"/>
              <a:gd name="connsiteY0" fmla="*/ 0 h 1604212"/>
              <a:gd name="connsiteX1" fmla="*/ 2471079 w 2541745"/>
              <a:gd name="connsiteY1" fmla="*/ 0 h 1604212"/>
              <a:gd name="connsiteX2" fmla="*/ 2541745 w 2541745"/>
              <a:gd name="connsiteY2" fmla="*/ 70666 h 1604212"/>
              <a:gd name="connsiteX3" fmla="*/ 2541745 w 2541745"/>
              <a:gd name="connsiteY3" fmla="*/ 1533546 h 1604212"/>
              <a:gd name="connsiteX4" fmla="*/ 2471079 w 2541745"/>
              <a:gd name="connsiteY4" fmla="*/ 1604212 h 1604212"/>
              <a:gd name="connsiteX5" fmla="*/ 70666 w 2541745"/>
              <a:gd name="connsiteY5" fmla="*/ 1604212 h 1604212"/>
              <a:gd name="connsiteX6" fmla="*/ 0 w 2541745"/>
              <a:gd name="connsiteY6" fmla="*/ 1533546 h 1604212"/>
              <a:gd name="connsiteX7" fmla="*/ 0 w 2541745"/>
              <a:gd name="connsiteY7" fmla="*/ 70666 h 1604212"/>
              <a:gd name="connsiteX8" fmla="*/ 70666 w 2541745"/>
              <a:gd name="connsiteY8" fmla="*/ 0 h 160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745" h="1604212">
                <a:moveTo>
                  <a:pt x="70666" y="0"/>
                </a:moveTo>
                <a:lnTo>
                  <a:pt x="2471079" y="0"/>
                </a:lnTo>
                <a:cubicBezTo>
                  <a:pt x="2510107" y="0"/>
                  <a:pt x="2541745" y="31638"/>
                  <a:pt x="2541745" y="70666"/>
                </a:cubicBezTo>
                <a:lnTo>
                  <a:pt x="2541745" y="1533546"/>
                </a:lnTo>
                <a:cubicBezTo>
                  <a:pt x="2541745" y="1572574"/>
                  <a:pt x="2510107" y="1604212"/>
                  <a:pt x="2471079" y="1604212"/>
                </a:cubicBezTo>
                <a:lnTo>
                  <a:pt x="70666" y="1604212"/>
                </a:lnTo>
                <a:cubicBezTo>
                  <a:pt x="31638" y="1604212"/>
                  <a:pt x="0" y="1572574"/>
                  <a:pt x="0" y="1533546"/>
                </a:cubicBezTo>
                <a:lnTo>
                  <a:pt x="0" y="70666"/>
                </a:lnTo>
                <a:cubicBezTo>
                  <a:pt x="0" y="31638"/>
                  <a:pt x="31638" y="0"/>
                  <a:pt x="70666" y="0"/>
                </a:cubicBezTo>
                <a:close/>
              </a:path>
            </a:pathLst>
          </a:custGeom>
          <a:solidFill>
            <a:schemeClr val="bg1"/>
          </a:solidFill>
        </p:spPr>
        <p:txBody>
          <a:bodyPr wrap="square">
            <a:noAutofit/>
          </a:bodyPr>
          <a:lstStyle/>
          <a:p>
            <a:endParaRPr lang="x-none"/>
          </a:p>
        </p:txBody>
      </p:sp>
      <p:sp>
        <p:nvSpPr>
          <p:cNvPr id="11" name="Picture Placeholder 10">
            <a:extLst>
              <a:ext uri="{FF2B5EF4-FFF2-40B4-BE49-F238E27FC236}">
                <a16:creationId xmlns:a16="http://schemas.microsoft.com/office/drawing/2014/main" id="{FC4E262A-16A2-D04E-904E-A0A09997658B}"/>
              </a:ext>
            </a:extLst>
          </p:cNvPr>
          <p:cNvSpPr>
            <a:spLocks noGrp="1"/>
          </p:cNvSpPr>
          <p:nvPr>
            <p:ph type="pic" sz="quarter" idx="13"/>
          </p:nvPr>
        </p:nvSpPr>
        <p:spPr>
          <a:xfrm>
            <a:off x="4862164" y="1119353"/>
            <a:ext cx="2873829" cy="4619294"/>
          </a:xfrm>
          <a:custGeom>
            <a:avLst/>
            <a:gdLst>
              <a:gd name="connsiteX0" fmla="*/ 95038 w 2873829"/>
              <a:gd name="connsiteY0" fmla="*/ 0 h 4619294"/>
              <a:gd name="connsiteX1" fmla="*/ 2778791 w 2873829"/>
              <a:gd name="connsiteY1" fmla="*/ 0 h 4619294"/>
              <a:gd name="connsiteX2" fmla="*/ 2873829 w 2873829"/>
              <a:gd name="connsiteY2" fmla="*/ 95038 h 4619294"/>
              <a:gd name="connsiteX3" fmla="*/ 2873829 w 2873829"/>
              <a:gd name="connsiteY3" fmla="*/ 4524256 h 4619294"/>
              <a:gd name="connsiteX4" fmla="*/ 2778791 w 2873829"/>
              <a:gd name="connsiteY4" fmla="*/ 4619294 h 4619294"/>
              <a:gd name="connsiteX5" fmla="*/ 95038 w 2873829"/>
              <a:gd name="connsiteY5" fmla="*/ 4619294 h 4619294"/>
              <a:gd name="connsiteX6" fmla="*/ 0 w 2873829"/>
              <a:gd name="connsiteY6" fmla="*/ 4524256 h 4619294"/>
              <a:gd name="connsiteX7" fmla="*/ 0 w 2873829"/>
              <a:gd name="connsiteY7" fmla="*/ 95038 h 4619294"/>
              <a:gd name="connsiteX8" fmla="*/ 95038 w 2873829"/>
              <a:gd name="connsiteY8" fmla="*/ 0 h 461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29" h="4619294">
                <a:moveTo>
                  <a:pt x="95038" y="0"/>
                </a:moveTo>
                <a:lnTo>
                  <a:pt x="2778791" y="0"/>
                </a:lnTo>
                <a:cubicBezTo>
                  <a:pt x="2831279" y="0"/>
                  <a:pt x="2873829" y="42550"/>
                  <a:pt x="2873829" y="95038"/>
                </a:cubicBezTo>
                <a:lnTo>
                  <a:pt x="2873829" y="4524256"/>
                </a:lnTo>
                <a:cubicBezTo>
                  <a:pt x="2873829" y="4576744"/>
                  <a:pt x="2831279" y="4619294"/>
                  <a:pt x="2778791" y="4619294"/>
                </a:cubicBezTo>
                <a:lnTo>
                  <a:pt x="95038" y="4619294"/>
                </a:lnTo>
                <a:cubicBezTo>
                  <a:pt x="42550" y="4619294"/>
                  <a:pt x="0" y="4576744"/>
                  <a:pt x="0" y="4524256"/>
                </a:cubicBezTo>
                <a:lnTo>
                  <a:pt x="0" y="95038"/>
                </a:lnTo>
                <a:cubicBezTo>
                  <a:pt x="0" y="42550"/>
                  <a:pt x="42550" y="0"/>
                  <a:pt x="95038"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4EDCD37F-BF16-474F-95FA-EE2903819FA2}"/>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06D96596-A63C-A049-BFC9-7892E0C6ECD7}"/>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95FA5879-D275-C641-8475-CD7687CAF081}"/>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402210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Round Diagonal Corner Rectangle 9">
            <a:extLst>
              <a:ext uri="{FF2B5EF4-FFF2-40B4-BE49-F238E27FC236}">
                <a16:creationId xmlns:a16="http://schemas.microsoft.com/office/drawing/2014/main" id="{8749918D-501B-0846-8739-465793E0819D}"/>
              </a:ext>
            </a:extLst>
          </p:cNvPr>
          <p:cNvSpPr>
            <a:spLocks noChangeAspect="1"/>
          </p:cNvSpPr>
          <p:nvPr userDrawn="1"/>
        </p:nvSpPr>
        <p:spPr>
          <a:xfrm>
            <a:off x="4648202" y="1545035"/>
            <a:ext cx="3219634" cy="4568030"/>
          </a:xfrm>
          <a:prstGeom prst="round2DiagRect">
            <a:avLst>
              <a:gd name="adj1" fmla="val 4398"/>
              <a:gd name="adj2" fmla="val 0"/>
            </a:avLst>
          </a:prstGeom>
          <a:gradFill>
            <a:gsLst>
              <a:gs pos="99000">
                <a:schemeClr val="accent2"/>
              </a:gs>
              <a:gs pos="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Picture Placeholder 8">
            <a:extLst>
              <a:ext uri="{FF2B5EF4-FFF2-40B4-BE49-F238E27FC236}">
                <a16:creationId xmlns:a16="http://schemas.microsoft.com/office/drawing/2014/main" id="{FFCFDC10-AAA3-054C-AE68-7873EA7FA574}"/>
              </a:ext>
            </a:extLst>
          </p:cNvPr>
          <p:cNvSpPr>
            <a:spLocks noGrp="1"/>
          </p:cNvSpPr>
          <p:nvPr>
            <p:ph type="pic" sz="quarter" idx="13"/>
          </p:nvPr>
        </p:nvSpPr>
        <p:spPr>
          <a:xfrm>
            <a:off x="4495802" y="1392635"/>
            <a:ext cx="3219634" cy="4568030"/>
          </a:xfrm>
          <a:custGeom>
            <a:avLst/>
            <a:gdLst>
              <a:gd name="connsiteX0" fmla="*/ 141600 w 3219634"/>
              <a:gd name="connsiteY0" fmla="*/ 0 h 4568030"/>
              <a:gd name="connsiteX1" fmla="*/ 3219634 w 3219634"/>
              <a:gd name="connsiteY1" fmla="*/ 0 h 4568030"/>
              <a:gd name="connsiteX2" fmla="*/ 3219634 w 3219634"/>
              <a:gd name="connsiteY2" fmla="*/ 4426430 h 4568030"/>
              <a:gd name="connsiteX3" fmla="*/ 3078034 w 3219634"/>
              <a:gd name="connsiteY3" fmla="*/ 4568030 h 4568030"/>
              <a:gd name="connsiteX4" fmla="*/ 0 w 3219634"/>
              <a:gd name="connsiteY4" fmla="*/ 4568030 h 4568030"/>
              <a:gd name="connsiteX5" fmla="*/ 0 w 3219634"/>
              <a:gd name="connsiteY5" fmla="*/ 141600 h 4568030"/>
              <a:gd name="connsiteX6" fmla="*/ 141600 w 3219634"/>
              <a:gd name="connsiteY6" fmla="*/ 0 h 456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634" h="4568030">
                <a:moveTo>
                  <a:pt x="141600" y="0"/>
                </a:moveTo>
                <a:lnTo>
                  <a:pt x="3219634" y="0"/>
                </a:lnTo>
                <a:lnTo>
                  <a:pt x="3219634" y="4426430"/>
                </a:lnTo>
                <a:cubicBezTo>
                  <a:pt x="3219634" y="4504634"/>
                  <a:pt x="3156238" y="4568030"/>
                  <a:pt x="3078034" y="4568030"/>
                </a:cubicBezTo>
                <a:lnTo>
                  <a:pt x="0" y="4568030"/>
                </a:lnTo>
                <a:lnTo>
                  <a:pt x="0" y="141600"/>
                </a:lnTo>
                <a:cubicBezTo>
                  <a:pt x="0" y="63396"/>
                  <a:pt x="63396" y="0"/>
                  <a:pt x="141600"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8DFC0BFE-003B-9443-A27A-D826D70A786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736FB62B-B1FA-0D4E-9508-4DC992CDF1E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256C813-C479-CE4B-AC2A-1C32A348F437}"/>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custDataLst>
      <p:tags r:id="rId1"/>
    </p:custDataLst>
    <p:extLst>
      <p:ext uri="{BB962C8B-B14F-4D97-AF65-F5344CB8AC3E}">
        <p14:creationId xmlns:p14="http://schemas.microsoft.com/office/powerpoint/2010/main" val="561293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277E193-5583-B445-9E6D-C06E232E4A76}"/>
              </a:ext>
            </a:extLst>
          </p:cNvPr>
          <p:cNvSpPr>
            <a:spLocks noGrp="1"/>
          </p:cNvSpPr>
          <p:nvPr>
            <p:ph type="pic" sz="quarter" idx="13"/>
          </p:nvPr>
        </p:nvSpPr>
        <p:spPr>
          <a:xfrm>
            <a:off x="1" y="3429000"/>
            <a:ext cx="12192000" cy="2844800"/>
          </a:xfrm>
          <a:custGeom>
            <a:avLst/>
            <a:gdLst>
              <a:gd name="connsiteX0" fmla="*/ 94078 w 12192000"/>
              <a:gd name="connsiteY0" fmla="*/ 0 h 2844800"/>
              <a:gd name="connsiteX1" fmla="*/ 12097922 w 12192000"/>
              <a:gd name="connsiteY1" fmla="*/ 0 h 2844800"/>
              <a:gd name="connsiteX2" fmla="*/ 12192000 w 12192000"/>
              <a:gd name="connsiteY2" fmla="*/ 94078 h 2844800"/>
              <a:gd name="connsiteX3" fmla="*/ 12192000 w 12192000"/>
              <a:gd name="connsiteY3" fmla="*/ 2750722 h 2844800"/>
              <a:gd name="connsiteX4" fmla="*/ 12097922 w 12192000"/>
              <a:gd name="connsiteY4" fmla="*/ 2844800 h 2844800"/>
              <a:gd name="connsiteX5" fmla="*/ 94078 w 12192000"/>
              <a:gd name="connsiteY5" fmla="*/ 2844800 h 2844800"/>
              <a:gd name="connsiteX6" fmla="*/ 0 w 12192000"/>
              <a:gd name="connsiteY6" fmla="*/ 2750722 h 2844800"/>
              <a:gd name="connsiteX7" fmla="*/ 0 w 12192000"/>
              <a:gd name="connsiteY7" fmla="*/ 94078 h 2844800"/>
              <a:gd name="connsiteX8" fmla="*/ 94078 w 12192000"/>
              <a:gd name="connsiteY8" fmla="*/ 0 h 28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844800">
                <a:moveTo>
                  <a:pt x="94078" y="0"/>
                </a:moveTo>
                <a:lnTo>
                  <a:pt x="12097922" y="0"/>
                </a:lnTo>
                <a:cubicBezTo>
                  <a:pt x="12149880" y="0"/>
                  <a:pt x="12192000" y="42120"/>
                  <a:pt x="12192000" y="94078"/>
                </a:cubicBezTo>
                <a:lnTo>
                  <a:pt x="12192000" y="2750722"/>
                </a:lnTo>
                <a:cubicBezTo>
                  <a:pt x="12192000" y="2802680"/>
                  <a:pt x="12149880" y="2844800"/>
                  <a:pt x="12097922" y="2844800"/>
                </a:cubicBezTo>
                <a:lnTo>
                  <a:pt x="94078" y="2844800"/>
                </a:lnTo>
                <a:cubicBezTo>
                  <a:pt x="42120" y="2844800"/>
                  <a:pt x="0" y="2802680"/>
                  <a:pt x="0" y="2750722"/>
                </a:cubicBezTo>
                <a:lnTo>
                  <a:pt x="0" y="94078"/>
                </a:lnTo>
                <a:cubicBezTo>
                  <a:pt x="0" y="42120"/>
                  <a:pt x="42120" y="0"/>
                  <a:pt x="94078"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ED069F03-66E2-0844-A81A-9B4947D45559}"/>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63CC168C-DDE4-2140-A208-FA2760D9E60E}"/>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69AB9B19-F51C-7140-AD09-3F231BB7930F}"/>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1042276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5B2BCEAE-A173-E648-B304-64BB128255B5}"/>
              </a:ext>
            </a:extLst>
          </p:cNvPr>
          <p:cNvSpPr/>
          <p:nvPr userDrawn="1"/>
        </p:nvSpPr>
        <p:spPr>
          <a:xfrm>
            <a:off x="5828621" y="1280828"/>
            <a:ext cx="6096000" cy="2899285"/>
          </a:xfrm>
          <a:prstGeom prst="roundRect">
            <a:avLst>
              <a:gd name="adj" fmla="val 2491"/>
            </a:avLst>
          </a:prstGeom>
          <a:gradFill>
            <a:gsLst>
              <a:gs pos="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 name="Date Placeholder 2">
            <a:extLst>
              <a:ext uri="{FF2B5EF4-FFF2-40B4-BE49-F238E27FC236}">
                <a16:creationId xmlns:a16="http://schemas.microsoft.com/office/drawing/2014/main" id="{335AC1A3-CDED-1A4B-998F-FAEF354F4B7E}"/>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507E7879-FF9E-9243-9F24-94D1CCA4CB2F}"/>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FA9B6CEC-AD3A-C146-999F-CC1794DD1970}"/>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
        <p:nvSpPr>
          <p:cNvPr id="10" name="Picture Placeholder 9">
            <a:extLst>
              <a:ext uri="{FF2B5EF4-FFF2-40B4-BE49-F238E27FC236}">
                <a16:creationId xmlns:a16="http://schemas.microsoft.com/office/drawing/2014/main" id="{4245DA46-4BF4-F64E-8975-12C3F65F7816}"/>
              </a:ext>
            </a:extLst>
          </p:cNvPr>
          <p:cNvSpPr>
            <a:spLocks noGrp="1"/>
          </p:cNvSpPr>
          <p:nvPr>
            <p:ph type="pic" sz="quarter" idx="13"/>
          </p:nvPr>
        </p:nvSpPr>
        <p:spPr>
          <a:xfrm>
            <a:off x="6096000" y="984737"/>
            <a:ext cx="6096000" cy="2899285"/>
          </a:xfrm>
          <a:custGeom>
            <a:avLst/>
            <a:gdLst>
              <a:gd name="connsiteX0" fmla="*/ 61161 w 6096000"/>
              <a:gd name="connsiteY0" fmla="*/ 0 h 2455274"/>
              <a:gd name="connsiteX1" fmla="*/ 6034839 w 6096000"/>
              <a:gd name="connsiteY1" fmla="*/ 0 h 2455274"/>
              <a:gd name="connsiteX2" fmla="*/ 6096000 w 6096000"/>
              <a:gd name="connsiteY2" fmla="*/ 61161 h 2455274"/>
              <a:gd name="connsiteX3" fmla="*/ 6096000 w 6096000"/>
              <a:gd name="connsiteY3" fmla="*/ 2394113 h 2455274"/>
              <a:gd name="connsiteX4" fmla="*/ 6034839 w 6096000"/>
              <a:gd name="connsiteY4" fmla="*/ 2455274 h 2455274"/>
              <a:gd name="connsiteX5" fmla="*/ 61161 w 6096000"/>
              <a:gd name="connsiteY5" fmla="*/ 2455274 h 2455274"/>
              <a:gd name="connsiteX6" fmla="*/ 0 w 6096000"/>
              <a:gd name="connsiteY6" fmla="*/ 2394113 h 2455274"/>
              <a:gd name="connsiteX7" fmla="*/ 0 w 6096000"/>
              <a:gd name="connsiteY7" fmla="*/ 61161 h 2455274"/>
              <a:gd name="connsiteX8" fmla="*/ 61161 w 6096000"/>
              <a:gd name="connsiteY8" fmla="*/ 0 h 24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2455274">
                <a:moveTo>
                  <a:pt x="61161" y="0"/>
                </a:moveTo>
                <a:lnTo>
                  <a:pt x="6034839" y="0"/>
                </a:lnTo>
                <a:cubicBezTo>
                  <a:pt x="6068617" y="0"/>
                  <a:pt x="6096000" y="27383"/>
                  <a:pt x="6096000" y="61161"/>
                </a:cubicBezTo>
                <a:lnTo>
                  <a:pt x="6096000" y="2394113"/>
                </a:lnTo>
                <a:cubicBezTo>
                  <a:pt x="6096000" y="2427891"/>
                  <a:pt x="6068617" y="2455274"/>
                  <a:pt x="6034839" y="2455274"/>
                </a:cubicBezTo>
                <a:lnTo>
                  <a:pt x="61161" y="2455274"/>
                </a:lnTo>
                <a:cubicBezTo>
                  <a:pt x="27383" y="2455274"/>
                  <a:pt x="0" y="2427891"/>
                  <a:pt x="0" y="2394113"/>
                </a:cubicBezTo>
                <a:lnTo>
                  <a:pt x="0" y="61161"/>
                </a:lnTo>
                <a:cubicBezTo>
                  <a:pt x="0" y="27383"/>
                  <a:pt x="27383" y="0"/>
                  <a:pt x="61161" y="0"/>
                </a:cubicBezTo>
                <a:close/>
              </a:path>
            </a:pathLst>
          </a:custGeom>
          <a:solidFill>
            <a:schemeClr val="bg1"/>
          </a:solidFill>
          <a:effectLst/>
        </p:spPr>
        <p:txBody>
          <a:bodyPr wrap="square">
            <a:noAutofit/>
          </a:bodyPr>
          <a:lstStyle/>
          <a:p>
            <a:endParaRPr lang="x-none"/>
          </a:p>
        </p:txBody>
      </p:sp>
    </p:spTree>
    <p:extLst>
      <p:ext uri="{BB962C8B-B14F-4D97-AF65-F5344CB8AC3E}">
        <p14:creationId xmlns:p14="http://schemas.microsoft.com/office/powerpoint/2010/main" val="3837452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C41D068-80F1-DB4C-B211-E3450590D14C}"/>
              </a:ext>
            </a:extLst>
          </p:cNvPr>
          <p:cNvSpPr>
            <a:spLocks noGrp="1"/>
          </p:cNvSpPr>
          <p:nvPr>
            <p:ph type="pic" sz="quarter" idx="13"/>
          </p:nvPr>
        </p:nvSpPr>
        <p:spPr>
          <a:xfrm>
            <a:off x="0" y="1767787"/>
            <a:ext cx="5913997" cy="3189386"/>
          </a:xfrm>
          <a:custGeom>
            <a:avLst/>
            <a:gdLst>
              <a:gd name="connsiteX0" fmla="*/ 116109 w 5913997"/>
              <a:gd name="connsiteY0" fmla="*/ 0 h 2635856"/>
              <a:gd name="connsiteX1" fmla="*/ 5797888 w 5913997"/>
              <a:gd name="connsiteY1" fmla="*/ 0 h 2635856"/>
              <a:gd name="connsiteX2" fmla="*/ 5913997 w 5913997"/>
              <a:gd name="connsiteY2" fmla="*/ 116109 h 2635856"/>
              <a:gd name="connsiteX3" fmla="*/ 5913997 w 5913997"/>
              <a:gd name="connsiteY3" fmla="*/ 2519747 h 2635856"/>
              <a:gd name="connsiteX4" fmla="*/ 5797888 w 5913997"/>
              <a:gd name="connsiteY4" fmla="*/ 2635856 h 2635856"/>
              <a:gd name="connsiteX5" fmla="*/ 116109 w 5913997"/>
              <a:gd name="connsiteY5" fmla="*/ 2635856 h 2635856"/>
              <a:gd name="connsiteX6" fmla="*/ 0 w 5913997"/>
              <a:gd name="connsiteY6" fmla="*/ 2519747 h 2635856"/>
              <a:gd name="connsiteX7" fmla="*/ 0 w 5913997"/>
              <a:gd name="connsiteY7" fmla="*/ 116109 h 2635856"/>
              <a:gd name="connsiteX8" fmla="*/ 116109 w 5913997"/>
              <a:gd name="connsiteY8" fmla="*/ 0 h 263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3997" h="2635856">
                <a:moveTo>
                  <a:pt x="116109" y="0"/>
                </a:moveTo>
                <a:lnTo>
                  <a:pt x="5797888" y="0"/>
                </a:lnTo>
                <a:cubicBezTo>
                  <a:pt x="5862013" y="0"/>
                  <a:pt x="5913997" y="51984"/>
                  <a:pt x="5913997" y="116109"/>
                </a:cubicBezTo>
                <a:lnTo>
                  <a:pt x="5913997" y="2519747"/>
                </a:lnTo>
                <a:cubicBezTo>
                  <a:pt x="5913997" y="2583872"/>
                  <a:pt x="5862013" y="2635856"/>
                  <a:pt x="5797888" y="2635856"/>
                </a:cubicBezTo>
                <a:lnTo>
                  <a:pt x="116109" y="2635856"/>
                </a:lnTo>
                <a:cubicBezTo>
                  <a:pt x="51984" y="2635856"/>
                  <a:pt x="0" y="2583872"/>
                  <a:pt x="0" y="2519747"/>
                </a:cubicBezTo>
                <a:lnTo>
                  <a:pt x="0" y="116109"/>
                </a:lnTo>
                <a:cubicBezTo>
                  <a:pt x="0" y="51984"/>
                  <a:pt x="51984" y="0"/>
                  <a:pt x="116109"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F8360FB1-77FD-964F-836D-9DABC65B33C3}"/>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6B817820-CD3F-B34D-AEAE-BA722C9285A0}"/>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4FA30E3D-0A4F-5D4A-98CC-77DBB409A375}"/>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4095664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66ABD6C-6536-374B-80B1-B30A7143B0DD}"/>
              </a:ext>
            </a:extLst>
          </p:cNvPr>
          <p:cNvSpPr>
            <a:spLocks noGrp="1"/>
          </p:cNvSpPr>
          <p:nvPr>
            <p:ph type="pic" sz="quarter" idx="14"/>
          </p:nvPr>
        </p:nvSpPr>
        <p:spPr>
          <a:xfrm>
            <a:off x="9130548" y="2735180"/>
            <a:ext cx="2510590" cy="2959769"/>
          </a:xfrm>
          <a:custGeom>
            <a:avLst/>
            <a:gdLst>
              <a:gd name="connsiteX0" fmla="*/ 56513 w 2510590"/>
              <a:gd name="connsiteY0" fmla="*/ 0 h 2959769"/>
              <a:gd name="connsiteX1" fmla="*/ 2454077 w 2510590"/>
              <a:gd name="connsiteY1" fmla="*/ 0 h 2959769"/>
              <a:gd name="connsiteX2" fmla="*/ 2510590 w 2510590"/>
              <a:gd name="connsiteY2" fmla="*/ 56513 h 2959769"/>
              <a:gd name="connsiteX3" fmla="*/ 2510590 w 2510590"/>
              <a:gd name="connsiteY3" fmla="*/ 2903256 h 2959769"/>
              <a:gd name="connsiteX4" fmla="*/ 2454077 w 2510590"/>
              <a:gd name="connsiteY4" fmla="*/ 2959769 h 2959769"/>
              <a:gd name="connsiteX5" fmla="*/ 56513 w 2510590"/>
              <a:gd name="connsiteY5" fmla="*/ 2959769 h 2959769"/>
              <a:gd name="connsiteX6" fmla="*/ 0 w 2510590"/>
              <a:gd name="connsiteY6" fmla="*/ 2903256 h 2959769"/>
              <a:gd name="connsiteX7" fmla="*/ 0 w 2510590"/>
              <a:gd name="connsiteY7" fmla="*/ 56513 h 2959769"/>
              <a:gd name="connsiteX8" fmla="*/ 56513 w 2510590"/>
              <a:gd name="connsiteY8" fmla="*/ 0 h 295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590" h="2959769">
                <a:moveTo>
                  <a:pt x="56513" y="0"/>
                </a:moveTo>
                <a:lnTo>
                  <a:pt x="2454077" y="0"/>
                </a:lnTo>
                <a:cubicBezTo>
                  <a:pt x="2485288" y="0"/>
                  <a:pt x="2510590" y="25302"/>
                  <a:pt x="2510590" y="56513"/>
                </a:cubicBezTo>
                <a:lnTo>
                  <a:pt x="2510590" y="2903256"/>
                </a:lnTo>
                <a:cubicBezTo>
                  <a:pt x="2510590" y="2934467"/>
                  <a:pt x="2485288" y="2959769"/>
                  <a:pt x="2454077" y="2959769"/>
                </a:cubicBezTo>
                <a:lnTo>
                  <a:pt x="56513" y="2959769"/>
                </a:lnTo>
                <a:cubicBezTo>
                  <a:pt x="25302" y="2959769"/>
                  <a:pt x="0" y="2934467"/>
                  <a:pt x="0" y="2903256"/>
                </a:cubicBezTo>
                <a:lnTo>
                  <a:pt x="0" y="56513"/>
                </a:lnTo>
                <a:cubicBezTo>
                  <a:pt x="0" y="25302"/>
                  <a:pt x="25302" y="0"/>
                  <a:pt x="56513" y="0"/>
                </a:cubicBezTo>
                <a:close/>
              </a:path>
            </a:pathLst>
          </a:custGeom>
          <a:solidFill>
            <a:schemeClr val="bg1"/>
          </a:solidFill>
          <a:effectLst>
            <a:outerShdw blurRad="508000" dist="127000" dir="5400000" algn="t" rotWithShape="0">
              <a:prstClr val="black">
                <a:alpha val="35000"/>
              </a:prstClr>
            </a:outerShdw>
          </a:effectLst>
        </p:spPr>
        <p:txBody>
          <a:bodyPr wrap="square">
            <a:noAutofit/>
          </a:bodyPr>
          <a:lstStyle/>
          <a:p>
            <a:endParaRPr lang="x-none"/>
          </a:p>
        </p:txBody>
      </p:sp>
      <p:sp>
        <p:nvSpPr>
          <p:cNvPr id="13" name="Picture Placeholder 12">
            <a:extLst>
              <a:ext uri="{FF2B5EF4-FFF2-40B4-BE49-F238E27FC236}">
                <a16:creationId xmlns:a16="http://schemas.microsoft.com/office/drawing/2014/main" id="{20847E24-076A-2C4C-AE7D-E0037CD65CBD}"/>
              </a:ext>
            </a:extLst>
          </p:cNvPr>
          <p:cNvSpPr>
            <a:spLocks noGrp="1"/>
          </p:cNvSpPr>
          <p:nvPr>
            <p:ph type="pic" sz="quarter" idx="13"/>
          </p:nvPr>
        </p:nvSpPr>
        <p:spPr>
          <a:xfrm>
            <a:off x="6079957" y="1062564"/>
            <a:ext cx="2775285" cy="2574985"/>
          </a:xfrm>
          <a:custGeom>
            <a:avLst/>
            <a:gdLst>
              <a:gd name="connsiteX0" fmla="*/ 51187 w 2775285"/>
              <a:gd name="connsiteY0" fmla="*/ 0 h 2273969"/>
              <a:gd name="connsiteX1" fmla="*/ 2724098 w 2775285"/>
              <a:gd name="connsiteY1" fmla="*/ 0 h 2273969"/>
              <a:gd name="connsiteX2" fmla="*/ 2775285 w 2775285"/>
              <a:gd name="connsiteY2" fmla="*/ 51187 h 2273969"/>
              <a:gd name="connsiteX3" fmla="*/ 2775285 w 2775285"/>
              <a:gd name="connsiteY3" fmla="*/ 2222782 h 2273969"/>
              <a:gd name="connsiteX4" fmla="*/ 2724098 w 2775285"/>
              <a:gd name="connsiteY4" fmla="*/ 2273969 h 2273969"/>
              <a:gd name="connsiteX5" fmla="*/ 51187 w 2775285"/>
              <a:gd name="connsiteY5" fmla="*/ 2273969 h 2273969"/>
              <a:gd name="connsiteX6" fmla="*/ 0 w 2775285"/>
              <a:gd name="connsiteY6" fmla="*/ 2222782 h 2273969"/>
              <a:gd name="connsiteX7" fmla="*/ 0 w 2775285"/>
              <a:gd name="connsiteY7" fmla="*/ 51187 h 2273969"/>
              <a:gd name="connsiteX8" fmla="*/ 51187 w 2775285"/>
              <a:gd name="connsiteY8" fmla="*/ 0 h 227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5285" h="2273969">
                <a:moveTo>
                  <a:pt x="51187" y="0"/>
                </a:moveTo>
                <a:lnTo>
                  <a:pt x="2724098" y="0"/>
                </a:lnTo>
                <a:cubicBezTo>
                  <a:pt x="2752368" y="0"/>
                  <a:pt x="2775285" y="22917"/>
                  <a:pt x="2775285" y="51187"/>
                </a:cubicBezTo>
                <a:lnTo>
                  <a:pt x="2775285" y="2222782"/>
                </a:lnTo>
                <a:cubicBezTo>
                  <a:pt x="2775285" y="2251052"/>
                  <a:pt x="2752368" y="2273969"/>
                  <a:pt x="2724098" y="2273969"/>
                </a:cubicBezTo>
                <a:lnTo>
                  <a:pt x="51187" y="2273969"/>
                </a:lnTo>
                <a:cubicBezTo>
                  <a:pt x="22917" y="2273969"/>
                  <a:pt x="0" y="2251052"/>
                  <a:pt x="0" y="2222782"/>
                </a:cubicBezTo>
                <a:lnTo>
                  <a:pt x="0" y="51187"/>
                </a:lnTo>
                <a:cubicBezTo>
                  <a:pt x="0" y="22917"/>
                  <a:pt x="22917" y="0"/>
                  <a:pt x="51187" y="0"/>
                </a:cubicBezTo>
                <a:close/>
              </a:path>
            </a:pathLst>
          </a:custGeom>
          <a:solidFill>
            <a:schemeClr val="bg1"/>
          </a:solidFill>
          <a:effectLst>
            <a:outerShdw blurRad="508000" dist="127000" dir="5400000" algn="t" rotWithShape="0">
              <a:prstClr val="black">
                <a:alpha val="35000"/>
              </a:prstClr>
            </a:outerShdw>
          </a:effectLst>
        </p:spPr>
        <p:txBody>
          <a:bodyPr wrap="square">
            <a:noAutofit/>
          </a:bodyPr>
          <a:lstStyle/>
          <a:p>
            <a:endParaRPr lang="x-none"/>
          </a:p>
        </p:txBody>
      </p:sp>
      <p:sp>
        <p:nvSpPr>
          <p:cNvPr id="3" name="Date Placeholder 2">
            <a:extLst>
              <a:ext uri="{FF2B5EF4-FFF2-40B4-BE49-F238E27FC236}">
                <a16:creationId xmlns:a16="http://schemas.microsoft.com/office/drawing/2014/main" id="{7AC0342B-CCE1-5740-A31C-AB21BFD28A8E}"/>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32642588-2011-9E44-91E6-6B04568DA63A}"/>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EB5536CC-ED3F-354F-AF1F-185298813DF8}"/>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3120577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F66C27A3-BF6E-394E-B548-40CC20AE8512}"/>
              </a:ext>
            </a:extLst>
          </p:cNvPr>
          <p:cNvSpPr>
            <a:spLocks noChangeAspect="1"/>
          </p:cNvSpPr>
          <p:nvPr userDrawn="1"/>
        </p:nvSpPr>
        <p:spPr>
          <a:xfrm>
            <a:off x="9206988" y="960705"/>
            <a:ext cx="2085387" cy="2307404"/>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4" name="Rounded Rectangle 23">
            <a:extLst>
              <a:ext uri="{FF2B5EF4-FFF2-40B4-BE49-F238E27FC236}">
                <a16:creationId xmlns:a16="http://schemas.microsoft.com/office/drawing/2014/main" id="{6C575BA8-A552-9B4F-819A-5722827E75C5}"/>
              </a:ext>
            </a:extLst>
          </p:cNvPr>
          <p:cNvSpPr>
            <a:spLocks noChangeAspect="1"/>
          </p:cNvSpPr>
          <p:nvPr userDrawn="1"/>
        </p:nvSpPr>
        <p:spPr>
          <a:xfrm>
            <a:off x="9206988" y="3840430"/>
            <a:ext cx="2085387" cy="2307404"/>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 name="Date Placeholder 2">
            <a:extLst>
              <a:ext uri="{FF2B5EF4-FFF2-40B4-BE49-F238E27FC236}">
                <a16:creationId xmlns:a16="http://schemas.microsoft.com/office/drawing/2014/main" id="{F0FBB29A-1AF7-F749-A08E-D76DA8F9FCD7}"/>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DE607B28-A6BC-7B4F-9E3C-FF3BC16D4CC4}"/>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E2FC78E5-E1D6-0D43-9349-B7B02805092A}"/>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
        <p:nvSpPr>
          <p:cNvPr id="6" name="Rounded Rectangle 5">
            <a:extLst>
              <a:ext uri="{FF2B5EF4-FFF2-40B4-BE49-F238E27FC236}">
                <a16:creationId xmlns:a16="http://schemas.microsoft.com/office/drawing/2014/main" id="{DBF9F8EF-728E-1E43-AF60-352A75A464B1}"/>
              </a:ext>
            </a:extLst>
          </p:cNvPr>
          <p:cNvSpPr>
            <a:spLocks noChangeAspect="1"/>
          </p:cNvSpPr>
          <p:nvPr userDrawn="1"/>
        </p:nvSpPr>
        <p:spPr>
          <a:xfrm>
            <a:off x="6428619" y="960705"/>
            <a:ext cx="2085387" cy="2307404"/>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7" name="Rounded Rectangle 6">
            <a:extLst>
              <a:ext uri="{FF2B5EF4-FFF2-40B4-BE49-F238E27FC236}">
                <a16:creationId xmlns:a16="http://schemas.microsoft.com/office/drawing/2014/main" id="{94E81C3B-A66E-2E40-937E-7A77993292FB}"/>
              </a:ext>
            </a:extLst>
          </p:cNvPr>
          <p:cNvSpPr>
            <a:spLocks noChangeAspect="1"/>
          </p:cNvSpPr>
          <p:nvPr userDrawn="1"/>
        </p:nvSpPr>
        <p:spPr>
          <a:xfrm>
            <a:off x="6428619" y="3840430"/>
            <a:ext cx="2085387" cy="2307404"/>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x-none">
              <a:solidFill>
                <a:srgbClr val="FFFFFF"/>
              </a:solidFill>
            </a:endParaRPr>
          </a:p>
        </p:txBody>
      </p:sp>
      <p:sp>
        <p:nvSpPr>
          <p:cNvPr id="20" name="Picture Placeholder 19">
            <a:extLst>
              <a:ext uri="{FF2B5EF4-FFF2-40B4-BE49-F238E27FC236}">
                <a16:creationId xmlns:a16="http://schemas.microsoft.com/office/drawing/2014/main" id="{8A9C3A17-C4C0-1642-A6EF-9AEB16858E3E}"/>
              </a:ext>
            </a:extLst>
          </p:cNvPr>
          <p:cNvSpPr>
            <a:spLocks noGrp="1" noChangeAspect="1"/>
          </p:cNvSpPr>
          <p:nvPr>
            <p:ph type="pic" sz="quarter" idx="14"/>
          </p:nvPr>
        </p:nvSpPr>
        <p:spPr>
          <a:xfrm>
            <a:off x="6301317" y="3709533"/>
            <a:ext cx="1955402" cy="2163580"/>
          </a:xfrm>
          <a:custGeom>
            <a:avLst/>
            <a:gdLst>
              <a:gd name="connsiteX0" fmla="*/ 35633 w 2366036"/>
              <a:gd name="connsiteY0" fmla="*/ 0 h 2617932"/>
              <a:gd name="connsiteX1" fmla="*/ 2330403 w 2366036"/>
              <a:gd name="connsiteY1" fmla="*/ 0 h 2617932"/>
              <a:gd name="connsiteX2" fmla="*/ 2366036 w 2366036"/>
              <a:gd name="connsiteY2" fmla="*/ 35633 h 2617932"/>
              <a:gd name="connsiteX3" fmla="*/ 2366036 w 2366036"/>
              <a:gd name="connsiteY3" fmla="*/ 2582299 h 2617932"/>
              <a:gd name="connsiteX4" fmla="*/ 2330403 w 2366036"/>
              <a:gd name="connsiteY4" fmla="*/ 2617932 h 2617932"/>
              <a:gd name="connsiteX5" fmla="*/ 35633 w 2366036"/>
              <a:gd name="connsiteY5" fmla="*/ 2617932 h 2617932"/>
              <a:gd name="connsiteX6" fmla="*/ 0 w 2366036"/>
              <a:gd name="connsiteY6" fmla="*/ 2582299 h 2617932"/>
              <a:gd name="connsiteX7" fmla="*/ 0 w 2366036"/>
              <a:gd name="connsiteY7" fmla="*/ 35633 h 2617932"/>
              <a:gd name="connsiteX8" fmla="*/ 35633 w 2366036"/>
              <a:gd name="connsiteY8" fmla="*/ 0 h 26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036" h="2617932">
                <a:moveTo>
                  <a:pt x="35633" y="0"/>
                </a:moveTo>
                <a:lnTo>
                  <a:pt x="2330403" y="0"/>
                </a:lnTo>
                <a:cubicBezTo>
                  <a:pt x="2350083" y="0"/>
                  <a:pt x="2366036" y="15953"/>
                  <a:pt x="2366036" y="35633"/>
                </a:cubicBezTo>
                <a:lnTo>
                  <a:pt x="2366036" y="2582299"/>
                </a:lnTo>
                <a:cubicBezTo>
                  <a:pt x="2366036" y="2601979"/>
                  <a:pt x="2350083" y="2617932"/>
                  <a:pt x="2330403" y="2617932"/>
                </a:cubicBezTo>
                <a:lnTo>
                  <a:pt x="35633" y="2617932"/>
                </a:lnTo>
                <a:cubicBezTo>
                  <a:pt x="15953" y="2617932"/>
                  <a:pt x="0" y="2601979"/>
                  <a:pt x="0" y="2582299"/>
                </a:cubicBezTo>
                <a:lnTo>
                  <a:pt x="0" y="35633"/>
                </a:lnTo>
                <a:cubicBezTo>
                  <a:pt x="0" y="15953"/>
                  <a:pt x="15953" y="0"/>
                  <a:pt x="35633" y="0"/>
                </a:cubicBezTo>
                <a:close/>
              </a:path>
            </a:pathLst>
          </a:custGeom>
          <a:solidFill>
            <a:schemeClr val="bg1"/>
          </a:solidFill>
          <a:effectLst>
            <a:outerShdw blurRad="508000" dist="127000" dir="5400000" algn="t" rotWithShape="0">
              <a:prstClr val="black">
                <a:alpha val="30000"/>
              </a:prstClr>
            </a:outerShdw>
          </a:effectLst>
        </p:spPr>
        <p:txBody>
          <a:bodyPr wrap="square">
            <a:noAutofit/>
          </a:bodyPr>
          <a:lstStyle/>
          <a:p>
            <a:pPr marL="228600" indent="-228600" algn="r" defTabSz="914400" rtl="1" eaLnBrk="1" latinLnBrk="0" hangingPunct="1">
              <a:lnSpc>
                <a:spcPct val="90000"/>
              </a:lnSpc>
              <a:spcBef>
                <a:spcPts val="1000"/>
              </a:spcBef>
              <a:buFont typeface="Arial" panose="020B0604020202020204" pitchFamily="34" charset="0"/>
              <a:buChar char="•"/>
            </a:pPr>
            <a:endParaRPr lang="x-none"/>
          </a:p>
        </p:txBody>
      </p:sp>
      <p:sp>
        <p:nvSpPr>
          <p:cNvPr id="19" name="Picture Placeholder 18">
            <a:extLst>
              <a:ext uri="{FF2B5EF4-FFF2-40B4-BE49-F238E27FC236}">
                <a16:creationId xmlns:a16="http://schemas.microsoft.com/office/drawing/2014/main" id="{35219DFD-7271-574F-9D27-FBC1B6437F83}"/>
              </a:ext>
            </a:extLst>
          </p:cNvPr>
          <p:cNvSpPr>
            <a:spLocks noGrp="1" noChangeAspect="1"/>
          </p:cNvSpPr>
          <p:nvPr>
            <p:ph type="pic" sz="quarter" idx="13"/>
          </p:nvPr>
        </p:nvSpPr>
        <p:spPr>
          <a:xfrm>
            <a:off x="6301317" y="829808"/>
            <a:ext cx="1955402" cy="2163580"/>
          </a:xfrm>
          <a:custGeom>
            <a:avLst/>
            <a:gdLst>
              <a:gd name="connsiteX0" fmla="*/ 35633 w 2366036"/>
              <a:gd name="connsiteY0" fmla="*/ 0 h 2617932"/>
              <a:gd name="connsiteX1" fmla="*/ 2330403 w 2366036"/>
              <a:gd name="connsiteY1" fmla="*/ 0 h 2617932"/>
              <a:gd name="connsiteX2" fmla="*/ 2366036 w 2366036"/>
              <a:gd name="connsiteY2" fmla="*/ 35633 h 2617932"/>
              <a:gd name="connsiteX3" fmla="*/ 2366036 w 2366036"/>
              <a:gd name="connsiteY3" fmla="*/ 2582299 h 2617932"/>
              <a:gd name="connsiteX4" fmla="*/ 2330403 w 2366036"/>
              <a:gd name="connsiteY4" fmla="*/ 2617932 h 2617932"/>
              <a:gd name="connsiteX5" fmla="*/ 35633 w 2366036"/>
              <a:gd name="connsiteY5" fmla="*/ 2617932 h 2617932"/>
              <a:gd name="connsiteX6" fmla="*/ 0 w 2366036"/>
              <a:gd name="connsiteY6" fmla="*/ 2582299 h 2617932"/>
              <a:gd name="connsiteX7" fmla="*/ 0 w 2366036"/>
              <a:gd name="connsiteY7" fmla="*/ 35633 h 2617932"/>
              <a:gd name="connsiteX8" fmla="*/ 35633 w 2366036"/>
              <a:gd name="connsiteY8" fmla="*/ 0 h 26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036" h="2617932">
                <a:moveTo>
                  <a:pt x="35633" y="0"/>
                </a:moveTo>
                <a:lnTo>
                  <a:pt x="2330403" y="0"/>
                </a:lnTo>
                <a:cubicBezTo>
                  <a:pt x="2350083" y="0"/>
                  <a:pt x="2366036" y="15953"/>
                  <a:pt x="2366036" y="35633"/>
                </a:cubicBezTo>
                <a:lnTo>
                  <a:pt x="2366036" y="2582299"/>
                </a:lnTo>
                <a:cubicBezTo>
                  <a:pt x="2366036" y="2601979"/>
                  <a:pt x="2350083" y="2617932"/>
                  <a:pt x="2330403" y="2617932"/>
                </a:cubicBezTo>
                <a:lnTo>
                  <a:pt x="35633" y="2617932"/>
                </a:lnTo>
                <a:cubicBezTo>
                  <a:pt x="15953" y="2617932"/>
                  <a:pt x="0" y="2601979"/>
                  <a:pt x="0" y="2582299"/>
                </a:cubicBezTo>
                <a:lnTo>
                  <a:pt x="0" y="35633"/>
                </a:lnTo>
                <a:cubicBezTo>
                  <a:pt x="0" y="15953"/>
                  <a:pt x="15953" y="0"/>
                  <a:pt x="35633" y="0"/>
                </a:cubicBezTo>
                <a:close/>
              </a:path>
            </a:pathLst>
          </a:custGeom>
          <a:solidFill>
            <a:schemeClr val="bg1"/>
          </a:solidFill>
          <a:effectLst>
            <a:outerShdw blurRad="508000" dist="127000" dir="5400000" algn="t" rotWithShape="0">
              <a:prstClr val="black">
                <a:alpha val="30000"/>
              </a:prstClr>
            </a:outerShdw>
          </a:effectLst>
        </p:spPr>
        <p:txBody>
          <a:bodyPr wrap="square">
            <a:noAutofit/>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x-none"/>
          </a:p>
        </p:txBody>
      </p:sp>
      <p:sp>
        <p:nvSpPr>
          <p:cNvPr id="21" name="Picture Placeholder 20">
            <a:extLst>
              <a:ext uri="{FF2B5EF4-FFF2-40B4-BE49-F238E27FC236}">
                <a16:creationId xmlns:a16="http://schemas.microsoft.com/office/drawing/2014/main" id="{48A99721-A703-FF49-A0F4-BE2224DE1B90}"/>
              </a:ext>
            </a:extLst>
          </p:cNvPr>
          <p:cNvSpPr>
            <a:spLocks noGrp="1" noChangeAspect="1"/>
          </p:cNvSpPr>
          <p:nvPr>
            <p:ph type="pic" sz="quarter" idx="15"/>
          </p:nvPr>
        </p:nvSpPr>
        <p:spPr>
          <a:xfrm>
            <a:off x="9480419" y="3709533"/>
            <a:ext cx="1955402" cy="2163580"/>
          </a:xfrm>
          <a:custGeom>
            <a:avLst/>
            <a:gdLst>
              <a:gd name="connsiteX0" fmla="*/ 35633 w 2366036"/>
              <a:gd name="connsiteY0" fmla="*/ 0 h 2617932"/>
              <a:gd name="connsiteX1" fmla="*/ 2330403 w 2366036"/>
              <a:gd name="connsiteY1" fmla="*/ 0 h 2617932"/>
              <a:gd name="connsiteX2" fmla="*/ 2366036 w 2366036"/>
              <a:gd name="connsiteY2" fmla="*/ 35633 h 2617932"/>
              <a:gd name="connsiteX3" fmla="*/ 2366036 w 2366036"/>
              <a:gd name="connsiteY3" fmla="*/ 2582299 h 2617932"/>
              <a:gd name="connsiteX4" fmla="*/ 2330403 w 2366036"/>
              <a:gd name="connsiteY4" fmla="*/ 2617932 h 2617932"/>
              <a:gd name="connsiteX5" fmla="*/ 35633 w 2366036"/>
              <a:gd name="connsiteY5" fmla="*/ 2617932 h 2617932"/>
              <a:gd name="connsiteX6" fmla="*/ 0 w 2366036"/>
              <a:gd name="connsiteY6" fmla="*/ 2582299 h 2617932"/>
              <a:gd name="connsiteX7" fmla="*/ 0 w 2366036"/>
              <a:gd name="connsiteY7" fmla="*/ 35633 h 2617932"/>
              <a:gd name="connsiteX8" fmla="*/ 35633 w 2366036"/>
              <a:gd name="connsiteY8" fmla="*/ 0 h 26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036" h="2617932">
                <a:moveTo>
                  <a:pt x="35633" y="0"/>
                </a:moveTo>
                <a:lnTo>
                  <a:pt x="2330403" y="0"/>
                </a:lnTo>
                <a:cubicBezTo>
                  <a:pt x="2350083" y="0"/>
                  <a:pt x="2366036" y="15953"/>
                  <a:pt x="2366036" y="35633"/>
                </a:cubicBezTo>
                <a:lnTo>
                  <a:pt x="2366036" y="2582299"/>
                </a:lnTo>
                <a:cubicBezTo>
                  <a:pt x="2366036" y="2601979"/>
                  <a:pt x="2350083" y="2617932"/>
                  <a:pt x="2330403" y="2617932"/>
                </a:cubicBezTo>
                <a:lnTo>
                  <a:pt x="35633" y="2617932"/>
                </a:lnTo>
                <a:cubicBezTo>
                  <a:pt x="15953" y="2617932"/>
                  <a:pt x="0" y="2601979"/>
                  <a:pt x="0" y="2582299"/>
                </a:cubicBezTo>
                <a:lnTo>
                  <a:pt x="0" y="35633"/>
                </a:lnTo>
                <a:cubicBezTo>
                  <a:pt x="0" y="15953"/>
                  <a:pt x="15953" y="0"/>
                  <a:pt x="35633" y="0"/>
                </a:cubicBezTo>
                <a:close/>
              </a:path>
            </a:pathLst>
          </a:custGeom>
          <a:solidFill>
            <a:schemeClr val="bg1"/>
          </a:solidFill>
          <a:effectLst>
            <a:outerShdw blurRad="508000" dist="127000" dir="5400000" algn="t" rotWithShape="0">
              <a:prstClr val="black">
                <a:alpha val="30000"/>
              </a:prstClr>
            </a:outerShdw>
          </a:effectLst>
        </p:spPr>
        <p:txBody>
          <a:bodyPr wrap="square">
            <a:noAutofit/>
          </a:bodyPr>
          <a:lstStyle/>
          <a:p>
            <a:pPr marL="228600" indent="-228600" algn="l" defTabSz="914400" rtl="0" eaLnBrk="1" latinLnBrk="0" hangingPunct="1">
              <a:lnSpc>
                <a:spcPct val="90000"/>
              </a:lnSpc>
              <a:spcBef>
                <a:spcPts val="1000"/>
              </a:spcBef>
              <a:buFont typeface="Arial" panose="020B0604020202020204" pitchFamily="34" charset="0"/>
              <a:buChar char="•"/>
            </a:pPr>
            <a:endParaRPr lang="x-none" dirty="0"/>
          </a:p>
        </p:txBody>
      </p:sp>
      <p:sp>
        <p:nvSpPr>
          <p:cNvPr id="22" name="Picture Placeholder 21">
            <a:extLst>
              <a:ext uri="{FF2B5EF4-FFF2-40B4-BE49-F238E27FC236}">
                <a16:creationId xmlns:a16="http://schemas.microsoft.com/office/drawing/2014/main" id="{7E7E6D03-8BA0-2841-9895-5E4D20DD8FE5}"/>
              </a:ext>
            </a:extLst>
          </p:cNvPr>
          <p:cNvSpPr>
            <a:spLocks noGrp="1" noChangeAspect="1"/>
          </p:cNvSpPr>
          <p:nvPr>
            <p:ph type="pic" sz="quarter" idx="16"/>
          </p:nvPr>
        </p:nvSpPr>
        <p:spPr>
          <a:xfrm>
            <a:off x="9480419" y="829808"/>
            <a:ext cx="1955402" cy="2163580"/>
          </a:xfrm>
          <a:custGeom>
            <a:avLst/>
            <a:gdLst>
              <a:gd name="connsiteX0" fmla="*/ 35633 w 2366036"/>
              <a:gd name="connsiteY0" fmla="*/ 0 h 2617932"/>
              <a:gd name="connsiteX1" fmla="*/ 2330403 w 2366036"/>
              <a:gd name="connsiteY1" fmla="*/ 0 h 2617932"/>
              <a:gd name="connsiteX2" fmla="*/ 2366036 w 2366036"/>
              <a:gd name="connsiteY2" fmla="*/ 35633 h 2617932"/>
              <a:gd name="connsiteX3" fmla="*/ 2366036 w 2366036"/>
              <a:gd name="connsiteY3" fmla="*/ 2582299 h 2617932"/>
              <a:gd name="connsiteX4" fmla="*/ 2330403 w 2366036"/>
              <a:gd name="connsiteY4" fmla="*/ 2617932 h 2617932"/>
              <a:gd name="connsiteX5" fmla="*/ 35633 w 2366036"/>
              <a:gd name="connsiteY5" fmla="*/ 2617932 h 2617932"/>
              <a:gd name="connsiteX6" fmla="*/ 0 w 2366036"/>
              <a:gd name="connsiteY6" fmla="*/ 2582299 h 2617932"/>
              <a:gd name="connsiteX7" fmla="*/ 0 w 2366036"/>
              <a:gd name="connsiteY7" fmla="*/ 35633 h 2617932"/>
              <a:gd name="connsiteX8" fmla="*/ 35633 w 2366036"/>
              <a:gd name="connsiteY8" fmla="*/ 0 h 26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036" h="2617932">
                <a:moveTo>
                  <a:pt x="35633" y="0"/>
                </a:moveTo>
                <a:lnTo>
                  <a:pt x="2330403" y="0"/>
                </a:lnTo>
                <a:cubicBezTo>
                  <a:pt x="2350083" y="0"/>
                  <a:pt x="2366036" y="15953"/>
                  <a:pt x="2366036" y="35633"/>
                </a:cubicBezTo>
                <a:lnTo>
                  <a:pt x="2366036" y="2582299"/>
                </a:lnTo>
                <a:cubicBezTo>
                  <a:pt x="2366036" y="2601979"/>
                  <a:pt x="2350083" y="2617932"/>
                  <a:pt x="2330403" y="2617932"/>
                </a:cubicBezTo>
                <a:lnTo>
                  <a:pt x="35633" y="2617932"/>
                </a:lnTo>
                <a:cubicBezTo>
                  <a:pt x="15953" y="2617932"/>
                  <a:pt x="0" y="2601979"/>
                  <a:pt x="0" y="2582299"/>
                </a:cubicBezTo>
                <a:lnTo>
                  <a:pt x="0" y="35633"/>
                </a:lnTo>
                <a:cubicBezTo>
                  <a:pt x="0" y="15953"/>
                  <a:pt x="15953" y="0"/>
                  <a:pt x="35633" y="0"/>
                </a:cubicBezTo>
                <a:close/>
              </a:path>
            </a:pathLst>
          </a:custGeom>
          <a:solidFill>
            <a:schemeClr val="bg1"/>
          </a:solidFill>
          <a:effectLst>
            <a:outerShdw blurRad="508000" dist="127000" dir="5400000" algn="t" rotWithShape="0">
              <a:prstClr val="black">
                <a:alpha val="30000"/>
              </a:prstClr>
            </a:outerShdw>
          </a:effectLst>
        </p:spPr>
        <p:txBody>
          <a:bodyPr wrap="square">
            <a:noAutofit/>
          </a:bodyPr>
          <a:lstStyle/>
          <a:p>
            <a:pPr marL="228600" indent="-228600" algn="r" defTabSz="914400" rtl="1" eaLnBrk="1" latinLnBrk="0" hangingPunct="1">
              <a:lnSpc>
                <a:spcPct val="90000"/>
              </a:lnSpc>
              <a:spcBef>
                <a:spcPts val="1000"/>
              </a:spcBef>
              <a:buFont typeface="Arial" panose="020B0604020202020204" pitchFamily="34" charset="0"/>
              <a:buChar char="•"/>
            </a:pPr>
            <a:endParaRPr lang="x-none"/>
          </a:p>
        </p:txBody>
      </p:sp>
    </p:spTree>
    <p:extLst>
      <p:ext uri="{BB962C8B-B14F-4D97-AF65-F5344CB8AC3E}">
        <p14:creationId xmlns:p14="http://schemas.microsoft.com/office/powerpoint/2010/main" val="2362656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8171FFF-2D16-B240-9CC4-7E684F3BBC72}"/>
              </a:ext>
            </a:extLst>
          </p:cNvPr>
          <p:cNvSpPr/>
          <p:nvPr userDrawn="1"/>
        </p:nvSpPr>
        <p:spPr>
          <a:xfrm>
            <a:off x="6194913" y="2828573"/>
            <a:ext cx="2366036" cy="3418367"/>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10" name="Picture Placeholder 9">
            <a:extLst>
              <a:ext uri="{FF2B5EF4-FFF2-40B4-BE49-F238E27FC236}">
                <a16:creationId xmlns:a16="http://schemas.microsoft.com/office/drawing/2014/main" id="{23BBEAD5-F3BE-E344-B8A2-42A70841279B}"/>
              </a:ext>
            </a:extLst>
          </p:cNvPr>
          <p:cNvSpPr>
            <a:spLocks noGrp="1"/>
          </p:cNvSpPr>
          <p:nvPr>
            <p:ph type="pic" sz="quarter" idx="13"/>
          </p:nvPr>
        </p:nvSpPr>
        <p:spPr>
          <a:xfrm>
            <a:off x="6520643" y="2477389"/>
            <a:ext cx="2366036" cy="3418367"/>
          </a:xfrm>
          <a:custGeom>
            <a:avLst/>
            <a:gdLst>
              <a:gd name="connsiteX0" fmla="*/ 39302 w 2609704"/>
              <a:gd name="connsiteY0" fmla="*/ 0 h 3418367"/>
              <a:gd name="connsiteX1" fmla="*/ 2570402 w 2609704"/>
              <a:gd name="connsiteY1" fmla="*/ 0 h 3418367"/>
              <a:gd name="connsiteX2" fmla="*/ 2609704 w 2609704"/>
              <a:gd name="connsiteY2" fmla="*/ 39302 h 3418367"/>
              <a:gd name="connsiteX3" fmla="*/ 2609704 w 2609704"/>
              <a:gd name="connsiteY3" fmla="*/ 3379065 h 3418367"/>
              <a:gd name="connsiteX4" fmla="*/ 2570402 w 2609704"/>
              <a:gd name="connsiteY4" fmla="*/ 3418367 h 3418367"/>
              <a:gd name="connsiteX5" fmla="*/ 39302 w 2609704"/>
              <a:gd name="connsiteY5" fmla="*/ 3418367 h 3418367"/>
              <a:gd name="connsiteX6" fmla="*/ 0 w 2609704"/>
              <a:gd name="connsiteY6" fmla="*/ 3379065 h 3418367"/>
              <a:gd name="connsiteX7" fmla="*/ 0 w 2609704"/>
              <a:gd name="connsiteY7" fmla="*/ 39302 h 3418367"/>
              <a:gd name="connsiteX8" fmla="*/ 39302 w 2609704"/>
              <a:gd name="connsiteY8" fmla="*/ 0 h 341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704" h="3418367">
                <a:moveTo>
                  <a:pt x="39302" y="0"/>
                </a:moveTo>
                <a:lnTo>
                  <a:pt x="2570402" y="0"/>
                </a:lnTo>
                <a:cubicBezTo>
                  <a:pt x="2592108" y="0"/>
                  <a:pt x="2609704" y="17596"/>
                  <a:pt x="2609704" y="39302"/>
                </a:cubicBezTo>
                <a:lnTo>
                  <a:pt x="2609704" y="3379065"/>
                </a:lnTo>
                <a:cubicBezTo>
                  <a:pt x="2609704" y="3400771"/>
                  <a:pt x="2592108" y="3418367"/>
                  <a:pt x="2570402" y="3418367"/>
                </a:cubicBezTo>
                <a:lnTo>
                  <a:pt x="39302" y="3418367"/>
                </a:lnTo>
                <a:cubicBezTo>
                  <a:pt x="17596" y="3418367"/>
                  <a:pt x="0" y="3400771"/>
                  <a:pt x="0" y="3379065"/>
                </a:cubicBezTo>
                <a:lnTo>
                  <a:pt x="0" y="39302"/>
                </a:lnTo>
                <a:cubicBezTo>
                  <a:pt x="0" y="17596"/>
                  <a:pt x="17596" y="0"/>
                  <a:pt x="39302" y="0"/>
                </a:cubicBezTo>
                <a:close/>
              </a:path>
            </a:pathLst>
          </a:custGeom>
          <a:solidFill>
            <a:schemeClr val="bg1"/>
          </a:solidFill>
          <a:effectLst>
            <a:outerShdw blurRad="254000" dist="127000" dir="5400000" algn="t" rotWithShape="0">
              <a:prstClr val="black">
                <a:alpha val="30000"/>
              </a:prstClr>
            </a:outerShdw>
          </a:effectLst>
        </p:spPr>
        <p:txBody>
          <a:bodyPr wrap="square">
            <a:noAutofit/>
          </a:bodyPr>
          <a:lstStyle/>
          <a:p>
            <a:endParaRPr lang="x-none"/>
          </a:p>
        </p:txBody>
      </p:sp>
      <p:sp>
        <p:nvSpPr>
          <p:cNvPr id="3" name="Date Placeholder 2">
            <a:extLst>
              <a:ext uri="{FF2B5EF4-FFF2-40B4-BE49-F238E27FC236}">
                <a16:creationId xmlns:a16="http://schemas.microsoft.com/office/drawing/2014/main" id="{2B7C5BD7-5CF6-DE47-803F-ACCDEF63DE48}"/>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1FFAE2DA-4D42-F242-9E76-F88743CC35D1}"/>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64ABF63E-8A85-4D47-9A9D-011B157A0423}"/>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
        <p:nvSpPr>
          <p:cNvPr id="19" name="Rounded Rectangle 18">
            <a:extLst>
              <a:ext uri="{FF2B5EF4-FFF2-40B4-BE49-F238E27FC236}">
                <a16:creationId xmlns:a16="http://schemas.microsoft.com/office/drawing/2014/main" id="{8BCFBDF8-3EBE-BD41-9CD0-A682A2903B72}"/>
              </a:ext>
            </a:extLst>
          </p:cNvPr>
          <p:cNvSpPr/>
          <p:nvPr userDrawn="1"/>
        </p:nvSpPr>
        <p:spPr>
          <a:xfrm>
            <a:off x="9538139" y="634823"/>
            <a:ext cx="2366036" cy="3418367"/>
          </a:xfrm>
          <a:prstGeom prst="roundRect">
            <a:avLst>
              <a:gd name="adj" fmla="val 1506"/>
            </a:avLst>
          </a:prstGeom>
          <a:gradFill>
            <a:gsLst>
              <a:gs pos="99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0" name="Picture Placeholder 19">
            <a:extLst>
              <a:ext uri="{FF2B5EF4-FFF2-40B4-BE49-F238E27FC236}">
                <a16:creationId xmlns:a16="http://schemas.microsoft.com/office/drawing/2014/main" id="{C7F27AC7-A192-FA4C-AD08-AEE9F9B1DF9A}"/>
              </a:ext>
            </a:extLst>
          </p:cNvPr>
          <p:cNvSpPr>
            <a:spLocks noGrp="1"/>
          </p:cNvSpPr>
          <p:nvPr>
            <p:ph type="pic" sz="quarter" idx="15"/>
          </p:nvPr>
        </p:nvSpPr>
        <p:spPr>
          <a:xfrm>
            <a:off x="9212409" y="942555"/>
            <a:ext cx="2366036" cy="3418367"/>
          </a:xfrm>
          <a:custGeom>
            <a:avLst/>
            <a:gdLst>
              <a:gd name="connsiteX0" fmla="*/ 39302 w 2609704"/>
              <a:gd name="connsiteY0" fmla="*/ 0 h 3418367"/>
              <a:gd name="connsiteX1" fmla="*/ 2570402 w 2609704"/>
              <a:gd name="connsiteY1" fmla="*/ 0 h 3418367"/>
              <a:gd name="connsiteX2" fmla="*/ 2609704 w 2609704"/>
              <a:gd name="connsiteY2" fmla="*/ 39302 h 3418367"/>
              <a:gd name="connsiteX3" fmla="*/ 2609704 w 2609704"/>
              <a:gd name="connsiteY3" fmla="*/ 3379065 h 3418367"/>
              <a:gd name="connsiteX4" fmla="*/ 2570402 w 2609704"/>
              <a:gd name="connsiteY4" fmla="*/ 3418367 h 3418367"/>
              <a:gd name="connsiteX5" fmla="*/ 39302 w 2609704"/>
              <a:gd name="connsiteY5" fmla="*/ 3418367 h 3418367"/>
              <a:gd name="connsiteX6" fmla="*/ 0 w 2609704"/>
              <a:gd name="connsiteY6" fmla="*/ 3379065 h 3418367"/>
              <a:gd name="connsiteX7" fmla="*/ 0 w 2609704"/>
              <a:gd name="connsiteY7" fmla="*/ 39302 h 3418367"/>
              <a:gd name="connsiteX8" fmla="*/ 39302 w 2609704"/>
              <a:gd name="connsiteY8" fmla="*/ 0 h 341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704" h="3418367">
                <a:moveTo>
                  <a:pt x="39302" y="0"/>
                </a:moveTo>
                <a:lnTo>
                  <a:pt x="2570402" y="0"/>
                </a:lnTo>
                <a:cubicBezTo>
                  <a:pt x="2592108" y="0"/>
                  <a:pt x="2609704" y="17596"/>
                  <a:pt x="2609704" y="39302"/>
                </a:cubicBezTo>
                <a:lnTo>
                  <a:pt x="2609704" y="3379065"/>
                </a:lnTo>
                <a:cubicBezTo>
                  <a:pt x="2609704" y="3400771"/>
                  <a:pt x="2592108" y="3418367"/>
                  <a:pt x="2570402" y="3418367"/>
                </a:cubicBezTo>
                <a:lnTo>
                  <a:pt x="39302" y="3418367"/>
                </a:lnTo>
                <a:cubicBezTo>
                  <a:pt x="17596" y="3418367"/>
                  <a:pt x="0" y="3400771"/>
                  <a:pt x="0" y="3379065"/>
                </a:cubicBezTo>
                <a:lnTo>
                  <a:pt x="0" y="39302"/>
                </a:lnTo>
                <a:cubicBezTo>
                  <a:pt x="0" y="17596"/>
                  <a:pt x="17596" y="0"/>
                  <a:pt x="39302" y="0"/>
                </a:cubicBezTo>
                <a:close/>
              </a:path>
            </a:pathLst>
          </a:custGeom>
          <a:solidFill>
            <a:schemeClr val="bg1"/>
          </a:solidFill>
          <a:effectLst>
            <a:outerShdw blurRad="254000" dist="127000" dir="5400000" algn="t" rotWithShape="0">
              <a:prstClr val="black">
                <a:alpha val="30000"/>
              </a:prstClr>
            </a:outerShdw>
          </a:effectLst>
        </p:spPr>
        <p:txBody>
          <a:bodyPr wrap="square">
            <a:noAutofit/>
          </a:bodyPr>
          <a:lstStyle/>
          <a:p>
            <a:endParaRPr lang="x-none"/>
          </a:p>
        </p:txBody>
      </p:sp>
    </p:spTree>
    <p:custDataLst>
      <p:tags r:id="rId1"/>
    </p:custDataLst>
    <p:extLst>
      <p:ext uri="{BB962C8B-B14F-4D97-AF65-F5344CB8AC3E}">
        <p14:creationId xmlns:p14="http://schemas.microsoft.com/office/powerpoint/2010/main" val="3039768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DF94B16E-9AA4-A640-8E75-7186D7D907E7}"/>
              </a:ext>
            </a:extLst>
          </p:cNvPr>
          <p:cNvSpPr/>
          <p:nvPr/>
        </p:nvSpPr>
        <p:spPr>
          <a:xfrm>
            <a:off x="1823686" y="1410185"/>
            <a:ext cx="2994948" cy="3921956"/>
          </a:xfrm>
          <a:prstGeom prst="roundRect">
            <a:avLst>
              <a:gd name="adj" fmla="val 1165"/>
            </a:avLst>
          </a:prstGeom>
          <a:gradFill>
            <a:gsLst>
              <a:gs pos="100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Picture Placeholder 18">
            <a:extLst>
              <a:ext uri="{FF2B5EF4-FFF2-40B4-BE49-F238E27FC236}">
                <a16:creationId xmlns:a16="http://schemas.microsoft.com/office/drawing/2014/main" id="{AD4CDD0D-5246-984F-A2F2-AFC61686BC9A}"/>
              </a:ext>
            </a:extLst>
          </p:cNvPr>
          <p:cNvSpPr>
            <a:spLocks noGrp="1"/>
          </p:cNvSpPr>
          <p:nvPr>
            <p:ph type="pic" sz="quarter" idx="15"/>
          </p:nvPr>
        </p:nvSpPr>
        <p:spPr>
          <a:xfrm>
            <a:off x="550863" y="2312844"/>
            <a:ext cx="2608151" cy="3415435"/>
          </a:xfrm>
          <a:custGeom>
            <a:avLst/>
            <a:gdLst>
              <a:gd name="connsiteX0" fmla="*/ 30385 w 2608151"/>
              <a:gd name="connsiteY0" fmla="*/ 0 h 3415435"/>
              <a:gd name="connsiteX1" fmla="*/ 2577766 w 2608151"/>
              <a:gd name="connsiteY1" fmla="*/ 0 h 3415435"/>
              <a:gd name="connsiteX2" fmla="*/ 2608151 w 2608151"/>
              <a:gd name="connsiteY2" fmla="*/ 30385 h 3415435"/>
              <a:gd name="connsiteX3" fmla="*/ 2608151 w 2608151"/>
              <a:gd name="connsiteY3" fmla="*/ 3385050 h 3415435"/>
              <a:gd name="connsiteX4" fmla="*/ 2577766 w 2608151"/>
              <a:gd name="connsiteY4" fmla="*/ 3415435 h 3415435"/>
              <a:gd name="connsiteX5" fmla="*/ 30385 w 2608151"/>
              <a:gd name="connsiteY5" fmla="*/ 3415435 h 3415435"/>
              <a:gd name="connsiteX6" fmla="*/ 0 w 2608151"/>
              <a:gd name="connsiteY6" fmla="*/ 3385050 h 3415435"/>
              <a:gd name="connsiteX7" fmla="*/ 0 w 2608151"/>
              <a:gd name="connsiteY7" fmla="*/ 30385 h 3415435"/>
              <a:gd name="connsiteX8" fmla="*/ 30385 w 2608151"/>
              <a:gd name="connsiteY8" fmla="*/ 0 h 341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151" h="3415435">
                <a:moveTo>
                  <a:pt x="30385" y="0"/>
                </a:moveTo>
                <a:lnTo>
                  <a:pt x="2577766" y="0"/>
                </a:lnTo>
                <a:cubicBezTo>
                  <a:pt x="2594547" y="0"/>
                  <a:pt x="2608151" y="13604"/>
                  <a:pt x="2608151" y="30385"/>
                </a:cubicBezTo>
                <a:lnTo>
                  <a:pt x="2608151" y="3385050"/>
                </a:lnTo>
                <a:cubicBezTo>
                  <a:pt x="2608151" y="3401831"/>
                  <a:pt x="2594547" y="3415435"/>
                  <a:pt x="2577766" y="3415435"/>
                </a:cubicBezTo>
                <a:lnTo>
                  <a:pt x="30385" y="3415435"/>
                </a:lnTo>
                <a:cubicBezTo>
                  <a:pt x="13604" y="3415435"/>
                  <a:pt x="0" y="3401831"/>
                  <a:pt x="0" y="3385050"/>
                </a:cubicBezTo>
                <a:lnTo>
                  <a:pt x="0" y="30385"/>
                </a:lnTo>
                <a:cubicBezTo>
                  <a:pt x="0" y="13604"/>
                  <a:pt x="13604" y="0"/>
                  <a:pt x="30385" y="0"/>
                </a:cubicBezTo>
                <a:close/>
              </a:path>
            </a:pathLst>
          </a:custGeom>
          <a:solidFill>
            <a:schemeClr val="bg1"/>
          </a:solidFill>
          <a:effectLst>
            <a:outerShdw blurRad="508000" dist="127000" dir="5400000" algn="t" rotWithShape="0">
              <a:prstClr val="black">
                <a:alpha val="50000"/>
              </a:prstClr>
            </a:outerShdw>
          </a:effectLst>
        </p:spPr>
        <p:txBody>
          <a:bodyPr wrap="square">
            <a:noAutofit/>
          </a:bodyPr>
          <a:lstStyle/>
          <a:p>
            <a:endParaRPr lang="x-none"/>
          </a:p>
        </p:txBody>
      </p:sp>
      <p:sp>
        <p:nvSpPr>
          <p:cNvPr id="20" name="Picture Placeholder 19">
            <a:extLst>
              <a:ext uri="{FF2B5EF4-FFF2-40B4-BE49-F238E27FC236}">
                <a16:creationId xmlns:a16="http://schemas.microsoft.com/office/drawing/2014/main" id="{4BE66D21-DEBE-C042-A570-A270985122F5}"/>
              </a:ext>
            </a:extLst>
          </p:cNvPr>
          <p:cNvSpPr>
            <a:spLocks noGrp="1"/>
          </p:cNvSpPr>
          <p:nvPr>
            <p:ph type="pic" sz="quarter" idx="14"/>
          </p:nvPr>
        </p:nvSpPr>
        <p:spPr>
          <a:xfrm>
            <a:off x="3483306" y="1014048"/>
            <a:ext cx="2608151" cy="3415435"/>
          </a:xfrm>
          <a:custGeom>
            <a:avLst/>
            <a:gdLst>
              <a:gd name="connsiteX0" fmla="*/ 30385 w 2608151"/>
              <a:gd name="connsiteY0" fmla="*/ 0 h 3415435"/>
              <a:gd name="connsiteX1" fmla="*/ 2577766 w 2608151"/>
              <a:gd name="connsiteY1" fmla="*/ 0 h 3415435"/>
              <a:gd name="connsiteX2" fmla="*/ 2608151 w 2608151"/>
              <a:gd name="connsiteY2" fmla="*/ 30385 h 3415435"/>
              <a:gd name="connsiteX3" fmla="*/ 2608151 w 2608151"/>
              <a:gd name="connsiteY3" fmla="*/ 3385050 h 3415435"/>
              <a:gd name="connsiteX4" fmla="*/ 2577766 w 2608151"/>
              <a:gd name="connsiteY4" fmla="*/ 3415435 h 3415435"/>
              <a:gd name="connsiteX5" fmla="*/ 30385 w 2608151"/>
              <a:gd name="connsiteY5" fmla="*/ 3415435 h 3415435"/>
              <a:gd name="connsiteX6" fmla="*/ 0 w 2608151"/>
              <a:gd name="connsiteY6" fmla="*/ 3385050 h 3415435"/>
              <a:gd name="connsiteX7" fmla="*/ 0 w 2608151"/>
              <a:gd name="connsiteY7" fmla="*/ 30385 h 3415435"/>
              <a:gd name="connsiteX8" fmla="*/ 30385 w 2608151"/>
              <a:gd name="connsiteY8" fmla="*/ 0 h 341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151" h="3415435">
                <a:moveTo>
                  <a:pt x="30385" y="0"/>
                </a:moveTo>
                <a:lnTo>
                  <a:pt x="2577766" y="0"/>
                </a:lnTo>
                <a:cubicBezTo>
                  <a:pt x="2594547" y="0"/>
                  <a:pt x="2608151" y="13604"/>
                  <a:pt x="2608151" y="30385"/>
                </a:cubicBezTo>
                <a:lnTo>
                  <a:pt x="2608151" y="3385050"/>
                </a:lnTo>
                <a:cubicBezTo>
                  <a:pt x="2608151" y="3401831"/>
                  <a:pt x="2594547" y="3415435"/>
                  <a:pt x="2577766" y="3415435"/>
                </a:cubicBezTo>
                <a:lnTo>
                  <a:pt x="30385" y="3415435"/>
                </a:lnTo>
                <a:cubicBezTo>
                  <a:pt x="13604" y="3415435"/>
                  <a:pt x="0" y="3401831"/>
                  <a:pt x="0" y="3385050"/>
                </a:cubicBezTo>
                <a:lnTo>
                  <a:pt x="0" y="30385"/>
                </a:lnTo>
                <a:cubicBezTo>
                  <a:pt x="0" y="13604"/>
                  <a:pt x="13604" y="0"/>
                  <a:pt x="30385" y="0"/>
                </a:cubicBezTo>
                <a:close/>
              </a:path>
            </a:pathLst>
          </a:custGeom>
          <a:solidFill>
            <a:schemeClr val="bg1"/>
          </a:solidFill>
          <a:effectLst>
            <a:outerShdw blurRad="508000" dist="127000" dir="5400000" algn="t" rotWithShape="0">
              <a:prstClr val="black">
                <a:alpha val="50000"/>
              </a:prstClr>
            </a:outerShdw>
          </a:effectLst>
        </p:spPr>
        <p:txBody>
          <a:bodyPr wrap="square">
            <a:noAutofit/>
          </a:bodyPr>
          <a:lstStyle/>
          <a:p>
            <a:endParaRPr lang="x-none"/>
          </a:p>
        </p:txBody>
      </p:sp>
      <p:sp>
        <p:nvSpPr>
          <p:cNvPr id="3" name="Date Placeholder 2">
            <a:extLst>
              <a:ext uri="{FF2B5EF4-FFF2-40B4-BE49-F238E27FC236}">
                <a16:creationId xmlns:a16="http://schemas.microsoft.com/office/drawing/2014/main" id="{78570827-A447-AB4B-A6F1-A608D16DD08E}"/>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4045FD48-FB7C-0549-AF98-DCC644D91C41}"/>
              </a:ext>
            </a:extLst>
          </p:cNvPr>
          <p:cNvSpPr>
            <a:spLocks noGrp="1"/>
          </p:cNvSpPr>
          <p:nvPr>
            <p:ph type="ftr" sz="quarter" idx="11"/>
          </p:nvPr>
        </p:nvSpPr>
        <p:spPr/>
        <p:txBody>
          <a:bodyPr/>
          <a:lstStyle/>
          <a:p>
            <a:endParaRPr lang="en-US" dirty="0">
              <a:solidFill>
                <a:srgbClr val="033244">
                  <a:tint val="75000"/>
                </a:srgbClr>
              </a:solidFill>
            </a:endParaRPr>
          </a:p>
        </p:txBody>
      </p:sp>
      <p:sp>
        <p:nvSpPr>
          <p:cNvPr id="5" name="Slide Number Placeholder 4">
            <a:extLst>
              <a:ext uri="{FF2B5EF4-FFF2-40B4-BE49-F238E27FC236}">
                <a16:creationId xmlns:a16="http://schemas.microsoft.com/office/drawing/2014/main" id="{ECA293E6-D6A2-C940-8EA4-B487951DCCEA}"/>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3082413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27AD848-C118-9741-A2A9-5A254CA680C5}"/>
              </a:ext>
            </a:extLst>
          </p:cNvPr>
          <p:cNvSpPr>
            <a:spLocks noGrp="1" noChangeAspect="1"/>
          </p:cNvSpPr>
          <p:nvPr>
            <p:ph type="pic" sz="quarter" idx="13"/>
          </p:nvPr>
        </p:nvSpPr>
        <p:spPr>
          <a:xfrm>
            <a:off x="6619907" y="1072861"/>
            <a:ext cx="5050454" cy="5235864"/>
          </a:xfrm>
          <a:custGeom>
            <a:avLst/>
            <a:gdLst>
              <a:gd name="connsiteX0" fmla="*/ 1151814 w 5555499"/>
              <a:gd name="connsiteY0" fmla="*/ 1768690 h 5759450"/>
              <a:gd name="connsiteX1" fmla="*/ 2163440 w 5555499"/>
              <a:gd name="connsiteY1" fmla="*/ 1768690 h 5759450"/>
              <a:gd name="connsiteX2" fmla="*/ 2195131 w 5555499"/>
              <a:gd name="connsiteY2" fmla="*/ 1800381 h 5759450"/>
              <a:gd name="connsiteX3" fmla="*/ 2195131 w 5555499"/>
              <a:gd name="connsiteY3" fmla="*/ 5727759 h 5759450"/>
              <a:gd name="connsiteX4" fmla="*/ 2163440 w 5555499"/>
              <a:gd name="connsiteY4" fmla="*/ 5759450 h 5759450"/>
              <a:gd name="connsiteX5" fmla="*/ 1151814 w 5555499"/>
              <a:gd name="connsiteY5" fmla="*/ 5759450 h 5759450"/>
              <a:gd name="connsiteX6" fmla="*/ 1120123 w 5555499"/>
              <a:gd name="connsiteY6" fmla="*/ 5727759 h 5759450"/>
              <a:gd name="connsiteX7" fmla="*/ 1120123 w 5555499"/>
              <a:gd name="connsiteY7" fmla="*/ 1800381 h 5759450"/>
              <a:gd name="connsiteX8" fmla="*/ 1151814 w 5555499"/>
              <a:gd name="connsiteY8" fmla="*/ 1768690 h 5759450"/>
              <a:gd name="connsiteX9" fmla="*/ 3392060 w 5555499"/>
              <a:gd name="connsiteY9" fmla="*/ 1121177 h 5759450"/>
              <a:gd name="connsiteX10" fmla="*/ 4403686 w 5555499"/>
              <a:gd name="connsiteY10" fmla="*/ 1121177 h 5759450"/>
              <a:gd name="connsiteX11" fmla="*/ 4435377 w 5555499"/>
              <a:gd name="connsiteY11" fmla="*/ 1152868 h 5759450"/>
              <a:gd name="connsiteX12" fmla="*/ 4435377 w 5555499"/>
              <a:gd name="connsiteY12" fmla="*/ 5727757 h 5759450"/>
              <a:gd name="connsiteX13" fmla="*/ 4403686 w 5555499"/>
              <a:gd name="connsiteY13" fmla="*/ 5759448 h 5759450"/>
              <a:gd name="connsiteX14" fmla="*/ 3392060 w 5555499"/>
              <a:gd name="connsiteY14" fmla="*/ 5759448 h 5759450"/>
              <a:gd name="connsiteX15" fmla="*/ 3360369 w 5555499"/>
              <a:gd name="connsiteY15" fmla="*/ 5727757 h 5759450"/>
              <a:gd name="connsiteX16" fmla="*/ 3360369 w 5555499"/>
              <a:gd name="connsiteY16" fmla="*/ 1152868 h 5759450"/>
              <a:gd name="connsiteX17" fmla="*/ 3392060 w 5555499"/>
              <a:gd name="connsiteY17" fmla="*/ 1121177 h 5759450"/>
              <a:gd name="connsiteX18" fmla="*/ 31691 w 5555499"/>
              <a:gd name="connsiteY18" fmla="*/ 771837 h 5759450"/>
              <a:gd name="connsiteX19" fmla="*/ 1043317 w 5555499"/>
              <a:gd name="connsiteY19" fmla="*/ 771837 h 5759450"/>
              <a:gd name="connsiteX20" fmla="*/ 1075008 w 5555499"/>
              <a:gd name="connsiteY20" fmla="*/ 803528 h 5759450"/>
              <a:gd name="connsiteX21" fmla="*/ 1075008 w 5555499"/>
              <a:gd name="connsiteY21" fmla="*/ 5727759 h 5759450"/>
              <a:gd name="connsiteX22" fmla="*/ 1043317 w 5555499"/>
              <a:gd name="connsiteY22" fmla="*/ 5759450 h 5759450"/>
              <a:gd name="connsiteX23" fmla="*/ 31691 w 5555499"/>
              <a:gd name="connsiteY23" fmla="*/ 5759450 h 5759450"/>
              <a:gd name="connsiteX24" fmla="*/ 0 w 5555499"/>
              <a:gd name="connsiteY24" fmla="*/ 5727759 h 5759450"/>
              <a:gd name="connsiteX25" fmla="*/ 0 w 5555499"/>
              <a:gd name="connsiteY25" fmla="*/ 803528 h 5759450"/>
              <a:gd name="connsiteX26" fmla="*/ 31691 w 5555499"/>
              <a:gd name="connsiteY26" fmla="*/ 771837 h 5759450"/>
              <a:gd name="connsiteX27" fmla="*/ 4512182 w 5555499"/>
              <a:gd name="connsiteY27" fmla="*/ 382710 h 5759450"/>
              <a:gd name="connsiteX28" fmla="*/ 5523808 w 5555499"/>
              <a:gd name="connsiteY28" fmla="*/ 382710 h 5759450"/>
              <a:gd name="connsiteX29" fmla="*/ 5555499 w 5555499"/>
              <a:gd name="connsiteY29" fmla="*/ 414401 h 5759450"/>
              <a:gd name="connsiteX30" fmla="*/ 5555499 w 5555499"/>
              <a:gd name="connsiteY30" fmla="*/ 5727759 h 5759450"/>
              <a:gd name="connsiteX31" fmla="*/ 5523808 w 5555499"/>
              <a:gd name="connsiteY31" fmla="*/ 5759450 h 5759450"/>
              <a:gd name="connsiteX32" fmla="*/ 4512182 w 5555499"/>
              <a:gd name="connsiteY32" fmla="*/ 5759450 h 5759450"/>
              <a:gd name="connsiteX33" fmla="*/ 4480491 w 5555499"/>
              <a:gd name="connsiteY33" fmla="*/ 5727759 h 5759450"/>
              <a:gd name="connsiteX34" fmla="*/ 4480491 w 5555499"/>
              <a:gd name="connsiteY34" fmla="*/ 414401 h 5759450"/>
              <a:gd name="connsiteX35" fmla="*/ 4512182 w 5555499"/>
              <a:gd name="connsiteY35" fmla="*/ 382710 h 5759450"/>
              <a:gd name="connsiteX36" fmla="*/ 2271937 w 5555499"/>
              <a:gd name="connsiteY36" fmla="*/ 0 h 5759450"/>
              <a:gd name="connsiteX37" fmla="*/ 3283563 w 5555499"/>
              <a:gd name="connsiteY37" fmla="*/ 0 h 5759450"/>
              <a:gd name="connsiteX38" fmla="*/ 3315254 w 5555499"/>
              <a:gd name="connsiteY38" fmla="*/ 31691 h 5759450"/>
              <a:gd name="connsiteX39" fmla="*/ 3315254 w 5555499"/>
              <a:gd name="connsiteY39" fmla="*/ 5727759 h 5759450"/>
              <a:gd name="connsiteX40" fmla="*/ 3283563 w 5555499"/>
              <a:gd name="connsiteY40" fmla="*/ 5759450 h 5759450"/>
              <a:gd name="connsiteX41" fmla="*/ 2271937 w 5555499"/>
              <a:gd name="connsiteY41" fmla="*/ 5759450 h 5759450"/>
              <a:gd name="connsiteX42" fmla="*/ 2240246 w 5555499"/>
              <a:gd name="connsiteY42" fmla="*/ 5727759 h 5759450"/>
              <a:gd name="connsiteX43" fmla="*/ 2240246 w 5555499"/>
              <a:gd name="connsiteY43" fmla="*/ 31691 h 5759450"/>
              <a:gd name="connsiteX44" fmla="*/ 2271937 w 5555499"/>
              <a:gd name="connsiteY44" fmla="*/ 0 h 57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555499" h="5759450">
                <a:moveTo>
                  <a:pt x="1151814" y="1768690"/>
                </a:moveTo>
                <a:lnTo>
                  <a:pt x="2163440" y="1768690"/>
                </a:lnTo>
                <a:cubicBezTo>
                  <a:pt x="2180942" y="1768690"/>
                  <a:pt x="2195131" y="1782879"/>
                  <a:pt x="2195131" y="1800381"/>
                </a:cubicBezTo>
                <a:lnTo>
                  <a:pt x="2195131" y="5727759"/>
                </a:lnTo>
                <a:cubicBezTo>
                  <a:pt x="2195131" y="5745261"/>
                  <a:pt x="2180942" y="5759450"/>
                  <a:pt x="2163440" y="5759450"/>
                </a:cubicBezTo>
                <a:lnTo>
                  <a:pt x="1151814" y="5759450"/>
                </a:lnTo>
                <a:cubicBezTo>
                  <a:pt x="1134312" y="5759450"/>
                  <a:pt x="1120123" y="5745261"/>
                  <a:pt x="1120123" y="5727759"/>
                </a:cubicBezTo>
                <a:lnTo>
                  <a:pt x="1120123" y="1800381"/>
                </a:lnTo>
                <a:cubicBezTo>
                  <a:pt x="1120123" y="1782879"/>
                  <a:pt x="1134312" y="1768690"/>
                  <a:pt x="1151814" y="1768690"/>
                </a:cubicBezTo>
                <a:close/>
                <a:moveTo>
                  <a:pt x="3392060" y="1121177"/>
                </a:moveTo>
                <a:lnTo>
                  <a:pt x="4403686" y="1121177"/>
                </a:lnTo>
                <a:cubicBezTo>
                  <a:pt x="4421188" y="1121177"/>
                  <a:pt x="4435377" y="1135366"/>
                  <a:pt x="4435377" y="1152868"/>
                </a:cubicBezTo>
                <a:lnTo>
                  <a:pt x="4435377" y="5727757"/>
                </a:lnTo>
                <a:cubicBezTo>
                  <a:pt x="4435377" y="5745259"/>
                  <a:pt x="4421188" y="5759448"/>
                  <a:pt x="4403686" y="5759448"/>
                </a:cubicBezTo>
                <a:lnTo>
                  <a:pt x="3392060" y="5759448"/>
                </a:lnTo>
                <a:cubicBezTo>
                  <a:pt x="3374558" y="5759448"/>
                  <a:pt x="3360369" y="5745259"/>
                  <a:pt x="3360369" y="5727757"/>
                </a:cubicBezTo>
                <a:lnTo>
                  <a:pt x="3360369" y="1152868"/>
                </a:lnTo>
                <a:cubicBezTo>
                  <a:pt x="3360369" y="1135366"/>
                  <a:pt x="3374558" y="1121177"/>
                  <a:pt x="3392060" y="1121177"/>
                </a:cubicBezTo>
                <a:close/>
                <a:moveTo>
                  <a:pt x="31691" y="771837"/>
                </a:moveTo>
                <a:lnTo>
                  <a:pt x="1043317" y="771837"/>
                </a:lnTo>
                <a:cubicBezTo>
                  <a:pt x="1060819" y="771837"/>
                  <a:pt x="1075008" y="786026"/>
                  <a:pt x="1075008" y="803528"/>
                </a:cubicBezTo>
                <a:lnTo>
                  <a:pt x="1075008" y="5727759"/>
                </a:lnTo>
                <a:cubicBezTo>
                  <a:pt x="1075008" y="5745261"/>
                  <a:pt x="1060819" y="5759450"/>
                  <a:pt x="1043317" y="5759450"/>
                </a:cubicBezTo>
                <a:lnTo>
                  <a:pt x="31691" y="5759450"/>
                </a:lnTo>
                <a:cubicBezTo>
                  <a:pt x="14189" y="5759450"/>
                  <a:pt x="0" y="5745261"/>
                  <a:pt x="0" y="5727759"/>
                </a:cubicBezTo>
                <a:lnTo>
                  <a:pt x="0" y="803528"/>
                </a:lnTo>
                <a:cubicBezTo>
                  <a:pt x="0" y="786026"/>
                  <a:pt x="14189" y="771837"/>
                  <a:pt x="31691" y="771837"/>
                </a:cubicBezTo>
                <a:close/>
                <a:moveTo>
                  <a:pt x="4512182" y="382710"/>
                </a:moveTo>
                <a:lnTo>
                  <a:pt x="5523808" y="382710"/>
                </a:lnTo>
                <a:cubicBezTo>
                  <a:pt x="5541310" y="382710"/>
                  <a:pt x="5555499" y="396899"/>
                  <a:pt x="5555499" y="414401"/>
                </a:cubicBezTo>
                <a:lnTo>
                  <a:pt x="5555499" y="5727759"/>
                </a:lnTo>
                <a:cubicBezTo>
                  <a:pt x="5555499" y="5745261"/>
                  <a:pt x="5541310" y="5759450"/>
                  <a:pt x="5523808" y="5759450"/>
                </a:cubicBezTo>
                <a:lnTo>
                  <a:pt x="4512182" y="5759450"/>
                </a:lnTo>
                <a:cubicBezTo>
                  <a:pt x="4494680" y="5759450"/>
                  <a:pt x="4480491" y="5745261"/>
                  <a:pt x="4480491" y="5727759"/>
                </a:cubicBezTo>
                <a:lnTo>
                  <a:pt x="4480491" y="414401"/>
                </a:lnTo>
                <a:cubicBezTo>
                  <a:pt x="4480491" y="396899"/>
                  <a:pt x="4494680" y="382710"/>
                  <a:pt x="4512182" y="382710"/>
                </a:cubicBezTo>
                <a:close/>
                <a:moveTo>
                  <a:pt x="2271937" y="0"/>
                </a:moveTo>
                <a:lnTo>
                  <a:pt x="3283563" y="0"/>
                </a:lnTo>
                <a:cubicBezTo>
                  <a:pt x="3301065" y="0"/>
                  <a:pt x="3315254" y="14189"/>
                  <a:pt x="3315254" y="31691"/>
                </a:cubicBezTo>
                <a:lnTo>
                  <a:pt x="3315254" y="5727759"/>
                </a:lnTo>
                <a:cubicBezTo>
                  <a:pt x="3315254" y="5745261"/>
                  <a:pt x="3301065" y="5759450"/>
                  <a:pt x="3283563" y="5759450"/>
                </a:cubicBezTo>
                <a:lnTo>
                  <a:pt x="2271937" y="5759450"/>
                </a:lnTo>
                <a:cubicBezTo>
                  <a:pt x="2254435" y="5759450"/>
                  <a:pt x="2240246" y="5745261"/>
                  <a:pt x="2240246" y="5727759"/>
                </a:cubicBezTo>
                <a:lnTo>
                  <a:pt x="2240246" y="31691"/>
                </a:lnTo>
                <a:cubicBezTo>
                  <a:pt x="2240246" y="14189"/>
                  <a:pt x="2254435" y="0"/>
                  <a:pt x="2271937" y="0"/>
                </a:cubicBezTo>
                <a:close/>
              </a:path>
            </a:pathLst>
          </a:custGeom>
          <a:solidFill>
            <a:schemeClr val="bg1"/>
          </a:solidFill>
          <a:effectLst>
            <a:outerShdw blurRad="25400" dist="12700" algn="l" rotWithShape="0">
              <a:prstClr val="black">
                <a:alpha val="15000"/>
              </a:prstClr>
            </a:outerShdw>
          </a:effectLst>
        </p:spPr>
        <p:txBody>
          <a:bodyPr wrap="square">
            <a:noAutofit/>
          </a:bodyPr>
          <a:lstStyle/>
          <a:p>
            <a:endParaRPr lang="x-none"/>
          </a:p>
        </p:txBody>
      </p:sp>
      <p:sp>
        <p:nvSpPr>
          <p:cNvPr id="3" name="Date Placeholder 2">
            <a:extLst>
              <a:ext uri="{FF2B5EF4-FFF2-40B4-BE49-F238E27FC236}">
                <a16:creationId xmlns:a16="http://schemas.microsoft.com/office/drawing/2014/main" id="{0F87B8BD-554D-ED4E-9E55-F99FC7A7AEAE}"/>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9F0DD926-5F07-394D-B7EF-EC7462474050}"/>
              </a:ext>
            </a:extLst>
          </p:cNvPr>
          <p:cNvSpPr>
            <a:spLocks noGrp="1"/>
          </p:cNvSpPr>
          <p:nvPr>
            <p:ph type="ftr" sz="quarter" idx="11"/>
          </p:nvPr>
        </p:nvSpPr>
        <p:spPr/>
        <p:txBody>
          <a:bodyPr/>
          <a:lstStyle/>
          <a:p>
            <a:endParaRPr lang="en-US" dirty="0">
              <a:solidFill>
                <a:srgbClr val="033244">
                  <a:tint val="75000"/>
                </a:srgbClr>
              </a:solidFill>
            </a:endParaRPr>
          </a:p>
        </p:txBody>
      </p:sp>
      <p:sp>
        <p:nvSpPr>
          <p:cNvPr id="6" name="Slide Number Placeholder 5">
            <a:extLst>
              <a:ext uri="{FF2B5EF4-FFF2-40B4-BE49-F238E27FC236}">
                <a16:creationId xmlns:a16="http://schemas.microsoft.com/office/drawing/2014/main" id="{C8D6592D-91C2-FA45-A7AC-F257FCDF0262}"/>
              </a:ext>
            </a:extLst>
          </p:cNvPr>
          <p:cNvSpPr>
            <a:spLocks noGrp="1"/>
          </p:cNvSpPr>
          <p:nvPr>
            <p:ph type="sldNum" sz="quarter" idx="4"/>
          </p:nvPr>
        </p:nvSpPr>
        <p:spPr>
          <a:xfrm>
            <a:off x="11270870" y="248038"/>
            <a:ext cx="375361" cy="215444"/>
          </a:xfrm>
          <a:prstGeom prst="rect">
            <a:avLst/>
          </a:prstGeom>
        </p:spPr>
        <p:txBody>
          <a:bodyPr vert="horz" wrap="square" lIns="0" tIns="0" rIns="0" bIns="0" rtlCol="0" anchor="ctr">
            <a:spAutoFit/>
          </a:bodyPr>
          <a:lstStyle>
            <a:lvl1pPr algn="ctr">
              <a:defRPr sz="1400" b="1">
                <a:solidFill>
                  <a:srgbClr val="FFFFFF"/>
                </a:solidFill>
              </a:defRPr>
            </a:lvl1p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13389938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B1B033C-D8DE-744D-B033-A606917CED36}"/>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03E6759D-8927-7B4B-B701-BFE7DD44EBEC}"/>
              </a:ext>
            </a:extLst>
          </p:cNvPr>
          <p:cNvSpPr>
            <a:spLocks noGrp="1"/>
          </p:cNvSpPr>
          <p:nvPr>
            <p:ph type="ftr" sz="quarter" idx="11"/>
          </p:nvPr>
        </p:nvSpPr>
        <p:spPr/>
        <p:txBody>
          <a:bodyPr/>
          <a:lstStyle/>
          <a:p>
            <a:endParaRPr lang="en-US" dirty="0">
              <a:solidFill>
                <a:srgbClr val="033244">
                  <a:tint val="75000"/>
                </a:srgbClr>
              </a:solidFill>
            </a:endParaRPr>
          </a:p>
        </p:txBody>
      </p:sp>
      <p:sp>
        <p:nvSpPr>
          <p:cNvPr id="7" name="Picture Placeholder 6">
            <a:extLst>
              <a:ext uri="{FF2B5EF4-FFF2-40B4-BE49-F238E27FC236}">
                <a16:creationId xmlns:a16="http://schemas.microsoft.com/office/drawing/2014/main" id="{448CF7D6-5173-8749-8E01-C5AF301B5B1D}"/>
              </a:ext>
            </a:extLst>
          </p:cNvPr>
          <p:cNvSpPr>
            <a:spLocks noGrp="1"/>
          </p:cNvSpPr>
          <p:nvPr>
            <p:ph type="pic" sz="quarter" idx="13"/>
          </p:nvPr>
        </p:nvSpPr>
        <p:spPr>
          <a:xfrm>
            <a:off x="0" y="0"/>
            <a:ext cx="12192000" cy="6858000"/>
          </a:xfrm>
          <a:solidFill>
            <a:schemeClr val="bg1"/>
          </a:solidFill>
        </p:spPr>
        <p:txBody>
          <a:bodyPr/>
          <a:lstStyle/>
          <a:p>
            <a:endParaRPr lang="x-none"/>
          </a:p>
        </p:txBody>
      </p:sp>
      <p:sp>
        <p:nvSpPr>
          <p:cNvPr id="6" name="Slide Number Placeholder 5">
            <a:extLst>
              <a:ext uri="{FF2B5EF4-FFF2-40B4-BE49-F238E27FC236}">
                <a16:creationId xmlns:a16="http://schemas.microsoft.com/office/drawing/2014/main" id="{8904F3E0-D383-124E-BC1A-BC732074E481}"/>
              </a:ext>
            </a:extLst>
          </p:cNvPr>
          <p:cNvSpPr>
            <a:spLocks noGrp="1"/>
          </p:cNvSpPr>
          <p:nvPr>
            <p:ph type="sldNum" sz="quarter" idx="4"/>
          </p:nvPr>
        </p:nvSpPr>
        <p:spPr>
          <a:xfrm>
            <a:off x="11270870" y="248038"/>
            <a:ext cx="375361" cy="215444"/>
          </a:xfrm>
          <a:prstGeom prst="rect">
            <a:avLst/>
          </a:prstGeom>
        </p:spPr>
        <p:txBody>
          <a:bodyPr vert="horz" wrap="square" lIns="0" tIns="0" rIns="0" bIns="0" rtlCol="0" anchor="ctr">
            <a:spAutoFit/>
          </a:bodyPr>
          <a:lstStyle>
            <a:lvl1pPr algn="ctr">
              <a:defRPr sz="1400" b="1">
                <a:solidFill>
                  <a:srgbClr val="FFFFFF"/>
                </a:solidFill>
              </a:defRPr>
            </a:lvl1p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2918671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27894E1-1BFA-BD40-BB67-E990CE61CA6D}"/>
              </a:ext>
            </a:extLst>
          </p:cNvPr>
          <p:cNvSpPr>
            <a:spLocks noGrp="1"/>
          </p:cNvSpPr>
          <p:nvPr>
            <p:ph type="pic" sz="quarter" idx="13"/>
          </p:nvPr>
        </p:nvSpPr>
        <p:spPr>
          <a:xfrm>
            <a:off x="0" y="0"/>
            <a:ext cx="5087815" cy="6858000"/>
          </a:xfrm>
          <a:custGeom>
            <a:avLst/>
            <a:gdLst>
              <a:gd name="connsiteX0" fmla="*/ 0 w 5087815"/>
              <a:gd name="connsiteY0" fmla="*/ 0 h 6858000"/>
              <a:gd name="connsiteX1" fmla="*/ 5087815 w 5087815"/>
              <a:gd name="connsiteY1" fmla="*/ 0 h 6858000"/>
              <a:gd name="connsiteX2" fmla="*/ 5087815 w 5087815"/>
              <a:gd name="connsiteY2" fmla="*/ 6858000 h 6858000"/>
              <a:gd name="connsiteX3" fmla="*/ 0 w 50878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7815" h="6858000">
                <a:moveTo>
                  <a:pt x="0" y="0"/>
                </a:moveTo>
                <a:lnTo>
                  <a:pt x="5087815" y="0"/>
                </a:lnTo>
                <a:lnTo>
                  <a:pt x="5087815" y="6858000"/>
                </a:lnTo>
                <a:lnTo>
                  <a:pt x="0" y="6858000"/>
                </a:ln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A3A188EF-2C7C-254E-87A1-A1DB492D47A5}"/>
              </a:ext>
            </a:extLst>
          </p:cNvPr>
          <p:cNvSpPr>
            <a:spLocks noGrp="1"/>
          </p:cNvSpPr>
          <p:nvPr>
            <p:ph type="dt" sz="half" idx="10"/>
          </p:nvPr>
        </p:nvSpPr>
        <p:spPr/>
        <p:txBody>
          <a:bodyPr/>
          <a:lstStyle/>
          <a:p>
            <a:endParaRPr lang="en-US" dirty="0">
              <a:solidFill>
                <a:srgbClr val="033244">
                  <a:tint val="75000"/>
                </a:srgbClr>
              </a:solidFill>
            </a:endParaRPr>
          </a:p>
        </p:txBody>
      </p:sp>
      <p:sp>
        <p:nvSpPr>
          <p:cNvPr id="4" name="Footer Placeholder 3">
            <a:extLst>
              <a:ext uri="{FF2B5EF4-FFF2-40B4-BE49-F238E27FC236}">
                <a16:creationId xmlns:a16="http://schemas.microsoft.com/office/drawing/2014/main" id="{E7CFC7A8-D351-C746-8046-92F52C8FAA1E}"/>
              </a:ext>
            </a:extLst>
          </p:cNvPr>
          <p:cNvSpPr>
            <a:spLocks noGrp="1"/>
          </p:cNvSpPr>
          <p:nvPr>
            <p:ph type="ftr" sz="quarter" idx="11"/>
          </p:nvPr>
        </p:nvSpPr>
        <p:spPr/>
        <p:txBody>
          <a:bodyPr/>
          <a:lstStyle/>
          <a:p>
            <a:endParaRPr lang="en-US" dirty="0">
              <a:solidFill>
                <a:srgbClr val="033244">
                  <a:tint val="75000"/>
                </a:srgbClr>
              </a:solidFill>
            </a:endParaRPr>
          </a:p>
        </p:txBody>
      </p:sp>
      <p:sp>
        <p:nvSpPr>
          <p:cNvPr id="6" name="Slide Number Placeholder 5">
            <a:extLst>
              <a:ext uri="{FF2B5EF4-FFF2-40B4-BE49-F238E27FC236}">
                <a16:creationId xmlns:a16="http://schemas.microsoft.com/office/drawing/2014/main" id="{14C0DD58-FCC0-5047-A02C-F5DFA0DCB8C4}"/>
              </a:ext>
            </a:extLst>
          </p:cNvPr>
          <p:cNvSpPr>
            <a:spLocks noGrp="1"/>
          </p:cNvSpPr>
          <p:nvPr>
            <p:ph type="sldNum" sz="quarter" idx="4"/>
          </p:nvPr>
        </p:nvSpPr>
        <p:spPr>
          <a:xfrm>
            <a:off x="11270870" y="248038"/>
            <a:ext cx="375361" cy="215444"/>
          </a:xfrm>
          <a:prstGeom prst="rect">
            <a:avLst/>
          </a:prstGeom>
        </p:spPr>
        <p:txBody>
          <a:bodyPr vert="horz" wrap="square" lIns="0" tIns="0" rIns="0" bIns="0" rtlCol="0" anchor="ctr">
            <a:spAutoFit/>
          </a:bodyPr>
          <a:lstStyle>
            <a:lvl1pPr algn="ctr">
              <a:defRPr sz="1400" b="1">
                <a:solidFill>
                  <a:srgbClr val="FFFFFF"/>
                </a:solidFill>
              </a:defRPr>
            </a:lvl1p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415185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EC6F0F-99E0-5D45-8620-3488CBE5266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370368E-A785-B545-B478-C08E744251D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E847723-45F6-FB4A-B1B6-0AE85CD24D47}"/>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
        <p:nvSpPr>
          <p:cNvPr id="6" name="Rounded Rectangle 5">
            <a:extLst>
              <a:ext uri="{FF2B5EF4-FFF2-40B4-BE49-F238E27FC236}">
                <a16:creationId xmlns:a16="http://schemas.microsoft.com/office/drawing/2014/main" id="{1D0A43B2-8501-F24B-9BE6-D3E95ACAF340}"/>
              </a:ext>
            </a:extLst>
          </p:cNvPr>
          <p:cNvSpPr/>
          <p:nvPr userDrawn="1"/>
        </p:nvSpPr>
        <p:spPr>
          <a:xfrm>
            <a:off x="593267" y="2482461"/>
            <a:ext cx="1998886" cy="2922551"/>
          </a:xfrm>
          <a:prstGeom prst="roundRect">
            <a:avLst>
              <a:gd name="adj" fmla="val 2844"/>
            </a:avLst>
          </a:prstGeom>
          <a:gradFill>
            <a:gsLst>
              <a:gs pos="99000">
                <a:schemeClr val="accent2"/>
              </a:gs>
              <a:gs pos="0">
                <a:schemeClr val="accent1"/>
              </a:gs>
            </a:gsLst>
            <a:lin ang="5400000" scaled="0"/>
          </a:gradFill>
          <a:ln>
            <a:noFill/>
          </a:ln>
          <a:effectLst>
            <a:outerShdw blurRad="381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Rounded Rectangle 6">
            <a:extLst>
              <a:ext uri="{FF2B5EF4-FFF2-40B4-BE49-F238E27FC236}">
                <a16:creationId xmlns:a16="http://schemas.microsoft.com/office/drawing/2014/main" id="{EDC997ED-4FB4-5042-9435-D5C284875BE9}"/>
              </a:ext>
            </a:extLst>
          </p:cNvPr>
          <p:cNvSpPr>
            <a:spLocks noChangeAspect="1"/>
          </p:cNvSpPr>
          <p:nvPr userDrawn="1"/>
        </p:nvSpPr>
        <p:spPr>
          <a:xfrm>
            <a:off x="5039733" y="2482461"/>
            <a:ext cx="2112534" cy="3304514"/>
          </a:xfrm>
          <a:prstGeom prst="roundRect">
            <a:avLst>
              <a:gd name="adj" fmla="val 2844"/>
            </a:avLst>
          </a:prstGeom>
          <a:gradFill>
            <a:gsLst>
              <a:gs pos="99000">
                <a:schemeClr val="accent2"/>
              </a:gs>
              <a:gs pos="0">
                <a:schemeClr val="accent1"/>
              </a:gs>
            </a:gsLst>
            <a:lin ang="5400000" scaled="0"/>
          </a:gradFill>
          <a:ln>
            <a:noFill/>
          </a:ln>
          <a:effectLst>
            <a:outerShdw blurRad="381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Rounded Rectangle 7">
            <a:extLst>
              <a:ext uri="{FF2B5EF4-FFF2-40B4-BE49-F238E27FC236}">
                <a16:creationId xmlns:a16="http://schemas.microsoft.com/office/drawing/2014/main" id="{528634C3-9D5E-C04D-97F9-2E0A0D17440D}"/>
              </a:ext>
            </a:extLst>
          </p:cNvPr>
          <p:cNvSpPr/>
          <p:nvPr userDrawn="1"/>
        </p:nvSpPr>
        <p:spPr>
          <a:xfrm>
            <a:off x="7413513" y="2482461"/>
            <a:ext cx="1998886" cy="2922551"/>
          </a:xfrm>
          <a:prstGeom prst="roundRect">
            <a:avLst>
              <a:gd name="adj" fmla="val 2844"/>
            </a:avLst>
          </a:prstGeom>
          <a:gradFill>
            <a:gsLst>
              <a:gs pos="99000">
                <a:schemeClr val="accent2"/>
              </a:gs>
              <a:gs pos="0">
                <a:schemeClr val="accent1"/>
              </a:gs>
            </a:gsLst>
            <a:lin ang="5400000" scaled="0"/>
          </a:gradFill>
          <a:ln>
            <a:noFill/>
          </a:ln>
          <a:effectLst>
            <a:outerShdw blurRad="381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ounded Rectangle 8">
            <a:extLst>
              <a:ext uri="{FF2B5EF4-FFF2-40B4-BE49-F238E27FC236}">
                <a16:creationId xmlns:a16="http://schemas.microsoft.com/office/drawing/2014/main" id="{AAED5DCD-31BA-6D48-A931-26D0E299DBD1}"/>
              </a:ext>
            </a:extLst>
          </p:cNvPr>
          <p:cNvSpPr/>
          <p:nvPr userDrawn="1"/>
        </p:nvSpPr>
        <p:spPr>
          <a:xfrm>
            <a:off x="9599847" y="2864423"/>
            <a:ext cx="1998886" cy="2922551"/>
          </a:xfrm>
          <a:prstGeom prst="roundRect">
            <a:avLst>
              <a:gd name="adj" fmla="val 2844"/>
            </a:avLst>
          </a:prstGeom>
          <a:gradFill>
            <a:gsLst>
              <a:gs pos="99000">
                <a:schemeClr val="accent2"/>
              </a:gs>
              <a:gs pos="0">
                <a:schemeClr val="accent1"/>
              </a:gs>
            </a:gsLst>
            <a:lin ang="5400000" scaled="0"/>
          </a:gradFill>
          <a:ln>
            <a:noFill/>
          </a:ln>
          <a:effectLst>
            <a:outerShdw blurRad="381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ounded Rectangle 9">
            <a:extLst>
              <a:ext uri="{FF2B5EF4-FFF2-40B4-BE49-F238E27FC236}">
                <a16:creationId xmlns:a16="http://schemas.microsoft.com/office/drawing/2014/main" id="{F37FCE8F-DFD2-F946-A6B9-38068C8F2629}"/>
              </a:ext>
            </a:extLst>
          </p:cNvPr>
          <p:cNvSpPr/>
          <p:nvPr userDrawn="1"/>
        </p:nvSpPr>
        <p:spPr>
          <a:xfrm>
            <a:off x="2779600" y="2864424"/>
            <a:ext cx="1998886" cy="2922551"/>
          </a:xfrm>
          <a:prstGeom prst="roundRect">
            <a:avLst>
              <a:gd name="adj" fmla="val 2844"/>
            </a:avLst>
          </a:prstGeom>
          <a:gradFill>
            <a:gsLst>
              <a:gs pos="99000">
                <a:schemeClr val="accent2"/>
              </a:gs>
              <a:gs pos="0">
                <a:schemeClr val="accent1"/>
              </a:gs>
            </a:gsLst>
            <a:lin ang="5400000" scaled="0"/>
          </a:gradFill>
          <a:ln>
            <a:noFill/>
          </a:ln>
          <a:effectLst>
            <a:outerShdw blurRad="381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Picture Placeholder 23">
            <a:extLst>
              <a:ext uri="{FF2B5EF4-FFF2-40B4-BE49-F238E27FC236}">
                <a16:creationId xmlns:a16="http://schemas.microsoft.com/office/drawing/2014/main" id="{08CB7E3B-E2B1-B34A-AF9C-5A3725EFB742}"/>
              </a:ext>
            </a:extLst>
          </p:cNvPr>
          <p:cNvSpPr>
            <a:spLocks noGrp="1"/>
          </p:cNvSpPr>
          <p:nvPr userDrawn="1">
            <p:ph type="pic" sz="quarter" idx="13"/>
          </p:nvPr>
        </p:nvSpPr>
        <p:spPr>
          <a:xfrm>
            <a:off x="775103" y="2482460"/>
            <a:ext cx="1817049" cy="2656689"/>
          </a:xfrm>
          <a:custGeom>
            <a:avLst/>
            <a:gdLst>
              <a:gd name="connsiteX0" fmla="*/ 56848 w 1998886"/>
              <a:gd name="connsiteY0" fmla="*/ 0 h 2922551"/>
              <a:gd name="connsiteX1" fmla="*/ 1942038 w 1998886"/>
              <a:gd name="connsiteY1" fmla="*/ 0 h 2922551"/>
              <a:gd name="connsiteX2" fmla="*/ 1998886 w 1998886"/>
              <a:gd name="connsiteY2" fmla="*/ 56848 h 2922551"/>
              <a:gd name="connsiteX3" fmla="*/ 1998886 w 1998886"/>
              <a:gd name="connsiteY3" fmla="*/ 2865703 h 2922551"/>
              <a:gd name="connsiteX4" fmla="*/ 1942038 w 1998886"/>
              <a:gd name="connsiteY4" fmla="*/ 2922551 h 2922551"/>
              <a:gd name="connsiteX5" fmla="*/ 56848 w 1998886"/>
              <a:gd name="connsiteY5" fmla="*/ 2922551 h 2922551"/>
              <a:gd name="connsiteX6" fmla="*/ 0 w 1998886"/>
              <a:gd name="connsiteY6" fmla="*/ 2865703 h 2922551"/>
              <a:gd name="connsiteX7" fmla="*/ 0 w 1998886"/>
              <a:gd name="connsiteY7" fmla="*/ 56848 h 2922551"/>
              <a:gd name="connsiteX8" fmla="*/ 56848 w 1998886"/>
              <a:gd name="connsiteY8" fmla="*/ 0 h 29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886" h="2922551">
                <a:moveTo>
                  <a:pt x="56848" y="0"/>
                </a:moveTo>
                <a:lnTo>
                  <a:pt x="1942038" y="0"/>
                </a:lnTo>
                <a:cubicBezTo>
                  <a:pt x="1973434" y="0"/>
                  <a:pt x="1998886" y="25452"/>
                  <a:pt x="1998886" y="56848"/>
                </a:cubicBezTo>
                <a:lnTo>
                  <a:pt x="1998886" y="2865703"/>
                </a:lnTo>
                <a:cubicBezTo>
                  <a:pt x="1998886" y="2897099"/>
                  <a:pt x="1973434" y="2922551"/>
                  <a:pt x="1942038" y="2922551"/>
                </a:cubicBezTo>
                <a:lnTo>
                  <a:pt x="56848" y="2922551"/>
                </a:lnTo>
                <a:cubicBezTo>
                  <a:pt x="25452" y="2922551"/>
                  <a:pt x="0" y="2897099"/>
                  <a:pt x="0" y="2865703"/>
                </a:cubicBezTo>
                <a:lnTo>
                  <a:pt x="0" y="56848"/>
                </a:lnTo>
                <a:cubicBezTo>
                  <a:pt x="0" y="25452"/>
                  <a:pt x="25452" y="0"/>
                  <a:pt x="56848" y="0"/>
                </a:cubicBezTo>
                <a:close/>
              </a:path>
            </a:pathLst>
          </a:custGeom>
          <a:solidFill>
            <a:schemeClr val="bg1"/>
          </a:solidFill>
        </p:spPr>
        <p:txBody>
          <a:bodyPr wrap="square">
            <a:noAutofit/>
          </a:bodyPr>
          <a:lstStyle/>
          <a:p>
            <a:endParaRPr lang="x-none"/>
          </a:p>
        </p:txBody>
      </p:sp>
      <p:sp>
        <p:nvSpPr>
          <p:cNvPr id="26" name="Picture Placeholder 25">
            <a:extLst>
              <a:ext uri="{FF2B5EF4-FFF2-40B4-BE49-F238E27FC236}">
                <a16:creationId xmlns:a16="http://schemas.microsoft.com/office/drawing/2014/main" id="{D4C0663C-E03D-6D43-82F5-44EAC419299F}"/>
              </a:ext>
            </a:extLst>
          </p:cNvPr>
          <p:cNvSpPr>
            <a:spLocks noGrp="1"/>
          </p:cNvSpPr>
          <p:nvPr userDrawn="1">
            <p:ph type="pic" sz="quarter" idx="14"/>
          </p:nvPr>
        </p:nvSpPr>
        <p:spPr>
          <a:xfrm>
            <a:off x="2909978" y="2864424"/>
            <a:ext cx="1868508" cy="2731926"/>
          </a:xfrm>
          <a:custGeom>
            <a:avLst/>
            <a:gdLst>
              <a:gd name="connsiteX0" fmla="*/ 56848 w 1998886"/>
              <a:gd name="connsiteY0" fmla="*/ 0 h 2922551"/>
              <a:gd name="connsiteX1" fmla="*/ 1942038 w 1998886"/>
              <a:gd name="connsiteY1" fmla="*/ 0 h 2922551"/>
              <a:gd name="connsiteX2" fmla="*/ 1998886 w 1998886"/>
              <a:gd name="connsiteY2" fmla="*/ 56848 h 2922551"/>
              <a:gd name="connsiteX3" fmla="*/ 1998886 w 1998886"/>
              <a:gd name="connsiteY3" fmla="*/ 2865703 h 2922551"/>
              <a:gd name="connsiteX4" fmla="*/ 1942038 w 1998886"/>
              <a:gd name="connsiteY4" fmla="*/ 2922551 h 2922551"/>
              <a:gd name="connsiteX5" fmla="*/ 56848 w 1998886"/>
              <a:gd name="connsiteY5" fmla="*/ 2922551 h 2922551"/>
              <a:gd name="connsiteX6" fmla="*/ 0 w 1998886"/>
              <a:gd name="connsiteY6" fmla="*/ 2865703 h 2922551"/>
              <a:gd name="connsiteX7" fmla="*/ 0 w 1998886"/>
              <a:gd name="connsiteY7" fmla="*/ 56848 h 2922551"/>
              <a:gd name="connsiteX8" fmla="*/ 56848 w 1998886"/>
              <a:gd name="connsiteY8" fmla="*/ 0 h 29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886" h="2922551">
                <a:moveTo>
                  <a:pt x="56848" y="0"/>
                </a:moveTo>
                <a:lnTo>
                  <a:pt x="1942038" y="0"/>
                </a:lnTo>
                <a:cubicBezTo>
                  <a:pt x="1973434" y="0"/>
                  <a:pt x="1998886" y="25452"/>
                  <a:pt x="1998886" y="56848"/>
                </a:cubicBezTo>
                <a:lnTo>
                  <a:pt x="1998886" y="2865703"/>
                </a:lnTo>
                <a:cubicBezTo>
                  <a:pt x="1998886" y="2897099"/>
                  <a:pt x="1973434" y="2922551"/>
                  <a:pt x="1942038" y="2922551"/>
                </a:cubicBezTo>
                <a:lnTo>
                  <a:pt x="56848" y="2922551"/>
                </a:lnTo>
                <a:cubicBezTo>
                  <a:pt x="25452" y="2922551"/>
                  <a:pt x="0" y="2897099"/>
                  <a:pt x="0" y="2865703"/>
                </a:cubicBezTo>
                <a:lnTo>
                  <a:pt x="0" y="56848"/>
                </a:lnTo>
                <a:cubicBezTo>
                  <a:pt x="0" y="25452"/>
                  <a:pt x="25452" y="0"/>
                  <a:pt x="56848" y="0"/>
                </a:cubicBezTo>
                <a:close/>
              </a:path>
            </a:pathLst>
          </a:custGeom>
          <a:solidFill>
            <a:schemeClr val="bg1"/>
          </a:solidFill>
        </p:spPr>
        <p:txBody>
          <a:bodyPr wrap="square">
            <a:noAutofit/>
          </a:bodyPr>
          <a:lstStyle/>
          <a:p>
            <a:endParaRPr lang="x-none"/>
          </a:p>
        </p:txBody>
      </p:sp>
      <p:sp>
        <p:nvSpPr>
          <p:cNvPr id="27" name="Picture Placeholder 26">
            <a:extLst>
              <a:ext uri="{FF2B5EF4-FFF2-40B4-BE49-F238E27FC236}">
                <a16:creationId xmlns:a16="http://schemas.microsoft.com/office/drawing/2014/main" id="{1B0BB111-2F3A-4A41-9C98-78ACEFA08C40}"/>
              </a:ext>
            </a:extLst>
          </p:cNvPr>
          <p:cNvSpPr>
            <a:spLocks noGrp="1"/>
          </p:cNvSpPr>
          <p:nvPr userDrawn="1">
            <p:ph type="pic" sz="quarter" idx="15"/>
          </p:nvPr>
        </p:nvSpPr>
        <p:spPr>
          <a:xfrm>
            <a:off x="5039733" y="2590362"/>
            <a:ext cx="2112534" cy="3088712"/>
          </a:xfrm>
          <a:custGeom>
            <a:avLst/>
            <a:gdLst>
              <a:gd name="connsiteX0" fmla="*/ 64278 w 2260132"/>
              <a:gd name="connsiteY0" fmla="*/ 0 h 3304514"/>
              <a:gd name="connsiteX1" fmla="*/ 2195854 w 2260132"/>
              <a:gd name="connsiteY1" fmla="*/ 0 h 3304514"/>
              <a:gd name="connsiteX2" fmla="*/ 2260132 w 2260132"/>
              <a:gd name="connsiteY2" fmla="*/ 64278 h 3304514"/>
              <a:gd name="connsiteX3" fmla="*/ 2260132 w 2260132"/>
              <a:gd name="connsiteY3" fmla="*/ 3240236 h 3304514"/>
              <a:gd name="connsiteX4" fmla="*/ 2195854 w 2260132"/>
              <a:gd name="connsiteY4" fmla="*/ 3304514 h 3304514"/>
              <a:gd name="connsiteX5" fmla="*/ 64278 w 2260132"/>
              <a:gd name="connsiteY5" fmla="*/ 3304514 h 3304514"/>
              <a:gd name="connsiteX6" fmla="*/ 0 w 2260132"/>
              <a:gd name="connsiteY6" fmla="*/ 3240236 h 3304514"/>
              <a:gd name="connsiteX7" fmla="*/ 0 w 2260132"/>
              <a:gd name="connsiteY7" fmla="*/ 64278 h 3304514"/>
              <a:gd name="connsiteX8" fmla="*/ 64278 w 2260132"/>
              <a:gd name="connsiteY8" fmla="*/ 0 h 3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132" h="3304514">
                <a:moveTo>
                  <a:pt x="64278" y="0"/>
                </a:moveTo>
                <a:lnTo>
                  <a:pt x="2195854" y="0"/>
                </a:lnTo>
                <a:cubicBezTo>
                  <a:pt x="2231354" y="0"/>
                  <a:pt x="2260132" y="28778"/>
                  <a:pt x="2260132" y="64278"/>
                </a:cubicBezTo>
                <a:lnTo>
                  <a:pt x="2260132" y="3240236"/>
                </a:lnTo>
                <a:cubicBezTo>
                  <a:pt x="2260132" y="3275736"/>
                  <a:pt x="2231354" y="3304514"/>
                  <a:pt x="2195854" y="3304514"/>
                </a:cubicBezTo>
                <a:lnTo>
                  <a:pt x="64278" y="3304514"/>
                </a:lnTo>
                <a:cubicBezTo>
                  <a:pt x="28778" y="3304514"/>
                  <a:pt x="0" y="3275736"/>
                  <a:pt x="0" y="3240236"/>
                </a:cubicBezTo>
                <a:lnTo>
                  <a:pt x="0" y="64278"/>
                </a:lnTo>
                <a:cubicBezTo>
                  <a:pt x="0" y="28778"/>
                  <a:pt x="28778" y="0"/>
                  <a:pt x="64278" y="0"/>
                </a:cubicBezTo>
                <a:close/>
              </a:path>
            </a:pathLst>
          </a:custGeom>
          <a:solidFill>
            <a:schemeClr val="bg1"/>
          </a:solidFill>
        </p:spPr>
        <p:txBody>
          <a:bodyPr wrap="square">
            <a:noAutofit/>
          </a:bodyPr>
          <a:lstStyle/>
          <a:p>
            <a:endParaRPr lang="x-none"/>
          </a:p>
        </p:txBody>
      </p:sp>
      <p:sp>
        <p:nvSpPr>
          <p:cNvPr id="28" name="Picture Placeholder 27">
            <a:extLst>
              <a:ext uri="{FF2B5EF4-FFF2-40B4-BE49-F238E27FC236}">
                <a16:creationId xmlns:a16="http://schemas.microsoft.com/office/drawing/2014/main" id="{D21ACF72-9743-6848-9284-C00DF9309B9E}"/>
              </a:ext>
            </a:extLst>
          </p:cNvPr>
          <p:cNvSpPr>
            <a:spLocks noGrp="1"/>
          </p:cNvSpPr>
          <p:nvPr userDrawn="1">
            <p:ph type="pic" sz="quarter" idx="16"/>
          </p:nvPr>
        </p:nvSpPr>
        <p:spPr>
          <a:xfrm>
            <a:off x="7413513" y="2482460"/>
            <a:ext cx="1879590" cy="2748129"/>
          </a:xfrm>
          <a:custGeom>
            <a:avLst/>
            <a:gdLst>
              <a:gd name="connsiteX0" fmla="*/ 56848 w 1998886"/>
              <a:gd name="connsiteY0" fmla="*/ 0 h 2922551"/>
              <a:gd name="connsiteX1" fmla="*/ 1942038 w 1998886"/>
              <a:gd name="connsiteY1" fmla="*/ 0 h 2922551"/>
              <a:gd name="connsiteX2" fmla="*/ 1998886 w 1998886"/>
              <a:gd name="connsiteY2" fmla="*/ 56848 h 2922551"/>
              <a:gd name="connsiteX3" fmla="*/ 1998886 w 1998886"/>
              <a:gd name="connsiteY3" fmla="*/ 2865703 h 2922551"/>
              <a:gd name="connsiteX4" fmla="*/ 1942038 w 1998886"/>
              <a:gd name="connsiteY4" fmla="*/ 2922551 h 2922551"/>
              <a:gd name="connsiteX5" fmla="*/ 56848 w 1998886"/>
              <a:gd name="connsiteY5" fmla="*/ 2922551 h 2922551"/>
              <a:gd name="connsiteX6" fmla="*/ 0 w 1998886"/>
              <a:gd name="connsiteY6" fmla="*/ 2865703 h 2922551"/>
              <a:gd name="connsiteX7" fmla="*/ 0 w 1998886"/>
              <a:gd name="connsiteY7" fmla="*/ 56848 h 2922551"/>
              <a:gd name="connsiteX8" fmla="*/ 56848 w 1998886"/>
              <a:gd name="connsiteY8" fmla="*/ 0 h 29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886" h="2922551">
                <a:moveTo>
                  <a:pt x="56848" y="0"/>
                </a:moveTo>
                <a:lnTo>
                  <a:pt x="1942038" y="0"/>
                </a:lnTo>
                <a:cubicBezTo>
                  <a:pt x="1973434" y="0"/>
                  <a:pt x="1998886" y="25452"/>
                  <a:pt x="1998886" y="56848"/>
                </a:cubicBezTo>
                <a:lnTo>
                  <a:pt x="1998886" y="2865703"/>
                </a:lnTo>
                <a:cubicBezTo>
                  <a:pt x="1998886" y="2897099"/>
                  <a:pt x="1973434" y="2922551"/>
                  <a:pt x="1942038" y="2922551"/>
                </a:cubicBezTo>
                <a:lnTo>
                  <a:pt x="56848" y="2922551"/>
                </a:lnTo>
                <a:cubicBezTo>
                  <a:pt x="25452" y="2922551"/>
                  <a:pt x="0" y="2897099"/>
                  <a:pt x="0" y="2865703"/>
                </a:cubicBezTo>
                <a:lnTo>
                  <a:pt x="0" y="56848"/>
                </a:lnTo>
                <a:cubicBezTo>
                  <a:pt x="0" y="25452"/>
                  <a:pt x="25452" y="0"/>
                  <a:pt x="56848" y="0"/>
                </a:cubicBezTo>
                <a:close/>
              </a:path>
            </a:pathLst>
          </a:custGeom>
          <a:solidFill>
            <a:schemeClr val="bg1"/>
          </a:solidFill>
        </p:spPr>
        <p:txBody>
          <a:bodyPr wrap="square">
            <a:noAutofit/>
          </a:bodyPr>
          <a:lstStyle/>
          <a:p>
            <a:endParaRPr lang="x-none"/>
          </a:p>
        </p:txBody>
      </p:sp>
      <p:sp>
        <p:nvSpPr>
          <p:cNvPr id="29" name="Picture Placeholder 28">
            <a:extLst>
              <a:ext uri="{FF2B5EF4-FFF2-40B4-BE49-F238E27FC236}">
                <a16:creationId xmlns:a16="http://schemas.microsoft.com/office/drawing/2014/main" id="{B8AAD168-D930-D44A-90A1-E212B38718F7}"/>
              </a:ext>
            </a:extLst>
          </p:cNvPr>
          <p:cNvSpPr>
            <a:spLocks noGrp="1"/>
          </p:cNvSpPr>
          <p:nvPr userDrawn="1">
            <p:ph type="pic" sz="quarter" idx="17"/>
          </p:nvPr>
        </p:nvSpPr>
        <p:spPr>
          <a:xfrm>
            <a:off x="9599847" y="2864422"/>
            <a:ext cx="1812917" cy="2650647"/>
          </a:xfrm>
          <a:custGeom>
            <a:avLst/>
            <a:gdLst>
              <a:gd name="connsiteX0" fmla="*/ 56848 w 1998886"/>
              <a:gd name="connsiteY0" fmla="*/ 0 h 2922551"/>
              <a:gd name="connsiteX1" fmla="*/ 1942038 w 1998886"/>
              <a:gd name="connsiteY1" fmla="*/ 0 h 2922551"/>
              <a:gd name="connsiteX2" fmla="*/ 1998886 w 1998886"/>
              <a:gd name="connsiteY2" fmla="*/ 56848 h 2922551"/>
              <a:gd name="connsiteX3" fmla="*/ 1998886 w 1998886"/>
              <a:gd name="connsiteY3" fmla="*/ 2865703 h 2922551"/>
              <a:gd name="connsiteX4" fmla="*/ 1942038 w 1998886"/>
              <a:gd name="connsiteY4" fmla="*/ 2922551 h 2922551"/>
              <a:gd name="connsiteX5" fmla="*/ 56848 w 1998886"/>
              <a:gd name="connsiteY5" fmla="*/ 2922551 h 2922551"/>
              <a:gd name="connsiteX6" fmla="*/ 0 w 1998886"/>
              <a:gd name="connsiteY6" fmla="*/ 2865703 h 2922551"/>
              <a:gd name="connsiteX7" fmla="*/ 0 w 1998886"/>
              <a:gd name="connsiteY7" fmla="*/ 56848 h 2922551"/>
              <a:gd name="connsiteX8" fmla="*/ 56848 w 1998886"/>
              <a:gd name="connsiteY8" fmla="*/ 0 h 29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8886" h="2922551">
                <a:moveTo>
                  <a:pt x="56848" y="0"/>
                </a:moveTo>
                <a:lnTo>
                  <a:pt x="1942038" y="0"/>
                </a:lnTo>
                <a:cubicBezTo>
                  <a:pt x="1973434" y="0"/>
                  <a:pt x="1998886" y="25452"/>
                  <a:pt x="1998886" y="56848"/>
                </a:cubicBezTo>
                <a:lnTo>
                  <a:pt x="1998886" y="2865703"/>
                </a:lnTo>
                <a:cubicBezTo>
                  <a:pt x="1998886" y="2897099"/>
                  <a:pt x="1973434" y="2922551"/>
                  <a:pt x="1942038" y="2922551"/>
                </a:cubicBezTo>
                <a:lnTo>
                  <a:pt x="56848" y="2922551"/>
                </a:lnTo>
                <a:cubicBezTo>
                  <a:pt x="25452" y="2922551"/>
                  <a:pt x="0" y="2897099"/>
                  <a:pt x="0" y="2865703"/>
                </a:cubicBezTo>
                <a:lnTo>
                  <a:pt x="0" y="56848"/>
                </a:lnTo>
                <a:cubicBezTo>
                  <a:pt x="0" y="25452"/>
                  <a:pt x="25452" y="0"/>
                  <a:pt x="56848" y="0"/>
                </a:cubicBezTo>
                <a:close/>
              </a:path>
            </a:pathLst>
          </a:custGeom>
          <a:solidFill>
            <a:schemeClr val="bg1"/>
          </a:solidFill>
        </p:spPr>
        <p:txBody>
          <a:bodyPr wrap="square">
            <a:noAutofit/>
          </a:bodyPr>
          <a:lstStyle/>
          <a:p>
            <a:endParaRPr lang="x-none" dirty="0"/>
          </a:p>
        </p:txBody>
      </p:sp>
      <p:sp>
        <p:nvSpPr>
          <p:cNvPr id="34" name="Rectangle: Rounded Corners 6">
            <a:extLst>
              <a:ext uri="{FF2B5EF4-FFF2-40B4-BE49-F238E27FC236}">
                <a16:creationId xmlns:a16="http://schemas.microsoft.com/office/drawing/2014/main" id="{E671BEB0-7BD1-7E41-A0C0-560C0EA13AD8}"/>
              </a:ext>
            </a:extLst>
          </p:cNvPr>
          <p:cNvSpPr>
            <a:spLocks noChangeAspect="1"/>
          </p:cNvSpPr>
          <p:nvPr userDrawn="1"/>
        </p:nvSpPr>
        <p:spPr>
          <a:xfrm>
            <a:off x="2462542" y="2580128"/>
            <a:ext cx="446669" cy="446669"/>
          </a:xfrm>
          <a:prstGeom prst="roundRect">
            <a:avLst>
              <a:gd name="adj" fmla="val 50000"/>
            </a:avLst>
          </a:prstGeom>
          <a:noFill/>
          <a:ln w="38100" cap="rnd">
            <a:solidFill>
              <a:srgbClr val="FFFFFF">
                <a:alpha val="70000"/>
              </a:srgb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ectangle: Rounded Corners 6">
            <a:extLst>
              <a:ext uri="{FF2B5EF4-FFF2-40B4-BE49-F238E27FC236}">
                <a16:creationId xmlns:a16="http://schemas.microsoft.com/office/drawing/2014/main" id="{6CA23B74-0BB2-344E-903E-27EEEE135B7B}"/>
              </a:ext>
            </a:extLst>
          </p:cNvPr>
          <p:cNvSpPr>
            <a:spLocks noChangeAspect="1"/>
          </p:cNvSpPr>
          <p:nvPr userDrawn="1"/>
        </p:nvSpPr>
        <p:spPr>
          <a:xfrm>
            <a:off x="9270323" y="5120717"/>
            <a:ext cx="446669" cy="446669"/>
          </a:xfrm>
          <a:prstGeom prst="roundRect">
            <a:avLst>
              <a:gd name="adj" fmla="val 50000"/>
            </a:avLst>
          </a:prstGeom>
          <a:noFill/>
          <a:ln w="38100" cap="rnd">
            <a:solidFill>
              <a:srgbClr val="FFFFFF">
                <a:alpha val="70000"/>
              </a:srgb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Rounded Corners 6">
            <a:extLst>
              <a:ext uri="{FF2B5EF4-FFF2-40B4-BE49-F238E27FC236}">
                <a16:creationId xmlns:a16="http://schemas.microsoft.com/office/drawing/2014/main" id="{39FA519D-8661-534F-BA38-B830DA24DE88}"/>
              </a:ext>
            </a:extLst>
          </p:cNvPr>
          <p:cNvSpPr>
            <a:spLocks noChangeAspect="1"/>
          </p:cNvSpPr>
          <p:nvPr userDrawn="1"/>
        </p:nvSpPr>
        <p:spPr>
          <a:xfrm>
            <a:off x="7096455" y="2268214"/>
            <a:ext cx="446669" cy="446669"/>
          </a:xfrm>
          <a:prstGeom prst="roundRect">
            <a:avLst>
              <a:gd name="adj" fmla="val 50000"/>
            </a:avLst>
          </a:prstGeom>
          <a:noFill/>
          <a:ln w="38100" cap="rnd">
            <a:solidFill>
              <a:srgbClr val="FFFFFF">
                <a:alpha val="70000"/>
              </a:srgb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Rounded Corners 6">
            <a:extLst>
              <a:ext uri="{FF2B5EF4-FFF2-40B4-BE49-F238E27FC236}">
                <a16:creationId xmlns:a16="http://schemas.microsoft.com/office/drawing/2014/main" id="{9766CBF3-439F-C84E-9B6F-276AFB0747CA}"/>
              </a:ext>
            </a:extLst>
          </p:cNvPr>
          <p:cNvSpPr>
            <a:spLocks noChangeAspect="1"/>
          </p:cNvSpPr>
          <p:nvPr userDrawn="1"/>
        </p:nvSpPr>
        <p:spPr>
          <a:xfrm>
            <a:off x="4648875" y="5474017"/>
            <a:ext cx="446669" cy="446669"/>
          </a:xfrm>
          <a:prstGeom prst="roundRect">
            <a:avLst>
              <a:gd name="adj" fmla="val 50000"/>
            </a:avLst>
          </a:prstGeom>
          <a:noFill/>
          <a:ln w="38100" cap="rnd">
            <a:solidFill>
              <a:srgbClr val="FFFFFF">
                <a:alpha val="70000"/>
              </a:srgb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726268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16" name="Picture 44" descr="d"/>
          <p:cNvPicPr>
            <a:picLocks noChangeAspect="1" noChangeArrowheads="1"/>
          </p:cNvPicPr>
          <p:nvPr userDrawn="1"/>
        </p:nvPicPr>
        <p:blipFill>
          <a:blip r:embed="rId2">
            <a:extLst>
              <a:ext uri="{28A0092B-C50C-407E-A947-70E740481C1C}">
                <a14:useLocalDpi xmlns:a14="http://schemas.microsoft.com/office/drawing/2010/main" val="0"/>
              </a:ext>
            </a:extLst>
          </a:blip>
          <a:srcRect t="6862" b="-2931"/>
          <a:stretch>
            <a:fillRect/>
          </a:stretch>
        </p:blipFill>
        <p:spPr bwMode="auto">
          <a:xfrm>
            <a:off x="4165600" y="0"/>
            <a:ext cx="48768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descr="Light horizontal"/>
          <p:cNvSpPr>
            <a:spLocks noChangeArrowheads="1"/>
          </p:cNvSpPr>
          <p:nvPr/>
        </p:nvSpPr>
        <p:spPr bwMode="gray">
          <a:xfrm>
            <a:off x="0" y="9525"/>
            <a:ext cx="1320800" cy="6848475"/>
          </a:xfrm>
          <a:prstGeom prst="rect">
            <a:avLst/>
          </a:prstGeom>
          <a:pattFill prst="ltHorz">
            <a:fgClr>
              <a:schemeClr val="bg2"/>
            </a:fgClr>
            <a:bgClr>
              <a:srgbClr val="FFFFFF"/>
            </a:bgClr>
          </a:patt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1" name="Rectangle 9"/>
          <p:cNvSpPr>
            <a:spLocks noChangeArrowheads="1"/>
          </p:cNvSpPr>
          <p:nvPr/>
        </p:nvSpPr>
        <p:spPr bwMode="ltGray">
          <a:xfrm flipV="1">
            <a:off x="0" y="4267200"/>
            <a:ext cx="12192000" cy="1106488"/>
          </a:xfrm>
          <a:prstGeom prst="rect">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082" name="AutoShape 10"/>
          <p:cNvSpPr>
            <a:spLocks noChangeArrowheads="1"/>
          </p:cNvSpPr>
          <p:nvPr/>
        </p:nvSpPr>
        <p:spPr bwMode="ltGray">
          <a:xfrm>
            <a:off x="1966384" y="5156201"/>
            <a:ext cx="9505949" cy="504825"/>
          </a:xfrm>
          <a:prstGeom prst="roundRect">
            <a:avLst>
              <a:gd name="adj" fmla="val 16667"/>
            </a:avLst>
          </a:prstGeom>
          <a:solidFill>
            <a:schemeClr val="accent2"/>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nvGrpSpPr>
          <p:cNvPr id="3083" name="Group 11"/>
          <p:cNvGrpSpPr>
            <a:grpSpLocks/>
          </p:cNvGrpSpPr>
          <p:nvPr/>
        </p:nvGrpSpPr>
        <p:grpSpPr bwMode="auto">
          <a:xfrm>
            <a:off x="5672667" y="6088063"/>
            <a:ext cx="1439333" cy="603250"/>
            <a:chOff x="2680" y="3678"/>
            <a:chExt cx="680" cy="380"/>
          </a:xfrm>
        </p:grpSpPr>
        <p:sp>
          <p:nvSpPr>
            <p:cNvPr id="3084" name="Text Box 12"/>
            <p:cNvSpPr txBox="1">
              <a:spLocks noChangeArrowheads="1"/>
            </p:cNvSpPr>
            <p:nvPr/>
          </p:nvSpPr>
          <p:spPr bwMode="gray">
            <a:xfrm>
              <a:off x="2680" y="3789"/>
              <a:ext cx="68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200" b="1">
                  <a:solidFill>
                    <a:srgbClr val="930F6D"/>
                  </a:solidFill>
                  <a:latin typeface="Verdana" pitchFamily="34" charset="0"/>
                </a:rPr>
                <a:t>LOGO</a:t>
              </a:r>
            </a:p>
          </p:txBody>
        </p:sp>
        <p:sp>
          <p:nvSpPr>
            <p:cNvPr id="3085" name="AutoShape 13"/>
            <p:cNvSpPr>
              <a:spLocks noChangeArrowheads="1"/>
            </p:cNvSpPr>
            <p:nvPr/>
          </p:nvSpPr>
          <p:spPr bwMode="gray">
            <a:xfrm rot="5400000">
              <a:off x="2928" y="3493"/>
              <a:ext cx="172" cy="542"/>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3075" name="Rectangle 3"/>
          <p:cNvSpPr>
            <a:spLocks noGrp="1" noChangeArrowheads="1"/>
          </p:cNvSpPr>
          <p:nvPr>
            <p:ph type="subTitle" idx="1"/>
          </p:nvPr>
        </p:nvSpPr>
        <p:spPr>
          <a:xfrm>
            <a:off x="2032000" y="5181600"/>
            <a:ext cx="9347200" cy="457200"/>
          </a:xfrm>
        </p:spPr>
        <p:txBody>
          <a:bodyPr/>
          <a:lstStyle>
            <a:lvl1pPr marL="0" indent="0">
              <a:buFont typeface="Wingdings" pitchFamily="2" charset="2"/>
              <a:buNone/>
              <a:defRPr sz="1400">
                <a:solidFill>
                  <a:schemeClr val="bg1"/>
                </a:solidFill>
                <a:latin typeface="Verdana" pitchFamily="34" charset="0"/>
              </a:defRPr>
            </a:lvl1pPr>
          </a:lstStyle>
          <a:p>
            <a:pPr lvl="0"/>
            <a:r>
              <a:rPr lang="en-US" noProof="0"/>
              <a:t>Click to edit Master subtitle style</a:t>
            </a:r>
          </a:p>
        </p:txBody>
      </p:sp>
      <p:sp>
        <p:nvSpPr>
          <p:cNvPr id="3076" name="Rectangle 4"/>
          <p:cNvSpPr>
            <a:spLocks noGrp="1" noChangeArrowheads="1"/>
          </p:cNvSpPr>
          <p:nvPr>
            <p:ph type="dt" sz="half" idx="2"/>
          </p:nvPr>
        </p:nvSpPr>
        <p:spPr>
          <a:xfrm>
            <a:off x="609600" y="6553201"/>
            <a:ext cx="2844800" cy="168275"/>
          </a:xfrm>
        </p:spPr>
        <p:txBody>
          <a:bodyPr/>
          <a:lstStyle>
            <a:lvl1pPr>
              <a:defRPr b="0">
                <a:latin typeface="+mn-lt"/>
              </a:defRPr>
            </a:lvl1pPr>
          </a:lstStyle>
          <a:p>
            <a:endParaRPr lang="en-US">
              <a:solidFill>
                <a:srgbClr val="000000"/>
              </a:solidFill>
            </a:endParaRPr>
          </a:p>
        </p:txBody>
      </p:sp>
      <p:sp>
        <p:nvSpPr>
          <p:cNvPr id="3077" name="Rectangle 5"/>
          <p:cNvSpPr>
            <a:spLocks noGrp="1" noChangeArrowheads="1"/>
          </p:cNvSpPr>
          <p:nvPr>
            <p:ph type="ftr" sz="quarter" idx="3"/>
          </p:nvPr>
        </p:nvSpPr>
        <p:spPr>
          <a:xfrm>
            <a:off x="4165600" y="6553201"/>
            <a:ext cx="3860800" cy="168275"/>
          </a:xfrm>
        </p:spPr>
        <p:txBody>
          <a:bodyPr/>
          <a:lstStyle>
            <a:lvl1pPr algn="ctr">
              <a:defRPr b="0">
                <a:latin typeface="+mn-lt"/>
              </a:defRPr>
            </a:lvl1pPr>
          </a:lstStyle>
          <a:p>
            <a:endParaRPr lang="en-US">
              <a:solidFill>
                <a:srgbClr val="000000"/>
              </a:solidFill>
            </a:endParaRPr>
          </a:p>
        </p:txBody>
      </p:sp>
      <p:sp>
        <p:nvSpPr>
          <p:cNvPr id="3078" name="Rectangle 6"/>
          <p:cNvSpPr>
            <a:spLocks noGrp="1" noChangeArrowheads="1"/>
          </p:cNvSpPr>
          <p:nvPr>
            <p:ph type="sldNum" sz="quarter" idx="4"/>
          </p:nvPr>
        </p:nvSpPr>
        <p:spPr>
          <a:xfrm>
            <a:off x="8737600" y="6553201"/>
            <a:ext cx="2844800" cy="168275"/>
          </a:xfrm>
        </p:spPr>
        <p:txBody>
          <a:bodyPr/>
          <a:lstStyle>
            <a:lvl1pPr algn="r">
              <a:defRPr sz="1000"/>
            </a:lvl1pPr>
          </a:lstStyle>
          <a:p>
            <a:fld id="{B0683AF0-948B-4C3C-8809-3AE44BFF4F2F}" type="slidenum">
              <a:rPr lang="en-US">
                <a:solidFill>
                  <a:srgbClr val="000000"/>
                </a:solidFill>
              </a:rPr>
              <a:pPr/>
              <a:t>‹#›</a:t>
            </a:fld>
            <a:endParaRPr lang="en-US">
              <a:solidFill>
                <a:srgbClr val="000000"/>
              </a:solidFill>
            </a:endParaRPr>
          </a:p>
        </p:txBody>
      </p:sp>
      <p:sp>
        <p:nvSpPr>
          <p:cNvPr id="3074" name="Rectangle 2"/>
          <p:cNvSpPr>
            <a:spLocks noGrp="1" noChangeArrowheads="1"/>
          </p:cNvSpPr>
          <p:nvPr>
            <p:ph type="ctrTitle"/>
          </p:nvPr>
        </p:nvSpPr>
        <p:spPr>
          <a:xfrm>
            <a:off x="1930400" y="3482975"/>
            <a:ext cx="9448800" cy="1470025"/>
          </a:xfrm>
        </p:spPr>
        <p:txBody>
          <a:bodyPr/>
          <a:lstStyle>
            <a:lvl1pPr algn="l">
              <a:defRPr sz="4000" b="1">
                <a:solidFill>
                  <a:schemeClr val="tx2"/>
                </a:solidFill>
              </a:defRPr>
            </a:lvl1pPr>
          </a:lstStyle>
          <a:p>
            <a:pPr lvl="0"/>
            <a:r>
              <a:rPr lang="en-US" noProof="0"/>
              <a:t>Click to edit Master title style</a:t>
            </a:r>
          </a:p>
        </p:txBody>
      </p:sp>
      <p:pic>
        <p:nvPicPr>
          <p:cNvPr id="3115" name="Picture 43" descr="c"/>
          <p:cNvPicPr>
            <a:picLocks noChangeAspect="1" noChangeArrowheads="1"/>
          </p:cNvPicPr>
          <p:nvPr userDrawn="1"/>
        </p:nvPicPr>
        <p:blipFill>
          <a:blip r:embed="rId3">
            <a:extLst>
              <a:ext uri="{28A0092B-C50C-407E-A947-70E740481C1C}">
                <a14:useLocalDpi xmlns:a14="http://schemas.microsoft.com/office/drawing/2010/main" val="0"/>
              </a:ext>
            </a:extLst>
          </a:blip>
          <a:srcRect l="6789" b="-20889"/>
          <a:stretch>
            <a:fillRect/>
          </a:stretch>
        </p:blipFill>
        <p:spPr bwMode="auto">
          <a:xfrm>
            <a:off x="1320800" y="0"/>
            <a:ext cx="4184651" cy="5181600"/>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descr="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78184" y="0"/>
            <a:ext cx="4713816" cy="426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937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up)">
                                      <p:cBhvr>
                                        <p:cTn id="7" dur="1000"/>
                                        <p:tgtEl>
                                          <p:spTgt spid="308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115"/>
                                        </p:tgtEl>
                                        <p:attrNameLst>
                                          <p:attrName>style.visibility</p:attrName>
                                        </p:attrNameLst>
                                      </p:cBhvr>
                                      <p:to>
                                        <p:strVal val="visible"/>
                                      </p:to>
                                    </p:set>
                                    <p:animEffect transition="in" filter="fade">
                                      <p:cBhvr>
                                        <p:cTn id="11" dur="2000"/>
                                        <p:tgtEl>
                                          <p:spTgt spid="3115"/>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3116"/>
                                        </p:tgtEl>
                                        <p:attrNameLst>
                                          <p:attrName>style.visibility</p:attrName>
                                        </p:attrNameLst>
                                      </p:cBhvr>
                                      <p:to>
                                        <p:strVal val="visible"/>
                                      </p:to>
                                    </p:set>
                                    <p:animEffect transition="in" filter="fade">
                                      <p:cBhvr>
                                        <p:cTn id="15" dur="2000"/>
                                        <p:tgtEl>
                                          <p:spTgt spid="3116"/>
                                        </p:tgtEl>
                                      </p:cBhvr>
                                    </p:animEffect>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3118"/>
                                        </p:tgtEl>
                                        <p:attrNameLst>
                                          <p:attrName>style.visibility</p:attrName>
                                        </p:attrNameLst>
                                      </p:cBhvr>
                                      <p:to>
                                        <p:strVal val="visible"/>
                                      </p:to>
                                    </p:set>
                                    <p:animEffect transition="in" filter="fade">
                                      <p:cBhvr>
                                        <p:cTn id="19" dur="2000"/>
                                        <p:tgtEl>
                                          <p:spTgt spid="3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www.themegallery.com</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Company name</a:t>
            </a:r>
          </a:p>
        </p:txBody>
      </p:sp>
      <p:sp>
        <p:nvSpPr>
          <p:cNvPr id="6" name="Slide Number Placeholder 5"/>
          <p:cNvSpPr>
            <a:spLocks noGrp="1"/>
          </p:cNvSpPr>
          <p:nvPr>
            <p:ph type="sldNum" sz="quarter" idx="12"/>
          </p:nvPr>
        </p:nvSpPr>
        <p:spPr/>
        <p:txBody>
          <a:bodyPr/>
          <a:lstStyle>
            <a:lvl1pPr>
              <a:defRPr/>
            </a:lvl1pPr>
          </a:lstStyle>
          <a:p>
            <a:fld id="{5A0E5033-9043-401F-82A4-808A801FF7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5198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www.themegallery.com</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Company name</a:t>
            </a:r>
          </a:p>
        </p:txBody>
      </p:sp>
      <p:sp>
        <p:nvSpPr>
          <p:cNvPr id="6" name="Slide Number Placeholder 5"/>
          <p:cNvSpPr>
            <a:spLocks noGrp="1"/>
          </p:cNvSpPr>
          <p:nvPr>
            <p:ph type="sldNum" sz="quarter" idx="12"/>
          </p:nvPr>
        </p:nvSpPr>
        <p:spPr/>
        <p:txBody>
          <a:bodyPr/>
          <a:lstStyle>
            <a:lvl1pPr>
              <a:defRPr/>
            </a:lvl1pPr>
          </a:lstStyle>
          <a:p>
            <a:fld id="{F1DD68B2-9305-48E1-9C28-44FAE71E73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1145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www.themegallery.com</a:t>
            </a: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Company name</a:t>
            </a:r>
          </a:p>
        </p:txBody>
      </p:sp>
      <p:sp>
        <p:nvSpPr>
          <p:cNvPr id="7" name="Slide Number Placeholder 6"/>
          <p:cNvSpPr>
            <a:spLocks noGrp="1"/>
          </p:cNvSpPr>
          <p:nvPr>
            <p:ph type="sldNum" sz="quarter" idx="12"/>
          </p:nvPr>
        </p:nvSpPr>
        <p:spPr/>
        <p:txBody>
          <a:bodyPr/>
          <a:lstStyle>
            <a:lvl1pPr>
              <a:defRPr/>
            </a:lvl1pPr>
          </a:lstStyle>
          <a:p>
            <a:fld id="{7819A3DA-6F05-4916-90C8-7CCE91DF9A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2311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solidFill>
                  <a:srgbClr val="000000"/>
                </a:solidFill>
              </a:rPr>
              <a:t>www.themegallery.com</a:t>
            </a: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Company name</a:t>
            </a:r>
          </a:p>
        </p:txBody>
      </p:sp>
      <p:sp>
        <p:nvSpPr>
          <p:cNvPr id="9" name="Slide Number Placeholder 8"/>
          <p:cNvSpPr>
            <a:spLocks noGrp="1"/>
          </p:cNvSpPr>
          <p:nvPr>
            <p:ph type="sldNum" sz="quarter" idx="12"/>
          </p:nvPr>
        </p:nvSpPr>
        <p:spPr/>
        <p:txBody>
          <a:bodyPr/>
          <a:lstStyle>
            <a:lvl1pPr>
              <a:defRPr/>
            </a:lvl1pPr>
          </a:lstStyle>
          <a:p>
            <a:fld id="{8EDAA90D-B91D-483B-805E-6585D52D31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6614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000000"/>
                </a:solidFill>
              </a:rPr>
              <a:t>www.themegallery.com</a:t>
            </a: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Company name</a:t>
            </a:r>
          </a:p>
        </p:txBody>
      </p:sp>
      <p:sp>
        <p:nvSpPr>
          <p:cNvPr id="5" name="Slide Number Placeholder 4"/>
          <p:cNvSpPr>
            <a:spLocks noGrp="1"/>
          </p:cNvSpPr>
          <p:nvPr>
            <p:ph type="sldNum" sz="quarter" idx="12"/>
          </p:nvPr>
        </p:nvSpPr>
        <p:spPr/>
        <p:txBody>
          <a:bodyPr/>
          <a:lstStyle>
            <a:lvl1pPr>
              <a:defRPr/>
            </a:lvl1pPr>
          </a:lstStyle>
          <a:p>
            <a:fld id="{437698A7-024D-4F9F-94B2-D71ACA6283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6724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000000"/>
                </a:solidFill>
              </a:rPr>
              <a:t>www.themegallery.com</a:t>
            </a: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Company name</a:t>
            </a:r>
          </a:p>
        </p:txBody>
      </p:sp>
      <p:sp>
        <p:nvSpPr>
          <p:cNvPr id="4" name="Slide Number Placeholder 3"/>
          <p:cNvSpPr>
            <a:spLocks noGrp="1"/>
          </p:cNvSpPr>
          <p:nvPr>
            <p:ph type="sldNum" sz="quarter" idx="12"/>
          </p:nvPr>
        </p:nvSpPr>
        <p:spPr/>
        <p:txBody>
          <a:bodyPr/>
          <a:lstStyle>
            <a:lvl1pPr>
              <a:defRPr/>
            </a:lvl1pPr>
          </a:lstStyle>
          <a:p>
            <a:fld id="{978D4F33-44A1-42E6-B0B8-43184F88E5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4933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www.themegallery.com</a:t>
            </a: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Company name</a:t>
            </a:r>
          </a:p>
        </p:txBody>
      </p:sp>
      <p:sp>
        <p:nvSpPr>
          <p:cNvPr id="7" name="Slide Number Placeholder 6"/>
          <p:cNvSpPr>
            <a:spLocks noGrp="1"/>
          </p:cNvSpPr>
          <p:nvPr>
            <p:ph type="sldNum" sz="quarter" idx="12"/>
          </p:nvPr>
        </p:nvSpPr>
        <p:spPr/>
        <p:txBody>
          <a:bodyPr/>
          <a:lstStyle>
            <a:lvl1pPr>
              <a:defRPr/>
            </a:lvl1pPr>
          </a:lstStyle>
          <a:p>
            <a:fld id="{3C0B1E07-821D-42EC-A39B-DA7E166706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4606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www.themegallery.com</a:t>
            </a: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Company name</a:t>
            </a:r>
          </a:p>
        </p:txBody>
      </p:sp>
      <p:sp>
        <p:nvSpPr>
          <p:cNvPr id="7" name="Slide Number Placeholder 6"/>
          <p:cNvSpPr>
            <a:spLocks noGrp="1"/>
          </p:cNvSpPr>
          <p:nvPr>
            <p:ph type="sldNum" sz="quarter" idx="12"/>
          </p:nvPr>
        </p:nvSpPr>
        <p:spPr/>
        <p:txBody>
          <a:bodyPr/>
          <a:lstStyle>
            <a:lvl1pPr>
              <a:defRPr/>
            </a:lvl1pPr>
          </a:lstStyle>
          <a:p>
            <a:fld id="{E678C2E9-DCDE-406A-A5B0-DAFE4ACE75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5001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www.themegallery.com</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Company name</a:t>
            </a:r>
          </a:p>
        </p:txBody>
      </p:sp>
      <p:sp>
        <p:nvSpPr>
          <p:cNvPr id="6" name="Slide Number Placeholder 5"/>
          <p:cNvSpPr>
            <a:spLocks noGrp="1"/>
          </p:cNvSpPr>
          <p:nvPr>
            <p:ph type="sldNum" sz="quarter" idx="12"/>
          </p:nvPr>
        </p:nvSpPr>
        <p:spPr/>
        <p:txBody>
          <a:bodyPr/>
          <a:lstStyle>
            <a:lvl1pPr>
              <a:defRPr/>
            </a:lvl1pPr>
          </a:lstStyle>
          <a:p>
            <a:fld id="{A873C117-7CB5-4CD2-8522-CF12CBD7F5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007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26A6176-F90F-F643-9FE7-37A0C33C09DB}"/>
              </a:ext>
            </a:extLst>
          </p:cNvPr>
          <p:cNvSpPr>
            <a:spLocks noGrp="1"/>
          </p:cNvSpPr>
          <p:nvPr>
            <p:ph type="pic" sz="quarter" idx="13"/>
          </p:nvPr>
        </p:nvSpPr>
        <p:spPr>
          <a:xfrm>
            <a:off x="550863" y="584200"/>
            <a:ext cx="11090276" cy="2844800"/>
          </a:xfrm>
          <a:custGeom>
            <a:avLst/>
            <a:gdLst>
              <a:gd name="connsiteX0" fmla="*/ 0 w 11090276"/>
              <a:gd name="connsiteY0" fmla="*/ 0 h 2844800"/>
              <a:gd name="connsiteX1" fmla="*/ 11090276 w 11090276"/>
              <a:gd name="connsiteY1" fmla="*/ 0 h 2844800"/>
              <a:gd name="connsiteX2" fmla="*/ 11090276 w 11090276"/>
              <a:gd name="connsiteY2" fmla="*/ 2844800 h 2844800"/>
              <a:gd name="connsiteX3" fmla="*/ 0 w 11090276"/>
              <a:gd name="connsiteY3" fmla="*/ 2844800 h 2844800"/>
            </a:gdLst>
            <a:ahLst/>
            <a:cxnLst>
              <a:cxn ang="0">
                <a:pos x="connsiteX0" y="connsiteY0"/>
              </a:cxn>
              <a:cxn ang="0">
                <a:pos x="connsiteX1" y="connsiteY1"/>
              </a:cxn>
              <a:cxn ang="0">
                <a:pos x="connsiteX2" y="connsiteY2"/>
              </a:cxn>
              <a:cxn ang="0">
                <a:pos x="connsiteX3" y="connsiteY3"/>
              </a:cxn>
            </a:cxnLst>
            <a:rect l="l" t="t" r="r" b="b"/>
            <a:pathLst>
              <a:path w="11090276" h="2844800">
                <a:moveTo>
                  <a:pt x="0" y="0"/>
                </a:moveTo>
                <a:lnTo>
                  <a:pt x="11090276" y="0"/>
                </a:lnTo>
                <a:lnTo>
                  <a:pt x="11090276" y="2844800"/>
                </a:lnTo>
                <a:lnTo>
                  <a:pt x="0" y="2844800"/>
                </a:ln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47AE0A98-9489-2046-BBF8-E8EF0EF515C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B5FE902-0B0D-E745-918D-A7110EB769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C4B8AF-FFE0-CA42-8ADF-E6CB57A78030}"/>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2143508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0067" y="274639"/>
            <a:ext cx="278553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9234" y="274639"/>
            <a:ext cx="81576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www.themegallery.com</a:t>
            </a: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Company name</a:t>
            </a:r>
          </a:p>
        </p:txBody>
      </p:sp>
      <p:sp>
        <p:nvSpPr>
          <p:cNvPr id="6" name="Slide Number Placeholder 5"/>
          <p:cNvSpPr>
            <a:spLocks noGrp="1"/>
          </p:cNvSpPr>
          <p:nvPr>
            <p:ph type="sldNum" sz="quarter" idx="12"/>
          </p:nvPr>
        </p:nvSpPr>
        <p:spPr/>
        <p:txBody>
          <a:bodyPr/>
          <a:lstStyle>
            <a:lvl1pPr>
              <a:defRPr/>
            </a:lvl1pPr>
          </a:lstStyle>
          <a:p>
            <a:fld id="{B2259C0E-10F6-4AE8-8241-F1FDC2BAAA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27333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234" y="274638"/>
            <a:ext cx="9927167" cy="639762"/>
          </a:xfrm>
        </p:spPr>
        <p:txBody>
          <a:bodyPr/>
          <a:lstStyle/>
          <a:p>
            <a:r>
              <a:rPr lang="en-US"/>
              <a:t>Click to edit Master title style</a:t>
            </a:r>
          </a:p>
        </p:txBody>
      </p:sp>
      <p:sp>
        <p:nvSpPr>
          <p:cNvPr id="3" name="Text Placeholder 2"/>
          <p:cNvSpPr>
            <a:spLocks noGrp="1"/>
          </p:cNvSpPr>
          <p:nvPr>
            <p:ph type="body" sz="half" idx="1"/>
          </p:nvPr>
        </p:nvSpPr>
        <p:spPr>
          <a:xfrm>
            <a:off x="812800" y="1143001"/>
            <a:ext cx="53848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143001"/>
            <a:ext cx="53848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435725"/>
            <a:ext cx="3556000" cy="285750"/>
          </a:xfrm>
        </p:spPr>
        <p:txBody>
          <a:bodyPr/>
          <a:lstStyle>
            <a:lvl1pPr>
              <a:defRPr/>
            </a:lvl1pPr>
          </a:lstStyle>
          <a:p>
            <a:r>
              <a:rPr lang="en-US">
                <a:solidFill>
                  <a:srgbClr val="000000"/>
                </a:solidFill>
              </a:rPr>
              <a:t>www.themegallery.com</a:t>
            </a:r>
          </a:p>
        </p:txBody>
      </p:sp>
      <p:sp>
        <p:nvSpPr>
          <p:cNvPr id="6" name="Footer Placeholder 5"/>
          <p:cNvSpPr>
            <a:spLocks noGrp="1"/>
          </p:cNvSpPr>
          <p:nvPr>
            <p:ph type="ftr" sz="quarter" idx="11"/>
          </p:nvPr>
        </p:nvSpPr>
        <p:spPr>
          <a:xfrm>
            <a:off x="7924800" y="6429375"/>
            <a:ext cx="3860800" cy="292100"/>
          </a:xfrm>
        </p:spPr>
        <p:txBody>
          <a:bodyPr/>
          <a:lstStyle>
            <a:lvl1pPr>
              <a:defRPr/>
            </a:lvl1pPr>
          </a:lstStyle>
          <a:p>
            <a:r>
              <a:rPr lang="en-US">
                <a:solidFill>
                  <a:srgbClr val="000000"/>
                </a:solidFill>
              </a:rPr>
              <a:t>Company name</a:t>
            </a:r>
          </a:p>
        </p:txBody>
      </p:sp>
      <p:sp>
        <p:nvSpPr>
          <p:cNvPr id="7" name="Slide Number Placeholder 6"/>
          <p:cNvSpPr>
            <a:spLocks noGrp="1"/>
          </p:cNvSpPr>
          <p:nvPr>
            <p:ph type="sldNum" sz="quarter" idx="12"/>
          </p:nvPr>
        </p:nvSpPr>
        <p:spPr>
          <a:xfrm>
            <a:off x="5181600" y="6423026"/>
            <a:ext cx="1828800" cy="320675"/>
          </a:xfrm>
        </p:spPr>
        <p:txBody>
          <a:bodyPr/>
          <a:lstStyle>
            <a:lvl1pPr>
              <a:defRPr/>
            </a:lvl1pPr>
          </a:lstStyle>
          <a:p>
            <a:fld id="{57045549-4D59-484A-A1A4-89985570A7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6557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39234" y="274638"/>
            <a:ext cx="9927167" cy="639762"/>
          </a:xfrm>
        </p:spPr>
        <p:txBody>
          <a:bodyPr/>
          <a:lstStyle/>
          <a:p>
            <a:r>
              <a:rPr lang="en-US"/>
              <a:t>Click to edit Master title style</a:t>
            </a:r>
          </a:p>
        </p:txBody>
      </p:sp>
      <p:sp>
        <p:nvSpPr>
          <p:cNvPr id="3" name="Chart Placeholder 2"/>
          <p:cNvSpPr>
            <a:spLocks noGrp="1"/>
          </p:cNvSpPr>
          <p:nvPr>
            <p:ph type="chart" idx="1"/>
          </p:nvPr>
        </p:nvSpPr>
        <p:spPr>
          <a:xfrm>
            <a:off x="812800" y="1143001"/>
            <a:ext cx="10972800" cy="4983163"/>
          </a:xfrm>
        </p:spPr>
        <p:txBody>
          <a:bodyPr/>
          <a:lstStyle/>
          <a:p>
            <a:r>
              <a:rPr lang="en-US"/>
              <a:t>Click icon to add chart</a:t>
            </a:r>
          </a:p>
        </p:txBody>
      </p:sp>
      <p:sp>
        <p:nvSpPr>
          <p:cNvPr id="4" name="Date Placeholder 3"/>
          <p:cNvSpPr>
            <a:spLocks noGrp="1"/>
          </p:cNvSpPr>
          <p:nvPr>
            <p:ph type="dt" sz="half" idx="10"/>
          </p:nvPr>
        </p:nvSpPr>
        <p:spPr>
          <a:xfrm>
            <a:off x="609600" y="6435725"/>
            <a:ext cx="3556000" cy="285750"/>
          </a:xfrm>
        </p:spPr>
        <p:txBody>
          <a:bodyPr/>
          <a:lstStyle>
            <a:lvl1pPr>
              <a:defRPr/>
            </a:lvl1pPr>
          </a:lstStyle>
          <a:p>
            <a:r>
              <a:rPr lang="en-US">
                <a:solidFill>
                  <a:srgbClr val="000000"/>
                </a:solidFill>
              </a:rPr>
              <a:t>www.themegallery.com</a:t>
            </a:r>
          </a:p>
        </p:txBody>
      </p:sp>
      <p:sp>
        <p:nvSpPr>
          <p:cNvPr id="5" name="Footer Placeholder 4"/>
          <p:cNvSpPr>
            <a:spLocks noGrp="1"/>
          </p:cNvSpPr>
          <p:nvPr>
            <p:ph type="ftr" sz="quarter" idx="11"/>
          </p:nvPr>
        </p:nvSpPr>
        <p:spPr>
          <a:xfrm>
            <a:off x="7924800" y="6429375"/>
            <a:ext cx="3860800" cy="292100"/>
          </a:xfrm>
        </p:spPr>
        <p:txBody>
          <a:bodyPr/>
          <a:lstStyle>
            <a:lvl1pPr>
              <a:defRPr/>
            </a:lvl1pPr>
          </a:lstStyle>
          <a:p>
            <a:r>
              <a:rPr lang="en-US">
                <a:solidFill>
                  <a:srgbClr val="000000"/>
                </a:solidFill>
              </a:rPr>
              <a:t>Company name</a:t>
            </a:r>
          </a:p>
        </p:txBody>
      </p:sp>
      <p:sp>
        <p:nvSpPr>
          <p:cNvPr id="6" name="Slide Number Placeholder 5"/>
          <p:cNvSpPr>
            <a:spLocks noGrp="1"/>
          </p:cNvSpPr>
          <p:nvPr>
            <p:ph type="sldNum" sz="quarter" idx="12"/>
          </p:nvPr>
        </p:nvSpPr>
        <p:spPr>
          <a:xfrm>
            <a:off x="5181600" y="6423026"/>
            <a:ext cx="1828800" cy="320675"/>
          </a:xfrm>
        </p:spPr>
        <p:txBody>
          <a:bodyPr/>
          <a:lstStyle>
            <a:lvl1pPr>
              <a:defRPr/>
            </a:lvl1pPr>
          </a:lstStyle>
          <a:p>
            <a:fld id="{71877E5D-8A03-4E9D-82E6-F0076A35D9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155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BEC4678-D416-084D-A3E6-39DAD6785B2F}"/>
              </a:ext>
            </a:extLst>
          </p:cNvPr>
          <p:cNvSpPr>
            <a:spLocks/>
          </p:cNvSpPr>
          <p:nvPr userDrawn="1"/>
        </p:nvSpPr>
        <p:spPr>
          <a:xfrm>
            <a:off x="4252111" y="2159726"/>
            <a:ext cx="3687778" cy="2577737"/>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Rounded Rectangle 18">
            <a:extLst>
              <a:ext uri="{FF2B5EF4-FFF2-40B4-BE49-F238E27FC236}">
                <a16:creationId xmlns:a16="http://schemas.microsoft.com/office/drawing/2014/main" id="{01B3A229-923D-B24D-876A-4EB5D2CDE470}"/>
              </a:ext>
            </a:extLst>
          </p:cNvPr>
          <p:cNvSpPr>
            <a:spLocks/>
          </p:cNvSpPr>
          <p:nvPr userDrawn="1"/>
        </p:nvSpPr>
        <p:spPr>
          <a:xfrm>
            <a:off x="1633182" y="2159726"/>
            <a:ext cx="2203269" cy="2072640"/>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Rounded Rectangle 19">
            <a:extLst>
              <a:ext uri="{FF2B5EF4-FFF2-40B4-BE49-F238E27FC236}">
                <a16:creationId xmlns:a16="http://schemas.microsoft.com/office/drawing/2014/main" id="{9FC4F1FD-0BAE-1B40-B37B-B3B66C747E6D}"/>
              </a:ext>
            </a:extLst>
          </p:cNvPr>
          <p:cNvSpPr>
            <a:spLocks/>
          </p:cNvSpPr>
          <p:nvPr userDrawn="1"/>
        </p:nvSpPr>
        <p:spPr>
          <a:xfrm>
            <a:off x="8330164" y="2159726"/>
            <a:ext cx="2737886" cy="2072640"/>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Picture Placeholder 16">
            <a:extLst>
              <a:ext uri="{FF2B5EF4-FFF2-40B4-BE49-F238E27FC236}">
                <a16:creationId xmlns:a16="http://schemas.microsoft.com/office/drawing/2014/main" id="{65BE394D-FBD8-6640-9FBD-C6730F5F57F6}"/>
              </a:ext>
            </a:extLst>
          </p:cNvPr>
          <p:cNvSpPr>
            <a:spLocks noGrp="1"/>
          </p:cNvSpPr>
          <p:nvPr>
            <p:ph type="pic" sz="quarter" idx="15"/>
          </p:nvPr>
        </p:nvSpPr>
        <p:spPr>
          <a:xfrm>
            <a:off x="8194765" y="2011680"/>
            <a:ext cx="2203269" cy="2072640"/>
          </a:xfrm>
          <a:custGeom>
            <a:avLst/>
            <a:gdLst>
              <a:gd name="connsiteX0" fmla="*/ 68542 w 2203269"/>
              <a:gd name="connsiteY0" fmla="*/ 0 h 2072640"/>
              <a:gd name="connsiteX1" fmla="*/ 2134727 w 2203269"/>
              <a:gd name="connsiteY1" fmla="*/ 0 h 2072640"/>
              <a:gd name="connsiteX2" fmla="*/ 2203269 w 2203269"/>
              <a:gd name="connsiteY2" fmla="*/ 68542 h 2072640"/>
              <a:gd name="connsiteX3" fmla="*/ 2203269 w 2203269"/>
              <a:gd name="connsiteY3" fmla="*/ 2004098 h 2072640"/>
              <a:gd name="connsiteX4" fmla="*/ 2134727 w 2203269"/>
              <a:gd name="connsiteY4" fmla="*/ 2072640 h 2072640"/>
              <a:gd name="connsiteX5" fmla="*/ 68542 w 2203269"/>
              <a:gd name="connsiteY5" fmla="*/ 2072640 h 2072640"/>
              <a:gd name="connsiteX6" fmla="*/ 0 w 2203269"/>
              <a:gd name="connsiteY6" fmla="*/ 2004098 h 2072640"/>
              <a:gd name="connsiteX7" fmla="*/ 0 w 2203269"/>
              <a:gd name="connsiteY7" fmla="*/ 68542 h 2072640"/>
              <a:gd name="connsiteX8" fmla="*/ 68542 w 2203269"/>
              <a:gd name="connsiteY8" fmla="*/ 0 h 20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269" h="2072640">
                <a:moveTo>
                  <a:pt x="68542" y="0"/>
                </a:moveTo>
                <a:lnTo>
                  <a:pt x="2134727" y="0"/>
                </a:lnTo>
                <a:cubicBezTo>
                  <a:pt x="2172582" y="0"/>
                  <a:pt x="2203269" y="30687"/>
                  <a:pt x="2203269" y="68542"/>
                </a:cubicBezTo>
                <a:lnTo>
                  <a:pt x="2203269" y="2004098"/>
                </a:lnTo>
                <a:cubicBezTo>
                  <a:pt x="2203269" y="2041953"/>
                  <a:pt x="2172582" y="2072640"/>
                  <a:pt x="2134727" y="2072640"/>
                </a:cubicBezTo>
                <a:lnTo>
                  <a:pt x="68542" y="2072640"/>
                </a:lnTo>
                <a:cubicBezTo>
                  <a:pt x="30687" y="2072640"/>
                  <a:pt x="0" y="2041953"/>
                  <a:pt x="0" y="2004098"/>
                </a:cubicBezTo>
                <a:lnTo>
                  <a:pt x="0" y="68542"/>
                </a:lnTo>
                <a:cubicBezTo>
                  <a:pt x="0" y="30687"/>
                  <a:pt x="30687" y="0"/>
                  <a:pt x="68542" y="0"/>
                </a:cubicBezTo>
                <a:close/>
              </a:path>
            </a:pathLst>
          </a:custGeom>
          <a:solidFill>
            <a:schemeClr val="bg1"/>
          </a:solidFill>
        </p:spPr>
        <p:txBody>
          <a:bodyPr wrap="square">
            <a:noAutofit/>
          </a:bodyPr>
          <a:lstStyle/>
          <a:p>
            <a:endParaRPr lang="x-none"/>
          </a:p>
        </p:txBody>
      </p:sp>
      <p:sp>
        <p:nvSpPr>
          <p:cNvPr id="14" name="Picture Placeholder 13">
            <a:extLst>
              <a:ext uri="{FF2B5EF4-FFF2-40B4-BE49-F238E27FC236}">
                <a16:creationId xmlns:a16="http://schemas.microsoft.com/office/drawing/2014/main" id="{C9C103A2-19B4-9647-8A11-21A93B567D95}"/>
              </a:ext>
            </a:extLst>
          </p:cNvPr>
          <p:cNvSpPr>
            <a:spLocks noGrp="1"/>
          </p:cNvSpPr>
          <p:nvPr>
            <p:ph type="pic" sz="quarter" idx="14"/>
          </p:nvPr>
        </p:nvSpPr>
        <p:spPr>
          <a:xfrm>
            <a:off x="4371703" y="2011680"/>
            <a:ext cx="3448594" cy="2577737"/>
          </a:xfrm>
          <a:custGeom>
            <a:avLst/>
            <a:gdLst>
              <a:gd name="connsiteX0" fmla="*/ 85246 w 3448594"/>
              <a:gd name="connsiteY0" fmla="*/ 0 h 2577737"/>
              <a:gd name="connsiteX1" fmla="*/ 3363348 w 3448594"/>
              <a:gd name="connsiteY1" fmla="*/ 0 h 2577737"/>
              <a:gd name="connsiteX2" fmla="*/ 3448594 w 3448594"/>
              <a:gd name="connsiteY2" fmla="*/ 85246 h 2577737"/>
              <a:gd name="connsiteX3" fmla="*/ 3448594 w 3448594"/>
              <a:gd name="connsiteY3" fmla="*/ 2492491 h 2577737"/>
              <a:gd name="connsiteX4" fmla="*/ 3363348 w 3448594"/>
              <a:gd name="connsiteY4" fmla="*/ 2577737 h 2577737"/>
              <a:gd name="connsiteX5" fmla="*/ 85246 w 3448594"/>
              <a:gd name="connsiteY5" fmla="*/ 2577737 h 2577737"/>
              <a:gd name="connsiteX6" fmla="*/ 0 w 3448594"/>
              <a:gd name="connsiteY6" fmla="*/ 2492491 h 2577737"/>
              <a:gd name="connsiteX7" fmla="*/ 0 w 3448594"/>
              <a:gd name="connsiteY7" fmla="*/ 85246 h 2577737"/>
              <a:gd name="connsiteX8" fmla="*/ 85246 w 3448594"/>
              <a:gd name="connsiteY8" fmla="*/ 0 h 2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594" h="2577737">
                <a:moveTo>
                  <a:pt x="85246" y="0"/>
                </a:moveTo>
                <a:lnTo>
                  <a:pt x="3363348" y="0"/>
                </a:lnTo>
                <a:cubicBezTo>
                  <a:pt x="3410428" y="0"/>
                  <a:pt x="3448594" y="38166"/>
                  <a:pt x="3448594" y="85246"/>
                </a:cubicBezTo>
                <a:lnTo>
                  <a:pt x="3448594" y="2492491"/>
                </a:lnTo>
                <a:cubicBezTo>
                  <a:pt x="3448594" y="2539571"/>
                  <a:pt x="3410428" y="2577737"/>
                  <a:pt x="3363348" y="2577737"/>
                </a:cubicBezTo>
                <a:lnTo>
                  <a:pt x="85246" y="2577737"/>
                </a:lnTo>
                <a:cubicBezTo>
                  <a:pt x="38166" y="2577737"/>
                  <a:pt x="0" y="2539571"/>
                  <a:pt x="0" y="2492491"/>
                </a:cubicBezTo>
                <a:lnTo>
                  <a:pt x="0" y="85246"/>
                </a:lnTo>
                <a:cubicBezTo>
                  <a:pt x="0" y="38166"/>
                  <a:pt x="38166" y="0"/>
                  <a:pt x="85246" y="0"/>
                </a:cubicBezTo>
                <a:close/>
              </a:path>
            </a:pathLst>
          </a:custGeom>
          <a:solidFill>
            <a:schemeClr val="bg1"/>
          </a:solidFill>
        </p:spPr>
        <p:txBody>
          <a:bodyPr wrap="square">
            <a:noAutofit/>
          </a:bodyPr>
          <a:lstStyle/>
          <a:p>
            <a:endParaRPr lang="x-none"/>
          </a:p>
        </p:txBody>
      </p:sp>
      <p:sp>
        <p:nvSpPr>
          <p:cNvPr id="11" name="Picture Placeholder 10">
            <a:extLst>
              <a:ext uri="{FF2B5EF4-FFF2-40B4-BE49-F238E27FC236}">
                <a16:creationId xmlns:a16="http://schemas.microsoft.com/office/drawing/2014/main" id="{D9BF93CD-BF16-8F42-BCAA-F1BB3802CDF2}"/>
              </a:ext>
            </a:extLst>
          </p:cNvPr>
          <p:cNvSpPr>
            <a:spLocks noGrp="1"/>
          </p:cNvSpPr>
          <p:nvPr>
            <p:ph type="pic" sz="quarter" idx="13"/>
          </p:nvPr>
        </p:nvSpPr>
        <p:spPr>
          <a:xfrm>
            <a:off x="1793968" y="2011680"/>
            <a:ext cx="2203269" cy="2072640"/>
          </a:xfrm>
          <a:custGeom>
            <a:avLst/>
            <a:gdLst>
              <a:gd name="connsiteX0" fmla="*/ 68542 w 2203269"/>
              <a:gd name="connsiteY0" fmla="*/ 0 h 2072640"/>
              <a:gd name="connsiteX1" fmla="*/ 2134727 w 2203269"/>
              <a:gd name="connsiteY1" fmla="*/ 0 h 2072640"/>
              <a:gd name="connsiteX2" fmla="*/ 2203269 w 2203269"/>
              <a:gd name="connsiteY2" fmla="*/ 68542 h 2072640"/>
              <a:gd name="connsiteX3" fmla="*/ 2203269 w 2203269"/>
              <a:gd name="connsiteY3" fmla="*/ 2004098 h 2072640"/>
              <a:gd name="connsiteX4" fmla="*/ 2134727 w 2203269"/>
              <a:gd name="connsiteY4" fmla="*/ 2072640 h 2072640"/>
              <a:gd name="connsiteX5" fmla="*/ 68542 w 2203269"/>
              <a:gd name="connsiteY5" fmla="*/ 2072640 h 2072640"/>
              <a:gd name="connsiteX6" fmla="*/ 0 w 2203269"/>
              <a:gd name="connsiteY6" fmla="*/ 2004098 h 2072640"/>
              <a:gd name="connsiteX7" fmla="*/ 0 w 2203269"/>
              <a:gd name="connsiteY7" fmla="*/ 68542 h 2072640"/>
              <a:gd name="connsiteX8" fmla="*/ 68542 w 2203269"/>
              <a:gd name="connsiteY8" fmla="*/ 0 h 20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269" h="2072640">
                <a:moveTo>
                  <a:pt x="68542" y="0"/>
                </a:moveTo>
                <a:lnTo>
                  <a:pt x="2134727" y="0"/>
                </a:lnTo>
                <a:cubicBezTo>
                  <a:pt x="2172582" y="0"/>
                  <a:pt x="2203269" y="30687"/>
                  <a:pt x="2203269" y="68542"/>
                </a:cubicBezTo>
                <a:lnTo>
                  <a:pt x="2203269" y="2004098"/>
                </a:lnTo>
                <a:cubicBezTo>
                  <a:pt x="2203269" y="2041953"/>
                  <a:pt x="2172582" y="2072640"/>
                  <a:pt x="2134727" y="2072640"/>
                </a:cubicBezTo>
                <a:lnTo>
                  <a:pt x="68542" y="2072640"/>
                </a:lnTo>
                <a:cubicBezTo>
                  <a:pt x="30687" y="2072640"/>
                  <a:pt x="0" y="2041953"/>
                  <a:pt x="0" y="2004098"/>
                </a:cubicBezTo>
                <a:lnTo>
                  <a:pt x="0" y="68542"/>
                </a:lnTo>
                <a:cubicBezTo>
                  <a:pt x="0" y="30687"/>
                  <a:pt x="30687" y="0"/>
                  <a:pt x="68542"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FFB9D924-3C48-3B49-BBC7-8904EAD2D87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CCC3CDD-AD5C-044B-9A80-84861EF2B5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ECC3982-6F01-EA44-BE3D-6F722AB3BCDE}"/>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custDataLst>
      <p:tags r:id="rId1"/>
    </p:custDataLst>
    <p:extLst>
      <p:ext uri="{BB962C8B-B14F-4D97-AF65-F5344CB8AC3E}">
        <p14:creationId xmlns:p14="http://schemas.microsoft.com/office/powerpoint/2010/main" val="371052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6B185AB0-9A7C-3D47-90FF-AC941F3BDFA8}"/>
              </a:ext>
            </a:extLst>
          </p:cNvPr>
          <p:cNvSpPr>
            <a:spLocks noChangeAspect="1"/>
          </p:cNvSpPr>
          <p:nvPr userDrawn="1"/>
        </p:nvSpPr>
        <p:spPr>
          <a:xfrm>
            <a:off x="701229" y="1317040"/>
            <a:ext cx="6320199" cy="2303253"/>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ounded Rectangle 18">
            <a:extLst>
              <a:ext uri="{FF2B5EF4-FFF2-40B4-BE49-F238E27FC236}">
                <a16:creationId xmlns:a16="http://schemas.microsoft.com/office/drawing/2014/main" id="{10200F4E-F968-C848-915E-BD5C851E9E2F}"/>
              </a:ext>
            </a:extLst>
          </p:cNvPr>
          <p:cNvSpPr>
            <a:spLocks noChangeAspect="1"/>
          </p:cNvSpPr>
          <p:nvPr userDrawn="1"/>
        </p:nvSpPr>
        <p:spPr>
          <a:xfrm>
            <a:off x="722395" y="4067975"/>
            <a:ext cx="3209026" cy="1880560"/>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ounded Rectangle 19">
            <a:extLst>
              <a:ext uri="{FF2B5EF4-FFF2-40B4-BE49-F238E27FC236}">
                <a16:creationId xmlns:a16="http://schemas.microsoft.com/office/drawing/2014/main" id="{24604FB6-24CB-1542-9FA8-328F50EF7C98}"/>
              </a:ext>
            </a:extLst>
          </p:cNvPr>
          <p:cNvSpPr>
            <a:spLocks noChangeAspect="1"/>
          </p:cNvSpPr>
          <p:nvPr userDrawn="1"/>
        </p:nvSpPr>
        <p:spPr>
          <a:xfrm>
            <a:off x="8260579" y="4067975"/>
            <a:ext cx="3209026" cy="1880560"/>
          </a:xfrm>
          <a:prstGeom prst="roundRect">
            <a:avLst>
              <a:gd name="adj" fmla="val 3307"/>
            </a:avLst>
          </a:prstGeom>
          <a:gradFill>
            <a:gsLst>
              <a:gs pos="0">
                <a:schemeClr val="accent1"/>
              </a:gs>
              <a:gs pos="100000">
                <a:schemeClr val="accent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Picture Placeholder 16">
            <a:extLst>
              <a:ext uri="{FF2B5EF4-FFF2-40B4-BE49-F238E27FC236}">
                <a16:creationId xmlns:a16="http://schemas.microsoft.com/office/drawing/2014/main" id="{3E45844F-8675-9B40-A075-82BF297C875E}"/>
              </a:ext>
            </a:extLst>
          </p:cNvPr>
          <p:cNvSpPr>
            <a:spLocks noGrp="1"/>
          </p:cNvSpPr>
          <p:nvPr>
            <p:ph type="pic" sz="quarter" idx="15"/>
          </p:nvPr>
        </p:nvSpPr>
        <p:spPr>
          <a:xfrm>
            <a:off x="8432112" y="3864188"/>
            <a:ext cx="3209026" cy="1880560"/>
          </a:xfrm>
          <a:custGeom>
            <a:avLst/>
            <a:gdLst>
              <a:gd name="connsiteX0" fmla="*/ 62190 w 3209026"/>
              <a:gd name="connsiteY0" fmla="*/ 0 h 1880560"/>
              <a:gd name="connsiteX1" fmla="*/ 3146836 w 3209026"/>
              <a:gd name="connsiteY1" fmla="*/ 0 h 1880560"/>
              <a:gd name="connsiteX2" fmla="*/ 3209026 w 3209026"/>
              <a:gd name="connsiteY2" fmla="*/ 62190 h 1880560"/>
              <a:gd name="connsiteX3" fmla="*/ 3209026 w 3209026"/>
              <a:gd name="connsiteY3" fmla="*/ 1818370 h 1880560"/>
              <a:gd name="connsiteX4" fmla="*/ 3146836 w 3209026"/>
              <a:gd name="connsiteY4" fmla="*/ 1880560 h 1880560"/>
              <a:gd name="connsiteX5" fmla="*/ 62190 w 3209026"/>
              <a:gd name="connsiteY5" fmla="*/ 1880560 h 1880560"/>
              <a:gd name="connsiteX6" fmla="*/ 0 w 3209026"/>
              <a:gd name="connsiteY6" fmla="*/ 1818370 h 1880560"/>
              <a:gd name="connsiteX7" fmla="*/ 0 w 3209026"/>
              <a:gd name="connsiteY7" fmla="*/ 62190 h 1880560"/>
              <a:gd name="connsiteX8" fmla="*/ 62190 w 3209026"/>
              <a:gd name="connsiteY8" fmla="*/ 0 h 188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9026" h="1880560">
                <a:moveTo>
                  <a:pt x="62190" y="0"/>
                </a:moveTo>
                <a:lnTo>
                  <a:pt x="3146836" y="0"/>
                </a:lnTo>
                <a:cubicBezTo>
                  <a:pt x="3181183" y="0"/>
                  <a:pt x="3209026" y="27843"/>
                  <a:pt x="3209026" y="62190"/>
                </a:cubicBezTo>
                <a:lnTo>
                  <a:pt x="3209026" y="1818370"/>
                </a:lnTo>
                <a:cubicBezTo>
                  <a:pt x="3209026" y="1852717"/>
                  <a:pt x="3181183" y="1880560"/>
                  <a:pt x="3146836" y="1880560"/>
                </a:cubicBezTo>
                <a:lnTo>
                  <a:pt x="62190" y="1880560"/>
                </a:lnTo>
                <a:cubicBezTo>
                  <a:pt x="27843" y="1880560"/>
                  <a:pt x="0" y="1852717"/>
                  <a:pt x="0" y="1818370"/>
                </a:cubicBezTo>
                <a:lnTo>
                  <a:pt x="0" y="62190"/>
                </a:lnTo>
                <a:cubicBezTo>
                  <a:pt x="0" y="27843"/>
                  <a:pt x="27843" y="0"/>
                  <a:pt x="62190" y="0"/>
                </a:cubicBezTo>
                <a:close/>
              </a:path>
            </a:pathLst>
          </a:custGeom>
          <a:solidFill>
            <a:schemeClr val="bg1"/>
          </a:solidFill>
        </p:spPr>
        <p:txBody>
          <a:bodyPr wrap="square">
            <a:noAutofit/>
          </a:bodyPr>
          <a:lstStyle/>
          <a:p>
            <a:endParaRPr lang="x-none"/>
          </a:p>
        </p:txBody>
      </p:sp>
      <p:sp>
        <p:nvSpPr>
          <p:cNvPr id="14" name="Picture Placeholder 13">
            <a:extLst>
              <a:ext uri="{FF2B5EF4-FFF2-40B4-BE49-F238E27FC236}">
                <a16:creationId xmlns:a16="http://schemas.microsoft.com/office/drawing/2014/main" id="{6292458C-82D2-A244-9643-194A37D3276E}"/>
              </a:ext>
            </a:extLst>
          </p:cNvPr>
          <p:cNvSpPr>
            <a:spLocks noGrp="1"/>
          </p:cNvSpPr>
          <p:nvPr>
            <p:ph type="pic" sz="quarter" idx="14"/>
          </p:nvPr>
        </p:nvSpPr>
        <p:spPr>
          <a:xfrm>
            <a:off x="550864" y="3864188"/>
            <a:ext cx="3209026" cy="1880560"/>
          </a:xfrm>
          <a:custGeom>
            <a:avLst/>
            <a:gdLst>
              <a:gd name="connsiteX0" fmla="*/ 62190 w 3209026"/>
              <a:gd name="connsiteY0" fmla="*/ 0 h 1880560"/>
              <a:gd name="connsiteX1" fmla="*/ 3146836 w 3209026"/>
              <a:gd name="connsiteY1" fmla="*/ 0 h 1880560"/>
              <a:gd name="connsiteX2" fmla="*/ 3209026 w 3209026"/>
              <a:gd name="connsiteY2" fmla="*/ 62190 h 1880560"/>
              <a:gd name="connsiteX3" fmla="*/ 3209026 w 3209026"/>
              <a:gd name="connsiteY3" fmla="*/ 1818370 h 1880560"/>
              <a:gd name="connsiteX4" fmla="*/ 3146836 w 3209026"/>
              <a:gd name="connsiteY4" fmla="*/ 1880560 h 1880560"/>
              <a:gd name="connsiteX5" fmla="*/ 62190 w 3209026"/>
              <a:gd name="connsiteY5" fmla="*/ 1880560 h 1880560"/>
              <a:gd name="connsiteX6" fmla="*/ 0 w 3209026"/>
              <a:gd name="connsiteY6" fmla="*/ 1818370 h 1880560"/>
              <a:gd name="connsiteX7" fmla="*/ 0 w 3209026"/>
              <a:gd name="connsiteY7" fmla="*/ 62190 h 1880560"/>
              <a:gd name="connsiteX8" fmla="*/ 62190 w 3209026"/>
              <a:gd name="connsiteY8" fmla="*/ 0 h 188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9026" h="1880560">
                <a:moveTo>
                  <a:pt x="62190" y="0"/>
                </a:moveTo>
                <a:lnTo>
                  <a:pt x="3146836" y="0"/>
                </a:lnTo>
                <a:cubicBezTo>
                  <a:pt x="3181183" y="0"/>
                  <a:pt x="3209026" y="27843"/>
                  <a:pt x="3209026" y="62190"/>
                </a:cubicBezTo>
                <a:lnTo>
                  <a:pt x="3209026" y="1818370"/>
                </a:lnTo>
                <a:cubicBezTo>
                  <a:pt x="3209026" y="1852717"/>
                  <a:pt x="3181183" y="1880560"/>
                  <a:pt x="3146836" y="1880560"/>
                </a:cubicBezTo>
                <a:lnTo>
                  <a:pt x="62190" y="1880560"/>
                </a:lnTo>
                <a:cubicBezTo>
                  <a:pt x="27843" y="1880560"/>
                  <a:pt x="0" y="1852717"/>
                  <a:pt x="0" y="1818370"/>
                </a:cubicBezTo>
                <a:lnTo>
                  <a:pt x="0" y="62190"/>
                </a:lnTo>
                <a:cubicBezTo>
                  <a:pt x="0" y="27843"/>
                  <a:pt x="27843" y="0"/>
                  <a:pt x="62190" y="0"/>
                </a:cubicBezTo>
                <a:close/>
              </a:path>
            </a:pathLst>
          </a:custGeom>
          <a:solidFill>
            <a:schemeClr val="bg1"/>
          </a:solidFill>
        </p:spPr>
        <p:txBody>
          <a:bodyPr wrap="square">
            <a:noAutofit/>
          </a:bodyPr>
          <a:lstStyle/>
          <a:p>
            <a:endParaRPr lang="x-none"/>
          </a:p>
        </p:txBody>
      </p:sp>
      <p:sp>
        <p:nvSpPr>
          <p:cNvPr id="11" name="Picture Placeholder 10">
            <a:extLst>
              <a:ext uri="{FF2B5EF4-FFF2-40B4-BE49-F238E27FC236}">
                <a16:creationId xmlns:a16="http://schemas.microsoft.com/office/drawing/2014/main" id="{A09F1978-3D53-5949-B70E-E67E66AF3B51}"/>
              </a:ext>
            </a:extLst>
          </p:cNvPr>
          <p:cNvSpPr>
            <a:spLocks noGrp="1"/>
          </p:cNvSpPr>
          <p:nvPr>
            <p:ph type="pic" sz="quarter" idx="13"/>
          </p:nvPr>
        </p:nvSpPr>
        <p:spPr>
          <a:xfrm>
            <a:off x="550865" y="1113253"/>
            <a:ext cx="6320199" cy="2303253"/>
          </a:xfrm>
          <a:custGeom>
            <a:avLst/>
            <a:gdLst>
              <a:gd name="connsiteX0" fmla="*/ 76169 w 6320199"/>
              <a:gd name="connsiteY0" fmla="*/ 0 h 2303253"/>
              <a:gd name="connsiteX1" fmla="*/ 6244030 w 6320199"/>
              <a:gd name="connsiteY1" fmla="*/ 0 h 2303253"/>
              <a:gd name="connsiteX2" fmla="*/ 6320199 w 6320199"/>
              <a:gd name="connsiteY2" fmla="*/ 76169 h 2303253"/>
              <a:gd name="connsiteX3" fmla="*/ 6320199 w 6320199"/>
              <a:gd name="connsiteY3" fmla="*/ 2227084 h 2303253"/>
              <a:gd name="connsiteX4" fmla="*/ 6244030 w 6320199"/>
              <a:gd name="connsiteY4" fmla="*/ 2303253 h 2303253"/>
              <a:gd name="connsiteX5" fmla="*/ 76169 w 6320199"/>
              <a:gd name="connsiteY5" fmla="*/ 2303253 h 2303253"/>
              <a:gd name="connsiteX6" fmla="*/ 0 w 6320199"/>
              <a:gd name="connsiteY6" fmla="*/ 2227084 h 2303253"/>
              <a:gd name="connsiteX7" fmla="*/ 0 w 6320199"/>
              <a:gd name="connsiteY7" fmla="*/ 76169 h 2303253"/>
              <a:gd name="connsiteX8" fmla="*/ 76169 w 6320199"/>
              <a:gd name="connsiteY8" fmla="*/ 0 h 230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0199" h="2303253">
                <a:moveTo>
                  <a:pt x="76169" y="0"/>
                </a:moveTo>
                <a:lnTo>
                  <a:pt x="6244030" y="0"/>
                </a:lnTo>
                <a:cubicBezTo>
                  <a:pt x="6286097" y="0"/>
                  <a:pt x="6320199" y="34102"/>
                  <a:pt x="6320199" y="76169"/>
                </a:cubicBezTo>
                <a:lnTo>
                  <a:pt x="6320199" y="2227084"/>
                </a:lnTo>
                <a:cubicBezTo>
                  <a:pt x="6320199" y="2269151"/>
                  <a:pt x="6286097" y="2303253"/>
                  <a:pt x="6244030" y="2303253"/>
                </a:cubicBezTo>
                <a:lnTo>
                  <a:pt x="76169" y="2303253"/>
                </a:lnTo>
                <a:cubicBezTo>
                  <a:pt x="34102" y="2303253"/>
                  <a:pt x="0" y="2269151"/>
                  <a:pt x="0" y="2227084"/>
                </a:cubicBezTo>
                <a:lnTo>
                  <a:pt x="0" y="76169"/>
                </a:lnTo>
                <a:cubicBezTo>
                  <a:pt x="0" y="34102"/>
                  <a:pt x="34102" y="0"/>
                  <a:pt x="76169"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527F0024-CCB7-F747-BA51-C54A58A242B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7BDA963F-1628-F140-8FB2-E66A61DE63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C4C78C7-D46F-7249-BF1D-B040EFEE34BB}"/>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86142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E965157-B295-7C44-848B-0EA896936CEB}"/>
              </a:ext>
            </a:extLst>
          </p:cNvPr>
          <p:cNvSpPr>
            <a:spLocks noGrp="1"/>
          </p:cNvSpPr>
          <p:nvPr>
            <p:ph type="pic" sz="quarter" idx="15"/>
          </p:nvPr>
        </p:nvSpPr>
        <p:spPr>
          <a:xfrm>
            <a:off x="9098573" y="3636936"/>
            <a:ext cx="2541745" cy="1604212"/>
          </a:xfrm>
          <a:custGeom>
            <a:avLst/>
            <a:gdLst>
              <a:gd name="connsiteX0" fmla="*/ 70666 w 2541745"/>
              <a:gd name="connsiteY0" fmla="*/ 0 h 1604212"/>
              <a:gd name="connsiteX1" fmla="*/ 2471079 w 2541745"/>
              <a:gd name="connsiteY1" fmla="*/ 0 h 1604212"/>
              <a:gd name="connsiteX2" fmla="*/ 2541745 w 2541745"/>
              <a:gd name="connsiteY2" fmla="*/ 70666 h 1604212"/>
              <a:gd name="connsiteX3" fmla="*/ 2541745 w 2541745"/>
              <a:gd name="connsiteY3" fmla="*/ 1533546 h 1604212"/>
              <a:gd name="connsiteX4" fmla="*/ 2471079 w 2541745"/>
              <a:gd name="connsiteY4" fmla="*/ 1604212 h 1604212"/>
              <a:gd name="connsiteX5" fmla="*/ 70666 w 2541745"/>
              <a:gd name="connsiteY5" fmla="*/ 1604212 h 1604212"/>
              <a:gd name="connsiteX6" fmla="*/ 0 w 2541745"/>
              <a:gd name="connsiteY6" fmla="*/ 1533546 h 1604212"/>
              <a:gd name="connsiteX7" fmla="*/ 0 w 2541745"/>
              <a:gd name="connsiteY7" fmla="*/ 70666 h 1604212"/>
              <a:gd name="connsiteX8" fmla="*/ 70666 w 2541745"/>
              <a:gd name="connsiteY8" fmla="*/ 0 h 160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745" h="1604212">
                <a:moveTo>
                  <a:pt x="70666" y="0"/>
                </a:moveTo>
                <a:lnTo>
                  <a:pt x="2471079" y="0"/>
                </a:lnTo>
                <a:cubicBezTo>
                  <a:pt x="2510107" y="0"/>
                  <a:pt x="2541745" y="31638"/>
                  <a:pt x="2541745" y="70666"/>
                </a:cubicBezTo>
                <a:lnTo>
                  <a:pt x="2541745" y="1533546"/>
                </a:lnTo>
                <a:cubicBezTo>
                  <a:pt x="2541745" y="1572574"/>
                  <a:pt x="2510107" y="1604212"/>
                  <a:pt x="2471079" y="1604212"/>
                </a:cubicBezTo>
                <a:lnTo>
                  <a:pt x="70666" y="1604212"/>
                </a:lnTo>
                <a:cubicBezTo>
                  <a:pt x="31638" y="1604212"/>
                  <a:pt x="0" y="1572574"/>
                  <a:pt x="0" y="1533546"/>
                </a:cubicBezTo>
                <a:lnTo>
                  <a:pt x="0" y="70666"/>
                </a:lnTo>
                <a:cubicBezTo>
                  <a:pt x="0" y="31638"/>
                  <a:pt x="31638" y="0"/>
                  <a:pt x="70666" y="0"/>
                </a:cubicBezTo>
                <a:close/>
              </a:path>
            </a:pathLst>
          </a:custGeom>
          <a:solidFill>
            <a:schemeClr val="bg1"/>
          </a:solidFill>
        </p:spPr>
        <p:txBody>
          <a:bodyPr wrap="square">
            <a:noAutofit/>
          </a:bodyPr>
          <a:lstStyle/>
          <a:p>
            <a:endParaRPr lang="x-none"/>
          </a:p>
        </p:txBody>
      </p:sp>
      <p:sp>
        <p:nvSpPr>
          <p:cNvPr id="11" name="Picture Placeholder 10">
            <a:extLst>
              <a:ext uri="{FF2B5EF4-FFF2-40B4-BE49-F238E27FC236}">
                <a16:creationId xmlns:a16="http://schemas.microsoft.com/office/drawing/2014/main" id="{FC4E262A-16A2-D04E-904E-A0A09997658B}"/>
              </a:ext>
            </a:extLst>
          </p:cNvPr>
          <p:cNvSpPr>
            <a:spLocks noGrp="1"/>
          </p:cNvSpPr>
          <p:nvPr>
            <p:ph type="pic" sz="quarter" idx="13"/>
          </p:nvPr>
        </p:nvSpPr>
        <p:spPr>
          <a:xfrm>
            <a:off x="4862164" y="1119353"/>
            <a:ext cx="2873829" cy="4619294"/>
          </a:xfrm>
          <a:custGeom>
            <a:avLst/>
            <a:gdLst>
              <a:gd name="connsiteX0" fmla="*/ 95038 w 2873829"/>
              <a:gd name="connsiteY0" fmla="*/ 0 h 4619294"/>
              <a:gd name="connsiteX1" fmla="*/ 2778791 w 2873829"/>
              <a:gd name="connsiteY1" fmla="*/ 0 h 4619294"/>
              <a:gd name="connsiteX2" fmla="*/ 2873829 w 2873829"/>
              <a:gd name="connsiteY2" fmla="*/ 95038 h 4619294"/>
              <a:gd name="connsiteX3" fmla="*/ 2873829 w 2873829"/>
              <a:gd name="connsiteY3" fmla="*/ 4524256 h 4619294"/>
              <a:gd name="connsiteX4" fmla="*/ 2778791 w 2873829"/>
              <a:gd name="connsiteY4" fmla="*/ 4619294 h 4619294"/>
              <a:gd name="connsiteX5" fmla="*/ 95038 w 2873829"/>
              <a:gd name="connsiteY5" fmla="*/ 4619294 h 4619294"/>
              <a:gd name="connsiteX6" fmla="*/ 0 w 2873829"/>
              <a:gd name="connsiteY6" fmla="*/ 4524256 h 4619294"/>
              <a:gd name="connsiteX7" fmla="*/ 0 w 2873829"/>
              <a:gd name="connsiteY7" fmla="*/ 95038 h 4619294"/>
              <a:gd name="connsiteX8" fmla="*/ 95038 w 2873829"/>
              <a:gd name="connsiteY8" fmla="*/ 0 h 461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29" h="4619294">
                <a:moveTo>
                  <a:pt x="95038" y="0"/>
                </a:moveTo>
                <a:lnTo>
                  <a:pt x="2778791" y="0"/>
                </a:lnTo>
                <a:cubicBezTo>
                  <a:pt x="2831279" y="0"/>
                  <a:pt x="2873829" y="42550"/>
                  <a:pt x="2873829" y="95038"/>
                </a:cubicBezTo>
                <a:lnTo>
                  <a:pt x="2873829" y="4524256"/>
                </a:lnTo>
                <a:cubicBezTo>
                  <a:pt x="2873829" y="4576744"/>
                  <a:pt x="2831279" y="4619294"/>
                  <a:pt x="2778791" y="4619294"/>
                </a:cubicBezTo>
                <a:lnTo>
                  <a:pt x="95038" y="4619294"/>
                </a:lnTo>
                <a:cubicBezTo>
                  <a:pt x="42550" y="4619294"/>
                  <a:pt x="0" y="4576744"/>
                  <a:pt x="0" y="4524256"/>
                </a:cubicBezTo>
                <a:lnTo>
                  <a:pt x="0" y="95038"/>
                </a:lnTo>
                <a:cubicBezTo>
                  <a:pt x="0" y="42550"/>
                  <a:pt x="42550" y="0"/>
                  <a:pt x="95038" y="0"/>
                </a:cubicBezTo>
                <a:close/>
              </a:path>
            </a:pathLst>
          </a:custGeom>
          <a:solidFill>
            <a:schemeClr val="bg1"/>
          </a:solidFill>
        </p:spPr>
        <p:txBody>
          <a:bodyPr wrap="square">
            <a:noAutofit/>
          </a:bodyPr>
          <a:lstStyle/>
          <a:p>
            <a:endParaRPr lang="x-none"/>
          </a:p>
        </p:txBody>
      </p:sp>
      <p:sp>
        <p:nvSpPr>
          <p:cNvPr id="3" name="Date Placeholder 2">
            <a:extLst>
              <a:ext uri="{FF2B5EF4-FFF2-40B4-BE49-F238E27FC236}">
                <a16:creationId xmlns:a16="http://schemas.microsoft.com/office/drawing/2014/main" id="{4EDCD37F-BF16-474F-95FA-EE2903819FA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6D96596-A63C-A049-BFC9-7892E0C6EC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FA5879-D275-C641-8475-CD7687CAF081}"/>
              </a:ext>
            </a:extLst>
          </p:cNvPr>
          <p:cNvSpPr>
            <a:spLocks noGrp="1"/>
          </p:cNvSpPr>
          <p:nvPr>
            <p:ph type="sldNum" sz="quarter" idx="12"/>
          </p:nvPr>
        </p:nvSpPr>
        <p:spPr/>
        <p:txBody>
          <a:body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406189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vmlDrawing" Target="../drawings/vmlDrawing1.v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5.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control" Target="../activeX/activeX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37AF38-8476-564C-9FD7-B237493A5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6B97BA-9B38-DF4E-9F2E-D71BB9330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AD6230-D79B-2E4A-A40B-4BB14E6E2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73E19C96-A6AB-DA47-8C89-B5D3DBFF5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grpSp>
        <p:nvGrpSpPr>
          <p:cNvPr id="39" name="Group 38">
            <a:extLst>
              <a:ext uri="{FF2B5EF4-FFF2-40B4-BE49-F238E27FC236}">
                <a16:creationId xmlns:a16="http://schemas.microsoft.com/office/drawing/2014/main" id="{339912B7-EF64-AA4C-98DC-D03D6BEC2B84}"/>
              </a:ext>
            </a:extLst>
          </p:cNvPr>
          <p:cNvGrpSpPr/>
          <p:nvPr/>
        </p:nvGrpSpPr>
        <p:grpSpPr>
          <a:xfrm>
            <a:off x="11015737" y="162247"/>
            <a:ext cx="934810" cy="387028"/>
            <a:chOff x="3983204" y="5336931"/>
            <a:chExt cx="1698923" cy="703384"/>
          </a:xfrm>
        </p:grpSpPr>
        <p:sp>
          <p:nvSpPr>
            <p:cNvPr id="40" name="Oval 39">
              <a:extLst>
                <a:ext uri="{FF2B5EF4-FFF2-40B4-BE49-F238E27FC236}">
                  <a16:creationId xmlns:a16="http://schemas.microsoft.com/office/drawing/2014/main" id="{6CA8F248-3277-EA4B-83E9-1D6B63FB6339}"/>
                </a:ext>
              </a:extLst>
            </p:cNvPr>
            <p:cNvSpPr/>
            <p:nvPr/>
          </p:nvSpPr>
          <p:spPr>
            <a:xfrm>
              <a:off x="4425678" y="5336931"/>
              <a:ext cx="703384" cy="703384"/>
            </a:xfrm>
            <a:prstGeom prst="ellipse">
              <a:avLst/>
            </a:prstGeom>
            <a:gradFill>
              <a:gsLst>
                <a:gs pos="100000">
                  <a:schemeClr val="accent2"/>
                </a:gs>
                <a:gs pos="0">
                  <a:schemeClr val="accent1"/>
                </a:gs>
              </a:gsLst>
              <a:lin ang="5400000" scaled="0"/>
            </a:gradFill>
            <a:ln>
              <a:no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Oval 40">
              <a:extLst>
                <a:ext uri="{FF2B5EF4-FFF2-40B4-BE49-F238E27FC236}">
                  <a16:creationId xmlns:a16="http://schemas.microsoft.com/office/drawing/2014/main" id="{C918E832-5C82-C447-9ED4-25CCA457A51C}"/>
                </a:ext>
              </a:extLst>
            </p:cNvPr>
            <p:cNvSpPr>
              <a:spLocks noChangeAspect="1"/>
            </p:cNvSpPr>
            <p:nvPr/>
          </p:nvSpPr>
          <p:spPr>
            <a:xfrm>
              <a:off x="5195266" y="5445192"/>
              <a:ext cx="486861" cy="486861"/>
            </a:xfrm>
            <a:prstGeom prst="ellipse">
              <a:avLst/>
            </a:prstGeom>
            <a:gradFill>
              <a:gsLst>
                <a:gs pos="100000">
                  <a:schemeClr val="accent1">
                    <a:alpha val="50000"/>
                  </a:schemeClr>
                </a:gs>
                <a:gs pos="0">
                  <a:schemeClr val="accent1"/>
                </a:gs>
              </a:gsLst>
              <a:lin ang="0" scaled="0"/>
            </a:gradFill>
            <a:ln>
              <a:no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2" name="Oval 41">
              <a:extLst>
                <a:ext uri="{FF2B5EF4-FFF2-40B4-BE49-F238E27FC236}">
                  <a16:creationId xmlns:a16="http://schemas.microsoft.com/office/drawing/2014/main" id="{D9405FC0-5934-4F49-8C54-0449F86339BB}"/>
                </a:ext>
              </a:extLst>
            </p:cNvPr>
            <p:cNvSpPr>
              <a:spLocks noChangeAspect="1"/>
            </p:cNvSpPr>
            <p:nvPr/>
          </p:nvSpPr>
          <p:spPr>
            <a:xfrm flipH="1">
              <a:off x="3983204" y="5505729"/>
              <a:ext cx="365784" cy="365784"/>
            </a:xfrm>
            <a:prstGeom prst="ellipse">
              <a:avLst/>
            </a:prstGeom>
            <a:gradFill>
              <a:gsLst>
                <a:gs pos="100000">
                  <a:schemeClr val="accent1">
                    <a:alpha val="50000"/>
                  </a:schemeClr>
                </a:gs>
                <a:gs pos="0">
                  <a:schemeClr val="accent1"/>
                </a:gs>
              </a:gsLst>
              <a:lin ang="0" scaled="0"/>
            </a:gradFill>
            <a:ln>
              <a:no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6" name="Slide Number Placeholder 5">
            <a:extLst>
              <a:ext uri="{FF2B5EF4-FFF2-40B4-BE49-F238E27FC236}">
                <a16:creationId xmlns:a16="http://schemas.microsoft.com/office/drawing/2014/main" id="{F011A40B-C4AA-764F-9E2F-5AF1D481B2C3}"/>
              </a:ext>
            </a:extLst>
          </p:cNvPr>
          <p:cNvSpPr>
            <a:spLocks noGrp="1"/>
          </p:cNvSpPr>
          <p:nvPr>
            <p:ph type="sldNum" sz="quarter" idx="4"/>
          </p:nvPr>
        </p:nvSpPr>
        <p:spPr>
          <a:xfrm>
            <a:off x="11270870" y="248038"/>
            <a:ext cx="375361" cy="215444"/>
          </a:xfrm>
          <a:prstGeom prst="rect">
            <a:avLst/>
          </a:prstGeom>
        </p:spPr>
        <p:txBody>
          <a:bodyPr vert="horz" wrap="square" lIns="0" tIns="0" rIns="0" bIns="0" rtlCol="0" anchor="ctr">
            <a:spAutoFit/>
          </a:bodyPr>
          <a:lstStyle>
            <a:lvl1pPr algn="ctr">
              <a:defRPr sz="1400" b="1">
                <a:solidFill>
                  <a:srgbClr val="FFFFFF"/>
                </a:solidFill>
              </a:defRPr>
            </a:lvl1p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2920598562"/>
      </p:ext>
    </p:extLst>
  </p:cSld>
  <p:clrMap bg1="lt1" tx1="dk1" bg2="lt2" tx2="dk2" accent1="accent1" accent2="accent2" accent3="accent3" accent4="accent4" accent5="accent5" accent6="accent6" hlink="hlink" folHlink="folHlink"/>
  <p:sldLayoutIdLst>
    <p:sldLayoutId id="2147483655"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62" r:id="rId13"/>
    <p:sldLayoutId id="2147483661" r:id="rId14"/>
    <p:sldLayoutId id="2147483660" r:id="rId15"/>
    <p:sldLayoutId id="2147483659" r:id="rId16"/>
    <p:sldLayoutId id="2147483658" r:id="rId17"/>
    <p:sldLayoutId id="2147483657" r:id="rId18"/>
    <p:sldLayoutId id="2147483656"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1157" name="Rectangle 133"/>
          <p:cNvSpPr>
            <a:spLocks noChangeArrowheads="1"/>
          </p:cNvSpPr>
          <p:nvPr/>
        </p:nvSpPr>
        <p:spPr bwMode="ltGray">
          <a:xfrm>
            <a:off x="0" y="1125538"/>
            <a:ext cx="239184" cy="5732462"/>
          </a:xfrm>
          <a:prstGeom prst="rect">
            <a:avLst/>
          </a:prstGeom>
          <a:solidFill>
            <a:schemeClr val="bg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1158" name="Rectangle 134"/>
          <p:cNvSpPr>
            <a:spLocks noChangeArrowheads="1"/>
          </p:cNvSpPr>
          <p:nvPr/>
        </p:nvSpPr>
        <p:spPr bwMode="ltGray">
          <a:xfrm>
            <a:off x="0" y="0"/>
            <a:ext cx="12192000" cy="11477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1159" name="Rectangle 135"/>
          <p:cNvSpPr>
            <a:spLocks noChangeArrowheads="1"/>
          </p:cNvSpPr>
          <p:nvPr/>
        </p:nvSpPr>
        <p:spPr bwMode="ltGray">
          <a:xfrm>
            <a:off x="0" y="0"/>
            <a:ext cx="12192000" cy="2603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1160" name="Rectangle 136"/>
          <p:cNvSpPr>
            <a:spLocks noChangeArrowheads="1"/>
          </p:cNvSpPr>
          <p:nvPr/>
        </p:nvSpPr>
        <p:spPr bwMode="ltGray">
          <a:xfrm>
            <a:off x="0" y="260350"/>
            <a:ext cx="239184" cy="8651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1162" name="Line 138"/>
          <p:cNvSpPr>
            <a:spLocks noChangeShapeType="1"/>
          </p:cNvSpPr>
          <p:nvPr/>
        </p:nvSpPr>
        <p:spPr bwMode="invGray">
          <a:xfrm>
            <a:off x="0" y="1125538"/>
            <a:ext cx="121920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B1E2FB"/>
              </a:solidFill>
              <a:latin typeface="Arial" charset="0"/>
            </a:endParaRPr>
          </a:p>
        </p:txBody>
      </p:sp>
      <p:grpSp>
        <p:nvGrpSpPr>
          <p:cNvPr id="1163" name="Group 139"/>
          <p:cNvGrpSpPr>
            <a:grpSpLocks/>
          </p:cNvGrpSpPr>
          <p:nvPr/>
        </p:nvGrpSpPr>
        <p:grpSpPr bwMode="auto">
          <a:xfrm>
            <a:off x="10223500" y="908051"/>
            <a:ext cx="1729317" cy="360363"/>
            <a:chOff x="4332" y="596"/>
            <a:chExt cx="1134" cy="324"/>
          </a:xfrm>
        </p:grpSpPr>
        <p:sp>
          <p:nvSpPr>
            <p:cNvPr id="1164" name="Oval 140"/>
            <p:cNvSpPr>
              <a:spLocks noChangeArrowheads="1"/>
            </p:cNvSpPr>
            <p:nvPr userDrawn="1"/>
          </p:nvSpPr>
          <p:spPr bwMode="ltGray">
            <a:xfrm>
              <a:off x="4332" y="602"/>
              <a:ext cx="317" cy="31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1165" name="Oval 141"/>
            <p:cNvSpPr>
              <a:spLocks noChangeArrowheads="1"/>
            </p:cNvSpPr>
            <p:nvPr userDrawn="1"/>
          </p:nvSpPr>
          <p:spPr bwMode="ltGray">
            <a:xfrm>
              <a:off x="4740" y="602"/>
              <a:ext cx="318" cy="318"/>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sp>
          <p:nvSpPr>
            <p:cNvPr id="1166" name="Oval 142"/>
            <p:cNvSpPr>
              <a:spLocks noChangeArrowheads="1"/>
            </p:cNvSpPr>
            <p:nvPr userDrawn="1"/>
          </p:nvSpPr>
          <p:spPr bwMode="ltGray">
            <a:xfrm>
              <a:off x="5148" y="596"/>
              <a:ext cx="318" cy="324"/>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B1E2FB"/>
                </a:solidFill>
                <a:latin typeface="Arial" charset="0"/>
              </a:endParaRPr>
            </a:p>
          </p:txBody>
        </p:sp>
      </p:grpSp>
      <p:sp>
        <p:nvSpPr>
          <p:cNvPr id="1027" name="Rectangle 3"/>
          <p:cNvSpPr>
            <a:spLocks noGrp="1" noChangeArrowheads="1"/>
          </p:cNvSpPr>
          <p:nvPr>
            <p:ph type="body" idx="1"/>
          </p:nvPr>
        </p:nvSpPr>
        <p:spPr bwMode="auto">
          <a:xfrm>
            <a:off x="711201" y="1168400"/>
            <a:ext cx="11112500"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8128000" y="6554789"/>
            <a:ext cx="365760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pPr fontAlgn="base">
              <a:spcBef>
                <a:spcPct val="0"/>
              </a:spcBef>
              <a:spcAft>
                <a:spcPct val="0"/>
              </a:spcAft>
            </a:pPr>
            <a:r>
              <a:rPr lang="en-US">
                <a:solidFill>
                  <a:srgbClr val="B1E2FB"/>
                </a:solidFill>
              </a:rPr>
              <a:t>Company Logo</a:t>
            </a:r>
          </a:p>
        </p:txBody>
      </p:sp>
      <p:sp>
        <p:nvSpPr>
          <p:cNvPr id="1030" name="Rectangle 6"/>
          <p:cNvSpPr>
            <a:spLocks noGrp="1" noChangeArrowheads="1"/>
          </p:cNvSpPr>
          <p:nvPr>
            <p:ph type="sldNum" sz="quarter" idx="4"/>
          </p:nvPr>
        </p:nvSpPr>
        <p:spPr bwMode="auto">
          <a:xfrm>
            <a:off x="4470400" y="6565900"/>
            <a:ext cx="28448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fld id="{B81C2AE0-BAD4-4436-AC81-C79D59AD0ED9}" type="slidenum">
              <a:rPr lang="en-US" smtClean="0">
                <a:solidFill>
                  <a:srgbClr val="B1E2FB"/>
                </a:solidFill>
                <a:latin typeface="Arial" charset="0"/>
              </a:rPr>
              <a:pPr fontAlgn="base">
                <a:spcBef>
                  <a:spcPct val="0"/>
                </a:spcBef>
                <a:spcAft>
                  <a:spcPct val="0"/>
                </a:spcAft>
              </a:pPr>
              <a:t>‹#›</a:t>
            </a:fld>
            <a:endParaRPr lang="en-US">
              <a:solidFill>
                <a:srgbClr val="B1E2FB"/>
              </a:solidFill>
              <a:latin typeface="Arial" charset="0"/>
            </a:endParaRPr>
          </a:p>
        </p:txBody>
      </p:sp>
      <p:sp>
        <p:nvSpPr>
          <p:cNvPr id="1028" name="Rectangle 4"/>
          <p:cNvSpPr>
            <a:spLocks noGrp="1" noChangeArrowheads="1"/>
          </p:cNvSpPr>
          <p:nvPr>
            <p:ph type="dt" sz="half" idx="2"/>
          </p:nvPr>
        </p:nvSpPr>
        <p:spPr bwMode="auto">
          <a:xfrm>
            <a:off x="8432800" y="0"/>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tx2"/>
                </a:solidFill>
                <a:latin typeface="+mn-lt"/>
              </a:defRPr>
            </a:lvl1pPr>
          </a:lstStyle>
          <a:p>
            <a:pPr fontAlgn="base">
              <a:spcBef>
                <a:spcPct val="0"/>
              </a:spcBef>
              <a:spcAft>
                <a:spcPct val="0"/>
              </a:spcAft>
            </a:pPr>
            <a:r>
              <a:rPr lang="en-US">
                <a:solidFill>
                  <a:srgbClr val="FFFFFF"/>
                </a:solidFill>
              </a:rPr>
              <a:t>www.themegallery.com</a:t>
            </a:r>
          </a:p>
        </p:txBody>
      </p:sp>
      <p:sp>
        <p:nvSpPr>
          <p:cNvPr id="1026" name="Rectangle 2"/>
          <p:cNvSpPr>
            <a:spLocks noGrp="1" noChangeArrowheads="1"/>
          </p:cNvSpPr>
          <p:nvPr>
            <p:ph type="title"/>
          </p:nvPr>
        </p:nvSpPr>
        <p:spPr bwMode="black">
          <a:xfrm>
            <a:off x="1727200" y="368300"/>
            <a:ext cx="10058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ontrols>
      <mc:AlternateContent xmlns:mc="http://schemas.openxmlformats.org/markup-compatibility/2006">
        <mc:Choice xmlns:v="urn:schemas-microsoft-com:vml" Requires="v">
          <p:control spid="1026" r:id="rId14" imgW="826976" imgH="1117399"/>
        </mc:Choice>
        <mc:Fallback>
          <p:control r:id="rId14" imgW="826976" imgH="1117399">
            <p:pic>
              <p:nvPicPr>
                <p:cNvPr id="2" name="ShockwaveFlash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377825" y="-1588"/>
                  <a:ext cx="827088" cy="111760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583439197"/>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Verdana" pitchFamily="34" charset="0"/>
        </a:defRPr>
      </a:lvl2pPr>
      <a:lvl3pPr algn="l" rtl="0" eaLnBrk="1" fontAlgn="base" hangingPunct="1">
        <a:spcBef>
          <a:spcPct val="0"/>
        </a:spcBef>
        <a:spcAft>
          <a:spcPct val="0"/>
        </a:spcAft>
        <a:defRPr sz="3200">
          <a:solidFill>
            <a:schemeClr val="tx2"/>
          </a:solidFill>
          <a:latin typeface="Verdana" pitchFamily="34" charset="0"/>
        </a:defRPr>
      </a:lvl3pPr>
      <a:lvl4pPr algn="l" rtl="0" eaLnBrk="1" fontAlgn="base" hangingPunct="1">
        <a:spcBef>
          <a:spcPct val="0"/>
        </a:spcBef>
        <a:spcAft>
          <a:spcPct val="0"/>
        </a:spcAft>
        <a:defRPr sz="3200">
          <a:solidFill>
            <a:schemeClr val="tx2"/>
          </a:solidFill>
          <a:latin typeface="Verdana" pitchFamily="34" charset="0"/>
        </a:defRPr>
      </a:lvl4pPr>
      <a:lvl5pPr algn="l" rtl="0" eaLnBrk="1" fontAlgn="base" hangingPunct="1">
        <a:spcBef>
          <a:spcPct val="0"/>
        </a:spcBef>
        <a:spcAft>
          <a:spcPct val="0"/>
        </a:spcAft>
        <a:defRPr sz="3200">
          <a:solidFill>
            <a:schemeClr val="tx2"/>
          </a:solidFill>
          <a:latin typeface="Verdana" pitchFamily="34" charset="0"/>
        </a:defRPr>
      </a:lvl5pPr>
      <a:lvl6pPr marL="457200" algn="l" rtl="0" eaLnBrk="1" fontAlgn="base" hangingPunct="1">
        <a:spcBef>
          <a:spcPct val="0"/>
        </a:spcBef>
        <a:spcAft>
          <a:spcPct val="0"/>
        </a:spcAft>
        <a:defRPr sz="3200">
          <a:solidFill>
            <a:schemeClr val="tx2"/>
          </a:solidFill>
          <a:latin typeface="Verdana" pitchFamily="34" charset="0"/>
        </a:defRPr>
      </a:lvl6pPr>
      <a:lvl7pPr marL="914400" algn="l" rtl="0" eaLnBrk="1" fontAlgn="base" hangingPunct="1">
        <a:spcBef>
          <a:spcPct val="0"/>
        </a:spcBef>
        <a:spcAft>
          <a:spcPct val="0"/>
        </a:spcAft>
        <a:defRPr sz="3200">
          <a:solidFill>
            <a:schemeClr val="tx2"/>
          </a:solidFill>
          <a:latin typeface="Verdana" pitchFamily="34" charset="0"/>
        </a:defRPr>
      </a:lvl7pPr>
      <a:lvl8pPr marL="1371600" algn="l" rtl="0" eaLnBrk="1" fontAlgn="base" hangingPunct="1">
        <a:spcBef>
          <a:spcPct val="0"/>
        </a:spcBef>
        <a:spcAft>
          <a:spcPct val="0"/>
        </a:spcAft>
        <a:defRPr sz="3200">
          <a:solidFill>
            <a:schemeClr val="tx2"/>
          </a:solidFill>
          <a:latin typeface="Verdana" pitchFamily="34" charset="0"/>
        </a:defRPr>
      </a:lvl8pPr>
      <a:lvl9pPr marL="1828800" algn="l" rtl="0" eaLnBrk="1" fontAlgn="base" hangingPunct="1">
        <a:spcBef>
          <a:spcPct val="0"/>
        </a:spcBef>
        <a:spcAft>
          <a:spcPct val="0"/>
        </a:spcAft>
        <a:defRPr sz="32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2"/>
          </a:solidFill>
          <a:latin typeface="Arial" charset="0"/>
        </a:defRPr>
      </a:lvl2pPr>
      <a:lvl3pPr marL="1143000" indent="-228600" algn="l" rtl="0" eaLnBrk="1" fontAlgn="base" hangingPunct="1">
        <a:spcBef>
          <a:spcPct val="20000"/>
        </a:spcBef>
        <a:spcAft>
          <a:spcPct val="0"/>
        </a:spcAft>
        <a:buClr>
          <a:schemeClr val="tx1"/>
        </a:buClr>
        <a:buChar char="•"/>
        <a:defRPr sz="2200">
          <a:solidFill>
            <a:schemeClr val="tx2"/>
          </a:solidFill>
          <a:latin typeface="Arial" charset="0"/>
        </a:defRPr>
      </a:lvl3pPr>
      <a:lvl4pPr marL="1600200" indent="-228600" algn="l" rtl="0" eaLnBrk="1" fontAlgn="base" hangingPunct="1">
        <a:spcBef>
          <a:spcPct val="20000"/>
        </a:spcBef>
        <a:spcAft>
          <a:spcPct val="0"/>
        </a:spcAft>
        <a:buChar char="–"/>
        <a:defRPr sz="2000">
          <a:solidFill>
            <a:schemeClr val="tx2"/>
          </a:solidFill>
          <a:latin typeface="Arial" charset="0"/>
        </a:defRPr>
      </a:lvl4pPr>
      <a:lvl5pPr marL="2057400" indent="-228600" algn="l" rtl="0" eaLnBrk="1" fontAlgn="base" hangingPunct="1">
        <a:spcBef>
          <a:spcPct val="20000"/>
        </a:spcBef>
        <a:spcAft>
          <a:spcPct val="0"/>
        </a:spcAft>
        <a:buChar char="»"/>
        <a:defRPr sz="2000">
          <a:solidFill>
            <a:schemeClr val="tx2"/>
          </a:solidFill>
          <a:latin typeface="Arial" charset="0"/>
        </a:defRPr>
      </a:lvl5pPr>
      <a:lvl6pPr marL="2514600" indent="-228600" algn="l" rtl="0" eaLnBrk="1" fontAlgn="base" hangingPunct="1">
        <a:spcBef>
          <a:spcPct val="20000"/>
        </a:spcBef>
        <a:spcAft>
          <a:spcPct val="0"/>
        </a:spcAft>
        <a:buChar char="»"/>
        <a:defRPr sz="2000">
          <a:solidFill>
            <a:schemeClr val="tx2"/>
          </a:solidFill>
          <a:latin typeface="Arial" charset="0"/>
        </a:defRPr>
      </a:lvl6pPr>
      <a:lvl7pPr marL="2971800" indent="-228600" algn="l" rtl="0" eaLnBrk="1" fontAlgn="base" hangingPunct="1">
        <a:spcBef>
          <a:spcPct val="20000"/>
        </a:spcBef>
        <a:spcAft>
          <a:spcPct val="0"/>
        </a:spcAft>
        <a:buChar char="»"/>
        <a:defRPr sz="2000">
          <a:solidFill>
            <a:schemeClr val="tx2"/>
          </a:solidFill>
          <a:latin typeface="Arial" charset="0"/>
        </a:defRPr>
      </a:lvl7pPr>
      <a:lvl8pPr marL="3429000" indent="-228600" algn="l" rtl="0" eaLnBrk="1" fontAlgn="base" hangingPunct="1">
        <a:spcBef>
          <a:spcPct val="20000"/>
        </a:spcBef>
        <a:spcAft>
          <a:spcPct val="0"/>
        </a:spcAft>
        <a:buChar char="»"/>
        <a:defRPr sz="2000">
          <a:solidFill>
            <a:schemeClr val="tx2"/>
          </a:solidFill>
          <a:latin typeface="Arial" charset="0"/>
        </a:defRPr>
      </a:lvl8pPr>
      <a:lvl9pPr marL="3886200" indent="-228600" algn="l" rtl="0" eaLnBrk="1" fontAlgn="base" hangingPunct="1">
        <a:spcBef>
          <a:spcPct val="20000"/>
        </a:spcBef>
        <a:spcAft>
          <a:spcPct val="0"/>
        </a:spcAft>
        <a:buChar char="»"/>
        <a:defRPr sz="2000">
          <a:solidFill>
            <a:schemeClr val="tx2"/>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37AF38-8476-564C-9FD7-B237493A5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6B97BA-9B38-DF4E-9F2E-D71BB9330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AD6230-D79B-2E4A-A40B-4BB14E6E2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33244">
                  <a:tint val="75000"/>
                </a:srgbClr>
              </a:solidFill>
            </a:endParaRPr>
          </a:p>
        </p:txBody>
      </p:sp>
      <p:sp>
        <p:nvSpPr>
          <p:cNvPr id="5" name="Footer Placeholder 4">
            <a:extLst>
              <a:ext uri="{FF2B5EF4-FFF2-40B4-BE49-F238E27FC236}">
                <a16:creationId xmlns:a16="http://schemas.microsoft.com/office/drawing/2014/main" id="{73E19C96-A6AB-DA47-8C89-B5D3DBFF5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33244">
                  <a:tint val="75000"/>
                </a:srgbClr>
              </a:solidFill>
            </a:endParaRPr>
          </a:p>
        </p:txBody>
      </p:sp>
      <p:grpSp>
        <p:nvGrpSpPr>
          <p:cNvPr id="39" name="Group 38">
            <a:extLst>
              <a:ext uri="{FF2B5EF4-FFF2-40B4-BE49-F238E27FC236}">
                <a16:creationId xmlns:a16="http://schemas.microsoft.com/office/drawing/2014/main" id="{339912B7-EF64-AA4C-98DC-D03D6BEC2B84}"/>
              </a:ext>
            </a:extLst>
          </p:cNvPr>
          <p:cNvGrpSpPr/>
          <p:nvPr/>
        </p:nvGrpSpPr>
        <p:grpSpPr>
          <a:xfrm>
            <a:off x="11015737" y="162247"/>
            <a:ext cx="934810" cy="387028"/>
            <a:chOff x="3983204" y="5336931"/>
            <a:chExt cx="1698923" cy="703384"/>
          </a:xfrm>
        </p:grpSpPr>
        <p:sp>
          <p:nvSpPr>
            <p:cNvPr id="40" name="Oval 39">
              <a:extLst>
                <a:ext uri="{FF2B5EF4-FFF2-40B4-BE49-F238E27FC236}">
                  <a16:creationId xmlns:a16="http://schemas.microsoft.com/office/drawing/2014/main" id="{6CA8F248-3277-EA4B-83E9-1D6B63FB6339}"/>
                </a:ext>
              </a:extLst>
            </p:cNvPr>
            <p:cNvSpPr/>
            <p:nvPr/>
          </p:nvSpPr>
          <p:spPr>
            <a:xfrm>
              <a:off x="4425678" y="5336931"/>
              <a:ext cx="703384" cy="703384"/>
            </a:xfrm>
            <a:prstGeom prst="ellipse">
              <a:avLst/>
            </a:prstGeom>
            <a:gradFill>
              <a:gsLst>
                <a:gs pos="100000">
                  <a:schemeClr val="accent2"/>
                </a:gs>
                <a:gs pos="0">
                  <a:schemeClr val="accent1"/>
                </a:gs>
              </a:gsLst>
              <a:lin ang="5400000" scaled="0"/>
            </a:gradFill>
            <a:ln>
              <a:no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41" name="Oval 40">
              <a:extLst>
                <a:ext uri="{FF2B5EF4-FFF2-40B4-BE49-F238E27FC236}">
                  <a16:creationId xmlns:a16="http://schemas.microsoft.com/office/drawing/2014/main" id="{C918E832-5C82-C447-9ED4-25CCA457A51C}"/>
                </a:ext>
              </a:extLst>
            </p:cNvPr>
            <p:cNvSpPr>
              <a:spLocks noChangeAspect="1"/>
            </p:cNvSpPr>
            <p:nvPr/>
          </p:nvSpPr>
          <p:spPr>
            <a:xfrm>
              <a:off x="5195266" y="5445192"/>
              <a:ext cx="486861" cy="486861"/>
            </a:xfrm>
            <a:prstGeom prst="ellipse">
              <a:avLst/>
            </a:prstGeom>
            <a:gradFill>
              <a:gsLst>
                <a:gs pos="100000">
                  <a:schemeClr val="accent1">
                    <a:alpha val="50000"/>
                  </a:schemeClr>
                </a:gs>
                <a:gs pos="0">
                  <a:schemeClr val="accent1"/>
                </a:gs>
              </a:gsLst>
              <a:lin ang="0" scaled="0"/>
            </a:gradFill>
            <a:ln>
              <a:no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42" name="Oval 41">
              <a:extLst>
                <a:ext uri="{FF2B5EF4-FFF2-40B4-BE49-F238E27FC236}">
                  <a16:creationId xmlns:a16="http://schemas.microsoft.com/office/drawing/2014/main" id="{D9405FC0-5934-4F49-8C54-0449F86339BB}"/>
                </a:ext>
              </a:extLst>
            </p:cNvPr>
            <p:cNvSpPr>
              <a:spLocks noChangeAspect="1"/>
            </p:cNvSpPr>
            <p:nvPr/>
          </p:nvSpPr>
          <p:spPr>
            <a:xfrm flipH="1">
              <a:off x="3983204" y="5505729"/>
              <a:ext cx="365784" cy="365784"/>
            </a:xfrm>
            <a:prstGeom prst="ellipse">
              <a:avLst/>
            </a:prstGeom>
            <a:gradFill>
              <a:gsLst>
                <a:gs pos="100000">
                  <a:schemeClr val="accent1">
                    <a:alpha val="50000"/>
                  </a:schemeClr>
                </a:gs>
                <a:gs pos="0">
                  <a:schemeClr val="accent1"/>
                </a:gs>
              </a:gsLst>
              <a:lin ang="0" scaled="0"/>
            </a:gradFill>
            <a:ln>
              <a:no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grpSp>
      <p:sp>
        <p:nvSpPr>
          <p:cNvPr id="6" name="Slide Number Placeholder 5">
            <a:extLst>
              <a:ext uri="{FF2B5EF4-FFF2-40B4-BE49-F238E27FC236}">
                <a16:creationId xmlns:a16="http://schemas.microsoft.com/office/drawing/2014/main" id="{F011A40B-C4AA-764F-9E2F-5AF1D481B2C3}"/>
              </a:ext>
            </a:extLst>
          </p:cNvPr>
          <p:cNvSpPr>
            <a:spLocks noGrp="1"/>
          </p:cNvSpPr>
          <p:nvPr>
            <p:ph type="sldNum" sz="quarter" idx="4"/>
          </p:nvPr>
        </p:nvSpPr>
        <p:spPr>
          <a:xfrm>
            <a:off x="11270870" y="248038"/>
            <a:ext cx="375361" cy="215444"/>
          </a:xfrm>
          <a:prstGeom prst="rect">
            <a:avLst/>
          </a:prstGeom>
        </p:spPr>
        <p:txBody>
          <a:bodyPr vert="horz" wrap="square" lIns="0" tIns="0" rIns="0" bIns="0" rtlCol="0" anchor="ctr">
            <a:spAutoFit/>
          </a:bodyPr>
          <a:lstStyle>
            <a:lvl1pPr algn="ctr">
              <a:defRPr sz="1400" b="1">
                <a:solidFill>
                  <a:srgbClr val="FFFFFF"/>
                </a:solidFill>
              </a:defRPr>
            </a:lvl1pPr>
          </a:lstStyle>
          <a:p>
            <a:fld id="{3BA69586-E6B3-B646-96E5-E7A8350A3CCE}" type="slidenum">
              <a:rPr lang="en-US" smtClean="0">
                <a:latin typeface="Raleway SemiBold" panose="020B0503030101060003" pitchFamily="34" charset="77"/>
              </a:rPr>
              <a:pPr/>
              <a:t>‹#›</a:t>
            </a:fld>
            <a:endParaRPr lang="en-US" dirty="0"/>
          </a:p>
        </p:txBody>
      </p:sp>
    </p:spTree>
    <p:extLst>
      <p:ext uri="{BB962C8B-B14F-4D97-AF65-F5344CB8AC3E}">
        <p14:creationId xmlns:p14="http://schemas.microsoft.com/office/powerpoint/2010/main" val="10084102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descr="Light horizontal"/>
          <p:cNvSpPr>
            <a:spLocks noChangeArrowheads="1"/>
          </p:cNvSpPr>
          <p:nvPr/>
        </p:nvSpPr>
        <p:spPr bwMode="gray">
          <a:xfrm>
            <a:off x="1" y="0"/>
            <a:ext cx="624417" cy="6858000"/>
          </a:xfrm>
          <a:prstGeom prst="rect">
            <a:avLst/>
          </a:prstGeom>
          <a:pattFill prst="ltHorz">
            <a:fgClr>
              <a:schemeClr val="bg2"/>
            </a:fgClr>
            <a:bgClr>
              <a:srgbClr val="FFFFFF"/>
            </a:bgClr>
          </a:patt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032" name="Rectangle 8"/>
          <p:cNvSpPr>
            <a:spLocks noChangeArrowheads="1"/>
          </p:cNvSpPr>
          <p:nvPr/>
        </p:nvSpPr>
        <p:spPr bwMode="invGray">
          <a:xfrm>
            <a:off x="0" y="-26987"/>
            <a:ext cx="12192000" cy="692151"/>
          </a:xfrm>
          <a:prstGeom prst="rect">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033" name="Line 9"/>
          <p:cNvSpPr>
            <a:spLocks noChangeShapeType="1"/>
          </p:cNvSpPr>
          <p:nvPr/>
        </p:nvSpPr>
        <p:spPr bwMode="gray">
          <a:xfrm>
            <a:off x="624418" y="6410325"/>
            <a:ext cx="11233149" cy="0"/>
          </a:xfrm>
          <a:prstGeom prst="line">
            <a:avLst/>
          </a:prstGeom>
          <a:noFill/>
          <a:ln w="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034" name="AutoShape 10"/>
          <p:cNvSpPr>
            <a:spLocks noChangeArrowheads="1"/>
          </p:cNvSpPr>
          <p:nvPr/>
        </p:nvSpPr>
        <p:spPr bwMode="ltGray">
          <a:xfrm>
            <a:off x="624418" y="233363"/>
            <a:ext cx="9984316" cy="720725"/>
          </a:xfrm>
          <a:prstGeom prst="roundRect">
            <a:avLst>
              <a:gd name="adj" fmla="val 16667"/>
            </a:avLst>
          </a:prstGeom>
          <a:solidFill>
            <a:schemeClr val="accent2"/>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035" name="Text Box 11"/>
          <p:cNvSpPr txBox="1">
            <a:spLocks noChangeArrowheads="1"/>
          </p:cNvSpPr>
          <p:nvPr/>
        </p:nvSpPr>
        <p:spPr bwMode="white">
          <a:xfrm>
            <a:off x="10871200" y="261938"/>
            <a:ext cx="132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b="1">
                <a:solidFill>
                  <a:srgbClr val="FFFFFF"/>
                </a:solidFill>
                <a:latin typeface="Verdana" pitchFamily="34" charset="0"/>
              </a:rPr>
              <a:t>LOGO</a:t>
            </a:r>
          </a:p>
        </p:txBody>
      </p:sp>
      <p:sp>
        <p:nvSpPr>
          <p:cNvPr id="1036" name="AutoShape 12"/>
          <p:cNvSpPr>
            <a:spLocks noChangeArrowheads="1"/>
          </p:cNvSpPr>
          <p:nvPr/>
        </p:nvSpPr>
        <p:spPr bwMode="ltGray">
          <a:xfrm rot="5400000">
            <a:off x="11244528" y="-261673"/>
            <a:ext cx="284162" cy="1001183"/>
          </a:xfrm>
          <a:prstGeom prst="moon">
            <a:avLst>
              <a:gd name="adj" fmla="val 21208"/>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026" name="Rectangle 2"/>
          <p:cNvSpPr>
            <a:spLocks noGrp="1" noChangeArrowheads="1"/>
          </p:cNvSpPr>
          <p:nvPr>
            <p:ph type="title"/>
          </p:nvPr>
        </p:nvSpPr>
        <p:spPr bwMode="auto">
          <a:xfrm>
            <a:off x="639234" y="274638"/>
            <a:ext cx="992716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12800" y="1143001"/>
            <a:ext cx="109728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435725"/>
            <a:ext cx="35560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atin typeface="+mj-lt"/>
              </a:defRPr>
            </a:lvl1pPr>
          </a:lstStyle>
          <a:p>
            <a:pPr fontAlgn="base">
              <a:spcBef>
                <a:spcPct val="0"/>
              </a:spcBef>
              <a:spcAft>
                <a:spcPct val="0"/>
              </a:spcAft>
            </a:pPr>
            <a:r>
              <a:rPr lang="en-US">
                <a:solidFill>
                  <a:srgbClr val="000000"/>
                </a:solidFill>
              </a:rPr>
              <a:t>www.themegallery.com</a:t>
            </a:r>
          </a:p>
        </p:txBody>
      </p:sp>
      <p:sp>
        <p:nvSpPr>
          <p:cNvPr id="1029" name="Rectangle 5"/>
          <p:cNvSpPr>
            <a:spLocks noGrp="1" noChangeArrowheads="1"/>
          </p:cNvSpPr>
          <p:nvPr>
            <p:ph type="ftr" sz="quarter" idx="3"/>
          </p:nvPr>
        </p:nvSpPr>
        <p:spPr bwMode="auto">
          <a:xfrm>
            <a:off x="7924800" y="6429375"/>
            <a:ext cx="3860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atin typeface="+mj-lt"/>
              </a:defRPr>
            </a:lvl1pPr>
          </a:lstStyle>
          <a:p>
            <a:pPr fontAlgn="base">
              <a:spcBef>
                <a:spcPct val="0"/>
              </a:spcBef>
              <a:spcAft>
                <a:spcPct val="0"/>
              </a:spcAft>
            </a:pPr>
            <a:r>
              <a:rPr lang="en-US">
                <a:solidFill>
                  <a:srgbClr val="000000"/>
                </a:solidFill>
              </a:rPr>
              <a:t>Company name</a:t>
            </a:r>
          </a:p>
        </p:txBody>
      </p:sp>
      <p:sp>
        <p:nvSpPr>
          <p:cNvPr id="1030" name="Rectangle 6"/>
          <p:cNvSpPr>
            <a:spLocks noGrp="1" noChangeArrowheads="1"/>
          </p:cNvSpPr>
          <p:nvPr>
            <p:ph type="sldNum" sz="quarter" idx="4"/>
          </p:nvPr>
        </p:nvSpPr>
        <p:spPr bwMode="auto">
          <a:xfrm>
            <a:off x="5181600" y="6423026"/>
            <a:ext cx="182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fld id="{EDF7200D-CACE-43DC-8AAB-3694802B5C13}"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2061357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hf sldNum="0" hdr="0"/>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Verdana" pitchFamily="34" charset="0"/>
          <a:cs typeface="Arial" charset="0"/>
        </a:defRPr>
      </a:lvl2pPr>
      <a:lvl3pPr algn="ctr" rtl="0" eaLnBrk="1" fontAlgn="base" hangingPunct="1">
        <a:spcBef>
          <a:spcPct val="0"/>
        </a:spcBef>
        <a:spcAft>
          <a:spcPct val="0"/>
        </a:spcAft>
        <a:defRPr sz="3200">
          <a:solidFill>
            <a:schemeClr val="bg1"/>
          </a:solidFill>
          <a:latin typeface="Verdana" pitchFamily="34" charset="0"/>
          <a:cs typeface="Arial" charset="0"/>
        </a:defRPr>
      </a:lvl3pPr>
      <a:lvl4pPr algn="ctr" rtl="0" eaLnBrk="1" fontAlgn="base" hangingPunct="1">
        <a:spcBef>
          <a:spcPct val="0"/>
        </a:spcBef>
        <a:spcAft>
          <a:spcPct val="0"/>
        </a:spcAft>
        <a:defRPr sz="3200">
          <a:solidFill>
            <a:schemeClr val="bg1"/>
          </a:solidFill>
          <a:latin typeface="Verdana" pitchFamily="34" charset="0"/>
          <a:cs typeface="Arial" charset="0"/>
        </a:defRPr>
      </a:lvl4pPr>
      <a:lvl5pPr algn="ctr" rtl="0" eaLnBrk="1" fontAlgn="base" hangingPunct="1">
        <a:spcBef>
          <a:spcPct val="0"/>
        </a:spcBef>
        <a:spcAft>
          <a:spcPct val="0"/>
        </a:spcAft>
        <a:defRPr sz="3200">
          <a:solidFill>
            <a:schemeClr val="bg1"/>
          </a:solidFill>
          <a:latin typeface="Verdana" pitchFamily="34" charset="0"/>
          <a:cs typeface="Arial" charset="0"/>
        </a:defRPr>
      </a:lvl5pPr>
      <a:lvl6pPr marL="457200" algn="ctr" rtl="0" eaLnBrk="1" fontAlgn="base" hangingPunct="1">
        <a:spcBef>
          <a:spcPct val="0"/>
        </a:spcBef>
        <a:spcAft>
          <a:spcPct val="0"/>
        </a:spcAft>
        <a:defRPr sz="3200">
          <a:solidFill>
            <a:schemeClr val="bg1"/>
          </a:solidFill>
          <a:latin typeface="Verdana" pitchFamily="34" charset="0"/>
          <a:cs typeface="Arial" charset="0"/>
        </a:defRPr>
      </a:lvl6pPr>
      <a:lvl7pPr marL="914400" algn="ctr" rtl="0" eaLnBrk="1" fontAlgn="base" hangingPunct="1">
        <a:spcBef>
          <a:spcPct val="0"/>
        </a:spcBef>
        <a:spcAft>
          <a:spcPct val="0"/>
        </a:spcAft>
        <a:defRPr sz="3200">
          <a:solidFill>
            <a:schemeClr val="bg1"/>
          </a:solidFill>
          <a:latin typeface="Verdana" pitchFamily="34" charset="0"/>
          <a:cs typeface="Arial" charset="0"/>
        </a:defRPr>
      </a:lvl7pPr>
      <a:lvl8pPr marL="1371600" algn="ctr" rtl="0" eaLnBrk="1" fontAlgn="base" hangingPunct="1">
        <a:spcBef>
          <a:spcPct val="0"/>
        </a:spcBef>
        <a:spcAft>
          <a:spcPct val="0"/>
        </a:spcAft>
        <a:defRPr sz="3200">
          <a:solidFill>
            <a:schemeClr val="bg1"/>
          </a:solidFill>
          <a:latin typeface="Verdana" pitchFamily="34" charset="0"/>
          <a:cs typeface="Arial" charset="0"/>
        </a:defRPr>
      </a:lvl8pPr>
      <a:lvl9pPr marL="1828800" algn="ctr" rtl="0" eaLnBrk="1" fontAlgn="base" hangingPunct="1">
        <a:spcBef>
          <a:spcPct val="0"/>
        </a:spcBef>
        <a:spcAft>
          <a:spcPct val="0"/>
        </a:spcAft>
        <a:defRPr sz="3200">
          <a:solidFill>
            <a:schemeClr val="bg1"/>
          </a:solidFill>
          <a:latin typeface="Verdana" pitchFamily="34" charset="0"/>
          <a:cs typeface="Arial"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hyperlink" Target="M&#7851;u%20ma%20tr&#7853;n.docx" TargetMode="Externa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hyperlink" Target="M&#7851;u%20K&#7871;%20ho&#7841;ch%20d&#7841;y%20h&#7885;c%20m&#244;n%20h&#7885;c.docx" TargetMode="Externa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hyperlink" Target="M&#7851;u%20K&#7871;%20ho&#7841;ch%20d&#7841;y%20h&#7885;c%20m&#244;n%20h&#7885;c.docx" TargetMode="External"/><Relationship Id="rId2" Type="http://schemas.openxmlformats.org/officeDocument/2006/relationships/slideLayout" Target="../slideLayouts/slideLayout1.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152">
            <a:extLst>
              <a:ext uri="{FF2B5EF4-FFF2-40B4-BE49-F238E27FC236}">
                <a16:creationId xmlns:a16="http://schemas.microsoft.com/office/drawing/2014/main" id="{FFAD0F50-FB4C-4541-B1C2-7C30E749744F}"/>
              </a:ext>
            </a:extLst>
          </p:cNvPr>
          <p:cNvSpPr>
            <a:spLocks noChangeAspect="1"/>
          </p:cNvSpPr>
          <p:nvPr/>
        </p:nvSpPr>
        <p:spPr>
          <a:xfrm>
            <a:off x="2"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a:solidFill>
            <a:schemeClr val="accent1"/>
          </a:solidFill>
          <a:ln>
            <a:noFill/>
          </a:ln>
          <a:effectLst>
            <a:outerShdw blurRad="1270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rgbClr val="FFFFFF"/>
              </a:solidFill>
            </a:endParaRPr>
          </a:p>
        </p:txBody>
      </p:sp>
      <p:sp>
        <p:nvSpPr>
          <p:cNvPr id="155" name="Freeform 154">
            <a:extLst>
              <a:ext uri="{FF2B5EF4-FFF2-40B4-BE49-F238E27FC236}">
                <a16:creationId xmlns:a16="http://schemas.microsoft.com/office/drawing/2014/main" id="{336201A6-8DC4-7A4D-AA2F-DBB71424030A}"/>
              </a:ext>
            </a:extLst>
          </p:cNvPr>
          <p:cNvSpPr>
            <a:spLocks noChangeAspect="1"/>
          </p:cNvSpPr>
          <p:nvPr/>
        </p:nvSpPr>
        <p:spPr>
          <a:xfrm>
            <a:off x="425784" y="0"/>
            <a:ext cx="11340428" cy="6858000"/>
          </a:xfrm>
          <a:custGeom>
            <a:avLst/>
            <a:gdLst>
              <a:gd name="connsiteX0" fmla="*/ 1155092 w 11340428"/>
              <a:gd name="connsiteY0" fmla="*/ 0 h 6858000"/>
              <a:gd name="connsiteX1" fmla="*/ 10185337 w 11340428"/>
              <a:gd name="connsiteY1" fmla="*/ 0 h 6858000"/>
              <a:gd name="connsiteX2" fmla="*/ 10213957 w 11340428"/>
              <a:gd name="connsiteY2" fmla="*/ 36421 h 6858000"/>
              <a:gd name="connsiteX3" fmla="*/ 11340428 w 11340428"/>
              <a:gd name="connsiteY3" fmla="*/ 3429000 h 6858000"/>
              <a:gd name="connsiteX4" fmla="*/ 10213957 w 11340428"/>
              <a:gd name="connsiteY4" fmla="*/ 6821580 h 6858000"/>
              <a:gd name="connsiteX5" fmla="*/ 10185337 w 11340428"/>
              <a:gd name="connsiteY5" fmla="*/ 6858000 h 6858000"/>
              <a:gd name="connsiteX6" fmla="*/ 1155092 w 11340428"/>
              <a:gd name="connsiteY6" fmla="*/ 6858000 h 6858000"/>
              <a:gd name="connsiteX7" fmla="*/ 1126471 w 11340428"/>
              <a:gd name="connsiteY7" fmla="*/ 6821580 h 6858000"/>
              <a:gd name="connsiteX8" fmla="*/ 0 w 11340428"/>
              <a:gd name="connsiteY8" fmla="*/ 3429000 h 6858000"/>
              <a:gd name="connsiteX9" fmla="*/ 1126471 w 11340428"/>
              <a:gd name="connsiteY9" fmla="*/ 36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0428" h="6858000">
                <a:moveTo>
                  <a:pt x="1155092" y="0"/>
                </a:moveTo>
                <a:lnTo>
                  <a:pt x="10185337" y="0"/>
                </a:lnTo>
                <a:lnTo>
                  <a:pt x="10213957" y="36421"/>
                </a:lnTo>
                <a:cubicBezTo>
                  <a:pt x="10921453" y="982454"/>
                  <a:pt x="11340428" y="2156799"/>
                  <a:pt x="11340428" y="3429000"/>
                </a:cubicBezTo>
                <a:cubicBezTo>
                  <a:pt x="11340428" y="4701202"/>
                  <a:pt x="10921453" y="5875546"/>
                  <a:pt x="10213957" y="6821580"/>
                </a:cubicBezTo>
                <a:lnTo>
                  <a:pt x="10185337" y="6858000"/>
                </a:lnTo>
                <a:lnTo>
                  <a:pt x="1155092" y="6858000"/>
                </a:lnTo>
                <a:lnTo>
                  <a:pt x="1126471" y="6821580"/>
                </a:lnTo>
                <a:cubicBezTo>
                  <a:pt x="418975" y="5875546"/>
                  <a:pt x="0" y="4701202"/>
                  <a:pt x="0" y="3429000"/>
                </a:cubicBezTo>
                <a:cubicBezTo>
                  <a:pt x="0" y="2156799"/>
                  <a:pt x="418975" y="982454"/>
                  <a:pt x="1126471" y="36421"/>
                </a:cubicBezTo>
                <a:close/>
              </a:path>
            </a:pathLst>
          </a:custGeom>
          <a:solidFill>
            <a:schemeClr val="accent1"/>
          </a:solidFill>
          <a:ln>
            <a:noFill/>
          </a:ln>
          <a:effectLst>
            <a:outerShdw blurRad="1270000" sx="102000" sy="102000" algn="ctr" rotWithShape="0">
              <a:srgbClr val="302E2E">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rgbClr val="FFFFFF"/>
              </a:solidFill>
            </a:endParaRPr>
          </a:p>
        </p:txBody>
      </p:sp>
      <p:sp>
        <p:nvSpPr>
          <p:cNvPr id="156" name="Freeform 155">
            <a:extLst>
              <a:ext uri="{FF2B5EF4-FFF2-40B4-BE49-F238E27FC236}">
                <a16:creationId xmlns:a16="http://schemas.microsoft.com/office/drawing/2014/main" id="{03A6CC7F-EE55-EF4C-9F61-7F331EA187F3}"/>
              </a:ext>
            </a:extLst>
          </p:cNvPr>
          <p:cNvSpPr>
            <a:spLocks noChangeAspect="1"/>
          </p:cNvSpPr>
          <p:nvPr/>
        </p:nvSpPr>
        <p:spPr>
          <a:xfrm>
            <a:off x="2235041" y="0"/>
            <a:ext cx="7803510" cy="6858000"/>
          </a:xfrm>
          <a:custGeom>
            <a:avLst/>
            <a:gdLst>
              <a:gd name="connsiteX0" fmla="*/ 2038757 w 7803510"/>
              <a:gd name="connsiteY0" fmla="*/ 0 h 6858000"/>
              <a:gd name="connsiteX1" fmla="*/ 5764754 w 7803510"/>
              <a:gd name="connsiteY1" fmla="*/ 0 h 6858000"/>
              <a:gd name="connsiteX2" fmla="*/ 5924957 w 7803510"/>
              <a:gd name="connsiteY2" fmla="*/ 92115 h 6858000"/>
              <a:gd name="connsiteX3" fmla="*/ 7803510 w 7803510"/>
              <a:gd name="connsiteY3" fmla="*/ 3429000 h 6858000"/>
              <a:gd name="connsiteX4" fmla="*/ 5924957 w 7803510"/>
              <a:gd name="connsiteY4" fmla="*/ 6765885 h 6858000"/>
              <a:gd name="connsiteX5" fmla="*/ 5764754 w 7803510"/>
              <a:gd name="connsiteY5" fmla="*/ 6858000 h 6858000"/>
              <a:gd name="connsiteX6" fmla="*/ 2038757 w 7803510"/>
              <a:gd name="connsiteY6" fmla="*/ 6858000 h 6858000"/>
              <a:gd name="connsiteX7" fmla="*/ 1878553 w 7803510"/>
              <a:gd name="connsiteY7" fmla="*/ 6765885 h 6858000"/>
              <a:gd name="connsiteX8" fmla="*/ 0 w 7803510"/>
              <a:gd name="connsiteY8" fmla="*/ 3429000 h 6858000"/>
              <a:gd name="connsiteX9" fmla="*/ 1878553 w 7803510"/>
              <a:gd name="connsiteY9" fmla="*/ 921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03510" h="6858000">
                <a:moveTo>
                  <a:pt x="2038757" y="0"/>
                </a:moveTo>
                <a:lnTo>
                  <a:pt x="5764754" y="0"/>
                </a:lnTo>
                <a:lnTo>
                  <a:pt x="5924957" y="92115"/>
                </a:lnTo>
                <a:cubicBezTo>
                  <a:pt x="7051194" y="776433"/>
                  <a:pt x="7803510" y="2014860"/>
                  <a:pt x="7803510" y="3429000"/>
                </a:cubicBezTo>
                <a:cubicBezTo>
                  <a:pt x="7803510" y="4843140"/>
                  <a:pt x="7051194" y="6081567"/>
                  <a:pt x="5924957" y="6765885"/>
                </a:cubicBezTo>
                <a:lnTo>
                  <a:pt x="5764754" y="6858000"/>
                </a:lnTo>
                <a:lnTo>
                  <a:pt x="2038757" y="6858000"/>
                </a:lnTo>
                <a:lnTo>
                  <a:pt x="1878553" y="6765885"/>
                </a:lnTo>
                <a:cubicBezTo>
                  <a:pt x="752317" y="6081567"/>
                  <a:pt x="0" y="4843140"/>
                  <a:pt x="0" y="3429000"/>
                </a:cubicBezTo>
                <a:cubicBezTo>
                  <a:pt x="0" y="2014860"/>
                  <a:pt x="752317" y="776433"/>
                  <a:pt x="1878553" y="92115"/>
                </a:cubicBezTo>
                <a:close/>
              </a:path>
            </a:pathLst>
          </a:custGeom>
          <a:solidFill>
            <a:srgbClr val="FFFFFF">
              <a:alpha val="10000"/>
            </a:srgbClr>
          </a:solidFill>
          <a:ln>
            <a:noFill/>
          </a:ln>
          <a:effectLst>
            <a:outerShdw blurRad="381000" sx="90000" sy="90000" algn="ctr" rotWithShape="0">
              <a:schemeClr val="accent1">
                <a:lumMod val="20000"/>
                <a:lumOff val="80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rgbClr val="FFFFFF"/>
              </a:solidFill>
            </a:endParaRPr>
          </a:p>
        </p:txBody>
      </p:sp>
      <p:sp>
        <p:nvSpPr>
          <p:cNvPr id="38" name="Rectangle: Rounded Corners 6">
            <a:extLst>
              <a:ext uri="{FF2B5EF4-FFF2-40B4-BE49-F238E27FC236}">
                <a16:creationId xmlns:a16="http://schemas.microsoft.com/office/drawing/2014/main" id="{EED8E4E5-E14C-2645-BB43-E538214C6A2F}"/>
              </a:ext>
            </a:extLst>
          </p:cNvPr>
          <p:cNvSpPr>
            <a:spLocks noChangeAspect="1"/>
          </p:cNvSpPr>
          <p:nvPr/>
        </p:nvSpPr>
        <p:spPr>
          <a:xfrm>
            <a:off x="7557214" y="1278676"/>
            <a:ext cx="405756" cy="405756"/>
          </a:xfrm>
          <a:prstGeom prst="roundRect">
            <a:avLst>
              <a:gd name="adj" fmla="val 50000"/>
            </a:avLst>
          </a:prstGeom>
          <a:noFill/>
          <a:ln w="44450">
            <a:solidFill>
              <a:srgbClr val="FFFFFF">
                <a:alpha val="5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endParaRPr>
          </a:p>
        </p:txBody>
      </p:sp>
      <p:sp>
        <p:nvSpPr>
          <p:cNvPr id="31" name="TextBox 30">
            <a:extLst>
              <a:ext uri="{FF2B5EF4-FFF2-40B4-BE49-F238E27FC236}">
                <a16:creationId xmlns:a16="http://schemas.microsoft.com/office/drawing/2014/main" id="{37B7E148-2B91-C54B-B117-BED3E96C724A}"/>
              </a:ext>
            </a:extLst>
          </p:cNvPr>
          <p:cNvSpPr txBox="1"/>
          <p:nvPr/>
        </p:nvSpPr>
        <p:spPr>
          <a:xfrm>
            <a:off x="1189453" y="1584581"/>
            <a:ext cx="9742158" cy="1200329"/>
          </a:xfrm>
          <a:prstGeom prst="rect">
            <a:avLst/>
          </a:prstGeom>
          <a:noFill/>
        </p:spPr>
        <p:txBody>
          <a:bodyPr wrap="square" rtlCol="0">
            <a:spAutoFit/>
          </a:bodyPr>
          <a:lstStyle/>
          <a:p>
            <a:pPr algn="ctr"/>
            <a:r>
              <a:rPr lang="en-US" sz="7200" b="1" spc="-150" dirty="0">
                <a:solidFill>
                  <a:srgbClr val="FFFF00"/>
                </a:solidFill>
                <a:latin typeface="UTM Swiss 721 Black Condensed" panose="02000500000000000000" pitchFamily="2" charset="0"/>
                <a:cs typeface="Arial" panose="020B0604020202020204" pitchFamily="34" charset="0"/>
              </a:rPr>
              <a:t>HỘI THẢO</a:t>
            </a:r>
            <a:endParaRPr lang="x-none" sz="7200" b="1" spc="-150" dirty="0">
              <a:solidFill>
                <a:srgbClr val="FFFF00"/>
              </a:solidFill>
              <a:latin typeface="UTM Swiss 721 Black Condensed" panose="02000500000000000000" pitchFamily="2" charset="0"/>
              <a:cs typeface="Arial" panose="020B0604020202020204" pitchFamily="34" charset="0"/>
            </a:endParaRPr>
          </a:p>
        </p:txBody>
      </p:sp>
      <p:sp>
        <p:nvSpPr>
          <p:cNvPr id="39" name="Rectangle: Rounded Corners 6">
            <a:extLst>
              <a:ext uri="{FF2B5EF4-FFF2-40B4-BE49-F238E27FC236}">
                <a16:creationId xmlns:a16="http://schemas.microsoft.com/office/drawing/2014/main" id="{5ED60E04-AE69-D449-97A1-D636A68742ED}"/>
              </a:ext>
            </a:extLst>
          </p:cNvPr>
          <p:cNvSpPr>
            <a:spLocks noChangeAspect="1"/>
          </p:cNvSpPr>
          <p:nvPr/>
        </p:nvSpPr>
        <p:spPr>
          <a:xfrm>
            <a:off x="2324722" y="4979389"/>
            <a:ext cx="540062" cy="540062"/>
          </a:xfrm>
          <a:prstGeom prst="roundRect">
            <a:avLst>
              <a:gd name="adj" fmla="val 50000"/>
            </a:avLst>
          </a:prstGeom>
          <a:noFill/>
          <a:ln w="50800" cap="rnd">
            <a:solidFill>
              <a:srgbClr val="FFFFFF">
                <a:alpha val="50000"/>
              </a:srgb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endParaRPr>
          </a:p>
        </p:txBody>
      </p:sp>
      <p:sp>
        <p:nvSpPr>
          <p:cNvPr id="40" name="Rectangle: Rounded Corners 6">
            <a:extLst>
              <a:ext uri="{FF2B5EF4-FFF2-40B4-BE49-F238E27FC236}">
                <a16:creationId xmlns:a16="http://schemas.microsoft.com/office/drawing/2014/main" id="{462B2A89-09B3-324F-A89A-FB5B8E4E3F6F}"/>
              </a:ext>
            </a:extLst>
          </p:cNvPr>
          <p:cNvSpPr>
            <a:spLocks noChangeAspect="1"/>
          </p:cNvSpPr>
          <p:nvPr/>
        </p:nvSpPr>
        <p:spPr>
          <a:xfrm>
            <a:off x="11106296" y="5177371"/>
            <a:ext cx="540062" cy="540062"/>
          </a:xfrm>
          <a:prstGeom prst="roundRect">
            <a:avLst>
              <a:gd name="adj" fmla="val 50000"/>
            </a:avLst>
          </a:prstGeom>
          <a:solidFill>
            <a:srgbClr val="FFFFFF">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endParaRPr>
          </a:p>
        </p:txBody>
      </p:sp>
      <p:sp>
        <p:nvSpPr>
          <p:cNvPr id="41" name="Rectangle: Rounded Corners 6">
            <a:extLst>
              <a:ext uri="{FF2B5EF4-FFF2-40B4-BE49-F238E27FC236}">
                <a16:creationId xmlns:a16="http://schemas.microsoft.com/office/drawing/2014/main" id="{C049D376-D81F-A247-A940-985314CDCA26}"/>
              </a:ext>
            </a:extLst>
          </p:cNvPr>
          <p:cNvSpPr>
            <a:spLocks noChangeAspect="1"/>
          </p:cNvSpPr>
          <p:nvPr/>
        </p:nvSpPr>
        <p:spPr>
          <a:xfrm>
            <a:off x="649390" y="742972"/>
            <a:ext cx="540062" cy="540062"/>
          </a:xfrm>
          <a:prstGeom prst="roundRect">
            <a:avLst>
              <a:gd name="adj" fmla="val 50000"/>
            </a:avLst>
          </a:prstGeom>
          <a:solidFill>
            <a:srgbClr val="FFFFFF">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endParaRPr>
          </a:p>
        </p:txBody>
      </p:sp>
      <p:sp>
        <p:nvSpPr>
          <p:cNvPr id="2" name="Rectangle 1">
            <a:extLst>
              <a:ext uri="{FF2B5EF4-FFF2-40B4-BE49-F238E27FC236}">
                <a16:creationId xmlns:a16="http://schemas.microsoft.com/office/drawing/2014/main" id="{E7623FC9-E3C0-4A09-9C3F-8CFA52889DA0}"/>
              </a:ext>
            </a:extLst>
          </p:cNvPr>
          <p:cNvSpPr/>
          <p:nvPr/>
        </p:nvSpPr>
        <p:spPr>
          <a:xfrm>
            <a:off x="0" y="0"/>
            <a:ext cx="12192006" cy="10555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a:extLst>
              <a:ext uri="{FF2B5EF4-FFF2-40B4-BE49-F238E27FC236}">
                <a16:creationId xmlns:a16="http://schemas.microsoft.com/office/drawing/2014/main" id="{20D3EFD8-B164-4015-AA75-28F60C6CCD51}"/>
              </a:ext>
            </a:extLst>
          </p:cNvPr>
          <p:cNvSpPr/>
          <p:nvPr/>
        </p:nvSpPr>
        <p:spPr>
          <a:xfrm>
            <a:off x="0" y="6248766"/>
            <a:ext cx="12192006" cy="607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1" name="Group 20">
            <a:extLst>
              <a:ext uri="{FF2B5EF4-FFF2-40B4-BE49-F238E27FC236}">
                <a16:creationId xmlns:a16="http://schemas.microsoft.com/office/drawing/2014/main" id="{C6D4F38F-7B16-4711-993C-43A379777357}"/>
              </a:ext>
            </a:extLst>
          </p:cNvPr>
          <p:cNvGrpSpPr/>
          <p:nvPr/>
        </p:nvGrpSpPr>
        <p:grpSpPr>
          <a:xfrm>
            <a:off x="5636413" y="6482295"/>
            <a:ext cx="687240" cy="140322"/>
            <a:chOff x="7835580" y="4840301"/>
            <a:chExt cx="624764" cy="127565"/>
          </a:xfrm>
          <a:solidFill>
            <a:schemeClr val="accent1"/>
          </a:solidFill>
        </p:grpSpPr>
        <p:sp>
          <p:nvSpPr>
            <p:cNvPr id="22" name="Oval 21">
              <a:extLst>
                <a:ext uri="{FF2B5EF4-FFF2-40B4-BE49-F238E27FC236}">
                  <a16:creationId xmlns:a16="http://schemas.microsoft.com/office/drawing/2014/main" id="{F317EC03-6A55-4FC6-B3A0-C2F42B53C9A6}"/>
                </a:ext>
              </a:extLst>
            </p:cNvPr>
            <p:cNvSpPr>
              <a:spLocks noChangeAspect="1"/>
            </p:cNvSpPr>
            <p:nvPr/>
          </p:nvSpPr>
          <p:spPr>
            <a:xfrm>
              <a:off x="7835580" y="4851371"/>
              <a:ext cx="105425" cy="105425"/>
            </a:xfrm>
            <a:prstGeom prst="ellipse">
              <a:avLst/>
            </a:prstGeom>
            <a:grpFill/>
            <a:ln>
              <a:noFill/>
            </a:ln>
            <a:effectLst>
              <a:outerShdw blurRad="508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A92841"/>
                </a:solidFill>
              </a:endParaRPr>
            </a:p>
          </p:txBody>
        </p:sp>
        <p:sp>
          <p:nvSpPr>
            <p:cNvPr id="23" name="Oval 22">
              <a:extLst>
                <a:ext uri="{FF2B5EF4-FFF2-40B4-BE49-F238E27FC236}">
                  <a16:creationId xmlns:a16="http://schemas.microsoft.com/office/drawing/2014/main" id="{EA7C670C-AC7D-4EDB-B1B7-9A2313BAED14}"/>
                </a:ext>
              </a:extLst>
            </p:cNvPr>
            <p:cNvSpPr>
              <a:spLocks noChangeAspect="1"/>
            </p:cNvSpPr>
            <p:nvPr/>
          </p:nvSpPr>
          <p:spPr>
            <a:xfrm>
              <a:off x="7954345" y="4840301"/>
              <a:ext cx="127565" cy="127565"/>
            </a:xfrm>
            <a:prstGeom prst="ellipse">
              <a:avLst/>
            </a:prstGeom>
            <a:grpFill/>
            <a:ln>
              <a:noFill/>
            </a:ln>
            <a:effectLst>
              <a:outerShdw blurRad="508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A92841"/>
                </a:solidFill>
              </a:endParaRPr>
            </a:p>
          </p:txBody>
        </p:sp>
        <p:sp>
          <p:nvSpPr>
            <p:cNvPr id="24" name="Oval 23">
              <a:extLst>
                <a:ext uri="{FF2B5EF4-FFF2-40B4-BE49-F238E27FC236}">
                  <a16:creationId xmlns:a16="http://schemas.microsoft.com/office/drawing/2014/main" id="{3B04A2E3-E25D-4315-B4FE-EA2144A27052}"/>
                </a:ext>
              </a:extLst>
            </p:cNvPr>
            <p:cNvSpPr>
              <a:spLocks noChangeAspect="1"/>
            </p:cNvSpPr>
            <p:nvPr/>
          </p:nvSpPr>
          <p:spPr>
            <a:xfrm>
              <a:off x="8095250" y="4851371"/>
              <a:ext cx="105425" cy="105425"/>
            </a:xfrm>
            <a:prstGeom prst="ellipse">
              <a:avLst/>
            </a:prstGeom>
            <a:grpFill/>
            <a:ln>
              <a:noFill/>
            </a:ln>
            <a:effectLst>
              <a:outerShdw blurRad="508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A92841"/>
                </a:solidFill>
              </a:endParaRPr>
            </a:p>
          </p:txBody>
        </p:sp>
        <p:sp>
          <p:nvSpPr>
            <p:cNvPr id="25" name="Oval 24">
              <a:extLst>
                <a:ext uri="{FF2B5EF4-FFF2-40B4-BE49-F238E27FC236}">
                  <a16:creationId xmlns:a16="http://schemas.microsoft.com/office/drawing/2014/main" id="{13041C50-2FEB-4F24-804E-01BAE31CA4BA}"/>
                </a:ext>
              </a:extLst>
            </p:cNvPr>
            <p:cNvSpPr>
              <a:spLocks noChangeAspect="1"/>
            </p:cNvSpPr>
            <p:nvPr/>
          </p:nvSpPr>
          <p:spPr>
            <a:xfrm>
              <a:off x="8214015" y="4840301"/>
              <a:ext cx="127565" cy="127565"/>
            </a:xfrm>
            <a:prstGeom prst="ellipse">
              <a:avLst/>
            </a:prstGeom>
            <a:grpFill/>
            <a:ln>
              <a:noFill/>
            </a:ln>
            <a:effectLst>
              <a:outerShdw blurRad="508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A92841"/>
                </a:solidFill>
              </a:endParaRPr>
            </a:p>
          </p:txBody>
        </p:sp>
        <p:sp>
          <p:nvSpPr>
            <p:cNvPr id="26" name="Oval 25">
              <a:extLst>
                <a:ext uri="{FF2B5EF4-FFF2-40B4-BE49-F238E27FC236}">
                  <a16:creationId xmlns:a16="http://schemas.microsoft.com/office/drawing/2014/main" id="{BA941237-F873-4354-A981-7965D197ACF7}"/>
                </a:ext>
              </a:extLst>
            </p:cNvPr>
            <p:cNvSpPr>
              <a:spLocks noChangeAspect="1"/>
            </p:cNvSpPr>
            <p:nvPr/>
          </p:nvSpPr>
          <p:spPr>
            <a:xfrm>
              <a:off x="8354919" y="4851371"/>
              <a:ext cx="105425" cy="105425"/>
            </a:xfrm>
            <a:prstGeom prst="ellipse">
              <a:avLst/>
            </a:prstGeom>
            <a:grpFill/>
            <a:ln>
              <a:noFill/>
            </a:ln>
            <a:effectLst>
              <a:outerShdw blurRad="508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A92841"/>
                </a:solidFill>
              </a:endParaRPr>
            </a:p>
          </p:txBody>
        </p:sp>
      </p:grpSp>
      <p:grpSp>
        <p:nvGrpSpPr>
          <p:cNvPr id="27" name="Group 26">
            <a:extLst>
              <a:ext uri="{FF2B5EF4-FFF2-40B4-BE49-F238E27FC236}">
                <a16:creationId xmlns:a16="http://schemas.microsoft.com/office/drawing/2014/main" id="{601D5206-C086-4418-8CCC-AA80B6EDF267}"/>
              </a:ext>
            </a:extLst>
          </p:cNvPr>
          <p:cNvGrpSpPr/>
          <p:nvPr/>
        </p:nvGrpSpPr>
        <p:grpSpPr>
          <a:xfrm>
            <a:off x="10989800" y="355758"/>
            <a:ext cx="937501" cy="319858"/>
            <a:chOff x="3936065" y="5397969"/>
            <a:chExt cx="1703813" cy="581310"/>
          </a:xfrm>
          <a:solidFill>
            <a:schemeClr val="accent1"/>
          </a:solidFill>
        </p:grpSpPr>
        <p:sp>
          <p:nvSpPr>
            <p:cNvPr id="28" name="Oval 27">
              <a:extLst>
                <a:ext uri="{FF2B5EF4-FFF2-40B4-BE49-F238E27FC236}">
                  <a16:creationId xmlns:a16="http://schemas.microsoft.com/office/drawing/2014/main" id="{44C16CB2-AA56-4CA3-8575-E4317C048D91}"/>
                </a:ext>
              </a:extLst>
            </p:cNvPr>
            <p:cNvSpPr>
              <a:spLocks noChangeAspect="1"/>
            </p:cNvSpPr>
            <p:nvPr/>
          </p:nvSpPr>
          <p:spPr>
            <a:xfrm>
              <a:off x="4486715" y="5397969"/>
              <a:ext cx="581309" cy="581310"/>
            </a:xfrm>
            <a:prstGeom prst="ellipse">
              <a:avLst/>
            </a:prstGeom>
            <a:grpFill/>
            <a:ln w="22225">
              <a:no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srgbClr val="FFFFFF"/>
                </a:solidFill>
              </a:endParaRPr>
            </a:p>
          </p:txBody>
        </p:sp>
        <p:sp>
          <p:nvSpPr>
            <p:cNvPr id="29" name="Oval 28">
              <a:extLst>
                <a:ext uri="{FF2B5EF4-FFF2-40B4-BE49-F238E27FC236}">
                  <a16:creationId xmlns:a16="http://schemas.microsoft.com/office/drawing/2014/main" id="{9F2D6559-F314-41CF-A4E2-05FC41E71074}"/>
                </a:ext>
              </a:extLst>
            </p:cNvPr>
            <p:cNvSpPr/>
            <p:nvPr/>
          </p:nvSpPr>
          <p:spPr>
            <a:xfrm>
              <a:off x="5237515" y="5487441"/>
              <a:ext cx="402363" cy="402363"/>
            </a:xfrm>
            <a:prstGeom prst="ellipse">
              <a:avLst/>
            </a:prstGeom>
            <a:grpFill/>
            <a:ln w="22225">
              <a:no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0" name="Oval 29">
              <a:extLst>
                <a:ext uri="{FF2B5EF4-FFF2-40B4-BE49-F238E27FC236}">
                  <a16:creationId xmlns:a16="http://schemas.microsoft.com/office/drawing/2014/main" id="{FBE2F17D-CE9B-4FB6-9AD5-46E7C0C7DAD4}"/>
                </a:ext>
              </a:extLst>
            </p:cNvPr>
            <p:cNvSpPr/>
            <p:nvPr/>
          </p:nvSpPr>
          <p:spPr>
            <a:xfrm flipH="1">
              <a:off x="3936065" y="5487441"/>
              <a:ext cx="402363" cy="402363"/>
            </a:xfrm>
            <a:prstGeom prst="ellipse">
              <a:avLst/>
            </a:prstGeom>
            <a:grpFill/>
            <a:ln w="22225">
              <a:no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grpSp>
      <p:sp>
        <p:nvSpPr>
          <p:cNvPr id="34" name="TextBox 33">
            <a:extLst>
              <a:ext uri="{FF2B5EF4-FFF2-40B4-BE49-F238E27FC236}">
                <a16:creationId xmlns:a16="http://schemas.microsoft.com/office/drawing/2014/main" id="{991BB16F-A1C2-4190-B2FF-D2D632A7F140}"/>
              </a:ext>
            </a:extLst>
          </p:cNvPr>
          <p:cNvSpPr txBox="1"/>
          <p:nvPr/>
        </p:nvSpPr>
        <p:spPr>
          <a:xfrm>
            <a:off x="177283" y="2736409"/>
            <a:ext cx="11750018" cy="33547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800"/>
              </a:spcAft>
              <a:buClrTx/>
              <a:buSzTx/>
              <a:buFontTx/>
              <a:buNone/>
              <a:tabLst/>
              <a:defRPr/>
            </a:pPr>
            <a:r>
              <a:rPr lang="en-US" sz="4400" b="1" dirty="0">
                <a:solidFill>
                  <a:srgbClr val="FFFFFF"/>
                </a:solidFill>
                <a:latin typeface="UTM Swiss 721 Black Condensed" panose="02000500000000000000" pitchFamily="2" charset="0"/>
                <a:ea typeface="Calibri" panose="020F0502020204030204" pitchFamily="34" charset="0"/>
                <a:cs typeface="Times New Roman" panose="02020603050405020304" pitchFamily="18" charset="0"/>
              </a:rPr>
              <a:t>HƯỚNG DẪN THỰC HIỆN CHUYÊN MÔN</a:t>
            </a:r>
          </a:p>
          <a:p>
            <a:pPr marL="0" marR="0" lvl="0" indent="0" algn="ctr" defTabSz="457200" rtl="0" eaLnBrk="1" fontAlgn="auto" latinLnBrk="0" hangingPunct="1">
              <a:lnSpc>
                <a:spcPct val="100000"/>
              </a:lnSpc>
              <a:spcBef>
                <a:spcPts val="0"/>
              </a:spcBef>
              <a:spcAft>
                <a:spcPts val="800"/>
              </a:spcAft>
              <a:buClrTx/>
              <a:buSzTx/>
              <a:buFontTx/>
              <a:buNone/>
              <a:tabLst/>
              <a:defRPr/>
            </a:pPr>
            <a:r>
              <a:rPr lang="en-US" sz="4400" b="1" dirty="0">
                <a:solidFill>
                  <a:srgbClr val="FFFFFF"/>
                </a:solidFill>
                <a:latin typeface="UTM Swiss 721 Black Condensed" panose="02000500000000000000" pitchFamily="2" charset="0"/>
                <a:ea typeface="Calibri" panose="020F0502020204030204" pitchFamily="34" charset="0"/>
                <a:cs typeface="Times New Roman" panose="02020603050405020304" pitchFamily="18" charset="0"/>
              </a:rPr>
              <a:t>MÔN TOÁN, </a:t>
            </a:r>
            <a:r>
              <a:rPr kumimoji="0" lang="en-US" sz="44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Calibri" panose="020F0502020204030204" pitchFamily="34" charset="0"/>
                <a:cs typeface="Times New Roman" panose="02020603050405020304" pitchFamily="18" charset="0"/>
              </a:rPr>
              <a:t>CẤP TRUNG HỌC CƠ SỞ</a:t>
            </a:r>
          </a:p>
          <a:p>
            <a:pPr algn="ctr" defTabSz="457200">
              <a:spcAft>
                <a:spcPts val="800"/>
              </a:spcAft>
              <a:defRPr/>
            </a:pPr>
            <a:r>
              <a:rPr kumimoji="0" lang="en-US" sz="44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Calibri" panose="020F0502020204030204" pitchFamily="34" charset="0"/>
                <a:cs typeface="Times New Roman" panose="02020603050405020304" pitchFamily="18" charset="0"/>
              </a:rPr>
              <a:t>NĂM HỌC 2025 – 2026 </a:t>
            </a:r>
          </a:p>
          <a:p>
            <a:pPr marL="0" marR="0" lvl="0" indent="0" algn="ctr" defTabSz="457200" rtl="0" eaLnBrk="1" fontAlgn="auto" latinLnBrk="0" hangingPunct="1">
              <a:lnSpc>
                <a:spcPct val="100000"/>
              </a:lnSpc>
              <a:spcBef>
                <a:spcPts val="0"/>
              </a:spcBef>
              <a:spcAft>
                <a:spcPts val="800"/>
              </a:spcAft>
              <a:buClrTx/>
              <a:buSzTx/>
              <a:buFontTx/>
              <a:buNone/>
              <a:tabLst/>
              <a:defRPr/>
            </a:pPr>
            <a:endParaRPr kumimoji="0" lang="en-US" sz="6000" b="1" i="0" u="none" strike="noStrike" kern="1200" cap="none" spc="0" normalizeH="0" baseline="0" noProof="0" dirty="0">
              <a:ln>
                <a:noFill/>
              </a:ln>
              <a:solidFill>
                <a:srgbClr val="FFFFFF"/>
              </a:solidFill>
              <a:effectLst/>
              <a:uLnTx/>
              <a:uFillTx/>
              <a:latin typeface="UTM Swiss 721 Black Condensed" panose="02000500000000000000" pitchFamily="2" charset="0"/>
              <a:cs typeface="Times New Roman" panose="02020603050405020304" pitchFamily="18" charset="0"/>
            </a:endParaRPr>
          </a:p>
        </p:txBody>
      </p:sp>
      <p:sp>
        <p:nvSpPr>
          <p:cNvPr id="32" name="TextBox 31">
            <a:extLst>
              <a:ext uri="{FF2B5EF4-FFF2-40B4-BE49-F238E27FC236}">
                <a16:creationId xmlns:a16="http://schemas.microsoft.com/office/drawing/2014/main" id="{37B7E148-2B91-C54B-B117-BED3E96C724A}"/>
              </a:ext>
            </a:extLst>
          </p:cNvPr>
          <p:cNvSpPr txBox="1"/>
          <p:nvPr/>
        </p:nvSpPr>
        <p:spPr>
          <a:xfrm>
            <a:off x="3261246" y="31511"/>
            <a:ext cx="5928474" cy="954107"/>
          </a:xfrm>
          <a:prstGeom prst="rect">
            <a:avLst/>
          </a:prstGeom>
          <a:noFill/>
        </p:spPr>
        <p:txBody>
          <a:bodyPr wrap="square" rtlCol="0">
            <a:spAutoFit/>
          </a:bodyPr>
          <a:lstStyle/>
          <a:p>
            <a:pPr algn="ctr"/>
            <a:r>
              <a:rPr lang="en-US" sz="2800" b="1" spc="-150" dirty="0">
                <a:solidFill>
                  <a:srgbClr val="0070C0"/>
                </a:solidFill>
                <a:latin typeface="Times New Roman" panose="02020603050405020304" pitchFamily="18" charset="0"/>
                <a:cs typeface="Times New Roman" panose="02020603050405020304" pitchFamily="18" charset="0"/>
              </a:rPr>
              <a:t>UBND THÀNH PHỐ HẢI PHÒNG</a:t>
            </a:r>
          </a:p>
          <a:p>
            <a:pPr algn="ctr"/>
            <a:r>
              <a:rPr lang="en-US" sz="2800" b="1" spc="-150" dirty="0">
                <a:solidFill>
                  <a:srgbClr val="0070C0"/>
                </a:solidFill>
                <a:latin typeface="Times New Roman" panose="02020603050405020304" pitchFamily="18" charset="0"/>
                <a:cs typeface="Times New Roman" panose="02020603050405020304" pitchFamily="18" charset="0"/>
              </a:rPr>
              <a:t> SỞ GIÁO DỤC VÀ ĐÀO TẠO</a:t>
            </a:r>
            <a:endParaRPr lang="x-none" sz="2800" b="1" spc="-150" dirty="0">
              <a:solidFill>
                <a:srgbClr val="0070C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0EFE38BE-95DB-4569-86B8-A2F69A50A907}"/>
              </a:ext>
            </a:extLst>
          </p:cNvPr>
          <p:cNvSpPr txBox="1"/>
          <p:nvPr/>
        </p:nvSpPr>
        <p:spPr>
          <a:xfrm>
            <a:off x="2970625" y="5684054"/>
            <a:ext cx="6134783" cy="400110"/>
          </a:xfrm>
          <a:prstGeom prst="rect">
            <a:avLst/>
          </a:prstGeom>
          <a:noFill/>
        </p:spPr>
        <p:txBody>
          <a:bodyPr wrap="square" rtlCol="0">
            <a:spAutoFit/>
          </a:bodyPr>
          <a:lstStyle/>
          <a:p>
            <a:pPr algn="ctr"/>
            <a:r>
              <a:rPr lang="en-US" sz="2000" b="1" dirty="0">
                <a:solidFill>
                  <a:srgbClr val="FFFF00"/>
                </a:solidFill>
                <a:latin typeface="UTM Swiss 721 Black Condensed" panose="02000500000000000000" pitchFamily="2" charset="0"/>
              </a:rPr>
              <a:t>THÁNG 9/2025</a:t>
            </a:r>
            <a:endParaRPr lang="nl-NL" sz="2000" b="1" dirty="0">
              <a:solidFill>
                <a:srgbClr val="FFFF00"/>
              </a:solidFill>
              <a:latin typeface="UTM Swiss 721 Black Condensed" panose="02000500000000000000" pitchFamily="2" charset="0"/>
            </a:endParaRPr>
          </a:p>
        </p:txBody>
      </p:sp>
    </p:spTree>
    <p:custDataLst>
      <p:tags r:id="rId1"/>
    </p:custDataLst>
    <p:extLst>
      <p:ext uri="{BB962C8B-B14F-4D97-AF65-F5344CB8AC3E}">
        <p14:creationId xmlns:p14="http://schemas.microsoft.com/office/powerpoint/2010/main" val="3018925644"/>
      </p:ext>
    </p:extLst>
  </p:cSld>
  <p:clrMapOvr>
    <a:masterClrMapping/>
  </p:clrMapOvr>
  <mc:AlternateContent xmlns:mc="http://schemas.openxmlformats.org/markup-compatibility/2006" xmlns:p14="http://schemas.microsoft.com/office/powerpoint/2010/main">
    <mc:Choice Requires="p14">
      <p:transition spd="slow" p14:dur="1200" advTm="1758">
        <p:dissolve/>
      </p:transition>
    </mc:Choice>
    <mc:Fallback xmlns="">
      <p:transition spd="slow" advTm="1758">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101"/>
          <p:cNvSpPr>
            <a:spLocks noChangeArrowheads="1"/>
          </p:cNvSpPr>
          <p:nvPr/>
        </p:nvSpPr>
        <p:spPr bwMode="auto">
          <a:xfrm>
            <a:off x="3047992" y="25838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102"/>
          <p:cNvSpPr>
            <a:spLocks noChangeArrowheads="1"/>
          </p:cNvSpPr>
          <p:nvPr/>
        </p:nvSpPr>
        <p:spPr bwMode="auto">
          <a:xfrm>
            <a:off x="2937156" y="25838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4888" algn="l"/>
              </a:tabLst>
              <a:defRPr>
                <a:solidFill>
                  <a:schemeClr val="tx1"/>
                </a:solidFill>
                <a:latin typeface="Arial" panose="020B0604020202020204" pitchFamily="34" charset="0"/>
              </a:defRPr>
            </a:lvl1pPr>
            <a:lvl2pPr eaLnBrk="0" fontAlgn="base" hangingPunct="0">
              <a:spcBef>
                <a:spcPct val="0"/>
              </a:spcBef>
              <a:spcAft>
                <a:spcPct val="0"/>
              </a:spcAft>
              <a:tabLst>
                <a:tab pos="2274888" algn="l"/>
              </a:tabLst>
              <a:defRPr>
                <a:solidFill>
                  <a:schemeClr val="tx1"/>
                </a:solidFill>
                <a:latin typeface="Arial" panose="020B0604020202020204" pitchFamily="34" charset="0"/>
              </a:defRPr>
            </a:lvl2pPr>
            <a:lvl3pPr eaLnBrk="0" fontAlgn="base" hangingPunct="0">
              <a:spcBef>
                <a:spcPct val="0"/>
              </a:spcBef>
              <a:spcAft>
                <a:spcPct val="0"/>
              </a:spcAft>
              <a:tabLst>
                <a:tab pos="2274888" algn="l"/>
              </a:tabLst>
              <a:defRPr>
                <a:solidFill>
                  <a:schemeClr val="tx1"/>
                </a:solidFill>
                <a:latin typeface="Arial" panose="020B0604020202020204" pitchFamily="34" charset="0"/>
              </a:defRPr>
            </a:lvl3pPr>
            <a:lvl4pPr eaLnBrk="0" fontAlgn="base" hangingPunct="0">
              <a:spcBef>
                <a:spcPct val="0"/>
              </a:spcBef>
              <a:spcAft>
                <a:spcPct val="0"/>
              </a:spcAft>
              <a:tabLst>
                <a:tab pos="2274888" algn="l"/>
              </a:tabLst>
              <a:defRPr>
                <a:solidFill>
                  <a:schemeClr val="tx1"/>
                </a:solidFill>
                <a:latin typeface="Arial" panose="020B0604020202020204" pitchFamily="34" charset="0"/>
              </a:defRPr>
            </a:lvl4pPr>
            <a:lvl5pPr eaLnBrk="0" fontAlgn="base" hangingPunct="0">
              <a:spcBef>
                <a:spcPct val="0"/>
              </a:spcBef>
              <a:spcAft>
                <a:spcPct val="0"/>
              </a:spcAft>
              <a:tabLst>
                <a:tab pos="2274888" algn="l"/>
              </a:tabLst>
              <a:defRPr>
                <a:solidFill>
                  <a:schemeClr val="tx1"/>
                </a:solidFill>
                <a:latin typeface="Arial" panose="020B0604020202020204" pitchFamily="34" charset="0"/>
              </a:defRPr>
            </a:lvl5pPr>
            <a:lvl6pPr eaLnBrk="0" fontAlgn="base" hangingPunct="0">
              <a:spcBef>
                <a:spcPct val="0"/>
              </a:spcBef>
              <a:spcAft>
                <a:spcPct val="0"/>
              </a:spcAft>
              <a:tabLst>
                <a:tab pos="2274888" algn="l"/>
              </a:tabLst>
              <a:defRPr>
                <a:solidFill>
                  <a:schemeClr val="tx1"/>
                </a:solidFill>
                <a:latin typeface="Arial" panose="020B0604020202020204" pitchFamily="34" charset="0"/>
              </a:defRPr>
            </a:lvl6pPr>
            <a:lvl7pPr eaLnBrk="0" fontAlgn="base" hangingPunct="0">
              <a:spcBef>
                <a:spcPct val="0"/>
              </a:spcBef>
              <a:spcAft>
                <a:spcPct val="0"/>
              </a:spcAft>
              <a:tabLst>
                <a:tab pos="2274888" algn="l"/>
              </a:tabLst>
              <a:defRPr>
                <a:solidFill>
                  <a:schemeClr val="tx1"/>
                </a:solidFill>
                <a:latin typeface="Arial" panose="020B0604020202020204" pitchFamily="34" charset="0"/>
              </a:defRPr>
            </a:lvl7pPr>
            <a:lvl8pPr eaLnBrk="0" fontAlgn="base" hangingPunct="0">
              <a:spcBef>
                <a:spcPct val="0"/>
              </a:spcBef>
              <a:spcAft>
                <a:spcPct val="0"/>
              </a:spcAft>
              <a:tabLst>
                <a:tab pos="2274888" algn="l"/>
              </a:tabLst>
              <a:defRPr>
                <a:solidFill>
                  <a:schemeClr val="tx1"/>
                </a:solidFill>
                <a:latin typeface="Arial" panose="020B0604020202020204" pitchFamily="34" charset="0"/>
              </a:defRPr>
            </a:lvl8pPr>
            <a:lvl9pPr eaLnBrk="0" fontAlgn="base" hangingPunct="0">
              <a:spcBef>
                <a:spcPct val="0"/>
              </a:spcBef>
              <a:spcAft>
                <a:spcPct val="0"/>
              </a:spcAft>
              <a:tabLst>
                <a:tab pos="22748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4888" algn="l"/>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74888"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Rectangle 111"/>
          <p:cNvSpPr>
            <a:spLocks noChangeArrowheads="1"/>
          </p:cNvSpPr>
          <p:nvPr/>
        </p:nvSpPr>
        <p:spPr bwMode="auto">
          <a:xfrm>
            <a:off x="2937156" y="25838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3" name="Rectangle 102">
            <a:extLst>
              <a:ext uri="{FF2B5EF4-FFF2-40B4-BE49-F238E27FC236}">
                <a16:creationId xmlns:a16="http://schemas.microsoft.com/office/drawing/2014/main" id="{7A2EC15D-9444-43D1-BFA3-DFCA7400B4F5}"/>
              </a:ext>
            </a:extLst>
          </p:cNvPr>
          <p:cNvSpPr/>
          <p:nvPr/>
        </p:nvSpPr>
        <p:spPr>
          <a:xfrm>
            <a:off x="374653" y="0"/>
            <a:ext cx="4850490" cy="628442"/>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mn-ea"/>
                <a:cs typeface="+mn-cs"/>
              </a:rPr>
              <a:t>III. Kiểm tra, đánh giá</a:t>
            </a:r>
          </a:p>
        </p:txBody>
      </p:sp>
      <p:sp>
        <p:nvSpPr>
          <p:cNvPr id="2" name="TextBox 1">
            <a:extLst>
              <a:ext uri="{FF2B5EF4-FFF2-40B4-BE49-F238E27FC236}">
                <a16:creationId xmlns:a16="http://schemas.microsoft.com/office/drawing/2014/main" id="{08761E18-8821-CB47-1F0D-1E4D9D70C89E}"/>
              </a:ext>
            </a:extLst>
          </p:cNvPr>
          <p:cNvSpPr txBox="1"/>
          <p:nvPr/>
        </p:nvSpPr>
        <p:spPr>
          <a:xfrm>
            <a:off x="549449" y="677975"/>
            <a:ext cx="10487166"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solidFill>
                  <a:srgbClr val="3333FF"/>
                </a:solidFill>
              </a:rPr>
              <a:t>1. Số bài kiểm tra thường xuyên: </a:t>
            </a:r>
            <a:r>
              <a:rPr lang="en-US" dirty="0">
                <a:solidFill>
                  <a:srgbClr val="FF0000"/>
                </a:solidFill>
              </a:rPr>
              <a:t>04 bài/học kỳ</a:t>
            </a:r>
          </a:p>
        </p:txBody>
      </p:sp>
      <p:sp>
        <p:nvSpPr>
          <p:cNvPr id="8" name="TextBox 7">
            <a:extLst>
              <a:ext uri="{FF2B5EF4-FFF2-40B4-BE49-F238E27FC236}">
                <a16:creationId xmlns:a16="http://schemas.microsoft.com/office/drawing/2014/main" id="{0451DFFD-AEA9-9620-AD80-9B8DCEF84C15}"/>
              </a:ext>
            </a:extLst>
          </p:cNvPr>
          <p:cNvSpPr txBox="1"/>
          <p:nvPr/>
        </p:nvSpPr>
        <p:spPr>
          <a:xfrm>
            <a:off x="768071" y="5712741"/>
            <a:ext cx="9052478"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solidFill>
                  <a:srgbClr val="3333FF"/>
                </a:solidFill>
              </a:rPr>
              <a:t>2. Số bài kiểm tra định kỳ: </a:t>
            </a:r>
            <a:r>
              <a:rPr lang="en-US" dirty="0">
                <a:solidFill>
                  <a:srgbClr val="FF0000"/>
                </a:solidFill>
              </a:rPr>
              <a:t>02 bài/học kỳ</a:t>
            </a:r>
          </a:p>
        </p:txBody>
      </p:sp>
      <p:sp>
        <p:nvSpPr>
          <p:cNvPr id="9" name="TextBox 8">
            <a:extLst>
              <a:ext uri="{FF2B5EF4-FFF2-40B4-BE49-F238E27FC236}">
                <a16:creationId xmlns:a16="http://schemas.microsoft.com/office/drawing/2014/main" id="{6D546A11-0888-195E-9D30-FABCC54D518C}"/>
              </a:ext>
            </a:extLst>
          </p:cNvPr>
          <p:cNvSpPr txBox="1"/>
          <p:nvPr/>
        </p:nvSpPr>
        <p:spPr>
          <a:xfrm>
            <a:off x="658760" y="1302049"/>
            <a:ext cx="10288601" cy="1169551"/>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t>Mỗi giáo viên cần xây dựng kế hoạch hoàn thành bài kiểm tra thường xuyên</a:t>
            </a:r>
            <a:endParaRPr lang="en-US" dirty="0">
              <a:solidFill>
                <a:srgbClr val="FF0000"/>
              </a:solidFill>
            </a:endParaRPr>
          </a:p>
        </p:txBody>
      </p:sp>
      <p:graphicFrame>
        <p:nvGraphicFramePr>
          <p:cNvPr id="10" name="Table 10">
            <a:extLst>
              <a:ext uri="{FF2B5EF4-FFF2-40B4-BE49-F238E27FC236}">
                <a16:creationId xmlns:a16="http://schemas.microsoft.com/office/drawing/2014/main" id="{ED3FF344-94E6-AA7F-D915-2662D66C3E7E}"/>
              </a:ext>
            </a:extLst>
          </p:cNvPr>
          <p:cNvGraphicFramePr>
            <a:graphicFrameLocks noGrp="1"/>
          </p:cNvGraphicFramePr>
          <p:nvPr>
            <p:extLst>
              <p:ext uri="{D42A27DB-BD31-4B8C-83A1-F6EECF244321}">
                <p14:modId xmlns:p14="http://schemas.microsoft.com/office/powerpoint/2010/main" val="2963872835"/>
              </p:ext>
            </p:extLst>
          </p:nvPr>
        </p:nvGraphicFramePr>
        <p:xfrm>
          <a:off x="845437" y="3175198"/>
          <a:ext cx="9915245" cy="2365045"/>
        </p:xfrm>
        <a:graphic>
          <a:graphicData uri="http://schemas.openxmlformats.org/drawingml/2006/table">
            <a:tbl>
              <a:tblPr firstRow="1" bandRow="1">
                <a:tableStyleId>{5C22544A-7EE6-4342-B048-85BDC9FD1C3A}</a:tableStyleId>
              </a:tblPr>
              <a:tblGrid>
                <a:gridCol w="1983049">
                  <a:extLst>
                    <a:ext uri="{9D8B030D-6E8A-4147-A177-3AD203B41FA5}">
                      <a16:colId xmlns:a16="http://schemas.microsoft.com/office/drawing/2014/main" val="1724713643"/>
                    </a:ext>
                  </a:extLst>
                </a:gridCol>
                <a:gridCol w="1983049">
                  <a:extLst>
                    <a:ext uri="{9D8B030D-6E8A-4147-A177-3AD203B41FA5}">
                      <a16:colId xmlns:a16="http://schemas.microsoft.com/office/drawing/2014/main" val="3321053681"/>
                    </a:ext>
                  </a:extLst>
                </a:gridCol>
                <a:gridCol w="1983049">
                  <a:extLst>
                    <a:ext uri="{9D8B030D-6E8A-4147-A177-3AD203B41FA5}">
                      <a16:colId xmlns:a16="http://schemas.microsoft.com/office/drawing/2014/main" val="3560501075"/>
                    </a:ext>
                  </a:extLst>
                </a:gridCol>
                <a:gridCol w="1983049">
                  <a:extLst>
                    <a:ext uri="{9D8B030D-6E8A-4147-A177-3AD203B41FA5}">
                      <a16:colId xmlns:a16="http://schemas.microsoft.com/office/drawing/2014/main" val="2464282594"/>
                    </a:ext>
                  </a:extLst>
                </a:gridCol>
                <a:gridCol w="1983049">
                  <a:extLst>
                    <a:ext uri="{9D8B030D-6E8A-4147-A177-3AD203B41FA5}">
                      <a16:colId xmlns:a16="http://schemas.microsoft.com/office/drawing/2014/main" val="902451127"/>
                    </a:ext>
                  </a:extLst>
                </a:gridCol>
              </a:tblGrid>
              <a:tr h="473009">
                <a:tc rowSpan="2">
                  <a:txBody>
                    <a:bodyPr/>
                    <a:lstStyle/>
                    <a:p>
                      <a:pPr algn="ctr"/>
                      <a:r>
                        <a:rPr lang="en-US" b="1" dirty="0"/>
                        <a:t>Lớp</a:t>
                      </a:r>
                    </a:p>
                  </a:txBody>
                  <a:tcPr anchor="ctr"/>
                </a:tc>
                <a:tc gridSpan="4">
                  <a:txBody>
                    <a:bodyPr/>
                    <a:lstStyle/>
                    <a:p>
                      <a:pPr algn="ctr"/>
                      <a:r>
                        <a:rPr lang="en-US" b="1" dirty="0"/>
                        <a:t>Thời gian hoàn thành bài kiểm tra thường xuyên</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75049043"/>
                  </a:ext>
                </a:extLst>
              </a:tr>
              <a:tr h="473009">
                <a:tc vMerge="1">
                  <a:txBody>
                    <a:bodyPr/>
                    <a:lstStyle/>
                    <a:p>
                      <a:endParaRPr lang="en-US" dirty="0"/>
                    </a:p>
                  </a:txBody>
                  <a:tcPr/>
                </a:tc>
                <a:tc>
                  <a:txBody>
                    <a:bodyPr/>
                    <a:lstStyle/>
                    <a:p>
                      <a:pPr algn="ctr"/>
                      <a:r>
                        <a:rPr lang="en-US" b="1" dirty="0"/>
                        <a:t>Bài số 1</a:t>
                      </a:r>
                    </a:p>
                  </a:txBody>
                  <a:tcPr anchor="ctr"/>
                </a:tc>
                <a:tc>
                  <a:txBody>
                    <a:bodyPr/>
                    <a:lstStyle/>
                    <a:p>
                      <a:pPr algn="ctr"/>
                      <a:r>
                        <a:rPr lang="en-US" b="1" dirty="0"/>
                        <a:t>Bài số 2</a:t>
                      </a:r>
                    </a:p>
                  </a:txBody>
                  <a:tcPr anchor="ctr"/>
                </a:tc>
                <a:tc>
                  <a:txBody>
                    <a:bodyPr/>
                    <a:lstStyle/>
                    <a:p>
                      <a:pPr algn="ctr"/>
                      <a:r>
                        <a:rPr lang="en-US" b="1" dirty="0"/>
                        <a:t>Bài số 3</a:t>
                      </a:r>
                    </a:p>
                  </a:txBody>
                  <a:tcPr anchor="ctr"/>
                </a:tc>
                <a:tc>
                  <a:txBody>
                    <a:bodyPr/>
                    <a:lstStyle/>
                    <a:p>
                      <a:pPr algn="ctr"/>
                      <a:r>
                        <a:rPr lang="en-US" b="1" dirty="0"/>
                        <a:t>Bài số 4</a:t>
                      </a:r>
                    </a:p>
                  </a:txBody>
                  <a:tcPr anchor="ctr"/>
                </a:tc>
                <a:extLst>
                  <a:ext uri="{0D108BD9-81ED-4DB2-BD59-A6C34878D82A}">
                    <a16:rowId xmlns:a16="http://schemas.microsoft.com/office/drawing/2014/main" val="2819944277"/>
                  </a:ext>
                </a:extLst>
              </a:tr>
              <a:tr h="473009">
                <a:tc>
                  <a:txBody>
                    <a:bodyPr/>
                    <a:lstStyle/>
                    <a:p>
                      <a:pPr algn="ctr"/>
                      <a:r>
                        <a:rPr lang="en-US" b="1" dirty="0"/>
                        <a:t>6A</a:t>
                      </a:r>
                    </a:p>
                  </a:txBody>
                  <a:tcPr anchor="ctr"/>
                </a:tc>
                <a:tc>
                  <a:txBody>
                    <a:bodyPr/>
                    <a:lstStyle/>
                    <a:p>
                      <a:pPr algn="ctr"/>
                      <a:r>
                        <a:rPr lang="en-US" b="1" dirty="0"/>
                        <a:t>Tuần 3</a:t>
                      </a:r>
                    </a:p>
                  </a:txBody>
                  <a:tcPr anchor="ctr"/>
                </a:tc>
                <a:tc>
                  <a:txBody>
                    <a:bodyPr/>
                    <a:lstStyle/>
                    <a:p>
                      <a:pPr algn="ctr"/>
                      <a:r>
                        <a:rPr lang="en-US" b="1" dirty="0"/>
                        <a:t>Tuần 7</a:t>
                      </a:r>
                    </a:p>
                  </a:txBody>
                  <a:tcPr anchor="ctr"/>
                </a:tc>
                <a:tc>
                  <a:txBody>
                    <a:bodyPr/>
                    <a:lstStyle/>
                    <a:p>
                      <a:pPr algn="ctr"/>
                      <a:r>
                        <a:rPr lang="en-US" b="1" dirty="0"/>
                        <a:t>Tuần 12</a:t>
                      </a:r>
                    </a:p>
                  </a:txBody>
                  <a:tcPr anchor="ctr"/>
                </a:tc>
                <a:tc>
                  <a:txBody>
                    <a:bodyPr/>
                    <a:lstStyle/>
                    <a:p>
                      <a:pPr algn="ctr"/>
                      <a:r>
                        <a:rPr lang="en-US" b="1" dirty="0"/>
                        <a:t>Tuần 16</a:t>
                      </a:r>
                    </a:p>
                  </a:txBody>
                  <a:tcPr anchor="ctr"/>
                </a:tc>
                <a:extLst>
                  <a:ext uri="{0D108BD9-81ED-4DB2-BD59-A6C34878D82A}">
                    <a16:rowId xmlns:a16="http://schemas.microsoft.com/office/drawing/2014/main" val="2774059038"/>
                  </a:ext>
                </a:extLst>
              </a:tr>
              <a:tr h="473009">
                <a:tc>
                  <a:txBody>
                    <a:bodyPr/>
                    <a:lstStyle/>
                    <a:p>
                      <a:pPr algn="ctr"/>
                      <a:r>
                        <a:rPr lang="en-US" b="1" dirty="0"/>
                        <a:t>6B</a:t>
                      </a:r>
                    </a:p>
                  </a:txBody>
                  <a:tcPr anchor="ctr"/>
                </a:tc>
                <a:tc>
                  <a:txBody>
                    <a:bodyPr/>
                    <a:lstStyle/>
                    <a:p>
                      <a:pPr algn="ctr"/>
                      <a:r>
                        <a:rPr lang="en-US" b="1" dirty="0"/>
                        <a:t>Tuần 4</a:t>
                      </a:r>
                    </a:p>
                  </a:txBody>
                  <a:tcPr anchor="ctr"/>
                </a:tc>
                <a:tc>
                  <a:txBody>
                    <a:bodyPr/>
                    <a:lstStyle/>
                    <a:p>
                      <a:pPr algn="ctr"/>
                      <a:r>
                        <a:rPr lang="en-US" b="1" dirty="0"/>
                        <a:t>Tuần 8</a:t>
                      </a:r>
                    </a:p>
                  </a:txBody>
                  <a:tcPr anchor="ctr"/>
                </a:tc>
                <a:tc>
                  <a:txBody>
                    <a:bodyPr/>
                    <a:lstStyle/>
                    <a:p>
                      <a:pPr algn="ctr"/>
                      <a:r>
                        <a:rPr lang="en-US" b="1" dirty="0"/>
                        <a:t>Tuần 13</a:t>
                      </a:r>
                    </a:p>
                  </a:txBody>
                  <a:tcPr anchor="ctr"/>
                </a:tc>
                <a:tc>
                  <a:txBody>
                    <a:bodyPr/>
                    <a:lstStyle/>
                    <a:p>
                      <a:pPr algn="ctr"/>
                      <a:r>
                        <a:rPr lang="en-US" b="1" dirty="0"/>
                        <a:t>Tuần 17</a:t>
                      </a:r>
                    </a:p>
                  </a:txBody>
                  <a:tcPr anchor="ctr"/>
                </a:tc>
                <a:extLst>
                  <a:ext uri="{0D108BD9-81ED-4DB2-BD59-A6C34878D82A}">
                    <a16:rowId xmlns:a16="http://schemas.microsoft.com/office/drawing/2014/main" val="3624497119"/>
                  </a:ext>
                </a:extLst>
              </a:tr>
              <a:tr h="473009">
                <a:tc>
                  <a:txBody>
                    <a:bodyPr/>
                    <a:lstStyle/>
                    <a:p>
                      <a:pPr algn="ctr"/>
                      <a:r>
                        <a:rPr lang="en-US" b="1" dirty="0"/>
                        <a:t>7A</a:t>
                      </a:r>
                    </a:p>
                  </a:txBody>
                  <a:tcPr anchor="ctr"/>
                </a:tc>
                <a:tc>
                  <a:txBody>
                    <a:bodyPr/>
                    <a:lstStyle/>
                    <a:p>
                      <a:pPr algn="ctr"/>
                      <a:r>
                        <a:rPr lang="en-US" b="1" dirty="0"/>
                        <a:t>Tuần 2</a:t>
                      </a:r>
                    </a:p>
                  </a:txBody>
                  <a:tcPr anchor="ctr"/>
                </a:tc>
                <a:tc>
                  <a:txBody>
                    <a:bodyPr/>
                    <a:lstStyle/>
                    <a:p>
                      <a:pPr algn="ctr"/>
                      <a:r>
                        <a:rPr lang="en-US" b="1" dirty="0"/>
                        <a:t>Tuần 6</a:t>
                      </a:r>
                    </a:p>
                  </a:txBody>
                  <a:tcPr anchor="ctr"/>
                </a:tc>
                <a:tc>
                  <a:txBody>
                    <a:bodyPr/>
                    <a:lstStyle/>
                    <a:p>
                      <a:pPr algn="ctr"/>
                      <a:r>
                        <a:rPr lang="en-US" b="1" dirty="0"/>
                        <a:t>Tuần 14</a:t>
                      </a:r>
                    </a:p>
                  </a:txBody>
                  <a:tcPr anchor="ctr"/>
                </a:tc>
                <a:tc>
                  <a:txBody>
                    <a:bodyPr/>
                    <a:lstStyle/>
                    <a:p>
                      <a:pPr algn="ctr"/>
                      <a:r>
                        <a:rPr lang="en-US" b="1" dirty="0"/>
                        <a:t>Tuần 18</a:t>
                      </a:r>
                    </a:p>
                  </a:txBody>
                  <a:tcPr anchor="ctr"/>
                </a:tc>
                <a:extLst>
                  <a:ext uri="{0D108BD9-81ED-4DB2-BD59-A6C34878D82A}">
                    <a16:rowId xmlns:a16="http://schemas.microsoft.com/office/drawing/2014/main" val="3183328898"/>
                  </a:ext>
                </a:extLst>
              </a:tr>
            </a:tbl>
          </a:graphicData>
        </a:graphic>
      </p:graphicFrame>
      <p:sp>
        <p:nvSpPr>
          <p:cNvPr id="11" name="TextBox 10">
            <a:extLst>
              <a:ext uri="{FF2B5EF4-FFF2-40B4-BE49-F238E27FC236}">
                <a16:creationId xmlns:a16="http://schemas.microsoft.com/office/drawing/2014/main" id="{E947A4B0-EA21-83A7-BE30-737DEC3731DB}"/>
              </a:ext>
            </a:extLst>
          </p:cNvPr>
          <p:cNvSpPr txBox="1"/>
          <p:nvPr/>
        </p:nvSpPr>
        <p:spPr>
          <a:xfrm>
            <a:off x="768071" y="2422917"/>
            <a:ext cx="10288601" cy="630942"/>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FF0000"/>
                </a:solidFill>
              </a:rPr>
              <a:t>Minh họa: </a:t>
            </a:r>
            <a:r>
              <a:rPr lang="en-US" dirty="0">
                <a:solidFill>
                  <a:srgbClr val="00FF00"/>
                </a:solidFill>
              </a:rPr>
              <a:t>Kế hoạch kiểm tra thường xuyên</a:t>
            </a:r>
          </a:p>
        </p:txBody>
      </p:sp>
    </p:spTree>
    <p:custDataLst>
      <p:tags r:id="rId1"/>
    </p:custDataLst>
    <p:extLst>
      <p:ext uri="{BB962C8B-B14F-4D97-AF65-F5344CB8AC3E}">
        <p14:creationId xmlns:p14="http://schemas.microsoft.com/office/powerpoint/2010/main" val="338510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101"/>
          <p:cNvSpPr>
            <a:spLocks noChangeArrowheads="1"/>
          </p:cNvSpPr>
          <p:nvPr/>
        </p:nvSpPr>
        <p:spPr bwMode="auto">
          <a:xfrm>
            <a:off x="3047992" y="25838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102"/>
          <p:cNvSpPr>
            <a:spLocks noChangeArrowheads="1"/>
          </p:cNvSpPr>
          <p:nvPr/>
        </p:nvSpPr>
        <p:spPr bwMode="auto">
          <a:xfrm>
            <a:off x="2937156" y="25838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4888" algn="l"/>
              </a:tabLst>
              <a:defRPr>
                <a:solidFill>
                  <a:schemeClr val="tx1"/>
                </a:solidFill>
                <a:latin typeface="Arial" panose="020B0604020202020204" pitchFamily="34" charset="0"/>
              </a:defRPr>
            </a:lvl1pPr>
            <a:lvl2pPr eaLnBrk="0" fontAlgn="base" hangingPunct="0">
              <a:spcBef>
                <a:spcPct val="0"/>
              </a:spcBef>
              <a:spcAft>
                <a:spcPct val="0"/>
              </a:spcAft>
              <a:tabLst>
                <a:tab pos="2274888" algn="l"/>
              </a:tabLst>
              <a:defRPr>
                <a:solidFill>
                  <a:schemeClr val="tx1"/>
                </a:solidFill>
                <a:latin typeface="Arial" panose="020B0604020202020204" pitchFamily="34" charset="0"/>
              </a:defRPr>
            </a:lvl2pPr>
            <a:lvl3pPr eaLnBrk="0" fontAlgn="base" hangingPunct="0">
              <a:spcBef>
                <a:spcPct val="0"/>
              </a:spcBef>
              <a:spcAft>
                <a:spcPct val="0"/>
              </a:spcAft>
              <a:tabLst>
                <a:tab pos="2274888" algn="l"/>
              </a:tabLst>
              <a:defRPr>
                <a:solidFill>
                  <a:schemeClr val="tx1"/>
                </a:solidFill>
                <a:latin typeface="Arial" panose="020B0604020202020204" pitchFamily="34" charset="0"/>
              </a:defRPr>
            </a:lvl3pPr>
            <a:lvl4pPr eaLnBrk="0" fontAlgn="base" hangingPunct="0">
              <a:spcBef>
                <a:spcPct val="0"/>
              </a:spcBef>
              <a:spcAft>
                <a:spcPct val="0"/>
              </a:spcAft>
              <a:tabLst>
                <a:tab pos="2274888" algn="l"/>
              </a:tabLst>
              <a:defRPr>
                <a:solidFill>
                  <a:schemeClr val="tx1"/>
                </a:solidFill>
                <a:latin typeface="Arial" panose="020B0604020202020204" pitchFamily="34" charset="0"/>
              </a:defRPr>
            </a:lvl4pPr>
            <a:lvl5pPr eaLnBrk="0" fontAlgn="base" hangingPunct="0">
              <a:spcBef>
                <a:spcPct val="0"/>
              </a:spcBef>
              <a:spcAft>
                <a:spcPct val="0"/>
              </a:spcAft>
              <a:tabLst>
                <a:tab pos="2274888" algn="l"/>
              </a:tabLst>
              <a:defRPr>
                <a:solidFill>
                  <a:schemeClr val="tx1"/>
                </a:solidFill>
                <a:latin typeface="Arial" panose="020B0604020202020204" pitchFamily="34" charset="0"/>
              </a:defRPr>
            </a:lvl5pPr>
            <a:lvl6pPr eaLnBrk="0" fontAlgn="base" hangingPunct="0">
              <a:spcBef>
                <a:spcPct val="0"/>
              </a:spcBef>
              <a:spcAft>
                <a:spcPct val="0"/>
              </a:spcAft>
              <a:tabLst>
                <a:tab pos="2274888" algn="l"/>
              </a:tabLst>
              <a:defRPr>
                <a:solidFill>
                  <a:schemeClr val="tx1"/>
                </a:solidFill>
                <a:latin typeface="Arial" panose="020B0604020202020204" pitchFamily="34" charset="0"/>
              </a:defRPr>
            </a:lvl6pPr>
            <a:lvl7pPr eaLnBrk="0" fontAlgn="base" hangingPunct="0">
              <a:spcBef>
                <a:spcPct val="0"/>
              </a:spcBef>
              <a:spcAft>
                <a:spcPct val="0"/>
              </a:spcAft>
              <a:tabLst>
                <a:tab pos="2274888" algn="l"/>
              </a:tabLst>
              <a:defRPr>
                <a:solidFill>
                  <a:schemeClr val="tx1"/>
                </a:solidFill>
                <a:latin typeface="Arial" panose="020B0604020202020204" pitchFamily="34" charset="0"/>
              </a:defRPr>
            </a:lvl7pPr>
            <a:lvl8pPr eaLnBrk="0" fontAlgn="base" hangingPunct="0">
              <a:spcBef>
                <a:spcPct val="0"/>
              </a:spcBef>
              <a:spcAft>
                <a:spcPct val="0"/>
              </a:spcAft>
              <a:tabLst>
                <a:tab pos="2274888" algn="l"/>
              </a:tabLst>
              <a:defRPr>
                <a:solidFill>
                  <a:schemeClr val="tx1"/>
                </a:solidFill>
                <a:latin typeface="Arial" panose="020B0604020202020204" pitchFamily="34" charset="0"/>
              </a:defRPr>
            </a:lvl8pPr>
            <a:lvl9pPr eaLnBrk="0" fontAlgn="base" hangingPunct="0">
              <a:spcBef>
                <a:spcPct val="0"/>
              </a:spcBef>
              <a:spcAft>
                <a:spcPct val="0"/>
              </a:spcAft>
              <a:tabLst>
                <a:tab pos="22748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4888" algn="l"/>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74888"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102">
            <a:extLst>
              <a:ext uri="{FF2B5EF4-FFF2-40B4-BE49-F238E27FC236}">
                <a16:creationId xmlns:a16="http://schemas.microsoft.com/office/drawing/2014/main" id="{7A2EC15D-9444-43D1-BFA3-DFCA7400B4F5}"/>
              </a:ext>
            </a:extLst>
          </p:cNvPr>
          <p:cNvSpPr/>
          <p:nvPr/>
        </p:nvSpPr>
        <p:spPr>
          <a:xfrm>
            <a:off x="374653" y="0"/>
            <a:ext cx="4850490" cy="628442"/>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mn-ea"/>
                <a:cs typeface="+mn-cs"/>
              </a:rPr>
              <a:t>III. Kiểm tra, đánh giá</a:t>
            </a:r>
          </a:p>
        </p:txBody>
      </p:sp>
      <p:sp>
        <p:nvSpPr>
          <p:cNvPr id="2" name="TextBox 1">
            <a:extLst>
              <a:ext uri="{FF2B5EF4-FFF2-40B4-BE49-F238E27FC236}">
                <a16:creationId xmlns:a16="http://schemas.microsoft.com/office/drawing/2014/main" id="{08761E18-8821-CB47-1F0D-1E4D9D70C89E}"/>
              </a:ext>
            </a:extLst>
          </p:cNvPr>
          <p:cNvSpPr txBox="1"/>
          <p:nvPr/>
        </p:nvSpPr>
        <p:spPr>
          <a:xfrm>
            <a:off x="549449" y="677975"/>
            <a:ext cx="6939720"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t>3. Cấu trúc đề kiểm tra định kỳ</a:t>
            </a:r>
          </a:p>
        </p:txBody>
      </p:sp>
      <p:sp>
        <p:nvSpPr>
          <p:cNvPr id="3" name="TextBox 2">
            <a:extLst>
              <a:ext uri="{FF2B5EF4-FFF2-40B4-BE49-F238E27FC236}">
                <a16:creationId xmlns:a16="http://schemas.microsoft.com/office/drawing/2014/main" id="{6A4AC16A-8C67-A88C-840B-A5541F67CA67}"/>
              </a:ext>
            </a:extLst>
          </p:cNvPr>
          <p:cNvSpPr txBox="1"/>
          <p:nvPr/>
        </p:nvSpPr>
        <p:spPr>
          <a:xfrm>
            <a:off x="514723" y="1207924"/>
            <a:ext cx="10275867" cy="769441"/>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sz="2200" dirty="0"/>
              <a:t>- Hình thức kiểm tra: </a:t>
            </a:r>
            <a:r>
              <a:rPr lang="en-US" sz="2200" dirty="0">
                <a:solidFill>
                  <a:srgbClr val="3333FF"/>
                </a:solidFill>
              </a:rPr>
              <a:t>Trắc nghiệm (70% với </a:t>
            </a:r>
            <a:r>
              <a:rPr lang="en-US" sz="2200" dirty="0">
                <a:solidFill>
                  <a:srgbClr val="FF0000"/>
                </a:solidFill>
              </a:rPr>
              <a:t>3 định dạng câu hỏi</a:t>
            </a:r>
            <a:r>
              <a:rPr lang="en-US" sz="2200" dirty="0">
                <a:solidFill>
                  <a:srgbClr val="3333FF"/>
                </a:solidFill>
              </a:rPr>
              <a:t>) kết hợp với tự luận (30%).</a:t>
            </a:r>
          </a:p>
        </p:txBody>
      </p:sp>
      <p:sp>
        <p:nvSpPr>
          <p:cNvPr id="4" name="TextBox 3">
            <a:extLst>
              <a:ext uri="{FF2B5EF4-FFF2-40B4-BE49-F238E27FC236}">
                <a16:creationId xmlns:a16="http://schemas.microsoft.com/office/drawing/2014/main" id="{59F0220B-0417-8607-6398-ACB90CC9E8C0}"/>
              </a:ext>
            </a:extLst>
          </p:cNvPr>
          <p:cNvSpPr txBox="1"/>
          <p:nvPr/>
        </p:nvSpPr>
        <p:spPr>
          <a:xfrm>
            <a:off x="490709" y="1853654"/>
            <a:ext cx="7558479" cy="430887"/>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sz="2200" dirty="0"/>
              <a:t>- Cấp độ tư duy: </a:t>
            </a:r>
            <a:r>
              <a:rPr lang="en-US" sz="2200" dirty="0">
                <a:solidFill>
                  <a:srgbClr val="FF0000"/>
                </a:solidFill>
              </a:rPr>
              <a:t>Biết</a:t>
            </a:r>
            <a:r>
              <a:rPr lang="en-US" sz="2200">
                <a:solidFill>
                  <a:srgbClr val="FF0000"/>
                </a:solidFill>
              </a:rPr>
              <a:t>: 40</a:t>
            </a:r>
            <a:r>
              <a:rPr lang="en-US" sz="2200" dirty="0">
                <a:solidFill>
                  <a:srgbClr val="FF0000"/>
                </a:solidFill>
              </a:rPr>
              <a:t>%, Hiểu</a:t>
            </a:r>
            <a:r>
              <a:rPr lang="en-US" sz="2200">
                <a:solidFill>
                  <a:srgbClr val="FF0000"/>
                </a:solidFill>
              </a:rPr>
              <a:t>: 30</a:t>
            </a:r>
            <a:r>
              <a:rPr lang="en-US" sz="2200" dirty="0">
                <a:solidFill>
                  <a:srgbClr val="FF0000"/>
                </a:solidFill>
              </a:rPr>
              <a:t>%, Vận dụng 30%</a:t>
            </a:r>
          </a:p>
        </p:txBody>
      </p:sp>
      <p:sp>
        <p:nvSpPr>
          <p:cNvPr id="19" name="Google Shape;791;p29">
            <a:extLst>
              <a:ext uri="{FF2B5EF4-FFF2-40B4-BE49-F238E27FC236}">
                <a16:creationId xmlns:a16="http://schemas.microsoft.com/office/drawing/2014/main" id="{41761E84-2617-9732-C094-C6A50DCE248D}"/>
              </a:ext>
            </a:extLst>
          </p:cNvPr>
          <p:cNvSpPr txBox="1">
            <a:spLocks/>
          </p:cNvSpPr>
          <p:nvPr/>
        </p:nvSpPr>
        <p:spPr>
          <a:xfrm>
            <a:off x="514162" y="2233402"/>
            <a:ext cx="9304481" cy="5727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en-US" sz="2200" b="1" dirty="0">
                <a:solidFill>
                  <a:srgbClr val="002060"/>
                </a:solidFill>
                <a:latin typeface="Segoe UI Black" panose="020B0A02040204020203" pitchFamily="34" charset="0"/>
                <a:ea typeface="Segoe UI Black" panose="020B0A02040204020203" pitchFamily="34" charset="0"/>
              </a:rPr>
              <a:t>- Quy trình biên soạn đề kiểm tra định kỳ</a:t>
            </a:r>
          </a:p>
          <a:p>
            <a:pPr algn="ctr">
              <a:spcBef>
                <a:spcPts val="0"/>
              </a:spcBef>
            </a:pPr>
            <a:endParaRPr lang="en-US" sz="2200" dirty="0">
              <a:solidFill>
                <a:srgbClr val="FF0000"/>
              </a:solidFill>
              <a:latin typeface="Segoe UI Black" panose="020B0A02040204020203" pitchFamily="34" charset="0"/>
              <a:ea typeface="Segoe UI Black" panose="020B0A02040204020203" pitchFamily="34" charset="0"/>
            </a:endParaRPr>
          </a:p>
        </p:txBody>
      </p:sp>
      <p:grpSp>
        <p:nvGrpSpPr>
          <p:cNvPr id="92" name="Google Shape;915;p34">
            <a:extLst>
              <a:ext uri="{FF2B5EF4-FFF2-40B4-BE49-F238E27FC236}">
                <a16:creationId xmlns:a16="http://schemas.microsoft.com/office/drawing/2014/main" id="{17A86CC9-3E7A-A809-AD97-555FD6E5FD1C}"/>
              </a:ext>
            </a:extLst>
          </p:cNvPr>
          <p:cNvGrpSpPr/>
          <p:nvPr/>
        </p:nvGrpSpPr>
        <p:grpSpPr>
          <a:xfrm>
            <a:off x="4412742" y="3412622"/>
            <a:ext cx="3203899" cy="3159702"/>
            <a:chOff x="1232287" y="1960313"/>
            <a:chExt cx="2173724" cy="3159702"/>
          </a:xfrm>
        </p:grpSpPr>
        <p:sp>
          <p:nvSpPr>
            <p:cNvPr id="93" name="Google Shape;916;p34">
              <a:extLst>
                <a:ext uri="{FF2B5EF4-FFF2-40B4-BE49-F238E27FC236}">
                  <a16:creationId xmlns:a16="http://schemas.microsoft.com/office/drawing/2014/main" id="{56EB7CF4-5391-704B-C5B2-B60041FEB5B9}"/>
                </a:ext>
              </a:extLst>
            </p:cNvPr>
            <p:cNvSpPr/>
            <p:nvPr/>
          </p:nvSpPr>
          <p:spPr>
            <a:xfrm>
              <a:off x="2018488" y="1960313"/>
              <a:ext cx="518250" cy="51825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rgbClr val="5EB2F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2200" b="1"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01</a:t>
              </a:r>
              <a:endParaRPr kumimoji="0" sz="2200" b="1" i="0" u="none" strike="noStrike" kern="0" cap="none" spc="0" normalizeH="0" baseline="0" noProof="0" dirty="0">
                <a:ln>
                  <a:noFill/>
                </a:ln>
                <a:solidFill>
                  <a:srgbClr val="000000"/>
                </a:solidFill>
                <a:effectLst/>
                <a:uLnTx/>
                <a:uFillTx/>
                <a:cs typeface="Arial"/>
                <a:sym typeface="Arial"/>
              </a:endParaRPr>
            </a:p>
          </p:txBody>
        </p:sp>
        <p:sp>
          <p:nvSpPr>
            <p:cNvPr id="94" name="Google Shape;917;p34">
              <a:extLst>
                <a:ext uri="{FF2B5EF4-FFF2-40B4-BE49-F238E27FC236}">
                  <a16:creationId xmlns:a16="http://schemas.microsoft.com/office/drawing/2014/main" id="{139E8032-94A4-3D76-6D96-DD3564033E9F}"/>
                </a:ext>
              </a:extLst>
            </p:cNvPr>
            <p:cNvSpPr/>
            <p:nvPr/>
          </p:nvSpPr>
          <p:spPr>
            <a:xfrm>
              <a:off x="2277738" y="2018663"/>
              <a:ext cx="359000" cy="559925"/>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noFill/>
            <a:ln w="81550" cap="flat" cmpd="sng">
              <a:solidFill>
                <a:srgbClr val="869FB2"/>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95" name="Google Shape;918;p34">
              <a:extLst>
                <a:ext uri="{FF2B5EF4-FFF2-40B4-BE49-F238E27FC236}">
                  <a16:creationId xmlns:a16="http://schemas.microsoft.com/office/drawing/2014/main" id="{F7455048-F798-480D-6964-C69ACBD0BF1D}"/>
                </a:ext>
              </a:extLst>
            </p:cNvPr>
            <p:cNvGrpSpPr/>
            <p:nvPr/>
          </p:nvGrpSpPr>
          <p:grpSpPr>
            <a:xfrm>
              <a:off x="1479938" y="2094138"/>
              <a:ext cx="1793125" cy="1395125"/>
              <a:chOff x="1597088" y="2023550"/>
              <a:chExt cx="1793125" cy="1395125"/>
            </a:xfrm>
          </p:grpSpPr>
          <p:sp>
            <p:nvSpPr>
              <p:cNvPr id="104" name="Google Shape;919;p34">
                <a:extLst>
                  <a:ext uri="{FF2B5EF4-FFF2-40B4-BE49-F238E27FC236}">
                    <a16:creationId xmlns:a16="http://schemas.microsoft.com/office/drawing/2014/main" id="{22DE437E-DF9E-EC62-639A-26D6C2EA9BB8}"/>
                  </a:ext>
                </a:extLst>
              </p:cNvPr>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rgbClr val="5EB2FC"/>
              </a:solidFill>
              <a:ln w="40775" cap="flat" cmpd="sng">
                <a:solidFill>
                  <a:srgbClr val="5EB2FC"/>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 name="Google Shape;920;p34">
                <a:extLst>
                  <a:ext uri="{FF2B5EF4-FFF2-40B4-BE49-F238E27FC236}">
                    <a16:creationId xmlns:a16="http://schemas.microsoft.com/office/drawing/2014/main" id="{A72CBBD6-F2CF-E13E-3D3F-9DEA526A2443}"/>
                  </a:ext>
                </a:extLst>
              </p:cNvPr>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rgbClr val="5EB2FC"/>
              </a:solidFill>
              <a:ln w="40775" cap="flat" cmpd="sng">
                <a:solidFill>
                  <a:srgbClr val="5EB2FC"/>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 name="Google Shape;921;p34">
                <a:extLst>
                  <a:ext uri="{FF2B5EF4-FFF2-40B4-BE49-F238E27FC236}">
                    <a16:creationId xmlns:a16="http://schemas.microsoft.com/office/drawing/2014/main" id="{0A121F2B-6DDC-3DCD-9A11-930A238FE41B}"/>
                  </a:ext>
                </a:extLst>
              </p:cNvPr>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rgbClr val="5EB2FC"/>
              </a:solidFill>
              <a:ln w="9525" cap="flat" cmpd="sng">
                <a:solidFill>
                  <a:srgbClr val="5EB2F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96" name="Google Shape;922;p34">
              <a:extLst>
                <a:ext uri="{FF2B5EF4-FFF2-40B4-BE49-F238E27FC236}">
                  <a16:creationId xmlns:a16="http://schemas.microsoft.com/office/drawing/2014/main" id="{DB7E2102-6E17-8EDD-432D-23BB24E359A0}"/>
                </a:ext>
              </a:extLst>
            </p:cNvPr>
            <p:cNvGrpSpPr/>
            <p:nvPr/>
          </p:nvGrpSpPr>
          <p:grpSpPr>
            <a:xfrm>
              <a:off x="2143250" y="3673163"/>
              <a:ext cx="44375" cy="263450"/>
              <a:chOff x="2260263" y="3508250"/>
              <a:chExt cx="44375" cy="263450"/>
            </a:xfrm>
          </p:grpSpPr>
          <p:sp>
            <p:nvSpPr>
              <p:cNvPr id="99" name="Google Shape;923;p34">
                <a:extLst>
                  <a:ext uri="{FF2B5EF4-FFF2-40B4-BE49-F238E27FC236}">
                    <a16:creationId xmlns:a16="http://schemas.microsoft.com/office/drawing/2014/main" id="{ED4209F4-15BC-240C-A60E-F8F5A5829B26}"/>
                  </a:ext>
                </a:extLst>
              </p:cNvPr>
              <p:cNvSpPr/>
              <p:nvPr/>
            </p:nvSpPr>
            <p:spPr>
              <a:xfrm>
                <a:off x="2260263" y="3508250"/>
                <a:ext cx="44375" cy="44375"/>
              </a:xfrm>
              <a:custGeom>
                <a:avLst/>
                <a:gdLst/>
                <a:ahLst/>
                <a:cxnLst/>
                <a:rect l="l" t="t" r="r" b="b"/>
                <a:pathLst>
                  <a:path w="1775" h="1775" extrusionOk="0">
                    <a:moveTo>
                      <a:pt x="894" y="1"/>
                    </a:moveTo>
                    <a:cubicBezTo>
                      <a:pt x="406" y="1"/>
                      <a:pt x="1" y="394"/>
                      <a:pt x="1" y="894"/>
                    </a:cubicBezTo>
                    <a:cubicBezTo>
                      <a:pt x="1" y="1382"/>
                      <a:pt x="406" y="1775"/>
                      <a:pt x="894" y="1775"/>
                    </a:cubicBezTo>
                    <a:cubicBezTo>
                      <a:pt x="1382" y="1775"/>
                      <a:pt x="1775" y="1382"/>
                      <a:pt x="1775" y="894"/>
                    </a:cubicBezTo>
                    <a:cubicBezTo>
                      <a:pt x="1775" y="394"/>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 name="Google Shape;924;p34">
                <a:extLst>
                  <a:ext uri="{FF2B5EF4-FFF2-40B4-BE49-F238E27FC236}">
                    <a16:creationId xmlns:a16="http://schemas.microsoft.com/office/drawing/2014/main" id="{EB7FC268-70FB-68D6-BD45-18ABED89F104}"/>
                  </a:ext>
                </a:extLst>
              </p:cNvPr>
              <p:cNvSpPr/>
              <p:nvPr/>
            </p:nvSpPr>
            <p:spPr>
              <a:xfrm>
                <a:off x="2260263" y="3584450"/>
                <a:ext cx="44375" cy="44675"/>
              </a:xfrm>
              <a:custGeom>
                <a:avLst/>
                <a:gdLst/>
                <a:ahLst/>
                <a:cxnLst/>
                <a:rect l="l" t="t" r="r" b="b"/>
                <a:pathLst>
                  <a:path w="1775" h="1787" extrusionOk="0">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 name="Google Shape;925;p34">
                <a:extLst>
                  <a:ext uri="{FF2B5EF4-FFF2-40B4-BE49-F238E27FC236}">
                    <a16:creationId xmlns:a16="http://schemas.microsoft.com/office/drawing/2014/main" id="{D7BB28AC-3A71-C6AD-8625-71677C863083}"/>
                  </a:ext>
                </a:extLst>
              </p:cNvPr>
              <p:cNvSpPr/>
              <p:nvPr/>
            </p:nvSpPr>
            <p:spPr>
              <a:xfrm>
                <a:off x="2260263" y="3660650"/>
                <a:ext cx="44375" cy="44675"/>
              </a:xfrm>
              <a:custGeom>
                <a:avLst/>
                <a:gdLst/>
                <a:ahLst/>
                <a:cxnLst/>
                <a:rect l="l" t="t" r="r" b="b"/>
                <a:pathLst>
                  <a:path w="1775" h="1787" extrusionOk="0">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 name="Google Shape;926;p34">
                <a:extLst>
                  <a:ext uri="{FF2B5EF4-FFF2-40B4-BE49-F238E27FC236}">
                    <a16:creationId xmlns:a16="http://schemas.microsoft.com/office/drawing/2014/main" id="{ABAD7CE2-A922-271C-5F30-273ABC881190}"/>
                  </a:ext>
                </a:extLst>
              </p:cNvPr>
              <p:cNvSpPr/>
              <p:nvPr/>
            </p:nvSpPr>
            <p:spPr>
              <a:xfrm>
                <a:off x="2260263" y="3727025"/>
                <a:ext cx="44375" cy="44675"/>
              </a:xfrm>
              <a:custGeom>
                <a:avLst/>
                <a:gdLst/>
                <a:ahLst/>
                <a:cxnLst/>
                <a:rect l="l" t="t" r="r" b="b"/>
                <a:pathLst>
                  <a:path w="1775" h="1787" extrusionOk="0">
                    <a:moveTo>
                      <a:pt x="894" y="1"/>
                    </a:moveTo>
                    <a:cubicBezTo>
                      <a:pt x="406" y="1"/>
                      <a:pt x="1" y="406"/>
                      <a:pt x="1" y="894"/>
                    </a:cubicBezTo>
                    <a:cubicBezTo>
                      <a:pt x="1" y="1382"/>
                      <a:pt x="406" y="1787"/>
                      <a:pt x="894" y="1787"/>
                    </a:cubicBezTo>
                    <a:cubicBezTo>
                      <a:pt x="1382" y="1787"/>
                      <a:pt x="1775" y="1382"/>
                      <a:pt x="1775" y="894"/>
                    </a:cubicBezTo>
                    <a:cubicBezTo>
                      <a:pt x="1775" y="406"/>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97" name="Google Shape;927;p34">
              <a:extLst>
                <a:ext uri="{FF2B5EF4-FFF2-40B4-BE49-F238E27FC236}">
                  <a16:creationId xmlns:a16="http://schemas.microsoft.com/office/drawing/2014/main" id="{995A67BA-717F-3A26-DF26-F6B58BF8E4D1}"/>
                </a:ext>
              </a:extLst>
            </p:cNvPr>
            <p:cNvSpPr txBox="1"/>
            <p:nvPr/>
          </p:nvSpPr>
          <p:spPr>
            <a:xfrm>
              <a:off x="1560057" y="2670763"/>
              <a:ext cx="1290880" cy="400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C00000"/>
                  </a:solidFill>
                  <a:effectLst/>
                  <a:uLnTx/>
                  <a:uFillTx/>
                  <a:latin typeface="Fira Sans Extra Condensed Medium"/>
                  <a:ea typeface="Fira Sans Extra Condensed Medium"/>
                  <a:cs typeface="Fira Sans Extra Condensed Medium"/>
                  <a:sym typeface="Fira Sans Extra Condensed Medium"/>
                </a:rPr>
                <a:t>Khung ma trận</a:t>
              </a:r>
              <a:endParaRPr kumimoji="0" sz="1700" b="1" i="0" u="none" strike="noStrike" kern="0" cap="none" spc="0" normalizeH="0" baseline="0" noProof="0" dirty="0">
                <a:ln>
                  <a:noFill/>
                </a:ln>
                <a:solidFill>
                  <a:srgbClr val="C00000"/>
                </a:solidFill>
                <a:effectLst/>
                <a:uLnTx/>
                <a:uFillTx/>
                <a:latin typeface="Fira Sans Extra Condensed Medium"/>
                <a:ea typeface="Fira Sans Extra Condensed Medium"/>
                <a:cs typeface="Fira Sans Extra Condensed Medium"/>
                <a:sym typeface="Fira Sans Extra Condensed Medium"/>
              </a:endParaRPr>
            </a:p>
          </p:txBody>
        </p:sp>
        <p:sp>
          <p:nvSpPr>
            <p:cNvPr id="98" name="Google Shape;928;p34">
              <a:extLst>
                <a:ext uri="{FF2B5EF4-FFF2-40B4-BE49-F238E27FC236}">
                  <a16:creationId xmlns:a16="http://schemas.microsoft.com/office/drawing/2014/main" id="{78AE9A65-1E26-28CD-566C-D34BF3973106}"/>
                </a:ext>
              </a:extLst>
            </p:cNvPr>
            <p:cNvSpPr txBox="1"/>
            <p:nvPr/>
          </p:nvSpPr>
          <p:spPr>
            <a:xfrm>
              <a:off x="1232287" y="3915991"/>
              <a:ext cx="2173724" cy="1204024"/>
            </a:xfrm>
            <a:prstGeom prst="rect">
              <a:avLst/>
            </a:prstGeom>
            <a:noFill/>
            <a:ln>
              <a:noFill/>
            </a:ln>
          </p:spPr>
          <p:txBody>
            <a:bodyPr spcFirstLastPara="1" wrap="square" lIns="91425" tIns="91425" rIns="91425" bIns="91425" anchor="ctr" anchorCtr="0">
              <a:noAutofit/>
            </a:bodyPr>
            <a:lstStyle/>
            <a:p>
              <a:pPr algn="just" defTabSz="914400">
                <a:lnSpc>
                  <a:spcPct val="100000"/>
                </a:lnSpc>
                <a:spcAft>
                  <a:spcPts val="900"/>
                </a:spcAft>
              </a:pPr>
              <a:r>
                <a:rPr lang="en-US" dirty="0">
                  <a:solidFill>
                    <a:srgbClr val="C00000"/>
                  </a:solidFill>
                  <a:latin typeface="Roboto" panose="02000000000000000000" pitchFamily="2" charset="0"/>
                  <a:ea typeface="Roboto" panose="02000000000000000000" pitchFamily="2" charset="0"/>
                  <a:cs typeface="Tahoma" panose="020B0604030504040204" pitchFamily="34" charset="0"/>
                </a:rPr>
                <a:t>- Xác định các chủ đề, đơn vị kiến thức.</a:t>
              </a:r>
            </a:p>
            <a:p>
              <a:pPr algn="just" defTabSz="914400">
                <a:lnSpc>
                  <a:spcPct val="100000"/>
                </a:lnSpc>
                <a:spcAft>
                  <a:spcPts val="900"/>
                </a:spcAft>
              </a:pPr>
              <a:r>
                <a:rPr lang="en-US" dirty="0">
                  <a:solidFill>
                    <a:srgbClr val="C00000"/>
                  </a:solidFill>
                  <a:latin typeface="Roboto" panose="02000000000000000000" pitchFamily="2" charset="0"/>
                  <a:ea typeface="Roboto" panose="02000000000000000000" pitchFamily="2" charset="0"/>
                  <a:cs typeface="Tahoma" panose="020B0604030504040204" pitchFamily="34" charset="0"/>
                </a:rPr>
                <a:t>- Căn cứ trên tỉ lệ của các chủ đề theo CTGDPT 2018. </a:t>
              </a:r>
            </a:p>
          </p:txBody>
        </p:sp>
      </p:grpSp>
      <p:grpSp>
        <p:nvGrpSpPr>
          <p:cNvPr id="107" name="Google Shape;929;p34">
            <a:extLst>
              <a:ext uri="{FF2B5EF4-FFF2-40B4-BE49-F238E27FC236}">
                <a16:creationId xmlns:a16="http://schemas.microsoft.com/office/drawing/2014/main" id="{35546288-436F-09BC-52FB-40D2F9A1BF4B}"/>
              </a:ext>
            </a:extLst>
          </p:cNvPr>
          <p:cNvGrpSpPr/>
          <p:nvPr/>
        </p:nvGrpSpPr>
        <p:grpSpPr>
          <a:xfrm>
            <a:off x="7462855" y="2507314"/>
            <a:ext cx="4052870" cy="3434313"/>
            <a:chOff x="2557182" y="270900"/>
            <a:chExt cx="2749719" cy="3434313"/>
          </a:xfrm>
        </p:grpSpPr>
        <p:sp>
          <p:nvSpPr>
            <p:cNvPr id="108" name="Google Shape;930;p34">
              <a:extLst>
                <a:ext uri="{FF2B5EF4-FFF2-40B4-BE49-F238E27FC236}">
                  <a16:creationId xmlns:a16="http://schemas.microsoft.com/office/drawing/2014/main" id="{F7371075-26C5-0524-45D2-BF0F0DF94D65}"/>
                </a:ext>
              </a:extLst>
            </p:cNvPr>
            <p:cNvSpPr/>
            <p:nvPr/>
          </p:nvSpPr>
          <p:spPr>
            <a:xfrm>
              <a:off x="3706538" y="3084563"/>
              <a:ext cx="518250" cy="517950"/>
            </a:xfrm>
            <a:custGeom>
              <a:avLst/>
              <a:gdLst/>
              <a:ahLst/>
              <a:cxnLst/>
              <a:rect l="l" t="t" r="r" b="b"/>
              <a:pathLst>
                <a:path w="20730" h="20718" extrusionOk="0">
                  <a:moveTo>
                    <a:pt x="10359" y="1"/>
                  </a:moveTo>
                  <a:cubicBezTo>
                    <a:pt x="4644" y="1"/>
                    <a:pt x="1" y="4633"/>
                    <a:pt x="1" y="10359"/>
                  </a:cubicBezTo>
                  <a:cubicBezTo>
                    <a:pt x="1" y="16074"/>
                    <a:pt x="4644" y="20718"/>
                    <a:pt x="10359" y="20718"/>
                  </a:cubicBezTo>
                  <a:cubicBezTo>
                    <a:pt x="16086" y="20718"/>
                    <a:pt x="20729" y="16074"/>
                    <a:pt x="20729" y="10359"/>
                  </a:cubicBezTo>
                  <a:cubicBezTo>
                    <a:pt x="20729" y="4633"/>
                    <a:pt x="16086" y="1"/>
                    <a:pt x="10359" y="1"/>
                  </a:cubicBezTo>
                  <a:close/>
                </a:path>
              </a:pathLst>
            </a:custGeom>
            <a:solidFill>
              <a:srgbClr val="69E78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2200" b="1"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02</a:t>
              </a:r>
              <a:endParaRPr kumimoji="0" sz="2200" b="1" i="0" u="none" strike="noStrike" kern="0" cap="none" spc="0" normalizeH="0" baseline="0" noProof="0" dirty="0">
                <a:ln>
                  <a:noFill/>
                </a:ln>
                <a:solidFill>
                  <a:srgbClr val="000000"/>
                </a:solidFill>
                <a:effectLst/>
                <a:uLnTx/>
                <a:uFillTx/>
                <a:cs typeface="Arial"/>
                <a:sym typeface="Arial"/>
              </a:endParaRPr>
            </a:p>
          </p:txBody>
        </p:sp>
        <p:sp>
          <p:nvSpPr>
            <p:cNvPr id="109" name="Google Shape;931;p34">
              <a:extLst>
                <a:ext uri="{FF2B5EF4-FFF2-40B4-BE49-F238E27FC236}">
                  <a16:creationId xmlns:a16="http://schemas.microsoft.com/office/drawing/2014/main" id="{398FB778-201E-E25D-5042-F5AB94F5F849}"/>
                </a:ext>
              </a:extLst>
            </p:cNvPr>
            <p:cNvSpPr/>
            <p:nvPr/>
          </p:nvSpPr>
          <p:spPr>
            <a:xfrm>
              <a:off x="3526163" y="3098563"/>
              <a:ext cx="325650" cy="606650"/>
            </a:xfrm>
            <a:custGeom>
              <a:avLst/>
              <a:gdLst/>
              <a:ahLst/>
              <a:cxnLst/>
              <a:rect l="l" t="t" r="r" b="b"/>
              <a:pathLst>
                <a:path w="13026" h="24266" fill="none" extrusionOk="0">
                  <a:moveTo>
                    <a:pt x="13026" y="24265"/>
                  </a:moveTo>
                  <a:cubicBezTo>
                    <a:pt x="10311" y="23742"/>
                    <a:pt x="7716" y="22420"/>
                    <a:pt x="5608" y="20313"/>
                  </a:cubicBezTo>
                  <a:cubicBezTo>
                    <a:pt x="0" y="14705"/>
                    <a:pt x="0" y="5608"/>
                    <a:pt x="5608" y="1"/>
                  </a:cubicBezTo>
                </a:path>
              </a:pathLst>
            </a:custGeom>
            <a:noFill/>
            <a:ln w="81550" cap="flat" cmpd="sng">
              <a:solidFill>
                <a:srgbClr val="869FB2"/>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10" name="Google Shape;932;p34">
              <a:extLst>
                <a:ext uri="{FF2B5EF4-FFF2-40B4-BE49-F238E27FC236}">
                  <a16:creationId xmlns:a16="http://schemas.microsoft.com/office/drawing/2014/main" id="{7CF4460B-398D-CF27-5E79-D97E8533EA46}"/>
                </a:ext>
              </a:extLst>
            </p:cNvPr>
            <p:cNvGrpSpPr/>
            <p:nvPr/>
          </p:nvGrpSpPr>
          <p:grpSpPr>
            <a:xfrm flipH="1">
              <a:off x="3028521" y="2170175"/>
              <a:ext cx="1793100" cy="1395450"/>
              <a:chOff x="2679963" y="2089625"/>
              <a:chExt cx="1793100" cy="1395450"/>
            </a:xfrm>
          </p:grpSpPr>
          <p:sp>
            <p:nvSpPr>
              <p:cNvPr id="118" name="Google Shape;933;p34">
                <a:extLst>
                  <a:ext uri="{FF2B5EF4-FFF2-40B4-BE49-F238E27FC236}">
                    <a16:creationId xmlns:a16="http://schemas.microsoft.com/office/drawing/2014/main" id="{060D8424-EC75-968E-5E68-3E40D254FE7C}"/>
                  </a:ext>
                </a:extLst>
              </p:cNvPr>
              <p:cNvSpPr/>
              <p:nvPr/>
            </p:nvSpPr>
            <p:spPr>
              <a:xfrm>
                <a:off x="2735038" y="3293950"/>
                <a:ext cx="367025" cy="126225"/>
              </a:xfrm>
              <a:custGeom>
                <a:avLst/>
                <a:gdLst/>
                <a:ahLst/>
                <a:cxnLst/>
                <a:rect l="l" t="t" r="r" b="b"/>
                <a:pathLst>
                  <a:path w="14681" h="5049" fill="none" extrusionOk="0">
                    <a:moveTo>
                      <a:pt x="0" y="5048"/>
                    </a:moveTo>
                    <a:lnTo>
                      <a:pt x="9633" y="5048"/>
                    </a:lnTo>
                    <a:cubicBezTo>
                      <a:pt x="12419" y="5048"/>
                      <a:pt x="14681" y="2786"/>
                      <a:pt x="14681" y="0"/>
                    </a:cubicBezTo>
                  </a:path>
                </a:pathLst>
              </a:custGeom>
              <a:noFill/>
              <a:ln w="40775" cap="flat"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 name="Google Shape;934;p34">
                <a:extLst>
                  <a:ext uri="{FF2B5EF4-FFF2-40B4-BE49-F238E27FC236}">
                    <a16:creationId xmlns:a16="http://schemas.microsoft.com/office/drawing/2014/main" id="{65706F3A-C29E-0110-D2C6-C60170D8A9BC}"/>
                  </a:ext>
                </a:extLst>
              </p:cNvPr>
              <p:cNvSpPr/>
              <p:nvPr/>
            </p:nvSpPr>
            <p:spPr>
              <a:xfrm>
                <a:off x="3102038" y="2089625"/>
                <a:ext cx="1371025" cy="1204350"/>
              </a:xfrm>
              <a:custGeom>
                <a:avLst/>
                <a:gdLst/>
                <a:ahLst/>
                <a:cxnLst/>
                <a:rect l="l" t="t" r="r" b="b"/>
                <a:pathLst>
                  <a:path w="54841" h="48174" fill="none" extrusionOk="0">
                    <a:moveTo>
                      <a:pt x="40958" y="46268"/>
                    </a:moveTo>
                    <a:lnTo>
                      <a:pt x="49793" y="46268"/>
                    </a:lnTo>
                    <a:cubicBezTo>
                      <a:pt x="52579" y="46268"/>
                      <a:pt x="54841" y="44006"/>
                      <a:pt x="54841" y="41220"/>
                    </a:cubicBezTo>
                    <a:lnTo>
                      <a:pt x="54841" y="13490"/>
                    </a:lnTo>
                    <a:cubicBezTo>
                      <a:pt x="54841" y="10704"/>
                      <a:pt x="52579" y="8454"/>
                      <a:pt x="49793" y="8454"/>
                    </a:cubicBezTo>
                    <a:lnTo>
                      <a:pt x="34469" y="8454"/>
                    </a:lnTo>
                    <a:cubicBezTo>
                      <a:pt x="33815" y="8454"/>
                      <a:pt x="33207" y="8145"/>
                      <a:pt x="32814" y="7621"/>
                    </a:cubicBezTo>
                    <a:lnTo>
                      <a:pt x="29064" y="1120"/>
                    </a:lnTo>
                    <a:cubicBezTo>
                      <a:pt x="28254" y="1"/>
                      <a:pt x="26587" y="1"/>
                      <a:pt x="25766" y="1120"/>
                    </a:cubicBezTo>
                    <a:lnTo>
                      <a:pt x="22015" y="7621"/>
                    </a:lnTo>
                    <a:cubicBezTo>
                      <a:pt x="21634" y="8145"/>
                      <a:pt x="21027" y="8454"/>
                      <a:pt x="20372" y="8454"/>
                    </a:cubicBezTo>
                    <a:lnTo>
                      <a:pt x="5037" y="8454"/>
                    </a:lnTo>
                    <a:cubicBezTo>
                      <a:pt x="2251" y="8454"/>
                      <a:pt x="1" y="10704"/>
                      <a:pt x="1" y="13490"/>
                    </a:cubicBezTo>
                    <a:lnTo>
                      <a:pt x="1" y="48173"/>
                    </a:lnTo>
                  </a:path>
                </a:pathLst>
              </a:custGeom>
              <a:solidFill>
                <a:srgbClr val="69E781"/>
              </a:solidFill>
              <a:ln w="40775" cap="flat"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 name="Google Shape;935;p34">
                <a:extLst>
                  <a:ext uri="{FF2B5EF4-FFF2-40B4-BE49-F238E27FC236}">
                    <a16:creationId xmlns:a16="http://schemas.microsoft.com/office/drawing/2014/main" id="{C31263EF-3213-6A28-275B-85C810C0844B}"/>
                  </a:ext>
                </a:extLst>
              </p:cNvPr>
              <p:cNvSpPr/>
              <p:nvPr/>
            </p:nvSpPr>
            <p:spPr>
              <a:xfrm>
                <a:off x="2679963" y="3354975"/>
                <a:ext cx="110175" cy="130100"/>
              </a:xfrm>
              <a:custGeom>
                <a:avLst/>
                <a:gdLst/>
                <a:ahLst/>
                <a:cxnLst/>
                <a:rect l="l" t="t" r="r" b="b"/>
                <a:pathLst>
                  <a:path w="4407" h="5204" extrusionOk="0">
                    <a:moveTo>
                      <a:pt x="2287" y="0"/>
                    </a:moveTo>
                    <a:lnTo>
                      <a:pt x="1060" y="1405"/>
                    </a:lnTo>
                    <a:lnTo>
                      <a:pt x="1" y="2631"/>
                    </a:lnTo>
                    <a:lnTo>
                      <a:pt x="2239" y="5203"/>
                    </a:lnTo>
                    <a:lnTo>
                      <a:pt x="4370" y="5203"/>
                    </a:lnTo>
                    <a:lnTo>
                      <a:pt x="2132" y="2631"/>
                    </a:lnTo>
                    <a:lnTo>
                      <a:pt x="4406" y="12"/>
                    </a:lnTo>
                    <a:lnTo>
                      <a:pt x="4394" y="0"/>
                    </a:lnTo>
                    <a:close/>
                  </a:path>
                </a:pathLst>
              </a:custGeom>
              <a:solidFill>
                <a:srgbClr val="69E7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11" name="Google Shape;936;p34">
              <a:extLst>
                <a:ext uri="{FF2B5EF4-FFF2-40B4-BE49-F238E27FC236}">
                  <a16:creationId xmlns:a16="http://schemas.microsoft.com/office/drawing/2014/main" id="{6154AFFB-6CA2-FA50-842A-8F7FE584BBC8}"/>
                </a:ext>
              </a:extLst>
            </p:cNvPr>
            <p:cNvGrpSpPr/>
            <p:nvPr/>
          </p:nvGrpSpPr>
          <p:grpSpPr>
            <a:xfrm>
              <a:off x="3675238" y="1724113"/>
              <a:ext cx="44675" cy="263450"/>
              <a:chOff x="3765213" y="1736900"/>
              <a:chExt cx="44675" cy="263450"/>
            </a:xfrm>
          </p:grpSpPr>
          <p:sp>
            <p:nvSpPr>
              <p:cNvPr id="114" name="Google Shape;937;p34">
                <a:extLst>
                  <a:ext uri="{FF2B5EF4-FFF2-40B4-BE49-F238E27FC236}">
                    <a16:creationId xmlns:a16="http://schemas.microsoft.com/office/drawing/2014/main" id="{DA619E1E-7C71-CC9C-0B12-E3DB5792A1A9}"/>
                  </a:ext>
                </a:extLst>
              </p:cNvPr>
              <p:cNvSpPr/>
              <p:nvPr/>
            </p:nvSpPr>
            <p:spPr>
              <a:xfrm>
                <a:off x="3765213" y="1955675"/>
                <a:ext cx="44675" cy="44675"/>
              </a:xfrm>
              <a:custGeom>
                <a:avLst/>
                <a:gdLst/>
                <a:ahLst/>
                <a:cxnLst/>
                <a:rect l="l" t="t" r="r" b="b"/>
                <a:pathLst>
                  <a:path w="1787" h="1787" extrusionOk="0">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 name="Google Shape;938;p34">
                <a:extLst>
                  <a:ext uri="{FF2B5EF4-FFF2-40B4-BE49-F238E27FC236}">
                    <a16:creationId xmlns:a16="http://schemas.microsoft.com/office/drawing/2014/main" id="{66596CDC-8D9F-6622-BAAE-D436C70B284D}"/>
                  </a:ext>
                </a:extLst>
              </p:cNvPr>
              <p:cNvSpPr/>
              <p:nvPr/>
            </p:nvSpPr>
            <p:spPr>
              <a:xfrm>
                <a:off x="3765213" y="1879475"/>
                <a:ext cx="44675" cy="44375"/>
              </a:xfrm>
              <a:custGeom>
                <a:avLst/>
                <a:gdLst/>
                <a:ahLst/>
                <a:cxnLst/>
                <a:rect l="l" t="t" r="r" b="b"/>
                <a:pathLst>
                  <a:path w="1787" h="1775" extrusionOk="0">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 name="Google Shape;939;p34">
                <a:extLst>
                  <a:ext uri="{FF2B5EF4-FFF2-40B4-BE49-F238E27FC236}">
                    <a16:creationId xmlns:a16="http://schemas.microsoft.com/office/drawing/2014/main" id="{BC39AF98-32A1-A6A4-00A5-77657BD3288D}"/>
                  </a:ext>
                </a:extLst>
              </p:cNvPr>
              <p:cNvSpPr/>
              <p:nvPr/>
            </p:nvSpPr>
            <p:spPr>
              <a:xfrm>
                <a:off x="3765213" y="1803275"/>
                <a:ext cx="44675" cy="44375"/>
              </a:xfrm>
              <a:custGeom>
                <a:avLst/>
                <a:gdLst/>
                <a:ahLst/>
                <a:cxnLst/>
                <a:rect l="l" t="t" r="r" b="b"/>
                <a:pathLst>
                  <a:path w="1787" h="1775" extrusionOk="0">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 name="Google Shape;940;p34">
                <a:extLst>
                  <a:ext uri="{FF2B5EF4-FFF2-40B4-BE49-F238E27FC236}">
                    <a16:creationId xmlns:a16="http://schemas.microsoft.com/office/drawing/2014/main" id="{07F7AB82-94CA-890C-1FA9-074C9E4A5CDF}"/>
                  </a:ext>
                </a:extLst>
              </p:cNvPr>
              <p:cNvSpPr/>
              <p:nvPr/>
            </p:nvSpPr>
            <p:spPr>
              <a:xfrm>
                <a:off x="3765213" y="1736900"/>
                <a:ext cx="44675" cy="44375"/>
              </a:xfrm>
              <a:custGeom>
                <a:avLst/>
                <a:gdLst/>
                <a:ahLst/>
                <a:cxnLst/>
                <a:rect l="l" t="t" r="r" b="b"/>
                <a:pathLst>
                  <a:path w="1787" h="1775" extrusionOk="0">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112" name="Google Shape;941;p34">
              <a:extLst>
                <a:ext uri="{FF2B5EF4-FFF2-40B4-BE49-F238E27FC236}">
                  <a16:creationId xmlns:a16="http://schemas.microsoft.com/office/drawing/2014/main" id="{8F8DB6FA-C540-8968-1D4F-0219DAC580DF}"/>
                </a:ext>
              </a:extLst>
            </p:cNvPr>
            <p:cNvSpPr txBox="1"/>
            <p:nvPr/>
          </p:nvSpPr>
          <p:spPr>
            <a:xfrm>
              <a:off x="3012075" y="2594563"/>
              <a:ext cx="1371000" cy="400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700" b="1" kern="0" dirty="0">
                  <a:solidFill>
                    <a:srgbClr val="C00000"/>
                  </a:solidFill>
                  <a:latin typeface="Fira Sans Extra Condensed Medium"/>
                  <a:ea typeface="Fira Sans Extra Condensed Medium"/>
                  <a:cs typeface="Fira Sans Extra Condensed Medium"/>
                  <a:sym typeface="Fira Sans Extra Condensed Medium"/>
                </a:rPr>
                <a:t>Khung bảng đặc tả</a:t>
              </a:r>
              <a:endParaRPr kumimoji="0" sz="1700" b="1" i="0" u="none" strike="noStrike" kern="0" cap="none" spc="0" normalizeH="0" baseline="0" noProof="0" dirty="0">
                <a:ln>
                  <a:noFill/>
                </a:ln>
                <a:solidFill>
                  <a:srgbClr val="C00000"/>
                </a:solidFill>
                <a:effectLst/>
                <a:uLnTx/>
                <a:uFillTx/>
                <a:latin typeface="Fira Sans Extra Condensed Medium"/>
                <a:ea typeface="Fira Sans Extra Condensed Medium"/>
                <a:cs typeface="Fira Sans Extra Condensed Medium"/>
                <a:sym typeface="Fira Sans Extra Condensed Medium"/>
              </a:endParaRPr>
            </a:p>
          </p:txBody>
        </p:sp>
        <p:sp>
          <p:nvSpPr>
            <p:cNvPr id="113" name="Google Shape;942;p34">
              <a:extLst>
                <a:ext uri="{FF2B5EF4-FFF2-40B4-BE49-F238E27FC236}">
                  <a16:creationId xmlns:a16="http://schemas.microsoft.com/office/drawing/2014/main" id="{E3C27490-7CDA-380B-787D-D5F7458D04EA}"/>
                </a:ext>
              </a:extLst>
            </p:cNvPr>
            <p:cNvSpPr txBox="1"/>
            <p:nvPr/>
          </p:nvSpPr>
          <p:spPr>
            <a:xfrm>
              <a:off x="2557182" y="270900"/>
              <a:ext cx="2749719" cy="1453222"/>
            </a:xfrm>
            <a:prstGeom prst="rect">
              <a:avLst/>
            </a:prstGeom>
            <a:noFill/>
            <a:ln>
              <a:noFill/>
            </a:ln>
          </p:spPr>
          <p:txBody>
            <a:bodyPr spcFirstLastPara="1" wrap="square" lIns="91425" tIns="91425" rIns="91425" bIns="91425" anchor="ctr" anchorCtr="0">
              <a:noAutofit/>
            </a:bodyPr>
            <a:lstStyle/>
            <a:p>
              <a:pPr algn="just" defTabSz="914400">
                <a:lnSpc>
                  <a:spcPct val="100000"/>
                </a:lnSpc>
                <a:spcAft>
                  <a:spcPts val="900"/>
                </a:spcAft>
              </a:pPr>
              <a:r>
                <a:rPr lang="en-US" sz="2000" dirty="0">
                  <a:solidFill>
                    <a:srgbClr val="C00000"/>
                  </a:solidFill>
                  <a:latin typeface="Roboto" panose="02000000000000000000" pitchFamily="2" charset="0"/>
                  <a:ea typeface="Roboto" panose="02000000000000000000" pitchFamily="2" charset="0"/>
                  <a:cs typeface="Tahoma" panose="020B0604030504040204" pitchFamily="34" charset="0"/>
                </a:rPr>
                <a:t>- Căn cứ vào CTGPPT 2018, đưa YCCĐ vào từng mức độ đánh giá</a:t>
              </a:r>
            </a:p>
            <a:p>
              <a:pPr algn="just" defTabSz="914400">
                <a:lnSpc>
                  <a:spcPct val="100000"/>
                </a:lnSpc>
                <a:spcAft>
                  <a:spcPts val="900"/>
                </a:spcAft>
              </a:pPr>
              <a:r>
                <a:rPr lang="en-US" sz="2000" dirty="0">
                  <a:solidFill>
                    <a:srgbClr val="C00000"/>
                  </a:solidFill>
                  <a:latin typeface="Roboto" panose="02000000000000000000" pitchFamily="2" charset="0"/>
                  <a:ea typeface="Roboto" panose="02000000000000000000" pitchFamily="2" charset="0"/>
                  <a:cs typeface="Tahoma" panose="020B0604030504040204" pitchFamily="34" charset="0"/>
                </a:rPr>
                <a:t>- Xác định số câu hỏi ở từng mức độ nhận thức </a:t>
              </a:r>
              <a:endParaRPr sz="2000" kern="0" dirty="0">
                <a:solidFill>
                  <a:srgbClr val="C00000"/>
                </a:solidFill>
                <a:latin typeface="Roboto"/>
                <a:ea typeface="Roboto"/>
                <a:cs typeface="Roboto"/>
                <a:sym typeface="Roboto"/>
              </a:endParaRPr>
            </a:p>
          </p:txBody>
        </p:sp>
      </p:grpSp>
      <p:sp>
        <p:nvSpPr>
          <p:cNvPr id="149" name="Oval 148">
            <a:extLst>
              <a:ext uri="{FF2B5EF4-FFF2-40B4-BE49-F238E27FC236}">
                <a16:creationId xmlns:a16="http://schemas.microsoft.com/office/drawing/2014/main" id="{12DD7FCD-D23D-D36F-B7B3-EEFA9864C907}"/>
              </a:ext>
            </a:extLst>
          </p:cNvPr>
          <p:cNvSpPr/>
          <p:nvPr/>
        </p:nvSpPr>
        <p:spPr>
          <a:xfrm>
            <a:off x="11385755" y="6243484"/>
            <a:ext cx="452280" cy="45228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91;p29">
            <a:extLst>
              <a:ext uri="{FF2B5EF4-FFF2-40B4-BE49-F238E27FC236}">
                <a16:creationId xmlns:a16="http://schemas.microsoft.com/office/drawing/2014/main" id="{0FE94B68-7106-3DF9-9550-82B14CBEF4DB}"/>
              </a:ext>
            </a:extLst>
          </p:cNvPr>
          <p:cNvSpPr txBox="1">
            <a:spLocks/>
          </p:cNvSpPr>
          <p:nvPr/>
        </p:nvSpPr>
        <p:spPr>
          <a:xfrm>
            <a:off x="966960" y="4148908"/>
            <a:ext cx="1347616" cy="5727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en-US" sz="2200" b="1" dirty="0">
                <a:solidFill>
                  <a:srgbClr val="002060"/>
                </a:solidFill>
                <a:latin typeface="Segoe UI Black" panose="020B0A02040204020203" pitchFamily="34" charset="0"/>
                <a:ea typeface="Segoe UI Black" panose="020B0A02040204020203" pitchFamily="34" charset="0"/>
              </a:rPr>
              <a:t>Bước 1:</a:t>
            </a:r>
          </a:p>
          <a:p>
            <a:pPr algn="ctr">
              <a:spcBef>
                <a:spcPts val="0"/>
              </a:spcBef>
            </a:pPr>
            <a:endParaRPr lang="en-US" sz="2200" dirty="0">
              <a:solidFill>
                <a:srgbClr val="FF0000"/>
              </a:solidFill>
              <a:latin typeface="Segoe UI Black" panose="020B0A02040204020203" pitchFamily="34" charset="0"/>
              <a:ea typeface="Segoe UI Black" panose="020B0A02040204020203" pitchFamily="34" charset="0"/>
            </a:endParaRPr>
          </a:p>
        </p:txBody>
      </p:sp>
    </p:spTree>
    <p:custDataLst>
      <p:tags r:id="rId1"/>
    </p:custDataLst>
    <p:extLst>
      <p:ext uri="{BB962C8B-B14F-4D97-AF65-F5344CB8AC3E}">
        <p14:creationId xmlns:p14="http://schemas.microsoft.com/office/powerpoint/2010/main" val="363946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par>
                                <p:cTn id="11" presetID="16" presetClass="entr" presetSubtype="21"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barn(inVertical)">
                                      <p:cBhvr>
                                        <p:cTn id="13" dur="500"/>
                                        <p:tgtEl>
                                          <p:spTgt spid="10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101"/>
          <p:cNvSpPr>
            <a:spLocks noChangeArrowheads="1"/>
          </p:cNvSpPr>
          <p:nvPr/>
        </p:nvSpPr>
        <p:spPr bwMode="auto">
          <a:xfrm>
            <a:off x="3047992" y="25838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102"/>
          <p:cNvSpPr>
            <a:spLocks noChangeArrowheads="1"/>
          </p:cNvSpPr>
          <p:nvPr/>
        </p:nvSpPr>
        <p:spPr bwMode="auto">
          <a:xfrm>
            <a:off x="2937156" y="25838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4888" algn="l"/>
              </a:tabLst>
              <a:defRPr>
                <a:solidFill>
                  <a:schemeClr val="tx1"/>
                </a:solidFill>
                <a:latin typeface="Arial" panose="020B0604020202020204" pitchFamily="34" charset="0"/>
              </a:defRPr>
            </a:lvl1pPr>
            <a:lvl2pPr eaLnBrk="0" fontAlgn="base" hangingPunct="0">
              <a:spcBef>
                <a:spcPct val="0"/>
              </a:spcBef>
              <a:spcAft>
                <a:spcPct val="0"/>
              </a:spcAft>
              <a:tabLst>
                <a:tab pos="2274888" algn="l"/>
              </a:tabLst>
              <a:defRPr>
                <a:solidFill>
                  <a:schemeClr val="tx1"/>
                </a:solidFill>
                <a:latin typeface="Arial" panose="020B0604020202020204" pitchFamily="34" charset="0"/>
              </a:defRPr>
            </a:lvl2pPr>
            <a:lvl3pPr eaLnBrk="0" fontAlgn="base" hangingPunct="0">
              <a:spcBef>
                <a:spcPct val="0"/>
              </a:spcBef>
              <a:spcAft>
                <a:spcPct val="0"/>
              </a:spcAft>
              <a:tabLst>
                <a:tab pos="2274888" algn="l"/>
              </a:tabLst>
              <a:defRPr>
                <a:solidFill>
                  <a:schemeClr val="tx1"/>
                </a:solidFill>
                <a:latin typeface="Arial" panose="020B0604020202020204" pitchFamily="34" charset="0"/>
              </a:defRPr>
            </a:lvl3pPr>
            <a:lvl4pPr eaLnBrk="0" fontAlgn="base" hangingPunct="0">
              <a:spcBef>
                <a:spcPct val="0"/>
              </a:spcBef>
              <a:spcAft>
                <a:spcPct val="0"/>
              </a:spcAft>
              <a:tabLst>
                <a:tab pos="2274888" algn="l"/>
              </a:tabLst>
              <a:defRPr>
                <a:solidFill>
                  <a:schemeClr val="tx1"/>
                </a:solidFill>
                <a:latin typeface="Arial" panose="020B0604020202020204" pitchFamily="34" charset="0"/>
              </a:defRPr>
            </a:lvl4pPr>
            <a:lvl5pPr eaLnBrk="0" fontAlgn="base" hangingPunct="0">
              <a:spcBef>
                <a:spcPct val="0"/>
              </a:spcBef>
              <a:spcAft>
                <a:spcPct val="0"/>
              </a:spcAft>
              <a:tabLst>
                <a:tab pos="2274888" algn="l"/>
              </a:tabLst>
              <a:defRPr>
                <a:solidFill>
                  <a:schemeClr val="tx1"/>
                </a:solidFill>
                <a:latin typeface="Arial" panose="020B0604020202020204" pitchFamily="34" charset="0"/>
              </a:defRPr>
            </a:lvl5pPr>
            <a:lvl6pPr eaLnBrk="0" fontAlgn="base" hangingPunct="0">
              <a:spcBef>
                <a:spcPct val="0"/>
              </a:spcBef>
              <a:spcAft>
                <a:spcPct val="0"/>
              </a:spcAft>
              <a:tabLst>
                <a:tab pos="2274888" algn="l"/>
              </a:tabLst>
              <a:defRPr>
                <a:solidFill>
                  <a:schemeClr val="tx1"/>
                </a:solidFill>
                <a:latin typeface="Arial" panose="020B0604020202020204" pitchFamily="34" charset="0"/>
              </a:defRPr>
            </a:lvl6pPr>
            <a:lvl7pPr eaLnBrk="0" fontAlgn="base" hangingPunct="0">
              <a:spcBef>
                <a:spcPct val="0"/>
              </a:spcBef>
              <a:spcAft>
                <a:spcPct val="0"/>
              </a:spcAft>
              <a:tabLst>
                <a:tab pos="2274888" algn="l"/>
              </a:tabLst>
              <a:defRPr>
                <a:solidFill>
                  <a:schemeClr val="tx1"/>
                </a:solidFill>
                <a:latin typeface="Arial" panose="020B0604020202020204" pitchFamily="34" charset="0"/>
              </a:defRPr>
            </a:lvl7pPr>
            <a:lvl8pPr eaLnBrk="0" fontAlgn="base" hangingPunct="0">
              <a:spcBef>
                <a:spcPct val="0"/>
              </a:spcBef>
              <a:spcAft>
                <a:spcPct val="0"/>
              </a:spcAft>
              <a:tabLst>
                <a:tab pos="2274888" algn="l"/>
              </a:tabLst>
              <a:defRPr>
                <a:solidFill>
                  <a:schemeClr val="tx1"/>
                </a:solidFill>
                <a:latin typeface="Arial" panose="020B0604020202020204" pitchFamily="34" charset="0"/>
              </a:defRPr>
            </a:lvl8pPr>
            <a:lvl9pPr eaLnBrk="0" fontAlgn="base" hangingPunct="0">
              <a:spcBef>
                <a:spcPct val="0"/>
              </a:spcBef>
              <a:spcAft>
                <a:spcPct val="0"/>
              </a:spcAft>
              <a:tabLst>
                <a:tab pos="22748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4888" algn="l"/>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74888"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102">
            <a:extLst>
              <a:ext uri="{FF2B5EF4-FFF2-40B4-BE49-F238E27FC236}">
                <a16:creationId xmlns:a16="http://schemas.microsoft.com/office/drawing/2014/main" id="{7A2EC15D-9444-43D1-BFA3-DFCA7400B4F5}"/>
              </a:ext>
            </a:extLst>
          </p:cNvPr>
          <p:cNvSpPr/>
          <p:nvPr/>
        </p:nvSpPr>
        <p:spPr>
          <a:xfrm>
            <a:off x="374653" y="0"/>
            <a:ext cx="4850490" cy="628442"/>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mn-ea"/>
                <a:cs typeface="+mn-cs"/>
              </a:rPr>
              <a:t>III. Kiểm tra, đánh giá</a:t>
            </a:r>
          </a:p>
        </p:txBody>
      </p:sp>
      <p:sp>
        <p:nvSpPr>
          <p:cNvPr id="2" name="TextBox 1">
            <a:extLst>
              <a:ext uri="{FF2B5EF4-FFF2-40B4-BE49-F238E27FC236}">
                <a16:creationId xmlns:a16="http://schemas.microsoft.com/office/drawing/2014/main" id="{08761E18-8821-CB47-1F0D-1E4D9D70C89E}"/>
              </a:ext>
            </a:extLst>
          </p:cNvPr>
          <p:cNvSpPr txBox="1"/>
          <p:nvPr/>
        </p:nvSpPr>
        <p:spPr>
          <a:xfrm>
            <a:off x="549449" y="677975"/>
            <a:ext cx="6939720"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t>3. Cấu trúc đề kiểm tra định kỳ</a:t>
            </a:r>
          </a:p>
        </p:txBody>
      </p:sp>
      <p:sp>
        <p:nvSpPr>
          <p:cNvPr id="3" name="TextBox 2">
            <a:extLst>
              <a:ext uri="{FF2B5EF4-FFF2-40B4-BE49-F238E27FC236}">
                <a16:creationId xmlns:a16="http://schemas.microsoft.com/office/drawing/2014/main" id="{6A4AC16A-8C67-A88C-840B-A5541F67CA67}"/>
              </a:ext>
            </a:extLst>
          </p:cNvPr>
          <p:cNvSpPr txBox="1"/>
          <p:nvPr/>
        </p:nvSpPr>
        <p:spPr>
          <a:xfrm>
            <a:off x="514723" y="1207924"/>
            <a:ext cx="10275867" cy="769441"/>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sz="2200" dirty="0"/>
              <a:t>- Hình thức kiểm tra: </a:t>
            </a:r>
            <a:r>
              <a:rPr lang="en-US" sz="2200" dirty="0">
                <a:solidFill>
                  <a:srgbClr val="3333FF"/>
                </a:solidFill>
              </a:rPr>
              <a:t>Trắc nghiệm (70% với </a:t>
            </a:r>
            <a:r>
              <a:rPr lang="en-US" sz="2200" dirty="0">
                <a:solidFill>
                  <a:srgbClr val="FF0000"/>
                </a:solidFill>
              </a:rPr>
              <a:t>3 định dạng câu hỏi</a:t>
            </a:r>
            <a:r>
              <a:rPr lang="en-US" sz="2200" dirty="0">
                <a:solidFill>
                  <a:srgbClr val="3333FF"/>
                </a:solidFill>
              </a:rPr>
              <a:t>) kết hợp với tự luận (30%).</a:t>
            </a:r>
          </a:p>
        </p:txBody>
      </p:sp>
      <p:sp>
        <p:nvSpPr>
          <p:cNvPr id="4" name="TextBox 3">
            <a:extLst>
              <a:ext uri="{FF2B5EF4-FFF2-40B4-BE49-F238E27FC236}">
                <a16:creationId xmlns:a16="http://schemas.microsoft.com/office/drawing/2014/main" id="{59F0220B-0417-8607-6398-ACB90CC9E8C0}"/>
              </a:ext>
            </a:extLst>
          </p:cNvPr>
          <p:cNvSpPr txBox="1"/>
          <p:nvPr/>
        </p:nvSpPr>
        <p:spPr>
          <a:xfrm>
            <a:off x="490709" y="1853654"/>
            <a:ext cx="7558479" cy="430887"/>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sz="2200" dirty="0"/>
              <a:t>- Cấp độ tư duy: </a:t>
            </a:r>
            <a:r>
              <a:rPr lang="en-US" sz="2200" dirty="0">
                <a:solidFill>
                  <a:srgbClr val="FF0000"/>
                </a:solidFill>
              </a:rPr>
              <a:t>Biết</a:t>
            </a:r>
            <a:r>
              <a:rPr lang="en-US" sz="2200">
                <a:solidFill>
                  <a:srgbClr val="FF0000"/>
                </a:solidFill>
              </a:rPr>
              <a:t>: 40</a:t>
            </a:r>
            <a:r>
              <a:rPr lang="en-US" sz="2200" dirty="0">
                <a:solidFill>
                  <a:srgbClr val="FF0000"/>
                </a:solidFill>
              </a:rPr>
              <a:t>%, Hiểu</a:t>
            </a:r>
            <a:r>
              <a:rPr lang="en-US" sz="2200">
                <a:solidFill>
                  <a:srgbClr val="FF0000"/>
                </a:solidFill>
              </a:rPr>
              <a:t>: 30</a:t>
            </a:r>
            <a:r>
              <a:rPr lang="en-US" sz="2200" dirty="0">
                <a:solidFill>
                  <a:srgbClr val="FF0000"/>
                </a:solidFill>
              </a:rPr>
              <a:t>%, Vận dụng 30%</a:t>
            </a:r>
          </a:p>
        </p:txBody>
      </p:sp>
      <p:sp>
        <p:nvSpPr>
          <p:cNvPr id="19" name="Google Shape;791;p29">
            <a:extLst>
              <a:ext uri="{FF2B5EF4-FFF2-40B4-BE49-F238E27FC236}">
                <a16:creationId xmlns:a16="http://schemas.microsoft.com/office/drawing/2014/main" id="{41761E84-2617-9732-C094-C6A50DCE248D}"/>
              </a:ext>
            </a:extLst>
          </p:cNvPr>
          <p:cNvSpPr txBox="1">
            <a:spLocks/>
          </p:cNvSpPr>
          <p:nvPr/>
        </p:nvSpPr>
        <p:spPr>
          <a:xfrm>
            <a:off x="514162" y="2233402"/>
            <a:ext cx="9304481" cy="5727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en-US" sz="2200" b="1" dirty="0">
                <a:solidFill>
                  <a:srgbClr val="002060"/>
                </a:solidFill>
                <a:latin typeface="Segoe UI Black" panose="020B0A02040204020203" pitchFamily="34" charset="0"/>
                <a:ea typeface="Segoe UI Black" panose="020B0A02040204020203" pitchFamily="34" charset="0"/>
              </a:rPr>
              <a:t>- Quy trình biên soạn đề kiểm tra định kỳ</a:t>
            </a:r>
          </a:p>
          <a:p>
            <a:pPr algn="ctr">
              <a:spcBef>
                <a:spcPts val="0"/>
              </a:spcBef>
            </a:pPr>
            <a:endParaRPr lang="en-US" sz="2200" dirty="0">
              <a:solidFill>
                <a:srgbClr val="FF0000"/>
              </a:solidFill>
              <a:latin typeface="Segoe UI Black" panose="020B0A02040204020203" pitchFamily="34" charset="0"/>
              <a:ea typeface="Segoe UI Black" panose="020B0A02040204020203" pitchFamily="34" charset="0"/>
            </a:endParaRPr>
          </a:p>
        </p:txBody>
      </p:sp>
      <p:grpSp>
        <p:nvGrpSpPr>
          <p:cNvPr id="107" name="Google Shape;929;p34">
            <a:extLst>
              <a:ext uri="{FF2B5EF4-FFF2-40B4-BE49-F238E27FC236}">
                <a16:creationId xmlns:a16="http://schemas.microsoft.com/office/drawing/2014/main" id="{35546288-436F-09BC-52FB-40D2F9A1BF4B}"/>
              </a:ext>
            </a:extLst>
          </p:cNvPr>
          <p:cNvGrpSpPr/>
          <p:nvPr/>
        </p:nvGrpSpPr>
        <p:grpSpPr>
          <a:xfrm>
            <a:off x="2539319" y="2860599"/>
            <a:ext cx="3709446" cy="2807565"/>
            <a:chOff x="2557182" y="897648"/>
            <a:chExt cx="2516719" cy="2807565"/>
          </a:xfrm>
        </p:grpSpPr>
        <p:sp>
          <p:nvSpPr>
            <p:cNvPr id="108" name="Google Shape;930;p34">
              <a:extLst>
                <a:ext uri="{FF2B5EF4-FFF2-40B4-BE49-F238E27FC236}">
                  <a16:creationId xmlns:a16="http://schemas.microsoft.com/office/drawing/2014/main" id="{F7371075-26C5-0524-45D2-BF0F0DF94D65}"/>
                </a:ext>
              </a:extLst>
            </p:cNvPr>
            <p:cNvSpPr/>
            <p:nvPr/>
          </p:nvSpPr>
          <p:spPr>
            <a:xfrm>
              <a:off x="3706538" y="3084563"/>
              <a:ext cx="518250" cy="517950"/>
            </a:xfrm>
            <a:custGeom>
              <a:avLst/>
              <a:gdLst/>
              <a:ahLst/>
              <a:cxnLst/>
              <a:rect l="l" t="t" r="r" b="b"/>
              <a:pathLst>
                <a:path w="20730" h="20718" extrusionOk="0">
                  <a:moveTo>
                    <a:pt x="10359" y="1"/>
                  </a:moveTo>
                  <a:cubicBezTo>
                    <a:pt x="4644" y="1"/>
                    <a:pt x="1" y="4633"/>
                    <a:pt x="1" y="10359"/>
                  </a:cubicBezTo>
                  <a:cubicBezTo>
                    <a:pt x="1" y="16074"/>
                    <a:pt x="4644" y="20718"/>
                    <a:pt x="10359" y="20718"/>
                  </a:cubicBezTo>
                  <a:cubicBezTo>
                    <a:pt x="16086" y="20718"/>
                    <a:pt x="20729" y="16074"/>
                    <a:pt x="20729" y="10359"/>
                  </a:cubicBezTo>
                  <a:cubicBezTo>
                    <a:pt x="20729" y="4633"/>
                    <a:pt x="16086" y="1"/>
                    <a:pt x="10359" y="1"/>
                  </a:cubicBezTo>
                  <a:close/>
                </a:path>
              </a:pathLst>
            </a:custGeom>
            <a:solidFill>
              <a:srgbClr val="69E78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2200" b="1"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02</a:t>
              </a:r>
              <a:endParaRPr kumimoji="0" sz="2200" b="1" i="0" u="none" strike="noStrike" kern="0" cap="none" spc="0" normalizeH="0" baseline="0" noProof="0" dirty="0">
                <a:ln>
                  <a:noFill/>
                </a:ln>
                <a:solidFill>
                  <a:srgbClr val="000000"/>
                </a:solidFill>
                <a:effectLst/>
                <a:uLnTx/>
                <a:uFillTx/>
                <a:cs typeface="Arial"/>
                <a:sym typeface="Arial"/>
              </a:endParaRPr>
            </a:p>
          </p:txBody>
        </p:sp>
        <p:sp>
          <p:nvSpPr>
            <p:cNvPr id="109" name="Google Shape;931;p34">
              <a:extLst>
                <a:ext uri="{FF2B5EF4-FFF2-40B4-BE49-F238E27FC236}">
                  <a16:creationId xmlns:a16="http://schemas.microsoft.com/office/drawing/2014/main" id="{398FB778-201E-E25D-5042-F5AB94F5F849}"/>
                </a:ext>
              </a:extLst>
            </p:cNvPr>
            <p:cNvSpPr/>
            <p:nvPr/>
          </p:nvSpPr>
          <p:spPr>
            <a:xfrm>
              <a:off x="3526163" y="3098563"/>
              <a:ext cx="325650" cy="606650"/>
            </a:xfrm>
            <a:custGeom>
              <a:avLst/>
              <a:gdLst/>
              <a:ahLst/>
              <a:cxnLst/>
              <a:rect l="l" t="t" r="r" b="b"/>
              <a:pathLst>
                <a:path w="13026" h="24266" fill="none" extrusionOk="0">
                  <a:moveTo>
                    <a:pt x="13026" y="24265"/>
                  </a:moveTo>
                  <a:cubicBezTo>
                    <a:pt x="10311" y="23742"/>
                    <a:pt x="7716" y="22420"/>
                    <a:pt x="5608" y="20313"/>
                  </a:cubicBezTo>
                  <a:cubicBezTo>
                    <a:pt x="0" y="14705"/>
                    <a:pt x="0" y="5608"/>
                    <a:pt x="5608" y="1"/>
                  </a:cubicBezTo>
                </a:path>
              </a:pathLst>
            </a:custGeom>
            <a:noFill/>
            <a:ln w="81550" cap="flat" cmpd="sng">
              <a:solidFill>
                <a:srgbClr val="869FB2"/>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10" name="Google Shape;932;p34">
              <a:extLst>
                <a:ext uri="{FF2B5EF4-FFF2-40B4-BE49-F238E27FC236}">
                  <a16:creationId xmlns:a16="http://schemas.microsoft.com/office/drawing/2014/main" id="{7CF4460B-398D-CF27-5E79-D97E8533EA46}"/>
                </a:ext>
              </a:extLst>
            </p:cNvPr>
            <p:cNvGrpSpPr/>
            <p:nvPr/>
          </p:nvGrpSpPr>
          <p:grpSpPr>
            <a:xfrm flipH="1">
              <a:off x="3028521" y="2170175"/>
              <a:ext cx="1793100" cy="1395450"/>
              <a:chOff x="2679963" y="2089625"/>
              <a:chExt cx="1793100" cy="1395450"/>
            </a:xfrm>
          </p:grpSpPr>
          <p:sp>
            <p:nvSpPr>
              <p:cNvPr id="118" name="Google Shape;933;p34">
                <a:extLst>
                  <a:ext uri="{FF2B5EF4-FFF2-40B4-BE49-F238E27FC236}">
                    <a16:creationId xmlns:a16="http://schemas.microsoft.com/office/drawing/2014/main" id="{060D8424-EC75-968E-5E68-3E40D254FE7C}"/>
                  </a:ext>
                </a:extLst>
              </p:cNvPr>
              <p:cNvSpPr/>
              <p:nvPr/>
            </p:nvSpPr>
            <p:spPr>
              <a:xfrm>
                <a:off x="2735038" y="3293950"/>
                <a:ext cx="367025" cy="126225"/>
              </a:xfrm>
              <a:custGeom>
                <a:avLst/>
                <a:gdLst/>
                <a:ahLst/>
                <a:cxnLst/>
                <a:rect l="l" t="t" r="r" b="b"/>
                <a:pathLst>
                  <a:path w="14681" h="5049" fill="none" extrusionOk="0">
                    <a:moveTo>
                      <a:pt x="0" y="5048"/>
                    </a:moveTo>
                    <a:lnTo>
                      <a:pt x="9633" y="5048"/>
                    </a:lnTo>
                    <a:cubicBezTo>
                      <a:pt x="12419" y="5048"/>
                      <a:pt x="14681" y="2786"/>
                      <a:pt x="14681" y="0"/>
                    </a:cubicBezTo>
                  </a:path>
                </a:pathLst>
              </a:custGeom>
              <a:noFill/>
              <a:ln w="40775" cap="flat"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9" name="Google Shape;934;p34">
                <a:extLst>
                  <a:ext uri="{FF2B5EF4-FFF2-40B4-BE49-F238E27FC236}">
                    <a16:creationId xmlns:a16="http://schemas.microsoft.com/office/drawing/2014/main" id="{65706F3A-C29E-0110-D2C6-C60170D8A9BC}"/>
                  </a:ext>
                </a:extLst>
              </p:cNvPr>
              <p:cNvSpPr/>
              <p:nvPr/>
            </p:nvSpPr>
            <p:spPr>
              <a:xfrm>
                <a:off x="3102038" y="2089625"/>
                <a:ext cx="1371025" cy="1204350"/>
              </a:xfrm>
              <a:custGeom>
                <a:avLst/>
                <a:gdLst/>
                <a:ahLst/>
                <a:cxnLst/>
                <a:rect l="l" t="t" r="r" b="b"/>
                <a:pathLst>
                  <a:path w="54841" h="48174" fill="none" extrusionOk="0">
                    <a:moveTo>
                      <a:pt x="40958" y="46268"/>
                    </a:moveTo>
                    <a:lnTo>
                      <a:pt x="49793" y="46268"/>
                    </a:lnTo>
                    <a:cubicBezTo>
                      <a:pt x="52579" y="46268"/>
                      <a:pt x="54841" y="44006"/>
                      <a:pt x="54841" y="41220"/>
                    </a:cubicBezTo>
                    <a:lnTo>
                      <a:pt x="54841" y="13490"/>
                    </a:lnTo>
                    <a:cubicBezTo>
                      <a:pt x="54841" y="10704"/>
                      <a:pt x="52579" y="8454"/>
                      <a:pt x="49793" y="8454"/>
                    </a:cubicBezTo>
                    <a:lnTo>
                      <a:pt x="34469" y="8454"/>
                    </a:lnTo>
                    <a:cubicBezTo>
                      <a:pt x="33815" y="8454"/>
                      <a:pt x="33207" y="8145"/>
                      <a:pt x="32814" y="7621"/>
                    </a:cubicBezTo>
                    <a:lnTo>
                      <a:pt x="29064" y="1120"/>
                    </a:lnTo>
                    <a:cubicBezTo>
                      <a:pt x="28254" y="1"/>
                      <a:pt x="26587" y="1"/>
                      <a:pt x="25766" y="1120"/>
                    </a:cubicBezTo>
                    <a:lnTo>
                      <a:pt x="22015" y="7621"/>
                    </a:lnTo>
                    <a:cubicBezTo>
                      <a:pt x="21634" y="8145"/>
                      <a:pt x="21027" y="8454"/>
                      <a:pt x="20372" y="8454"/>
                    </a:cubicBezTo>
                    <a:lnTo>
                      <a:pt x="5037" y="8454"/>
                    </a:lnTo>
                    <a:cubicBezTo>
                      <a:pt x="2251" y="8454"/>
                      <a:pt x="1" y="10704"/>
                      <a:pt x="1" y="13490"/>
                    </a:cubicBezTo>
                    <a:lnTo>
                      <a:pt x="1" y="48173"/>
                    </a:lnTo>
                  </a:path>
                </a:pathLst>
              </a:custGeom>
              <a:solidFill>
                <a:srgbClr val="69E781"/>
              </a:solidFill>
              <a:ln w="40775" cap="flat"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0" name="Google Shape;935;p34">
                <a:extLst>
                  <a:ext uri="{FF2B5EF4-FFF2-40B4-BE49-F238E27FC236}">
                    <a16:creationId xmlns:a16="http://schemas.microsoft.com/office/drawing/2014/main" id="{C31263EF-3213-6A28-275B-85C810C0844B}"/>
                  </a:ext>
                </a:extLst>
              </p:cNvPr>
              <p:cNvSpPr/>
              <p:nvPr/>
            </p:nvSpPr>
            <p:spPr>
              <a:xfrm>
                <a:off x="2679963" y="3354975"/>
                <a:ext cx="110175" cy="130100"/>
              </a:xfrm>
              <a:custGeom>
                <a:avLst/>
                <a:gdLst/>
                <a:ahLst/>
                <a:cxnLst/>
                <a:rect l="l" t="t" r="r" b="b"/>
                <a:pathLst>
                  <a:path w="4407" h="5204" extrusionOk="0">
                    <a:moveTo>
                      <a:pt x="2287" y="0"/>
                    </a:moveTo>
                    <a:lnTo>
                      <a:pt x="1060" y="1405"/>
                    </a:lnTo>
                    <a:lnTo>
                      <a:pt x="1" y="2631"/>
                    </a:lnTo>
                    <a:lnTo>
                      <a:pt x="2239" y="5203"/>
                    </a:lnTo>
                    <a:lnTo>
                      <a:pt x="4370" y="5203"/>
                    </a:lnTo>
                    <a:lnTo>
                      <a:pt x="2132" y="2631"/>
                    </a:lnTo>
                    <a:lnTo>
                      <a:pt x="4406" y="12"/>
                    </a:lnTo>
                    <a:lnTo>
                      <a:pt x="4394" y="0"/>
                    </a:lnTo>
                    <a:close/>
                  </a:path>
                </a:pathLst>
              </a:custGeom>
              <a:solidFill>
                <a:srgbClr val="69E7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11" name="Google Shape;936;p34">
              <a:extLst>
                <a:ext uri="{FF2B5EF4-FFF2-40B4-BE49-F238E27FC236}">
                  <a16:creationId xmlns:a16="http://schemas.microsoft.com/office/drawing/2014/main" id="{6154AFFB-6CA2-FA50-842A-8F7FE584BBC8}"/>
                </a:ext>
              </a:extLst>
            </p:cNvPr>
            <p:cNvGrpSpPr/>
            <p:nvPr/>
          </p:nvGrpSpPr>
          <p:grpSpPr>
            <a:xfrm>
              <a:off x="3675238" y="1724113"/>
              <a:ext cx="44675" cy="263450"/>
              <a:chOff x="3765213" y="1736900"/>
              <a:chExt cx="44675" cy="263450"/>
            </a:xfrm>
          </p:grpSpPr>
          <p:sp>
            <p:nvSpPr>
              <p:cNvPr id="114" name="Google Shape;937;p34">
                <a:extLst>
                  <a:ext uri="{FF2B5EF4-FFF2-40B4-BE49-F238E27FC236}">
                    <a16:creationId xmlns:a16="http://schemas.microsoft.com/office/drawing/2014/main" id="{DA619E1E-7C71-CC9C-0B12-E3DB5792A1A9}"/>
                  </a:ext>
                </a:extLst>
              </p:cNvPr>
              <p:cNvSpPr/>
              <p:nvPr/>
            </p:nvSpPr>
            <p:spPr>
              <a:xfrm>
                <a:off x="3765213" y="1955675"/>
                <a:ext cx="44675" cy="44675"/>
              </a:xfrm>
              <a:custGeom>
                <a:avLst/>
                <a:gdLst/>
                <a:ahLst/>
                <a:cxnLst/>
                <a:rect l="l" t="t" r="r" b="b"/>
                <a:pathLst>
                  <a:path w="1787" h="1787" extrusionOk="0">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5" name="Google Shape;938;p34">
                <a:extLst>
                  <a:ext uri="{FF2B5EF4-FFF2-40B4-BE49-F238E27FC236}">
                    <a16:creationId xmlns:a16="http://schemas.microsoft.com/office/drawing/2014/main" id="{66596CDC-8D9F-6622-BAAE-D436C70B284D}"/>
                  </a:ext>
                </a:extLst>
              </p:cNvPr>
              <p:cNvSpPr/>
              <p:nvPr/>
            </p:nvSpPr>
            <p:spPr>
              <a:xfrm>
                <a:off x="3765213" y="1879475"/>
                <a:ext cx="44675" cy="44375"/>
              </a:xfrm>
              <a:custGeom>
                <a:avLst/>
                <a:gdLst/>
                <a:ahLst/>
                <a:cxnLst/>
                <a:rect l="l" t="t" r="r" b="b"/>
                <a:pathLst>
                  <a:path w="1787" h="1775" extrusionOk="0">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6" name="Google Shape;939;p34">
                <a:extLst>
                  <a:ext uri="{FF2B5EF4-FFF2-40B4-BE49-F238E27FC236}">
                    <a16:creationId xmlns:a16="http://schemas.microsoft.com/office/drawing/2014/main" id="{BC39AF98-32A1-A6A4-00A5-77657BD3288D}"/>
                  </a:ext>
                </a:extLst>
              </p:cNvPr>
              <p:cNvSpPr/>
              <p:nvPr/>
            </p:nvSpPr>
            <p:spPr>
              <a:xfrm>
                <a:off x="3765213" y="1803275"/>
                <a:ext cx="44675" cy="44375"/>
              </a:xfrm>
              <a:custGeom>
                <a:avLst/>
                <a:gdLst/>
                <a:ahLst/>
                <a:cxnLst/>
                <a:rect l="l" t="t" r="r" b="b"/>
                <a:pathLst>
                  <a:path w="1787" h="1775" extrusionOk="0">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7" name="Google Shape;940;p34">
                <a:extLst>
                  <a:ext uri="{FF2B5EF4-FFF2-40B4-BE49-F238E27FC236}">
                    <a16:creationId xmlns:a16="http://schemas.microsoft.com/office/drawing/2014/main" id="{07F7AB82-94CA-890C-1FA9-074C9E4A5CDF}"/>
                  </a:ext>
                </a:extLst>
              </p:cNvPr>
              <p:cNvSpPr/>
              <p:nvPr/>
            </p:nvSpPr>
            <p:spPr>
              <a:xfrm>
                <a:off x="3765213" y="1736900"/>
                <a:ext cx="44675" cy="44375"/>
              </a:xfrm>
              <a:custGeom>
                <a:avLst/>
                <a:gdLst/>
                <a:ahLst/>
                <a:cxnLst/>
                <a:rect l="l" t="t" r="r" b="b"/>
                <a:pathLst>
                  <a:path w="1787" h="1775" extrusionOk="0">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112" name="Google Shape;941;p34">
              <a:extLst>
                <a:ext uri="{FF2B5EF4-FFF2-40B4-BE49-F238E27FC236}">
                  <a16:creationId xmlns:a16="http://schemas.microsoft.com/office/drawing/2014/main" id="{8F8DB6FA-C540-8968-1D4F-0219DAC580DF}"/>
                </a:ext>
              </a:extLst>
            </p:cNvPr>
            <p:cNvSpPr txBox="1"/>
            <p:nvPr/>
          </p:nvSpPr>
          <p:spPr>
            <a:xfrm>
              <a:off x="3012075" y="2594563"/>
              <a:ext cx="1371000" cy="400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700" b="1" kern="0" dirty="0">
                  <a:solidFill>
                    <a:srgbClr val="C00000"/>
                  </a:solidFill>
                  <a:latin typeface="Fira Sans Extra Condensed Medium"/>
                  <a:ea typeface="Fira Sans Extra Condensed Medium"/>
                  <a:cs typeface="Fira Sans Extra Condensed Medium"/>
                  <a:sym typeface="Fira Sans Extra Condensed Medium"/>
                </a:rPr>
                <a:t>Điền số câu hỏi</a:t>
              </a:r>
              <a:endParaRPr kumimoji="0" sz="1700" b="1" i="0" u="none" strike="noStrike" kern="0" cap="none" spc="0" normalizeH="0" baseline="0" noProof="0" dirty="0">
                <a:ln>
                  <a:noFill/>
                </a:ln>
                <a:solidFill>
                  <a:srgbClr val="C00000"/>
                </a:solidFill>
                <a:effectLst/>
                <a:uLnTx/>
                <a:uFillTx/>
                <a:latin typeface="Fira Sans Extra Condensed Medium"/>
                <a:ea typeface="Fira Sans Extra Condensed Medium"/>
                <a:cs typeface="Fira Sans Extra Condensed Medium"/>
                <a:sym typeface="Fira Sans Extra Condensed Medium"/>
              </a:endParaRPr>
            </a:p>
          </p:txBody>
        </p:sp>
        <p:sp>
          <p:nvSpPr>
            <p:cNvPr id="113" name="Google Shape;942;p34">
              <a:extLst>
                <a:ext uri="{FF2B5EF4-FFF2-40B4-BE49-F238E27FC236}">
                  <a16:creationId xmlns:a16="http://schemas.microsoft.com/office/drawing/2014/main" id="{E3C27490-7CDA-380B-787D-D5F7458D04EA}"/>
                </a:ext>
              </a:extLst>
            </p:cNvPr>
            <p:cNvSpPr txBox="1"/>
            <p:nvPr/>
          </p:nvSpPr>
          <p:spPr>
            <a:xfrm>
              <a:off x="2557182" y="897648"/>
              <a:ext cx="2516719" cy="826474"/>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000" kern="0" dirty="0">
                  <a:solidFill>
                    <a:srgbClr val="C00000"/>
                  </a:solidFill>
                  <a:latin typeface="Roboto"/>
                  <a:ea typeface="Roboto"/>
                  <a:cs typeface="Roboto"/>
                  <a:sym typeface="Roboto"/>
                </a:rPr>
                <a:t>Đ</a:t>
              </a:r>
              <a:r>
                <a:rPr lang="en" sz="2000" kern="0" dirty="0">
                  <a:solidFill>
                    <a:srgbClr val="C00000"/>
                  </a:solidFill>
                  <a:latin typeface="Roboto"/>
                  <a:ea typeface="Roboto"/>
                  <a:cs typeface="Roboto"/>
                  <a:sym typeface="Roboto"/>
                </a:rPr>
                <a:t>iền số câu hỏi vào bảng đặc tả theo tỷ lệ, cấp độ tư duy</a:t>
              </a:r>
              <a:endParaRPr sz="2000" kern="0" dirty="0">
                <a:solidFill>
                  <a:srgbClr val="C00000"/>
                </a:solidFill>
                <a:latin typeface="Roboto"/>
                <a:ea typeface="Roboto"/>
                <a:cs typeface="Roboto"/>
                <a:sym typeface="Roboto"/>
              </a:endParaRPr>
            </a:p>
          </p:txBody>
        </p:sp>
      </p:grpSp>
      <p:grpSp>
        <p:nvGrpSpPr>
          <p:cNvPr id="121" name="Google Shape;943;p34">
            <a:extLst>
              <a:ext uri="{FF2B5EF4-FFF2-40B4-BE49-F238E27FC236}">
                <a16:creationId xmlns:a16="http://schemas.microsoft.com/office/drawing/2014/main" id="{E4ED201A-D095-4B2F-F010-46E2B5C9B8CA}"/>
              </a:ext>
            </a:extLst>
          </p:cNvPr>
          <p:cNvGrpSpPr/>
          <p:nvPr/>
        </p:nvGrpSpPr>
        <p:grpSpPr>
          <a:xfrm>
            <a:off x="4987861" y="4001920"/>
            <a:ext cx="3007905" cy="2666080"/>
            <a:chOff x="4329430" y="1960313"/>
            <a:chExt cx="2040749" cy="2666080"/>
          </a:xfrm>
        </p:grpSpPr>
        <p:sp>
          <p:nvSpPr>
            <p:cNvPr id="122" name="Google Shape;944;p34">
              <a:extLst>
                <a:ext uri="{FF2B5EF4-FFF2-40B4-BE49-F238E27FC236}">
                  <a16:creationId xmlns:a16="http://schemas.microsoft.com/office/drawing/2014/main" id="{BF924F65-4865-318A-4703-BB6E1D3BFCBD}"/>
                </a:ext>
              </a:extLst>
            </p:cNvPr>
            <p:cNvSpPr/>
            <p:nvPr/>
          </p:nvSpPr>
          <p:spPr>
            <a:xfrm>
              <a:off x="5116038" y="1960313"/>
              <a:ext cx="517950" cy="518250"/>
            </a:xfrm>
            <a:custGeom>
              <a:avLst/>
              <a:gdLst/>
              <a:ahLst/>
              <a:cxnLst/>
              <a:rect l="l" t="t" r="r" b="b"/>
              <a:pathLst>
                <a:path w="20718" h="20730" extrusionOk="0">
                  <a:moveTo>
                    <a:pt x="10359" y="1"/>
                  </a:moveTo>
                  <a:cubicBezTo>
                    <a:pt x="4632" y="1"/>
                    <a:pt x="1" y="4644"/>
                    <a:pt x="1" y="10371"/>
                  </a:cubicBezTo>
                  <a:cubicBezTo>
                    <a:pt x="1" y="16086"/>
                    <a:pt x="4632" y="20730"/>
                    <a:pt x="10359" y="20730"/>
                  </a:cubicBezTo>
                  <a:cubicBezTo>
                    <a:pt x="16086" y="20730"/>
                    <a:pt x="20718" y="16086"/>
                    <a:pt x="20718" y="10371"/>
                  </a:cubicBezTo>
                  <a:cubicBezTo>
                    <a:pt x="20718" y="4644"/>
                    <a:pt x="16086" y="1"/>
                    <a:pt x="10359" y="1"/>
                  </a:cubicBezTo>
                  <a:close/>
                </a:path>
              </a:pathLst>
            </a:custGeom>
            <a:solidFill>
              <a:srgbClr val="FCBD2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2200" b="1"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03</a:t>
              </a:r>
              <a:endParaRPr kumimoji="0" sz="2200" b="1" i="0" u="none" strike="noStrike" kern="0" cap="none" spc="0" normalizeH="0" baseline="0" noProof="0" dirty="0">
                <a:ln>
                  <a:noFill/>
                </a:ln>
                <a:solidFill>
                  <a:srgbClr val="000000"/>
                </a:solidFill>
                <a:effectLst/>
                <a:uLnTx/>
                <a:uFillTx/>
                <a:cs typeface="Arial"/>
                <a:sym typeface="Arial"/>
              </a:endParaRPr>
            </a:p>
          </p:txBody>
        </p:sp>
        <p:sp>
          <p:nvSpPr>
            <p:cNvPr id="123" name="Google Shape;945;p34">
              <a:extLst>
                <a:ext uri="{FF2B5EF4-FFF2-40B4-BE49-F238E27FC236}">
                  <a16:creationId xmlns:a16="http://schemas.microsoft.com/office/drawing/2014/main" id="{C9194D53-DD7D-0F39-2515-2CF5E8BDE5FC}"/>
                </a:ext>
              </a:extLst>
            </p:cNvPr>
            <p:cNvSpPr/>
            <p:nvPr/>
          </p:nvSpPr>
          <p:spPr>
            <a:xfrm>
              <a:off x="5375013" y="2018663"/>
              <a:ext cx="359275" cy="559925"/>
            </a:xfrm>
            <a:custGeom>
              <a:avLst/>
              <a:gdLst/>
              <a:ahLst/>
              <a:cxnLst/>
              <a:rect l="l" t="t" r="r" b="b"/>
              <a:pathLst>
                <a:path w="14371" h="22397" fill="none" extrusionOk="0">
                  <a:moveTo>
                    <a:pt x="11918" y="1"/>
                  </a:moveTo>
                  <a:cubicBezTo>
                    <a:pt x="13466" y="2298"/>
                    <a:pt x="14371" y="5061"/>
                    <a:pt x="14371" y="8037"/>
                  </a:cubicBezTo>
                  <a:cubicBezTo>
                    <a:pt x="14371" y="15967"/>
                    <a:pt x="7930" y="22396"/>
                    <a:pt x="0" y="22396"/>
                  </a:cubicBezTo>
                </a:path>
              </a:pathLst>
            </a:custGeom>
            <a:noFill/>
            <a:ln w="81550" cap="flat" cmpd="sng">
              <a:solidFill>
                <a:srgbClr val="869FB2"/>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24" name="Google Shape;946;p34">
              <a:extLst>
                <a:ext uri="{FF2B5EF4-FFF2-40B4-BE49-F238E27FC236}">
                  <a16:creationId xmlns:a16="http://schemas.microsoft.com/office/drawing/2014/main" id="{7D3F6E1C-7DDA-9757-6AC8-FEE4919B3DF8}"/>
                </a:ext>
              </a:extLst>
            </p:cNvPr>
            <p:cNvGrpSpPr/>
            <p:nvPr/>
          </p:nvGrpSpPr>
          <p:grpSpPr>
            <a:xfrm>
              <a:off x="4577079" y="2094138"/>
              <a:ext cx="1793100" cy="1395125"/>
              <a:chOff x="4618913" y="2023550"/>
              <a:chExt cx="1793100" cy="1395125"/>
            </a:xfrm>
          </p:grpSpPr>
          <p:sp>
            <p:nvSpPr>
              <p:cNvPr id="132" name="Google Shape;947;p34">
                <a:extLst>
                  <a:ext uri="{FF2B5EF4-FFF2-40B4-BE49-F238E27FC236}">
                    <a16:creationId xmlns:a16="http://schemas.microsoft.com/office/drawing/2014/main" id="{A499084A-086B-B9BA-4473-6B57CE8EEC89}"/>
                  </a:ext>
                </a:extLst>
              </p:cNvPr>
              <p:cNvSpPr/>
              <p:nvPr/>
            </p:nvSpPr>
            <p:spPr>
              <a:xfrm>
                <a:off x="5989913" y="2088450"/>
                <a:ext cx="367025" cy="126225"/>
              </a:xfrm>
              <a:custGeom>
                <a:avLst/>
                <a:gdLst/>
                <a:ahLst/>
                <a:cxnLst/>
                <a:rect l="l" t="t" r="r" b="b"/>
                <a:pathLst>
                  <a:path w="14681" h="5049" fill="none" extrusionOk="0">
                    <a:moveTo>
                      <a:pt x="14681" y="0"/>
                    </a:moveTo>
                    <a:lnTo>
                      <a:pt x="5037" y="0"/>
                    </a:lnTo>
                    <a:cubicBezTo>
                      <a:pt x="2262" y="0"/>
                      <a:pt x="0" y="2262"/>
                      <a:pt x="0" y="5048"/>
                    </a:cubicBezTo>
                  </a:path>
                </a:pathLst>
              </a:custGeom>
              <a:noFill/>
              <a:ln w="40775" cap="flat"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3" name="Google Shape;948;p34">
                <a:extLst>
                  <a:ext uri="{FF2B5EF4-FFF2-40B4-BE49-F238E27FC236}">
                    <a16:creationId xmlns:a16="http://schemas.microsoft.com/office/drawing/2014/main" id="{3171A135-8699-0F3F-543C-053B8B2AAD7F}"/>
                  </a:ext>
                </a:extLst>
              </p:cNvPr>
              <p:cNvSpPr/>
              <p:nvPr/>
            </p:nvSpPr>
            <p:spPr>
              <a:xfrm>
                <a:off x="4618913" y="2214650"/>
                <a:ext cx="1371025" cy="1204025"/>
              </a:xfrm>
              <a:custGeom>
                <a:avLst/>
                <a:gdLst/>
                <a:ahLst/>
                <a:cxnLst/>
                <a:rect l="l" t="t" r="r" b="b"/>
                <a:pathLst>
                  <a:path w="54841" h="48161" fill="none" extrusionOk="0">
                    <a:moveTo>
                      <a:pt x="13883" y="1905"/>
                    </a:moveTo>
                    <a:lnTo>
                      <a:pt x="5036" y="1905"/>
                    </a:lnTo>
                    <a:cubicBezTo>
                      <a:pt x="2250" y="1905"/>
                      <a:pt x="0" y="4167"/>
                      <a:pt x="0" y="6954"/>
                    </a:cubicBezTo>
                    <a:lnTo>
                      <a:pt x="0" y="34671"/>
                    </a:lnTo>
                    <a:cubicBezTo>
                      <a:pt x="0" y="37457"/>
                      <a:pt x="2250" y="39719"/>
                      <a:pt x="5036" y="39719"/>
                    </a:cubicBezTo>
                    <a:lnTo>
                      <a:pt x="20372" y="39719"/>
                    </a:lnTo>
                    <a:cubicBezTo>
                      <a:pt x="21027" y="39719"/>
                      <a:pt x="21634" y="40029"/>
                      <a:pt x="22015" y="40553"/>
                    </a:cubicBezTo>
                    <a:lnTo>
                      <a:pt x="25765" y="47054"/>
                    </a:lnTo>
                    <a:cubicBezTo>
                      <a:pt x="26587" y="48161"/>
                      <a:pt x="28254" y="48161"/>
                      <a:pt x="29063" y="47054"/>
                    </a:cubicBezTo>
                    <a:lnTo>
                      <a:pt x="32814" y="40553"/>
                    </a:lnTo>
                    <a:cubicBezTo>
                      <a:pt x="33207" y="40029"/>
                      <a:pt x="33814" y="39719"/>
                      <a:pt x="34469" y="39719"/>
                    </a:cubicBezTo>
                    <a:lnTo>
                      <a:pt x="49792" y="39719"/>
                    </a:lnTo>
                    <a:cubicBezTo>
                      <a:pt x="52578" y="39719"/>
                      <a:pt x="54840" y="37457"/>
                      <a:pt x="54840" y="34671"/>
                    </a:cubicBezTo>
                    <a:lnTo>
                      <a:pt x="54840" y="0"/>
                    </a:lnTo>
                  </a:path>
                </a:pathLst>
              </a:custGeom>
              <a:noFill/>
              <a:ln w="40775" cap="flat"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4" name="Google Shape;949;p34">
                <a:extLst>
                  <a:ext uri="{FF2B5EF4-FFF2-40B4-BE49-F238E27FC236}">
                    <a16:creationId xmlns:a16="http://schemas.microsoft.com/office/drawing/2014/main" id="{82430A0D-4235-2EC1-7812-28F15CF96E87}"/>
                  </a:ext>
                </a:extLst>
              </p:cNvPr>
              <p:cNvSpPr/>
              <p:nvPr/>
            </p:nvSpPr>
            <p:spPr>
              <a:xfrm>
                <a:off x="6301863" y="2023550"/>
                <a:ext cx="110150" cy="129800"/>
              </a:xfrm>
              <a:custGeom>
                <a:avLst/>
                <a:gdLst/>
                <a:ahLst/>
                <a:cxnLst/>
                <a:rect l="l" t="t" r="r" b="b"/>
                <a:pathLst>
                  <a:path w="4406" h="5192" extrusionOk="0">
                    <a:moveTo>
                      <a:pt x="24" y="0"/>
                    </a:moveTo>
                    <a:lnTo>
                      <a:pt x="2274" y="2572"/>
                    </a:lnTo>
                    <a:lnTo>
                      <a:pt x="0" y="5180"/>
                    </a:lnTo>
                    <a:lnTo>
                      <a:pt x="12" y="5192"/>
                    </a:lnTo>
                    <a:lnTo>
                      <a:pt x="2119" y="5192"/>
                    </a:lnTo>
                    <a:lnTo>
                      <a:pt x="3334" y="3799"/>
                    </a:lnTo>
                    <a:lnTo>
                      <a:pt x="4405" y="2572"/>
                    </a:lnTo>
                    <a:lnTo>
                      <a:pt x="2167" y="0"/>
                    </a:ln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25" name="Google Shape;950;p34">
              <a:extLst>
                <a:ext uri="{FF2B5EF4-FFF2-40B4-BE49-F238E27FC236}">
                  <a16:creationId xmlns:a16="http://schemas.microsoft.com/office/drawing/2014/main" id="{47B5ED9B-D060-0AE2-A550-9AD3C371046C}"/>
                </a:ext>
              </a:extLst>
            </p:cNvPr>
            <p:cNvGrpSpPr/>
            <p:nvPr/>
          </p:nvGrpSpPr>
          <p:grpSpPr>
            <a:xfrm>
              <a:off x="5240393" y="3673163"/>
              <a:ext cx="44375" cy="263450"/>
              <a:chOff x="5282088" y="3508250"/>
              <a:chExt cx="44375" cy="263450"/>
            </a:xfrm>
          </p:grpSpPr>
          <p:sp>
            <p:nvSpPr>
              <p:cNvPr id="128" name="Google Shape;951;p34">
                <a:extLst>
                  <a:ext uri="{FF2B5EF4-FFF2-40B4-BE49-F238E27FC236}">
                    <a16:creationId xmlns:a16="http://schemas.microsoft.com/office/drawing/2014/main" id="{F4F529B0-3463-A5D8-9EA3-6E285212D90B}"/>
                  </a:ext>
                </a:extLst>
              </p:cNvPr>
              <p:cNvSpPr/>
              <p:nvPr/>
            </p:nvSpPr>
            <p:spPr>
              <a:xfrm>
                <a:off x="5282088" y="3508250"/>
                <a:ext cx="44375" cy="44375"/>
              </a:xfrm>
              <a:custGeom>
                <a:avLst/>
                <a:gdLst/>
                <a:ahLst/>
                <a:cxnLst/>
                <a:rect l="l" t="t" r="r" b="b"/>
                <a:pathLst>
                  <a:path w="1775" h="1775" extrusionOk="0">
                    <a:moveTo>
                      <a:pt x="893" y="1"/>
                    </a:moveTo>
                    <a:cubicBezTo>
                      <a:pt x="405" y="1"/>
                      <a:pt x="0" y="394"/>
                      <a:pt x="0" y="894"/>
                    </a:cubicBezTo>
                    <a:cubicBezTo>
                      <a:pt x="0" y="1382"/>
                      <a:pt x="405" y="1775"/>
                      <a:pt x="893" y="1775"/>
                    </a:cubicBezTo>
                    <a:cubicBezTo>
                      <a:pt x="1381" y="1775"/>
                      <a:pt x="1774" y="1382"/>
                      <a:pt x="1774" y="894"/>
                    </a:cubicBezTo>
                    <a:cubicBezTo>
                      <a:pt x="1774" y="394"/>
                      <a:pt x="1381" y="1"/>
                      <a:pt x="893"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9" name="Google Shape;952;p34">
                <a:extLst>
                  <a:ext uri="{FF2B5EF4-FFF2-40B4-BE49-F238E27FC236}">
                    <a16:creationId xmlns:a16="http://schemas.microsoft.com/office/drawing/2014/main" id="{0E3805C7-4140-B940-24D7-ABECBD6E6B5F}"/>
                  </a:ext>
                </a:extLst>
              </p:cNvPr>
              <p:cNvSpPr/>
              <p:nvPr/>
            </p:nvSpPr>
            <p:spPr>
              <a:xfrm>
                <a:off x="5282088" y="3584450"/>
                <a:ext cx="44375" cy="44675"/>
              </a:xfrm>
              <a:custGeom>
                <a:avLst/>
                <a:gdLst/>
                <a:ahLst/>
                <a:cxnLst/>
                <a:rect l="l" t="t" r="r" b="b"/>
                <a:pathLst>
                  <a:path w="1775" h="1787" extrusionOk="0">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0" name="Google Shape;953;p34">
                <a:extLst>
                  <a:ext uri="{FF2B5EF4-FFF2-40B4-BE49-F238E27FC236}">
                    <a16:creationId xmlns:a16="http://schemas.microsoft.com/office/drawing/2014/main" id="{6AE9BE45-9A97-E9F1-820E-F502C223563A}"/>
                  </a:ext>
                </a:extLst>
              </p:cNvPr>
              <p:cNvSpPr/>
              <p:nvPr/>
            </p:nvSpPr>
            <p:spPr>
              <a:xfrm>
                <a:off x="5282088" y="3660650"/>
                <a:ext cx="44375" cy="44675"/>
              </a:xfrm>
              <a:custGeom>
                <a:avLst/>
                <a:gdLst/>
                <a:ahLst/>
                <a:cxnLst/>
                <a:rect l="l" t="t" r="r" b="b"/>
                <a:pathLst>
                  <a:path w="1775" h="1787" extrusionOk="0">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1" name="Google Shape;954;p34">
                <a:extLst>
                  <a:ext uri="{FF2B5EF4-FFF2-40B4-BE49-F238E27FC236}">
                    <a16:creationId xmlns:a16="http://schemas.microsoft.com/office/drawing/2014/main" id="{0A7E5537-ADBB-9269-B693-1D4381D82777}"/>
                  </a:ext>
                </a:extLst>
              </p:cNvPr>
              <p:cNvSpPr/>
              <p:nvPr/>
            </p:nvSpPr>
            <p:spPr>
              <a:xfrm>
                <a:off x="5282088" y="3727025"/>
                <a:ext cx="44375" cy="44675"/>
              </a:xfrm>
              <a:custGeom>
                <a:avLst/>
                <a:gdLst/>
                <a:ahLst/>
                <a:cxnLst/>
                <a:rect l="l" t="t" r="r" b="b"/>
                <a:pathLst>
                  <a:path w="1775" h="1787" extrusionOk="0">
                    <a:moveTo>
                      <a:pt x="893" y="1"/>
                    </a:moveTo>
                    <a:cubicBezTo>
                      <a:pt x="405" y="1"/>
                      <a:pt x="0" y="406"/>
                      <a:pt x="0" y="894"/>
                    </a:cubicBezTo>
                    <a:cubicBezTo>
                      <a:pt x="0" y="1382"/>
                      <a:pt x="405" y="1787"/>
                      <a:pt x="893" y="1787"/>
                    </a:cubicBezTo>
                    <a:cubicBezTo>
                      <a:pt x="1381" y="1787"/>
                      <a:pt x="1774" y="1382"/>
                      <a:pt x="1774" y="894"/>
                    </a:cubicBezTo>
                    <a:cubicBezTo>
                      <a:pt x="1774" y="406"/>
                      <a:pt x="1381" y="1"/>
                      <a:pt x="893"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126" name="Google Shape;955;p34">
              <a:extLst>
                <a:ext uri="{FF2B5EF4-FFF2-40B4-BE49-F238E27FC236}">
                  <a16:creationId xmlns:a16="http://schemas.microsoft.com/office/drawing/2014/main" id="{1B9C0811-7AF0-D00E-7D50-BB2B4382B924}"/>
                </a:ext>
              </a:extLst>
            </p:cNvPr>
            <p:cNvSpPr txBox="1"/>
            <p:nvPr/>
          </p:nvSpPr>
          <p:spPr>
            <a:xfrm>
              <a:off x="4577080" y="2670763"/>
              <a:ext cx="1371000" cy="400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700" b="1" kern="0" dirty="0">
                  <a:solidFill>
                    <a:srgbClr val="C00000"/>
                  </a:solidFill>
                  <a:latin typeface="Fira Sans Extra Condensed Medium"/>
                  <a:ea typeface="Fira Sans Extra Condensed Medium"/>
                  <a:cs typeface="Fira Sans Extra Condensed Medium"/>
                  <a:sym typeface="Fira Sans Extra Condensed Medium"/>
                </a:rPr>
                <a:t>Ma trận</a:t>
              </a:r>
              <a:endParaRPr kumimoji="0" sz="1700" b="1" i="0" u="none" strike="noStrike" kern="0" cap="none" spc="0" normalizeH="0" baseline="0" noProof="0" dirty="0">
                <a:ln>
                  <a:noFill/>
                </a:ln>
                <a:solidFill>
                  <a:srgbClr val="C00000"/>
                </a:solidFill>
                <a:effectLst/>
                <a:uLnTx/>
                <a:uFillTx/>
                <a:latin typeface="Fira Sans Extra Condensed Medium"/>
                <a:ea typeface="Fira Sans Extra Condensed Medium"/>
                <a:cs typeface="Fira Sans Extra Condensed Medium"/>
                <a:sym typeface="Fira Sans Extra Condensed Medium"/>
              </a:endParaRPr>
            </a:p>
          </p:txBody>
        </p:sp>
        <p:sp>
          <p:nvSpPr>
            <p:cNvPr id="127" name="Google Shape;956;p34">
              <a:extLst>
                <a:ext uri="{FF2B5EF4-FFF2-40B4-BE49-F238E27FC236}">
                  <a16:creationId xmlns:a16="http://schemas.microsoft.com/office/drawing/2014/main" id="{81B10578-1988-1522-1401-A85688550148}"/>
                </a:ext>
              </a:extLst>
            </p:cNvPr>
            <p:cNvSpPr txBox="1"/>
            <p:nvPr/>
          </p:nvSpPr>
          <p:spPr>
            <a:xfrm>
              <a:off x="4329430" y="3915990"/>
              <a:ext cx="1866300" cy="710403"/>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000" kern="0" dirty="0">
                  <a:solidFill>
                    <a:srgbClr val="C00000"/>
                  </a:solidFill>
                  <a:latin typeface="Roboto"/>
                  <a:ea typeface="Roboto"/>
                  <a:cs typeface="Roboto"/>
                  <a:sym typeface="Roboto"/>
                </a:rPr>
                <a:t>Tổng hợp số câu hỏi vào ma trận</a:t>
              </a:r>
              <a:endParaRPr sz="2000" kern="0" dirty="0">
                <a:solidFill>
                  <a:srgbClr val="C00000"/>
                </a:solidFill>
                <a:latin typeface="Roboto"/>
                <a:ea typeface="Roboto"/>
                <a:cs typeface="Roboto"/>
                <a:sym typeface="Roboto"/>
              </a:endParaRPr>
            </a:p>
          </p:txBody>
        </p:sp>
      </p:grpSp>
      <p:grpSp>
        <p:nvGrpSpPr>
          <p:cNvPr id="135" name="Google Shape;957;p34">
            <a:extLst>
              <a:ext uri="{FF2B5EF4-FFF2-40B4-BE49-F238E27FC236}">
                <a16:creationId xmlns:a16="http://schemas.microsoft.com/office/drawing/2014/main" id="{9A2DE98A-643B-5AFC-559D-ED007B162D19}"/>
              </a:ext>
            </a:extLst>
          </p:cNvPr>
          <p:cNvGrpSpPr/>
          <p:nvPr/>
        </p:nvGrpSpPr>
        <p:grpSpPr>
          <a:xfrm>
            <a:off x="7136207" y="2852109"/>
            <a:ext cx="3007881" cy="2786559"/>
            <a:chOff x="5878005" y="918654"/>
            <a:chExt cx="2040733" cy="2786559"/>
          </a:xfrm>
        </p:grpSpPr>
        <p:sp>
          <p:nvSpPr>
            <p:cNvPr id="136" name="Google Shape;958;p34">
              <a:extLst>
                <a:ext uri="{FF2B5EF4-FFF2-40B4-BE49-F238E27FC236}">
                  <a16:creationId xmlns:a16="http://schemas.microsoft.com/office/drawing/2014/main" id="{ABE600EC-8F46-C6F7-C7E4-E0ADEF7C93C8}"/>
                </a:ext>
              </a:extLst>
            </p:cNvPr>
            <p:cNvSpPr/>
            <p:nvPr/>
          </p:nvSpPr>
          <p:spPr>
            <a:xfrm>
              <a:off x="6805888" y="3084563"/>
              <a:ext cx="518250" cy="517950"/>
            </a:xfrm>
            <a:custGeom>
              <a:avLst/>
              <a:gdLst/>
              <a:ahLst/>
              <a:cxnLst/>
              <a:rect l="l" t="t" r="r" b="b"/>
              <a:pathLst>
                <a:path w="20730" h="20718" extrusionOk="0">
                  <a:moveTo>
                    <a:pt x="10371" y="1"/>
                  </a:moveTo>
                  <a:cubicBezTo>
                    <a:pt x="4644" y="1"/>
                    <a:pt x="0" y="4633"/>
                    <a:pt x="0" y="10359"/>
                  </a:cubicBezTo>
                  <a:cubicBezTo>
                    <a:pt x="0" y="16074"/>
                    <a:pt x="4644" y="20718"/>
                    <a:pt x="10371" y="20718"/>
                  </a:cubicBezTo>
                  <a:cubicBezTo>
                    <a:pt x="16086" y="20718"/>
                    <a:pt x="20729" y="16074"/>
                    <a:pt x="20729" y="10359"/>
                  </a:cubicBezTo>
                  <a:cubicBezTo>
                    <a:pt x="20729" y="4633"/>
                    <a:pt x="16086" y="1"/>
                    <a:pt x="10371" y="1"/>
                  </a:cubicBezTo>
                  <a:close/>
                </a:path>
              </a:pathLst>
            </a:custGeom>
            <a:solidFill>
              <a:srgbClr val="4949E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2200" b="1"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04</a:t>
              </a:r>
              <a:endParaRPr kumimoji="0" sz="2200" b="1" i="0" u="none" strike="noStrike" kern="0" cap="none" spc="0" normalizeH="0" baseline="0" noProof="0" dirty="0">
                <a:ln>
                  <a:noFill/>
                </a:ln>
                <a:solidFill>
                  <a:srgbClr val="000000"/>
                </a:solidFill>
                <a:effectLst/>
                <a:uLnTx/>
                <a:uFillTx/>
                <a:cs typeface="Arial"/>
                <a:sym typeface="Arial"/>
              </a:endParaRPr>
            </a:p>
          </p:txBody>
        </p:sp>
        <p:sp>
          <p:nvSpPr>
            <p:cNvPr id="137" name="Google Shape;959;p34">
              <a:extLst>
                <a:ext uri="{FF2B5EF4-FFF2-40B4-BE49-F238E27FC236}">
                  <a16:creationId xmlns:a16="http://schemas.microsoft.com/office/drawing/2014/main" id="{669B2EEA-F463-F96E-0136-EAAAFCD15431}"/>
                </a:ext>
              </a:extLst>
            </p:cNvPr>
            <p:cNvSpPr/>
            <p:nvPr/>
          </p:nvSpPr>
          <p:spPr>
            <a:xfrm>
              <a:off x="6625513" y="3098563"/>
              <a:ext cx="325950" cy="606650"/>
            </a:xfrm>
            <a:custGeom>
              <a:avLst/>
              <a:gdLst/>
              <a:ahLst/>
              <a:cxnLst/>
              <a:rect l="l" t="t" r="r" b="b"/>
              <a:pathLst>
                <a:path w="13038" h="24266" fill="none" extrusionOk="0">
                  <a:moveTo>
                    <a:pt x="13038" y="24265"/>
                  </a:moveTo>
                  <a:cubicBezTo>
                    <a:pt x="10311" y="23742"/>
                    <a:pt x="7716" y="22420"/>
                    <a:pt x="5620" y="20313"/>
                  </a:cubicBezTo>
                  <a:cubicBezTo>
                    <a:pt x="0" y="14705"/>
                    <a:pt x="0" y="5608"/>
                    <a:pt x="5620" y="1"/>
                  </a:cubicBezTo>
                </a:path>
              </a:pathLst>
            </a:custGeom>
            <a:noFill/>
            <a:ln w="81550" cap="flat" cmpd="sng">
              <a:solidFill>
                <a:srgbClr val="869FB2"/>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38" name="Google Shape;960;p34">
              <a:extLst>
                <a:ext uri="{FF2B5EF4-FFF2-40B4-BE49-F238E27FC236}">
                  <a16:creationId xmlns:a16="http://schemas.microsoft.com/office/drawing/2014/main" id="{88A0222B-A18B-00E6-8CAD-7055735B62BC}"/>
                </a:ext>
              </a:extLst>
            </p:cNvPr>
            <p:cNvGrpSpPr/>
            <p:nvPr/>
          </p:nvGrpSpPr>
          <p:grpSpPr>
            <a:xfrm flipH="1">
              <a:off x="6125638" y="2170175"/>
              <a:ext cx="1793100" cy="1395450"/>
              <a:chOff x="5753863" y="2089625"/>
              <a:chExt cx="1793100" cy="1395450"/>
            </a:xfrm>
          </p:grpSpPr>
          <p:sp>
            <p:nvSpPr>
              <p:cNvPr id="146" name="Google Shape;961;p34">
                <a:extLst>
                  <a:ext uri="{FF2B5EF4-FFF2-40B4-BE49-F238E27FC236}">
                    <a16:creationId xmlns:a16="http://schemas.microsoft.com/office/drawing/2014/main" id="{E7353B83-4B7B-C8AE-4442-66CCF6257B09}"/>
                  </a:ext>
                </a:extLst>
              </p:cNvPr>
              <p:cNvSpPr/>
              <p:nvPr/>
            </p:nvSpPr>
            <p:spPr>
              <a:xfrm>
                <a:off x="5808938" y="3293950"/>
                <a:ext cx="367025" cy="126225"/>
              </a:xfrm>
              <a:custGeom>
                <a:avLst/>
                <a:gdLst/>
                <a:ahLst/>
                <a:cxnLst/>
                <a:rect l="l" t="t" r="r" b="b"/>
                <a:pathLst>
                  <a:path w="14681" h="5049" fill="none" extrusionOk="0">
                    <a:moveTo>
                      <a:pt x="0" y="5048"/>
                    </a:moveTo>
                    <a:lnTo>
                      <a:pt x="9632" y="5048"/>
                    </a:lnTo>
                    <a:cubicBezTo>
                      <a:pt x="12418" y="5048"/>
                      <a:pt x="14681" y="2786"/>
                      <a:pt x="14681" y="0"/>
                    </a:cubicBezTo>
                  </a:path>
                </a:pathLst>
              </a:custGeom>
              <a:noFill/>
              <a:ln w="40775" cap="flat"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7" name="Google Shape;962;p34">
                <a:extLst>
                  <a:ext uri="{FF2B5EF4-FFF2-40B4-BE49-F238E27FC236}">
                    <a16:creationId xmlns:a16="http://schemas.microsoft.com/office/drawing/2014/main" id="{52D80F47-1615-5A36-AC5D-AF8B8D9BF81D}"/>
                  </a:ext>
                </a:extLst>
              </p:cNvPr>
              <p:cNvSpPr/>
              <p:nvPr/>
            </p:nvSpPr>
            <p:spPr>
              <a:xfrm>
                <a:off x="6175938" y="2089625"/>
                <a:ext cx="1371025" cy="1204350"/>
              </a:xfrm>
              <a:custGeom>
                <a:avLst/>
                <a:gdLst/>
                <a:ahLst/>
                <a:cxnLst/>
                <a:rect l="l" t="t" r="r" b="b"/>
                <a:pathLst>
                  <a:path w="54841" h="48174" fill="none" extrusionOk="0">
                    <a:moveTo>
                      <a:pt x="40958" y="46268"/>
                    </a:moveTo>
                    <a:lnTo>
                      <a:pt x="49805" y="46268"/>
                    </a:lnTo>
                    <a:cubicBezTo>
                      <a:pt x="52591" y="46268"/>
                      <a:pt x="54841" y="44006"/>
                      <a:pt x="54841" y="41220"/>
                    </a:cubicBezTo>
                    <a:lnTo>
                      <a:pt x="54841" y="13490"/>
                    </a:lnTo>
                    <a:cubicBezTo>
                      <a:pt x="54841" y="10704"/>
                      <a:pt x="52591" y="8454"/>
                      <a:pt x="49805" y="8454"/>
                    </a:cubicBezTo>
                    <a:lnTo>
                      <a:pt x="34469" y="8454"/>
                    </a:lnTo>
                    <a:cubicBezTo>
                      <a:pt x="33814" y="8454"/>
                      <a:pt x="33207" y="8145"/>
                      <a:pt x="32826" y="7621"/>
                    </a:cubicBezTo>
                    <a:lnTo>
                      <a:pt x="29076" y="1120"/>
                    </a:lnTo>
                    <a:cubicBezTo>
                      <a:pt x="28254" y="1"/>
                      <a:pt x="26587" y="1"/>
                      <a:pt x="25778" y="1120"/>
                    </a:cubicBezTo>
                    <a:lnTo>
                      <a:pt x="22027" y="7621"/>
                    </a:lnTo>
                    <a:cubicBezTo>
                      <a:pt x="21634" y="8145"/>
                      <a:pt x="21027" y="8454"/>
                      <a:pt x="20372" y="8454"/>
                    </a:cubicBezTo>
                    <a:lnTo>
                      <a:pt x="5049" y="8454"/>
                    </a:lnTo>
                    <a:cubicBezTo>
                      <a:pt x="2263" y="8454"/>
                      <a:pt x="1" y="10704"/>
                      <a:pt x="1" y="13490"/>
                    </a:cubicBezTo>
                    <a:lnTo>
                      <a:pt x="1" y="48173"/>
                    </a:lnTo>
                  </a:path>
                </a:pathLst>
              </a:custGeom>
              <a:noFill/>
              <a:ln w="40775" cap="flat"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8" name="Google Shape;963;p34">
                <a:extLst>
                  <a:ext uri="{FF2B5EF4-FFF2-40B4-BE49-F238E27FC236}">
                    <a16:creationId xmlns:a16="http://schemas.microsoft.com/office/drawing/2014/main" id="{A5C0CC84-C5F2-D0EF-481C-5CB75DCC5BE1}"/>
                  </a:ext>
                </a:extLst>
              </p:cNvPr>
              <p:cNvSpPr/>
              <p:nvPr/>
            </p:nvSpPr>
            <p:spPr>
              <a:xfrm>
                <a:off x="5753863" y="3354975"/>
                <a:ext cx="110150" cy="130100"/>
              </a:xfrm>
              <a:custGeom>
                <a:avLst/>
                <a:gdLst/>
                <a:ahLst/>
                <a:cxnLst/>
                <a:rect l="l" t="t" r="r" b="b"/>
                <a:pathLst>
                  <a:path w="4406" h="5204" extrusionOk="0">
                    <a:moveTo>
                      <a:pt x="2287" y="0"/>
                    </a:moveTo>
                    <a:lnTo>
                      <a:pt x="1072" y="1405"/>
                    </a:lnTo>
                    <a:lnTo>
                      <a:pt x="1" y="2631"/>
                    </a:lnTo>
                    <a:lnTo>
                      <a:pt x="2239" y="5203"/>
                    </a:lnTo>
                    <a:lnTo>
                      <a:pt x="4382" y="5203"/>
                    </a:lnTo>
                    <a:lnTo>
                      <a:pt x="2132" y="2631"/>
                    </a:lnTo>
                    <a:lnTo>
                      <a:pt x="4406" y="12"/>
                    </a:lnTo>
                    <a:lnTo>
                      <a:pt x="4394" y="0"/>
                    </a:lnTo>
                    <a:close/>
                  </a:path>
                </a:pathLst>
              </a:custGeom>
              <a:solidFill>
                <a:srgbClr val="494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39" name="Google Shape;964;p34">
              <a:extLst>
                <a:ext uri="{FF2B5EF4-FFF2-40B4-BE49-F238E27FC236}">
                  <a16:creationId xmlns:a16="http://schemas.microsoft.com/office/drawing/2014/main" id="{E8A5806B-F6A8-857A-4E1C-29653378DD4B}"/>
                </a:ext>
              </a:extLst>
            </p:cNvPr>
            <p:cNvGrpSpPr/>
            <p:nvPr/>
          </p:nvGrpSpPr>
          <p:grpSpPr>
            <a:xfrm>
              <a:off x="6788818" y="1724113"/>
              <a:ext cx="44675" cy="263450"/>
              <a:chOff x="6839113" y="1736900"/>
              <a:chExt cx="44675" cy="263450"/>
            </a:xfrm>
          </p:grpSpPr>
          <p:sp>
            <p:nvSpPr>
              <p:cNvPr id="142" name="Google Shape;965;p34">
                <a:extLst>
                  <a:ext uri="{FF2B5EF4-FFF2-40B4-BE49-F238E27FC236}">
                    <a16:creationId xmlns:a16="http://schemas.microsoft.com/office/drawing/2014/main" id="{956FF00E-04F2-479D-63A2-3B8EC1B1BE04}"/>
                  </a:ext>
                </a:extLst>
              </p:cNvPr>
              <p:cNvSpPr/>
              <p:nvPr/>
            </p:nvSpPr>
            <p:spPr>
              <a:xfrm>
                <a:off x="6839113" y="1955675"/>
                <a:ext cx="44675" cy="44675"/>
              </a:xfrm>
              <a:custGeom>
                <a:avLst/>
                <a:gdLst/>
                <a:ahLst/>
                <a:cxnLst/>
                <a:rect l="l" t="t" r="r" b="b"/>
                <a:pathLst>
                  <a:path w="1787" h="1787" extrusionOk="0">
                    <a:moveTo>
                      <a:pt x="894" y="1"/>
                    </a:moveTo>
                    <a:cubicBezTo>
                      <a:pt x="406" y="1"/>
                      <a:pt x="1" y="406"/>
                      <a:pt x="1" y="894"/>
                    </a:cubicBezTo>
                    <a:cubicBezTo>
                      <a:pt x="1" y="1382"/>
                      <a:pt x="406" y="1787"/>
                      <a:pt x="894" y="1787"/>
                    </a:cubicBezTo>
                    <a:cubicBezTo>
                      <a:pt x="1382" y="1787"/>
                      <a:pt x="1787" y="1382"/>
                      <a:pt x="1787" y="894"/>
                    </a:cubicBezTo>
                    <a:cubicBezTo>
                      <a:pt x="1787" y="406"/>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3" name="Google Shape;966;p34">
                <a:extLst>
                  <a:ext uri="{FF2B5EF4-FFF2-40B4-BE49-F238E27FC236}">
                    <a16:creationId xmlns:a16="http://schemas.microsoft.com/office/drawing/2014/main" id="{7ED5DD54-D91C-EFB0-37F4-6FD299C15936}"/>
                  </a:ext>
                </a:extLst>
              </p:cNvPr>
              <p:cNvSpPr/>
              <p:nvPr/>
            </p:nvSpPr>
            <p:spPr>
              <a:xfrm>
                <a:off x="6839113" y="1879475"/>
                <a:ext cx="44675" cy="44375"/>
              </a:xfrm>
              <a:custGeom>
                <a:avLst/>
                <a:gdLst/>
                <a:ahLst/>
                <a:cxnLst/>
                <a:rect l="l" t="t" r="r" b="b"/>
                <a:pathLst>
                  <a:path w="1787" h="1775" extrusionOk="0">
                    <a:moveTo>
                      <a:pt x="894" y="1"/>
                    </a:moveTo>
                    <a:cubicBezTo>
                      <a:pt x="406" y="1"/>
                      <a:pt x="1" y="406"/>
                      <a:pt x="1" y="894"/>
                    </a:cubicBezTo>
                    <a:cubicBezTo>
                      <a:pt x="1" y="1382"/>
                      <a:pt x="406" y="1775"/>
                      <a:pt x="894" y="1775"/>
                    </a:cubicBezTo>
                    <a:cubicBezTo>
                      <a:pt x="1382" y="1775"/>
                      <a:pt x="1787" y="1382"/>
                      <a:pt x="1787" y="894"/>
                    </a:cubicBezTo>
                    <a:cubicBezTo>
                      <a:pt x="1787" y="406"/>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4" name="Google Shape;967;p34">
                <a:extLst>
                  <a:ext uri="{FF2B5EF4-FFF2-40B4-BE49-F238E27FC236}">
                    <a16:creationId xmlns:a16="http://schemas.microsoft.com/office/drawing/2014/main" id="{E8CFA4E7-0FDC-60DE-3585-C0688324D1FA}"/>
                  </a:ext>
                </a:extLst>
              </p:cNvPr>
              <p:cNvSpPr/>
              <p:nvPr/>
            </p:nvSpPr>
            <p:spPr>
              <a:xfrm>
                <a:off x="6839113" y="1803275"/>
                <a:ext cx="44675" cy="44375"/>
              </a:xfrm>
              <a:custGeom>
                <a:avLst/>
                <a:gdLst/>
                <a:ahLst/>
                <a:cxnLst/>
                <a:rect l="l" t="t" r="r" b="b"/>
                <a:pathLst>
                  <a:path w="1787" h="1775" extrusionOk="0">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5" name="Google Shape;968;p34">
                <a:extLst>
                  <a:ext uri="{FF2B5EF4-FFF2-40B4-BE49-F238E27FC236}">
                    <a16:creationId xmlns:a16="http://schemas.microsoft.com/office/drawing/2014/main" id="{5AA9FE77-DE14-5F9F-7EA3-B4959691917D}"/>
                  </a:ext>
                </a:extLst>
              </p:cNvPr>
              <p:cNvSpPr/>
              <p:nvPr/>
            </p:nvSpPr>
            <p:spPr>
              <a:xfrm>
                <a:off x="6839113" y="1736900"/>
                <a:ext cx="44675" cy="44375"/>
              </a:xfrm>
              <a:custGeom>
                <a:avLst/>
                <a:gdLst/>
                <a:ahLst/>
                <a:cxnLst/>
                <a:rect l="l" t="t" r="r" b="b"/>
                <a:pathLst>
                  <a:path w="1787" h="1775" extrusionOk="0">
                    <a:moveTo>
                      <a:pt x="894" y="1"/>
                    </a:moveTo>
                    <a:cubicBezTo>
                      <a:pt x="406" y="1"/>
                      <a:pt x="1" y="394"/>
                      <a:pt x="1" y="894"/>
                    </a:cubicBezTo>
                    <a:cubicBezTo>
                      <a:pt x="1" y="1382"/>
                      <a:pt x="406" y="1775"/>
                      <a:pt x="894" y="1775"/>
                    </a:cubicBezTo>
                    <a:cubicBezTo>
                      <a:pt x="1382" y="1775"/>
                      <a:pt x="1787" y="1382"/>
                      <a:pt x="1787" y="894"/>
                    </a:cubicBezTo>
                    <a:cubicBezTo>
                      <a:pt x="1787" y="394"/>
                      <a:pt x="1382" y="1"/>
                      <a:pt x="89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140" name="Google Shape;969;p34">
              <a:extLst>
                <a:ext uri="{FF2B5EF4-FFF2-40B4-BE49-F238E27FC236}">
                  <a16:creationId xmlns:a16="http://schemas.microsoft.com/office/drawing/2014/main" id="{57A80708-DA17-489F-E3A1-94F375C2C3BB}"/>
                </a:ext>
              </a:extLst>
            </p:cNvPr>
            <p:cNvSpPr txBox="1"/>
            <p:nvPr/>
          </p:nvSpPr>
          <p:spPr>
            <a:xfrm>
              <a:off x="6125655" y="2594563"/>
              <a:ext cx="1371000" cy="400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3204A4"/>
                  </a:solidFill>
                  <a:effectLst/>
                  <a:uLnTx/>
                  <a:uFillTx/>
                  <a:latin typeface="Fira Sans Extra Condensed Medium"/>
                  <a:ea typeface="Fira Sans Extra Condensed Medium"/>
                  <a:cs typeface="Fira Sans Extra Condensed Medium"/>
                  <a:sym typeface="Fira Sans Extra Condensed Medium"/>
                </a:rPr>
                <a:t>Soạn đề</a:t>
              </a:r>
              <a:endParaRPr kumimoji="0" sz="1700" b="1" i="0" u="none" strike="noStrike" kern="0" cap="none" spc="0" normalizeH="0" baseline="0" noProof="0" dirty="0">
                <a:ln>
                  <a:noFill/>
                </a:ln>
                <a:solidFill>
                  <a:srgbClr val="3204A4"/>
                </a:solidFill>
                <a:effectLst/>
                <a:uLnTx/>
                <a:uFillTx/>
                <a:latin typeface="Fira Sans Extra Condensed Medium"/>
                <a:ea typeface="Fira Sans Extra Condensed Medium"/>
                <a:cs typeface="Fira Sans Extra Condensed Medium"/>
                <a:sym typeface="Fira Sans Extra Condensed Medium"/>
              </a:endParaRPr>
            </a:p>
          </p:txBody>
        </p:sp>
        <p:sp>
          <p:nvSpPr>
            <p:cNvPr id="141" name="Google Shape;970;p34">
              <a:extLst>
                <a:ext uri="{FF2B5EF4-FFF2-40B4-BE49-F238E27FC236}">
                  <a16:creationId xmlns:a16="http://schemas.microsoft.com/office/drawing/2014/main" id="{A29D8021-7BA6-F5BA-E804-33EC5AD0D199}"/>
                </a:ext>
              </a:extLst>
            </p:cNvPr>
            <p:cNvSpPr txBox="1"/>
            <p:nvPr/>
          </p:nvSpPr>
          <p:spPr>
            <a:xfrm>
              <a:off x="5878005" y="918654"/>
              <a:ext cx="1866300" cy="805468"/>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000" kern="0" dirty="0">
                  <a:solidFill>
                    <a:srgbClr val="C00000"/>
                  </a:solidFill>
                  <a:latin typeface="Roboto"/>
                  <a:ea typeface="Roboto"/>
                  <a:cs typeface="Roboto"/>
                  <a:sym typeface="Roboto"/>
                </a:rPr>
                <a:t>Kiểm tra tính logic của ma trận</a:t>
              </a:r>
              <a:endParaRPr sz="2000" kern="0" dirty="0">
                <a:solidFill>
                  <a:srgbClr val="C00000"/>
                </a:solidFill>
                <a:latin typeface="Roboto"/>
                <a:ea typeface="Roboto"/>
                <a:cs typeface="Roboto"/>
                <a:sym typeface="Roboto"/>
              </a:endParaRPr>
            </a:p>
          </p:txBody>
        </p:sp>
      </p:grpSp>
      <p:sp>
        <p:nvSpPr>
          <p:cNvPr id="149" name="Oval 148">
            <a:hlinkClick r:id="rId3" action="ppaction://hlinkfile"/>
            <a:extLst>
              <a:ext uri="{FF2B5EF4-FFF2-40B4-BE49-F238E27FC236}">
                <a16:creationId xmlns:a16="http://schemas.microsoft.com/office/drawing/2014/main" id="{12DD7FCD-D23D-D36F-B7B3-EEFA9864C907}"/>
              </a:ext>
            </a:extLst>
          </p:cNvPr>
          <p:cNvSpPr/>
          <p:nvPr/>
        </p:nvSpPr>
        <p:spPr>
          <a:xfrm>
            <a:off x="11385755" y="6243484"/>
            <a:ext cx="452280" cy="45228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Google Shape;791;p29">
            <a:extLst>
              <a:ext uri="{FF2B5EF4-FFF2-40B4-BE49-F238E27FC236}">
                <a16:creationId xmlns:a16="http://schemas.microsoft.com/office/drawing/2014/main" id="{BF853291-5B31-90A2-0659-CE0EBB25DEF7}"/>
              </a:ext>
            </a:extLst>
          </p:cNvPr>
          <p:cNvSpPr txBox="1">
            <a:spLocks/>
          </p:cNvSpPr>
          <p:nvPr/>
        </p:nvSpPr>
        <p:spPr>
          <a:xfrm>
            <a:off x="966960" y="4148908"/>
            <a:ext cx="1347616" cy="5727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en-US" sz="2200" b="1" dirty="0">
                <a:solidFill>
                  <a:srgbClr val="002060"/>
                </a:solidFill>
                <a:latin typeface="Segoe UI Black" panose="020B0A02040204020203" pitchFamily="34" charset="0"/>
                <a:ea typeface="Segoe UI Black" panose="020B0A02040204020203" pitchFamily="34" charset="0"/>
              </a:rPr>
              <a:t>Bước 2:</a:t>
            </a:r>
          </a:p>
          <a:p>
            <a:pPr algn="ctr">
              <a:spcBef>
                <a:spcPts val="0"/>
              </a:spcBef>
            </a:pPr>
            <a:endParaRPr lang="en-US" sz="2200" dirty="0">
              <a:solidFill>
                <a:srgbClr val="FF0000"/>
              </a:solidFill>
              <a:latin typeface="Segoe UI Black" panose="020B0A02040204020203" pitchFamily="34" charset="0"/>
              <a:ea typeface="Segoe UI Black" panose="020B0A02040204020203" pitchFamily="34" charset="0"/>
            </a:endParaRPr>
          </a:p>
        </p:txBody>
      </p:sp>
    </p:spTree>
    <p:custDataLst>
      <p:tags r:id="rId1"/>
    </p:custDataLst>
    <p:extLst>
      <p:ext uri="{BB962C8B-B14F-4D97-AF65-F5344CB8AC3E}">
        <p14:creationId xmlns:p14="http://schemas.microsoft.com/office/powerpoint/2010/main" val="172363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barn(inVertical)">
                                      <p:cBhvr>
                                        <p:cTn id="10" dur="500"/>
                                        <p:tgtEl>
                                          <p:spTgt spid="107"/>
                                        </p:tgtEl>
                                      </p:cBhvr>
                                    </p:animEffect>
                                  </p:childTnLst>
                                </p:cTn>
                              </p:par>
                              <p:par>
                                <p:cTn id="11" presetID="16" presetClass="entr" presetSubtype="21"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arn(inVertical)">
                                      <p:cBhvr>
                                        <p:cTn id="13" dur="500"/>
                                        <p:tgtEl>
                                          <p:spTgt spid="121"/>
                                        </p:tgtEl>
                                      </p:cBhvr>
                                    </p:animEffect>
                                  </p:childTnLst>
                                </p:cTn>
                              </p:par>
                              <p:par>
                                <p:cTn id="14" presetID="16" presetClass="entr" presetSubtype="21" fill="hold"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barn(inVertical)">
                                      <p:cBhvr>
                                        <p:cTn id="16" dur="500"/>
                                        <p:tgtEl>
                                          <p:spTgt spid="13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barn(inVertical)">
                                      <p:cBhvr>
                                        <p:cTn id="21"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subTitle" idx="1"/>
          </p:nvPr>
        </p:nvSpPr>
        <p:spPr>
          <a:xfrm>
            <a:off x="2844800" y="381000"/>
            <a:ext cx="6604000" cy="304800"/>
          </a:xfrm>
        </p:spPr>
        <p:txBody>
          <a:bodyPr/>
          <a:lstStyle/>
          <a:p>
            <a:r>
              <a:rPr lang="en-US" sz="2500" b="1" dirty="0">
                <a:solidFill>
                  <a:srgbClr val="FFFF00"/>
                </a:solidFill>
                <a:latin typeface="UTM Swiss 721 Black Condensed" panose="02000500000000000000" pitchFamily="2" charset="0"/>
              </a:rPr>
              <a:t>SỞ GIÁO DỤC VÀ ĐÀO TẠO</a:t>
            </a:r>
          </a:p>
        </p:txBody>
      </p:sp>
      <p:sp>
        <p:nvSpPr>
          <p:cNvPr id="99336" name="WordArt 8"/>
          <p:cNvSpPr>
            <a:spLocks noChangeArrowheads="1" noChangeShapeType="1" noTextEdit="1"/>
          </p:cNvSpPr>
          <p:nvPr/>
        </p:nvSpPr>
        <p:spPr bwMode="gray">
          <a:xfrm>
            <a:off x="5039786" y="2852738"/>
            <a:ext cx="6726767" cy="633412"/>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en-US" sz="3600" b="1" kern="10">
                <a:ln w="28575">
                  <a:solidFill>
                    <a:srgbClr val="FFFFFF"/>
                  </a:solidFill>
                  <a:round/>
                  <a:headEnd/>
                  <a:tailEnd/>
                </a:ln>
                <a:gradFill rotWithShape="1">
                  <a:gsLst>
                    <a:gs pos="0">
                      <a:srgbClr val="0066CC"/>
                    </a:gs>
                    <a:gs pos="100000">
                      <a:srgbClr val="F5D015"/>
                    </a:gs>
                  </a:gsLst>
                  <a:lin ang="0" scaled="1"/>
                </a:gradFill>
                <a:effectLst>
                  <a:outerShdw dist="53882" dir="2700000" algn="ctr" rotWithShape="0">
                    <a:srgbClr val="003366">
                      <a:alpha val="64999"/>
                    </a:srgbClr>
                  </a:outerShdw>
                </a:effectLst>
                <a:latin typeface="Arial"/>
                <a:cs typeface="Arial"/>
              </a:rPr>
              <a:t>Thank You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6540"/>
            <a:ext cx="4753068" cy="4436197"/>
          </a:xfrm>
          <a:prstGeom prst="rect">
            <a:avLst/>
          </a:prstGeom>
        </p:spPr>
      </p:pic>
    </p:spTree>
    <p:extLst>
      <p:ext uri="{BB962C8B-B14F-4D97-AF65-F5344CB8AC3E}">
        <p14:creationId xmlns:p14="http://schemas.microsoft.com/office/powerpoint/2010/main" val="3407225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9336"/>
                                        </p:tgtEl>
                                        <p:attrNameLst>
                                          <p:attrName>style.visibility</p:attrName>
                                        </p:attrNameLst>
                                      </p:cBhvr>
                                      <p:to>
                                        <p:strVal val="visible"/>
                                      </p:to>
                                    </p:set>
                                    <p:anim calcmode="lin" valueType="num">
                                      <p:cBhvr>
                                        <p:cTn id="7" dur="500" fill="hold"/>
                                        <p:tgtEl>
                                          <p:spTgt spid="99336"/>
                                        </p:tgtEl>
                                        <p:attrNameLst>
                                          <p:attrName>ppt_w</p:attrName>
                                        </p:attrNameLst>
                                      </p:cBhvr>
                                      <p:tavLst>
                                        <p:tav tm="0">
                                          <p:val>
                                            <p:fltVal val="0"/>
                                          </p:val>
                                        </p:tav>
                                        <p:tav tm="100000">
                                          <p:val>
                                            <p:strVal val="#ppt_w"/>
                                          </p:val>
                                        </p:tav>
                                      </p:tavLst>
                                    </p:anim>
                                    <p:anim calcmode="lin" valueType="num">
                                      <p:cBhvr>
                                        <p:cTn id="8" dur="500" fill="hold"/>
                                        <p:tgtEl>
                                          <p:spTgt spid="99336"/>
                                        </p:tgtEl>
                                        <p:attrNameLst>
                                          <p:attrName>ppt_h</p:attrName>
                                        </p:attrNameLst>
                                      </p:cBhvr>
                                      <p:tavLst>
                                        <p:tav tm="0">
                                          <p:val>
                                            <p:fltVal val="0"/>
                                          </p:val>
                                        </p:tav>
                                        <p:tav tm="100000">
                                          <p:val>
                                            <p:strVal val="#ppt_h"/>
                                          </p:val>
                                        </p:tav>
                                      </p:tavLst>
                                    </p:anim>
                                    <p:animEffect transition="in" filter="fade">
                                      <p:cBhvr>
                                        <p:cTn id="9" dur="500"/>
                                        <p:tgtEl>
                                          <p:spTgt spid="9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0" name="Picture 92" descr="01_ac"/>
          <p:cNvPicPr>
            <a:picLocks noChangeAspect="1" noChangeArrowheads="1"/>
          </p:cNvPicPr>
          <p:nvPr/>
        </p:nvPicPr>
        <p:blipFill>
          <a:blip r:embed="rId2">
            <a:extLst>
              <a:ext uri="{28A0092B-C50C-407E-A947-70E740481C1C}">
                <a14:useLocalDpi xmlns:a14="http://schemas.microsoft.com/office/drawing/2010/main" val="0"/>
              </a:ext>
            </a:extLst>
          </a:blip>
          <a:srcRect t="12096" r="22758"/>
          <a:stretch>
            <a:fillRect/>
          </a:stretch>
        </p:blipFill>
        <p:spPr bwMode="auto">
          <a:xfrm>
            <a:off x="9683753" y="663575"/>
            <a:ext cx="2508249" cy="2928938"/>
          </a:xfrm>
          <a:prstGeom prst="rect">
            <a:avLst/>
          </a:prstGeom>
          <a:noFill/>
          <a:extLst>
            <a:ext uri="{909E8E84-426E-40DD-AFC4-6F175D3DCCD1}">
              <a14:hiddenFill xmlns:a14="http://schemas.microsoft.com/office/drawing/2010/main">
                <a:solidFill>
                  <a:srgbClr val="FFFFFF"/>
                </a:solidFill>
              </a14:hiddenFill>
            </a:ext>
          </a:extLst>
        </p:spPr>
      </p:pic>
      <p:sp>
        <p:nvSpPr>
          <p:cNvPr id="7192" name="Rectangle 24"/>
          <p:cNvSpPr>
            <a:spLocks noGrp="1" noChangeArrowheads="1"/>
          </p:cNvSpPr>
          <p:nvPr>
            <p:ph type="title"/>
          </p:nvPr>
        </p:nvSpPr>
        <p:spPr/>
        <p:txBody>
          <a:bodyPr/>
          <a:lstStyle/>
          <a:p>
            <a:r>
              <a:rPr lang="en-US" sz="4400" b="1" dirty="0"/>
              <a:t>NỘI DUNG</a:t>
            </a:r>
          </a:p>
        </p:txBody>
      </p:sp>
      <p:sp>
        <p:nvSpPr>
          <p:cNvPr id="7289" name="Line 121"/>
          <p:cNvSpPr>
            <a:spLocks noChangeShapeType="1"/>
          </p:cNvSpPr>
          <p:nvPr/>
        </p:nvSpPr>
        <p:spPr bwMode="gray">
          <a:xfrm>
            <a:off x="1870473" y="2082279"/>
            <a:ext cx="8102601"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7291" name="Text Box 123"/>
          <p:cNvSpPr txBox="1">
            <a:spLocks noChangeArrowheads="1"/>
          </p:cNvSpPr>
          <p:nvPr/>
        </p:nvSpPr>
        <p:spPr bwMode="gray">
          <a:xfrm>
            <a:off x="2447056" y="1484695"/>
            <a:ext cx="58304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noProof="0" dirty="0">
                <a:solidFill>
                  <a:srgbClr val="3204A4"/>
                </a:solidFill>
                <a:latin typeface="Fira Sans Extra Condensed"/>
                <a:cs typeface="Arial"/>
              </a:rPr>
              <a:t>XÂY DỰNG KẾ HOẠCH DẠY HỌC MÔN TOÁN</a:t>
            </a:r>
            <a:endParaRPr kumimoji="0" lang="en-US" sz="2800" b="1" i="0" u="none" strike="noStrike" kern="1200" cap="none" spc="0" normalizeH="0" baseline="0" noProof="0" dirty="0">
              <a:ln>
                <a:noFill/>
              </a:ln>
              <a:solidFill>
                <a:srgbClr val="3204A4"/>
              </a:solidFill>
              <a:effectLst/>
              <a:uLnTx/>
              <a:uFillTx/>
              <a:latin typeface="Fira Sans Extra Condensed"/>
              <a:ea typeface="+mn-ea"/>
              <a:cs typeface="Arial"/>
            </a:endParaRPr>
          </a:p>
        </p:txBody>
      </p:sp>
      <p:grpSp>
        <p:nvGrpSpPr>
          <p:cNvPr id="2" name="Group 1"/>
          <p:cNvGrpSpPr/>
          <p:nvPr/>
        </p:nvGrpSpPr>
        <p:grpSpPr>
          <a:xfrm>
            <a:off x="1464075" y="1526656"/>
            <a:ext cx="694267" cy="483890"/>
            <a:chOff x="1592581" y="1784352"/>
            <a:chExt cx="694267" cy="483890"/>
          </a:xfrm>
        </p:grpSpPr>
        <p:sp>
          <p:nvSpPr>
            <p:cNvPr id="7290" name="Rectangle 122"/>
            <p:cNvSpPr>
              <a:spLocks noChangeArrowheads="1"/>
            </p:cNvSpPr>
            <p:nvPr/>
          </p:nvSpPr>
          <p:spPr bwMode="gray">
            <a:xfrm rot="3419336">
              <a:off x="1700002" y="1676931"/>
              <a:ext cx="479425" cy="694267"/>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7292" name="Text Box 124"/>
            <p:cNvSpPr txBox="1">
              <a:spLocks noChangeArrowheads="1"/>
            </p:cNvSpPr>
            <p:nvPr/>
          </p:nvSpPr>
          <p:spPr bwMode="gray">
            <a:xfrm>
              <a:off x="1795377" y="1806577"/>
              <a:ext cx="2696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I</a:t>
              </a:r>
            </a:p>
          </p:txBody>
        </p:sp>
      </p:grpSp>
      <p:sp>
        <p:nvSpPr>
          <p:cNvPr id="7296" name="Line 128"/>
          <p:cNvSpPr>
            <a:spLocks noChangeShapeType="1"/>
          </p:cNvSpPr>
          <p:nvPr/>
        </p:nvSpPr>
        <p:spPr bwMode="gray">
          <a:xfrm>
            <a:off x="1872591" y="3191357"/>
            <a:ext cx="8202083"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3" name="Group 2"/>
          <p:cNvGrpSpPr/>
          <p:nvPr/>
        </p:nvGrpSpPr>
        <p:grpSpPr>
          <a:xfrm>
            <a:off x="1464075" y="2637318"/>
            <a:ext cx="694267" cy="483892"/>
            <a:chOff x="1592581" y="3460750"/>
            <a:chExt cx="694267" cy="483892"/>
          </a:xfrm>
        </p:grpSpPr>
        <p:sp>
          <p:nvSpPr>
            <p:cNvPr id="7297" name="Rectangle 129"/>
            <p:cNvSpPr>
              <a:spLocks noChangeArrowheads="1"/>
            </p:cNvSpPr>
            <p:nvPr/>
          </p:nvSpPr>
          <p:spPr bwMode="gray">
            <a:xfrm rot="3419336">
              <a:off x="1700002" y="3353329"/>
              <a:ext cx="479425" cy="69426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7298" name="Text Box 130"/>
            <p:cNvSpPr txBox="1">
              <a:spLocks noChangeArrowheads="1"/>
            </p:cNvSpPr>
            <p:nvPr/>
          </p:nvSpPr>
          <p:spPr bwMode="gray">
            <a:xfrm>
              <a:off x="1752898" y="348297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II</a:t>
              </a:r>
            </a:p>
          </p:txBody>
        </p:sp>
      </p:grpSp>
      <p:sp>
        <p:nvSpPr>
          <p:cNvPr id="7303" name="Text Box 135"/>
          <p:cNvSpPr txBox="1">
            <a:spLocks noChangeArrowheads="1"/>
          </p:cNvSpPr>
          <p:nvPr/>
        </p:nvSpPr>
        <p:spPr bwMode="gray">
          <a:xfrm>
            <a:off x="2447056" y="2615046"/>
            <a:ext cx="41825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3204A4"/>
                </a:solidFill>
                <a:latin typeface="Fira Sans Extra Condensed"/>
                <a:cs typeface="Arial"/>
              </a:rPr>
              <a:t>XÂY DỰNG KẾ HOẠCH BÀI DẠY</a:t>
            </a:r>
            <a:endParaRPr kumimoji="0" lang="en-US" sz="2800" b="1" i="0" u="none" strike="noStrike" kern="1200" cap="none" spc="0" normalizeH="0" baseline="0" noProof="0" dirty="0">
              <a:ln>
                <a:noFill/>
              </a:ln>
              <a:solidFill>
                <a:srgbClr val="3204A4"/>
              </a:solidFill>
              <a:effectLst/>
              <a:uLnTx/>
              <a:uFillTx/>
              <a:latin typeface="Fira Sans Extra Condensed"/>
              <a:ea typeface="+mn-ea"/>
              <a:cs typeface="Arial"/>
            </a:endParaRPr>
          </a:p>
        </p:txBody>
      </p:sp>
      <p:sp>
        <p:nvSpPr>
          <p:cNvPr id="9" name="Line 128">
            <a:extLst>
              <a:ext uri="{FF2B5EF4-FFF2-40B4-BE49-F238E27FC236}">
                <a16:creationId xmlns:a16="http://schemas.microsoft.com/office/drawing/2014/main" id="{95B53A4C-0DDF-1999-B3CA-86E19149E2D4}"/>
              </a:ext>
            </a:extLst>
          </p:cNvPr>
          <p:cNvSpPr>
            <a:spLocks noChangeShapeType="1"/>
          </p:cNvSpPr>
          <p:nvPr/>
        </p:nvSpPr>
        <p:spPr bwMode="gray">
          <a:xfrm>
            <a:off x="1872591" y="4413575"/>
            <a:ext cx="8202083"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10" name="Group 9">
            <a:extLst>
              <a:ext uri="{FF2B5EF4-FFF2-40B4-BE49-F238E27FC236}">
                <a16:creationId xmlns:a16="http://schemas.microsoft.com/office/drawing/2014/main" id="{159A90CA-EF8A-EE05-D149-6C9388188503}"/>
              </a:ext>
            </a:extLst>
          </p:cNvPr>
          <p:cNvGrpSpPr/>
          <p:nvPr/>
        </p:nvGrpSpPr>
        <p:grpSpPr>
          <a:xfrm>
            <a:off x="1464075" y="3859536"/>
            <a:ext cx="694267" cy="483892"/>
            <a:chOff x="1592581" y="3460750"/>
            <a:chExt cx="694267" cy="483892"/>
          </a:xfrm>
        </p:grpSpPr>
        <p:sp>
          <p:nvSpPr>
            <p:cNvPr id="11" name="Rectangle 129">
              <a:extLst>
                <a:ext uri="{FF2B5EF4-FFF2-40B4-BE49-F238E27FC236}">
                  <a16:creationId xmlns:a16="http://schemas.microsoft.com/office/drawing/2014/main" id="{837A77C5-A60B-4616-473C-15F573AC301F}"/>
                </a:ext>
              </a:extLst>
            </p:cNvPr>
            <p:cNvSpPr>
              <a:spLocks noChangeArrowheads="1"/>
            </p:cNvSpPr>
            <p:nvPr/>
          </p:nvSpPr>
          <p:spPr bwMode="gray">
            <a:xfrm rot="3419336">
              <a:off x="1700002" y="3353329"/>
              <a:ext cx="479425" cy="69426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2" name="Text Box 130">
              <a:extLst>
                <a:ext uri="{FF2B5EF4-FFF2-40B4-BE49-F238E27FC236}">
                  <a16:creationId xmlns:a16="http://schemas.microsoft.com/office/drawing/2014/main" id="{A3A65496-F1A4-B9BA-EC78-A8078CA77D59}"/>
                </a:ext>
              </a:extLst>
            </p:cNvPr>
            <p:cNvSpPr txBox="1">
              <a:spLocks noChangeArrowheads="1"/>
            </p:cNvSpPr>
            <p:nvPr/>
          </p:nvSpPr>
          <p:spPr bwMode="gray">
            <a:xfrm>
              <a:off x="1710418" y="348297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I</a:t>
              </a:r>
              <a:r>
                <a:rPr lang="en-US" sz="2400" b="1" dirty="0">
                  <a:solidFill>
                    <a:srgbClr val="FFFFFF"/>
                  </a:solidFill>
                  <a:latin typeface="Arial"/>
                  <a:cs typeface="Arial"/>
                </a:rPr>
                <a:t>I</a:t>
              </a:r>
              <a:r>
                <a:rPr kumimoji="0" lang="en-US" sz="2400" b="1" i="0" u="none" strike="noStrike" kern="1200" cap="none" spc="0" normalizeH="0" baseline="0" noProof="0" dirty="0">
                  <a:ln>
                    <a:noFill/>
                  </a:ln>
                  <a:solidFill>
                    <a:srgbClr val="FFFFFF"/>
                  </a:solidFill>
                  <a:effectLst/>
                  <a:uLnTx/>
                  <a:uFillTx/>
                  <a:latin typeface="Arial"/>
                  <a:ea typeface="+mn-ea"/>
                  <a:cs typeface="Arial"/>
                </a:rPr>
                <a:t>I</a:t>
              </a:r>
            </a:p>
          </p:txBody>
        </p:sp>
      </p:grpSp>
      <p:sp>
        <p:nvSpPr>
          <p:cNvPr id="13" name="Text Box 135">
            <a:extLst>
              <a:ext uri="{FF2B5EF4-FFF2-40B4-BE49-F238E27FC236}">
                <a16:creationId xmlns:a16="http://schemas.microsoft.com/office/drawing/2014/main" id="{DD717E5C-9C43-1080-32E7-B185EF8616A4}"/>
              </a:ext>
            </a:extLst>
          </p:cNvPr>
          <p:cNvSpPr txBox="1">
            <a:spLocks noChangeArrowheads="1"/>
          </p:cNvSpPr>
          <p:nvPr/>
        </p:nvSpPr>
        <p:spPr bwMode="gray">
          <a:xfrm>
            <a:off x="2464476" y="3837264"/>
            <a:ext cx="28344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noProof="0" dirty="0">
                <a:solidFill>
                  <a:srgbClr val="3204A4"/>
                </a:solidFill>
                <a:latin typeface="Fira Sans Extra Condensed"/>
                <a:cs typeface="Arial"/>
              </a:rPr>
              <a:t>KIỂM TRA ĐÁNH GIA</a:t>
            </a:r>
            <a:endParaRPr kumimoji="0" lang="en-US" sz="2800" b="1" i="0" u="none" strike="noStrike" kern="1200" cap="none" spc="0" normalizeH="0" baseline="0" noProof="0" dirty="0">
              <a:ln>
                <a:noFill/>
              </a:ln>
              <a:solidFill>
                <a:srgbClr val="3204A4"/>
              </a:solidFill>
              <a:effectLst/>
              <a:uLnTx/>
              <a:uFillTx/>
              <a:latin typeface="Fira Sans Extra Condensed"/>
              <a:ea typeface="+mn-ea"/>
              <a:cs typeface="Arial"/>
            </a:endParaRPr>
          </a:p>
        </p:txBody>
      </p:sp>
      <p:sp>
        <p:nvSpPr>
          <p:cNvPr id="15" name="Line 121">
            <a:extLst>
              <a:ext uri="{FF2B5EF4-FFF2-40B4-BE49-F238E27FC236}">
                <a16:creationId xmlns:a16="http://schemas.microsoft.com/office/drawing/2014/main" id="{7FCED234-8C97-46DC-739A-6FCBAE9937AD}"/>
              </a:ext>
            </a:extLst>
          </p:cNvPr>
          <p:cNvSpPr>
            <a:spLocks noChangeShapeType="1"/>
          </p:cNvSpPr>
          <p:nvPr/>
        </p:nvSpPr>
        <p:spPr bwMode="gray">
          <a:xfrm>
            <a:off x="1936497" y="5659502"/>
            <a:ext cx="8102601"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 name="Text Box 123">
            <a:extLst>
              <a:ext uri="{FF2B5EF4-FFF2-40B4-BE49-F238E27FC236}">
                <a16:creationId xmlns:a16="http://schemas.microsoft.com/office/drawing/2014/main" id="{2932C23B-BE02-101C-0C88-77BD9F128B6C}"/>
              </a:ext>
            </a:extLst>
          </p:cNvPr>
          <p:cNvSpPr txBox="1">
            <a:spLocks noChangeArrowheads="1"/>
          </p:cNvSpPr>
          <p:nvPr/>
        </p:nvSpPr>
        <p:spPr bwMode="gray">
          <a:xfrm>
            <a:off x="2513080" y="5061918"/>
            <a:ext cx="17219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noProof="0" dirty="0">
                <a:solidFill>
                  <a:srgbClr val="3204A4"/>
                </a:solidFill>
                <a:latin typeface="Fira Sans Extra Condensed"/>
                <a:cs typeface="Arial"/>
              </a:rPr>
              <a:t>THẢO LUẬN</a:t>
            </a:r>
            <a:endParaRPr kumimoji="0" lang="en-US" sz="2800" b="1" i="0" u="none" strike="noStrike" kern="1200" cap="none" spc="0" normalizeH="0" baseline="0" noProof="0" dirty="0">
              <a:ln>
                <a:noFill/>
              </a:ln>
              <a:solidFill>
                <a:srgbClr val="3204A4"/>
              </a:solidFill>
              <a:effectLst/>
              <a:uLnTx/>
              <a:uFillTx/>
              <a:latin typeface="Fira Sans Extra Condensed"/>
              <a:ea typeface="+mn-ea"/>
              <a:cs typeface="Arial"/>
            </a:endParaRPr>
          </a:p>
        </p:txBody>
      </p:sp>
      <p:grpSp>
        <p:nvGrpSpPr>
          <p:cNvPr id="17" name="Group 16">
            <a:extLst>
              <a:ext uri="{FF2B5EF4-FFF2-40B4-BE49-F238E27FC236}">
                <a16:creationId xmlns:a16="http://schemas.microsoft.com/office/drawing/2014/main" id="{1EAE065D-139F-570E-09C5-4B11D5F0C488}"/>
              </a:ext>
            </a:extLst>
          </p:cNvPr>
          <p:cNvGrpSpPr/>
          <p:nvPr/>
        </p:nvGrpSpPr>
        <p:grpSpPr>
          <a:xfrm>
            <a:off x="1530099" y="5103879"/>
            <a:ext cx="694267" cy="483890"/>
            <a:chOff x="1592581" y="1784352"/>
            <a:chExt cx="694267" cy="483890"/>
          </a:xfrm>
        </p:grpSpPr>
        <p:sp>
          <p:nvSpPr>
            <p:cNvPr id="18" name="Rectangle 122">
              <a:extLst>
                <a:ext uri="{FF2B5EF4-FFF2-40B4-BE49-F238E27FC236}">
                  <a16:creationId xmlns:a16="http://schemas.microsoft.com/office/drawing/2014/main" id="{58AB7FB9-2E8D-9DE0-B7DF-4C603D0CDE89}"/>
                </a:ext>
              </a:extLst>
            </p:cNvPr>
            <p:cNvSpPr>
              <a:spLocks noChangeArrowheads="1"/>
            </p:cNvSpPr>
            <p:nvPr/>
          </p:nvSpPr>
          <p:spPr bwMode="gray">
            <a:xfrm rot="3419336">
              <a:off x="1700002" y="1676931"/>
              <a:ext cx="479425" cy="694267"/>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9" name="Text Box 124">
              <a:extLst>
                <a:ext uri="{FF2B5EF4-FFF2-40B4-BE49-F238E27FC236}">
                  <a16:creationId xmlns:a16="http://schemas.microsoft.com/office/drawing/2014/main" id="{1ED2513F-E981-A9E8-010E-D49D973E2DF3}"/>
                </a:ext>
              </a:extLst>
            </p:cNvPr>
            <p:cNvSpPr txBox="1">
              <a:spLocks noChangeArrowheads="1"/>
            </p:cNvSpPr>
            <p:nvPr/>
          </p:nvSpPr>
          <p:spPr bwMode="gray">
            <a:xfrm>
              <a:off x="1692785" y="1806577"/>
              <a:ext cx="474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IV</a:t>
              </a:r>
            </a:p>
          </p:txBody>
        </p:sp>
      </p:grpSp>
    </p:spTree>
    <p:extLst>
      <p:ext uri="{BB962C8B-B14F-4D97-AF65-F5344CB8AC3E}">
        <p14:creationId xmlns:p14="http://schemas.microsoft.com/office/powerpoint/2010/main" val="1826698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260"/>
                                        </p:tgtEl>
                                        <p:attrNameLst>
                                          <p:attrName>style.visibility</p:attrName>
                                        </p:attrNameLst>
                                      </p:cBhvr>
                                      <p:to>
                                        <p:strVal val="visible"/>
                                      </p:to>
                                    </p:set>
                                    <p:animEffect transition="in" filter="fade">
                                      <p:cBhvr>
                                        <p:cTn id="7" dur="2000"/>
                                        <p:tgtEl>
                                          <p:spTgt spid="726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289"/>
                                        </p:tgtEl>
                                        <p:attrNameLst>
                                          <p:attrName>style.visibility</p:attrName>
                                        </p:attrNameLst>
                                      </p:cBhvr>
                                      <p:to>
                                        <p:strVal val="visible"/>
                                      </p:to>
                                    </p:set>
                                    <p:animEffect transition="in" filter="wipe(down)">
                                      <p:cBhvr>
                                        <p:cTn id="10" dur="500"/>
                                        <p:tgtEl>
                                          <p:spTgt spid="728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291"/>
                                        </p:tgtEl>
                                        <p:attrNameLst>
                                          <p:attrName>style.visibility</p:attrName>
                                        </p:attrNameLst>
                                      </p:cBhvr>
                                      <p:to>
                                        <p:strVal val="visible"/>
                                      </p:to>
                                    </p:set>
                                    <p:animEffect transition="in" filter="wipe(down)">
                                      <p:cBhvr>
                                        <p:cTn id="13" dur="500"/>
                                        <p:tgtEl>
                                          <p:spTgt spid="7291"/>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296"/>
                                        </p:tgtEl>
                                        <p:attrNameLst>
                                          <p:attrName>style.visibility</p:attrName>
                                        </p:attrNameLst>
                                      </p:cBhvr>
                                      <p:to>
                                        <p:strVal val="visible"/>
                                      </p:to>
                                    </p:set>
                                    <p:animEffect transition="in" filter="wipe(down)">
                                      <p:cBhvr>
                                        <p:cTn id="19" dur="500"/>
                                        <p:tgtEl>
                                          <p:spTgt spid="7296"/>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303"/>
                                        </p:tgtEl>
                                        <p:attrNameLst>
                                          <p:attrName>style.visibility</p:attrName>
                                        </p:attrNameLst>
                                      </p:cBhvr>
                                      <p:to>
                                        <p:strVal val="visible"/>
                                      </p:to>
                                    </p:set>
                                    <p:animEffect transition="in" filter="wipe(down)">
                                      <p:cBhvr>
                                        <p:cTn id="25" dur="500"/>
                                        <p:tgtEl>
                                          <p:spTgt spid="730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9" grpId="0" animBg="1"/>
      <p:bldP spid="7291" grpId="0"/>
      <p:bldP spid="7296" grpId="0" animBg="1"/>
      <p:bldP spid="7303" grpId="0"/>
      <p:bldP spid="9" grpId="0" animBg="1"/>
      <p:bldP spid="13" grpId="0"/>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014EB3-2BC7-44C9-8333-8A03F57CBD95}"/>
              </a:ext>
            </a:extLst>
          </p:cNvPr>
          <p:cNvSpPr/>
          <p:nvPr/>
        </p:nvSpPr>
        <p:spPr>
          <a:xfrm>
            <a:off x="374652" y="27159"/>
            <a:ext cx="10398971" cy="628442"/>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mn-ea"/>
                <a:cs typeface="+mn-cs"/>
              </a:rPr>
              <a:t>I. XÂY DỰNG KẾ HOẠCH DẠY HỌC</a:t>
            </a:r>
          </a:p>
        </p:txBody>
      </p:sp>
      <p:sp>
        <p:nvSpPr>
          <p:cNvPr id="3" name="TextBox 2">
            <a:extLst>
              <a:ext uri="{FF2B5EF4-FFF2-40B4-BE49-F238E27FC236}">
                <a16:creationId xmlns:a16="http://schemas.microsoft.com/office/drawing/2014/main" id="{EBBD4E88-03F7-F146-83BD-96CB4A9308C4}"/>
              </a:ext>
            </a:extLst>
          </p:cNvPr>
          <p:cNvSpPr txBox="1"/>
          <p:nvPr/>
        </p:nvSpPr>
        <p:spPr>
          <a:xfrm>
            <a:off x="374652" y="677975"/>
            <a:ext cx="8013732"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t>1. Thời lượng chương trình: </a:t>
            </a:r>
            <a:r>
              <a:rPr lang="en-US" dirty="0">
                <a:solidFill>
                  <a:srgbClr val="FF0000"/>
                </a:solidFill>
              </a:rPr>
              <a:t>140 tiết</a:t>
            </a:r>
          </a:p>
        </p:txBody>
      </p:sp>
      <p:sp>
        <p:nvSpPr>
          <p:cNvPr id="2" name="TextBox 1">
            <a:extLst>
              <a:ext uri="{FF2B5EF4-FFF2-40B4-BE49-F238E27FC236}">
                <a16:creationId xmlns:a16="http://schemas.microsoft.com/office/drawing/2014/main" id="{DDCF5263-19AE-C1F0-A6E8-E0D75BC46D5E}"/>
              </a:ext>
            </a:extLst>
          </p:cNvPr>
          <p:cNvSpPr txBox="1"/>
          <p:nvPr/>
        </p:nvSpPr>
        <p:spPr>
          <a:xfrm>
            <a:off x="374652" y="1223192"/>
            <a:ext cx="9980617" cy="630942"/>
          </a:xfrm>
          <a:prstGeom prst="rect">
            <a:avLst/>
          </a:prstGeom>
          <a:noFill/>
        </p:spPr>
        <p:txBody>
          <a:bodyPr wrap="none" rtlCol="0">
            <a:spAutoFit/>
          </a:bodyPr>
          <a:lstStyle/>
          <a:p>
            <a:r>
              <a:rPr lang="en-US" sz="3500" b="1" dirty="0">
                <a:latin typeface="Segoe UI Black" panose="020B0A02040204020203" pitchFamily="34" charset="0"/>
                <a:ea typeface="Segoe UI Black" panose="020B0A02040204020203" pitchFamily="34" charset="0"/>
                <a:cs typeface="Times New Roman" panose="02020603050405020304" pitchFamily="18" charset="0"/>
              </a:rPr>
              <a:t>2. Phân phối số tiết cho từng mạch kiến thức</a:t>
            </a:r>
            <a:endParaRPr lang="en-US" sz="3500" b="1" dirty="0">
              <a:solidFill>
                <a:srgbClr val="FF0000"/>
              </a:solidFill>
              <a:latin typeface="Segoe UI Black" panose="020B0A02040204020203" pitchFamily="34" charset="0"/>
              <a:ea typeface="Segoe UI Black" panose="020B0A02040204020203" pitchFamily="34"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6C2EF59E-C673-04A9-14C3-89A218D2482A}"/>
              </a:ext>
            </a:extLst>
          </p:cNvPr>
          <p:cNvGraphicFramePr>
            <a:graphicFrameLocks noGrp="1"/>
          </p:cNvGraphicFramePr>
          <p:nvPr>
            <p:extLst>
              <p:ext uri="{D42A27DB-BD31-4B8C-83A1-F6EECF244321}">
                <p14:modId xmlns:p14="http://schemas.microsoft.com/office/powerpoint/2010/main" val="3413547843"/>
              </p:ext>
            </p:extLst>
          </p:nvPr>
        </p:nvGraphicFramePr>
        <p:xfrm>
          <a:off x="503225" y="1848128"/>
          <a:ext cx="11374450" cy="3977640"/>
        </p:xfrm>
        <a:graphic>
          <a:graphicData uri="http://schemas.openxmlformats.org/drawingml/2006/table">
            <a:tbl>
              <a:tblPr firstRow="1" bandRow="1">
                <a:tableStyleId>{5C22544A-7EE6-4342-B048-85BDC9FD1C3A}</a:tableStyleId>
              </a:tblPr>
              <a:tblGrid>
                <a:gridCol w="1020775">
                  <a:extLst>
                    <a:ext uri="{9D8B030D-6E8A-4147-A177-3AD203B41FA5}">
                      <a16:colId xmlns:a16="http://schemas.microsoft.com/office/drawing/2014/main" val="1711453930"/>
                    </a:ext>
                  </a:extLst>
                </a:gridCol>
                <a:gridCol w="2724150">
                  <a:extLst>
                    <a:ext uri="{9D8B030D-6E8A-4147-A177-3AD203B41FA5}">
                      <a16:colId xmlns:a16="http://schemas.microsoft.com/office/drawing/2014/main" val="4220082152"/>
                    </a:ext>
                  </a:extLst>
                </a:gridCol>
                <a:gridCol w="2762250">
                  <a:extLst>
                    <a:ext uri="{9D8B030D-6E8A-4147-A177-3AD203B41FA5}">
                      <a16:colId xmlns:a16="http://schemas.microsoft.com/office/drawing/2014/main" val="261386129"/>
                    </a:ext>
                  </a:extLst>
                </a:gridCol>
                <a:gridCol w="2592385">
                  <a:extLst>
                    <a:ext uri="{9D8B030D-6E8A-4147-A177-3AD203B41FA5}">
                      <a16:colId xmlns:a16="http://schemas.microsoft.com/office/drawing/2014/main" val="2840030419"/>
                    </a:ext>
                  </a:extLst>
                </a:gridCol>
                <a:gridCol w="2274890">
                  <a:extLst>
                    <a:ext uri="{9D8B030D-6E8A-4147-A177-3AD203B41FA5}">
                      <a16:colId xmlns:a16="http://schemas.microsoft.com/office/drawing/2014/main" val="1691379209"/>
                    </a:ext>
                  </a:extLst>
                </a:gridCol>
              </a:tblGrid>
              <a:tr h="1218922">
                <a:tc>
                  <a:txBody>
                    <a:bodyPr/>
                    <a:lstStyle/>
                    <a:p>
                      <a:pPr algn="ctr"/>
                      <a:r>
                        <a:rPr lang="en-US" sz="2500" dirty="0">
                          <a:latin typeface="Segoe UI Black" panose="020B0A02040204020203" pitchFamily="34" charset="0"/>
                          <a:ea typeface="Segoe UI Black" panose="020B0A02040204020203" pitchFamily="34" charset="0"/>
                        </a:rPr>
                        <a:t>Khối lớp</a:t>
                      </a:r>
                    </a:p>
                  </a:txBody>
                  <a:tcPr anchor="ctr"/>
                </a:tc>
                <a:tc>
                  <a:txBody>
                    <a:bodyPr/>
                    <a:lstStyle/>
                    <a:p>
                      <a:pPr algn="ctr"/>
                      <a:r>
                        <a:rPr lang="en-US" sz="2500" dirty="0">
                          <a:latin typeface="Segoe UI Black" panose="020B0A02040204020203" pitchFamily="34" charset="0"/>
                          <a:ea typeface="Segoe UI Black" panose="020B0A02040204020203" pitchFamily="34" charset="0"/>
                        </a:rPr>
                        <a:t>Số, Đại số và một số yếu tố giải tích</a:t>
                      </a:r>
                    </a:p>
                  </a:txBody>
                  <a:tcPr anchor="ctr"/>
                </a:tc>
                <a:tc>
                  <a:txBody>
                    <a:bodyPr/>
                    <a:lstStyle/>
                    <a:p>
                      <a:pPr algn="ctr"/>
                      <a:r>
                        <a:rPr lang="en-US" sz="2500" dirty="0">
                          <a:latin typeface="Segoe UI Black" panose="020B0A02040204020203" pitchFamily="34" charset="0"/>
                          <a:ea typeface="Segoe UI Black" panose="020B0A02040204020203" pitchFamily="34" charset="0"/>
                        </a:rPr>
                        <a:t>Hình học và Đo lường</a:t>
                      </a:r>
                    </a:p>
                  </a:txBody>
                  <a:tcPr anchor="ctr"/>
                </a:tc>
                <a:tc>
                  <a:txBody>
                    <a:bodyPr/>
                    <a:lstStyle/>
                    <a:p>
                      <a:pPr algn="ctr"/>
                      <a:r>
                        <a:rPr lang="en-US" sz="2500" dirty="0">
                          <a:latin typeface="Segoe UI Black" panose="020B0A02040204020203" pitchFamily="34" charset="0"/>
                          <a:ea typeface="Segoe UI Black" panose="020B0A02040204020203" pitchFamily="34" charset="0"/>
                        </a:rPr>
                        <a:t>Thống kê và Xác suất</a:t>
                      </a:r>
                    </a:p>
                  </a:txBody>
                  <a:tcPr anchor="ctr"/>
                </a:tc>
                <a:tc>
                  <a:txBody>
                    <a:bodyPr/>
                    <a:lstStyle/>
                    <a:p>
                      <a:pPr algn="ctr"/>
                      <a:r>
                        <a:rPr lang="en-US" sz="2500" dirty="0">
                          <a:latin typeface="Segoe UI Black" panose="020B0A02040204020203" pitchFamily="34" charset="0"/>
                          <a:ea typeface="Segoe UI Black" panose="020B0A02040204020203" pitchFamily="34" charset="0"/>
                        </a:rPr>
                        <a:t>Hoạt động thực hành và trải nghiệm</a:t>
                      </a:r>
                    </a:p>
                  </a:txBody>
                  <a:tcPr anchor="ctr"/>
                </a:tc>
                <a:extLst>
                  <a:ext uri="{0D108BD9-81ED-4DB2-BD59-A6C34878D82A}">
                    <a16:rowId xmlns:a16="http://schemas.microsoft.com/office/drawing/2014/main" val="443923816"/>
                  </a:ext>
                </a:extLst>
              </a:tr>
              <a:tr h="464690">
                <a:tc>
                  <a:txBody>
                    <a:bodyPr/>
                    <a:lstStyle/>
                    <a:p>
                      <a:pPr algn="ctr"/>
                      <a:r>
                        <a:rPr lang="en-US" sz="2500" dirty="0">
                          <a:latin typeface="Segoe UI Black" panose="020B0A02040204020203" pitchFamily="34" charset="0"/>
                          <a:ea typeface="Segoe UI Black" panose="020B0A02040204020203" pitchFamily="34" charset="0"/>
                        </a:rPr>
                        <a:t>6</a:t>
                      </a:r>
                    </a:p>
                  </a:txBody>
                  <a:tcPr/>
                </a:tc>
                <a:tc>
                  <a:txBody>
                    <a:bodyPr/>
                    <a:lstStyle/>
                    <a:p>
                      <a:pPr algn="ctr"/>
                      <a:r>
                        <a:rPr lang="en-US" sz="2500" dirty="0">
                          <a:latin typeface="Segoe UI Black" panose="020B0A02040204020203" pitchFamily="34" charset="0"/>
                          <a:ea typeface="Segoe UI Black" panose="020B0A02040204020203" pitchFamily="34" charset="0"/>
                        </a:rPr>
                        <a:t>49%=68,6 (tiết)</a:t>
                      </a:r>
                    </a:p>
                  </a:txBody>
                  <a:tcPr/>
                </a:tc>
                <a:tc>
                  <a:txBody>
                    <a:bodyPr/>
                    <a:lstStyle/>
                    <a:p>
                      <a:pPr algn="ctr"/>
                      <a:r>
                        <a:rPr lang="en-US" sz="2500" dirty="0">
                          <a:latin typeface="Segoe UI Black" panose="020B0A02040204020203" pitchFamily="34" charset="0"/>
                          <a:ea typeface="Segoe UI Black" panose="020B0A02040204020203" pitchFamily="34" charset="0"/>
                        </a:rPr>
                        <a:t>30%=42 (tiết)</a:t>
                      </a:r>
                    </a:p>
                  </a:txBody>
                  <a:tcPr/>
                </a:tc>
                <a:tc>
                  <a:txBody>
                    <a:bodyPr/>
                    <a:lstStyle/>
                    <a:p>
                      <a:pPr algn="ctr"/>
                      <a:r>
                        <a:rPr lang="en-US" sz="2500" dirty="0">
                          <a:latin typeface="Segoe UI Black" panose="020B0A02040204020203" pitchFamily="34" charset="0"/>
                          <a:ea typeface="Segoe UI Black" panose="020B0A02040204020203" pitchFamily="34" charset="0"/>
                        </a:rPr>
                        <a:t>14%=19,6 (tiết)</a:t>
                      </a:r>
                    </a:p>
                  </a:txBody>
                  <a:tcPr/>
                </a:tc>
                <a:tc>
                  <a:txBody>
                    <a:bodyPr/>
                    <a:lstStyle/>
                    <a:p>
                      <a:pPr algn="ctr"/>
                      <a:r>
                        <a:rPr lang="en-US" sz="2500" dirty="0">
                          <a:latin typeface="Segoe UI Black" panose="020B0A02040204020203" pitchFamily="34" charset="0"/>
                          <a:ea typeface="Segoe UI Black" panose="020B0A02040204020203" pitchFamily="34" charset="0"/>
                        </a:rPr>
                        <a:t>7%=9,8 (tiết)</a:t>
                      </a:r>
                    </a:p>
                  </a:txBody>
                  <a:tcPr/>
                </a:tc>
                <a:extLst>
                  <a:ext uri="{0D108BD9-81ED-4DB2-BD59-A6C34878D82A}">
                    <a16:rowId xmlns:a16="http://schemas.microsoft.com/office/drawing/2014/main" val="1643034943"/>
                  </a:ext>
                </a:extLst>
              </a:tr>
              <a:tr h="464690">
                <a:tc>
                  <a:txBody>
                    <a:bodyPr/>
                    <a:lstStyle/>
                    <a:p>
                      <a:pPr algn="ctr"/>
                      <a:r>
                        <a:rPr lang="en-US" sz="2500" dirty="0">
                          <a:latin typeface="Segoe UI Black" panose="020B0A02040204020203" pitchFamily="34" charset="0"/>
                          <a:ea typeface="Segoe UI Black" panose="020B0A02040204020203" pitchFamily="34" charset="0"/>
                        </a:rPr>
                        <a:t>7</a:t>
                      </a:r>
                    </a:p>
                  </a:txBody>
                  <a:tcPr/>
                </a:tc>
                <a:tc>
                  <a:txBody>
                    <a:bodyPr/>
                    <a:lstStyle/>
                    <a:p>
                      <a:pPr algn="ctr"/>
                      <a:r>
                        <a:rPr lang="en-US" sz="2500" dirty="0">
                          <a:latin typeface="Segoe UI Black" panose="020B0A02040204020203" pitchFamily="34" charset="0"/>
                          <a:ea typeface="Segoe UI Black" panose="020B0A02040204020203" pitchFamily="34" charset="0"/>
                        </a:rPr>
                        <a:t>43%=60,2 (tiết)</a:t>
                      </a:r>
                    </a:p>
                  </a:txBody>
                  <a:tcPr/>
                </a:tc>
                <a:tc>
                  <a:txBody>
                    <a:bodyPr/>
                    <a:lstStyle/>
                    <a:p>
                      <a:pPr algn="ctr"/>
                      <a:r>
                        <a:rPr lang="en-US" sz="2500" dirty="0">
                          <a:latin typeface="Segoe UI Black" panose="020B0A02040204020203" pitchFamily="34" charset="0"/>
                          <a:ea typeface="Segoe UI Black" panose="020B0A02040204020203" pitchFamily="34" charset="0"/>
                        </a:rPr>
                        <a:t>36%=50,4 (tiết)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033244"/>
                          </a:solidFill>
                          <a:effectLst/>
                          <a:uLnTx/>
                          <a:uFillTx/>
                          <a:latin typeface="Segoe UI Black" panose="020B0A02040204020203" pitchFamily="34" charset="0"/>
                          <a:ea typeface="Segoe UI Black" panose="020B0A02040204020203" pitchFamily="34" charset="0"/>
                          <a:cs typeface="+mn-cs"/>
                        </a:rPr>
                        <a:t>14%=19,6 (tiết)</a:t>
                      </a:r>
                      <a:endParaRPr kumimoji="0" lang="en-US" sz="2500" b="0" i="0" u="none" strike="noStrike" kern="1200" cap="none" spc="0" normalizeH="0" baseline="0" noProof="0" dirty="0">
                        <a:ln>
                          <a:noFill/>
                        </a:ln>
                        <a:solidFill>
                          <a:srgbClr val="033244"/>
                        </a:solidFill>
                        <a:effectLst/>
                        <a:uLnTx/>
                        <a:uFillTx/>
                        <a:latin typeface="Segoe UI Black" panose="020B0A02040204020203" pitchFamily="34" charset="0"/>
                        <a:ea typeface="Segoe UI Black" panose="020B0A02040204020203" pitchFamily="34" charset="0"/>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033244"/>
                          </a:solidFill>
                          <a:effectLst/>
                          <a:uLnTx/>
                          <a:uFillTx/>
                          <a:latin typeface="Segoe UI Black" panose="020B0A02040204020203" pitchFamily="34" charset="0"/>
                          <a:ea typeface="Segoe UI Black" panose="020B0A02040204020203" pitchFamily="34" charset="0"/>
                          <a:cs typeface="+mn-cs"/>
                        </a:rPr>
                        <a:t>7%=9,8 (tiết)</a:t>
                      </a:r>
                      <a:endParaRPr kumimoji="0" lang="en-US" sz="2500" b="0" i="0" u="none" strike="noStrike" kern="1200" cap="none" spc="0" normalizeH="0" baseline="0" noProof="0" dirty="0">
                        <a:ln>
                          <a:noFill/>
                        </a:ln>
                        <a:solidFill>
                          <a:srgbClr val="033244"/>
                        </a:solidFill>
                        <a:effectLst/>
                        <a:uLnTx/>
                        <a:uFillTx/>
                        <a:latin typeface="Segoe UI Black" panose="020B0A02040204020203" pitchFamily="34" charset="0"/>
                        <a:ea typeface="Segoe UI Black" panose="020B0A02040204020203" pitchFamily="34" charset="0"/>
                        <a:cs typeface="+mn-cs"/>
                      </a:endParaRPr>
                    </a:p>
                  </a:txBody>
                  <a:tcPr/>
                </a:tc>
                <a:extLst>
                  <a:ext uri="{0D108BD9-81ED-4DB2-BD59-A6C34878D82A}">
                    <a16:rowId xmlns:a16="http://schemas.microsoft.com/office/drawing/2014/main" val="4249937344"/>
                  </a:ext>
                </a:extLst>
              </a:tr>
              <a:tr h="464690">
                <a:tc>
                  <a:txBody>
                    <a:bodyPr/>
                    <a:lstStyle/>
                    <a:p>
                      <a:pPr algn="ctr"/>
                      <a:r>
                        <a:rPr lang="en-US" sz="2500" dirty="0">
                          <a:latin typeface="Segoe UI Black" panose="020B0A02040204020203" pitchFamily="34" charset="0"/>
                          <a:ea typeface="Segoe UI Black" panose="020B0A02040204020203" pitchFamily="34" charset="0"/>
                        </a:rPr>
                        <a: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33244"/>
                          </a:solidFill>
                          <a:effectLst/>
                          <a:uLnTx/>
                          <a:uFillTx/>
                          <a:latin typeface="Segoe UI Black" panose="020B0A02040204020203" pitchFamily="34" charset="0"/>
                          <a:ea typeface="Segoe UI Black" panose="020B0A02040204020203" pitchFamily="34" charset="0"/>
                          <a:cs typeface="+mn-cs"/>
                        </a:rPr>
                        <a:t>43%=60,2 (tiết)</a:t>
                      </a:r>
                    </a:p>
                  </a:txBody>
                  <a:tcPr/>
                </a:tc>
                <a:tc>
                  <a:txBody>
                    <a:bodyPr/>
                    <a:lstStyle/>
                    <a:p>
                      <a:pPr algn="ctr"/>
                      <a:r>
                        <a:rPr kumimoji="0" lang="en-US" sz="2500" b="0" i="0" u="none" strike="noStrike" kern="1200" cap="none" spc="0" normalizeH="0" baseline="0" noProof="0">
                          <a:ln>
                            <a:noFill/>
                          </a:ln>
                          <a:solidFill>
                            <a:srgbClr val="033244"/>
                          </a:solidFill>
                          <a:effectLst/>
                          <a:uLnTx/>
                          <a:uFillTx/>
                          <a:latin typeface="Segoe UI Black" panose="020B0A02040204020203" pitchFamily="34" charset="0"/>
                          <a:ea typeface="Segoe UI Black" panose="020B0A02040204020203" pitchFamily="34" charset="0"/>
                          <a:cs typeface="+mn-cs"/>
                        </a:rPr>
                        <a:t>36%=50,4 (tiết</a:t>
                      </a:r>
                      <a:endParaRPr lang="en-US" sz="2500" dirty="0">
                        <a:latin typeface="Segoe UI Black" panose="020B0A02040204020203" pitchFamily="34" charset="0"/>
                        <a:ea typeface="Segoe UI Black" panose="020B0A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033244"/>
                          </a:solidFill>
                          <a:effectLst/>
                          <a:uLnTx/>
                          <a:uFillTx/>
                          <a:latin typeface="Segoe UI Black" panose="020B0A02040204020203" pitchFamily="34" charset="0"/>
                          <a:ea typeface="Segoe UI Black" panose="020B0A02040204020203" pitchFamily="34" charset="0"/>
                          <a:cs typeface="+mn-cs"/>
                        </a:rPr>
                        <a:t>14%=19,6 (tiết)</a:t>
                      </a:r>
                      <a:endParaRPr kumimoji="0" lang="en-US" sz="2500" b="0" i="0" u="none" strike="noStrike" kern="1200" cap="none" spc="0" normalizeH="0" baseline="0" noProof="0" dirty="0">
                        <a:ln>
                          <a:noFill/>
                        </a:ln>
                        <a:solidFill>
                          <a:srgbClr val="033244"/>
                        </a:solidFill>
                        <a:effectLst/>
                        <a:uLnTx/>
                        <a:uFillTx/>
                        <a:latin typeface="Segoe UI Black" panose="020B0A02040204020203" pitchFamily="34" charset="0"/>
                        <a:ea typeface="Segoe UI Black" panose="020B0A02040204020203" pitchFamily="34" charset="0"/>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033244"/>
                          </a:solidFill>
                          <a:effectLst/>
                          <a:uLnTx/>
                          <a:uFillTx/>
                          <a:latin typeface="Segoe UI Black" panose="020B0A02040204020203" pitchFamily="34" charset="0"/>
                          <a:ea typeface="Segoe UI Black" panose="020B0A02040204020203" pitchFamily="34" charset="0"/>
                          <a:cs typeface="+mn-cs"/>
                        </a:rPr>
                        <a:t>7%=9,8 (tiết)</a:t>
                      </a:r>
                      <a:endParaRPr kumimoji="0" lang="en-US" sz="2500" b="0" i="0" u="none" strike="noStrike" kern="1200" cap="none" spc="0" normalizeH="0" baseline="0" noProof="0" dirty="0">
                        <a:ln>
                          <a:noFill/>
                        </a:ln>
                        <a:solidFill>
                          <a:srgbClr val="033244"/>
                        </a:solidFill>
                        <a:effectLst/>
                        <a:uLnTx/>
                        <a:uFillTx/>
                        <a:latin typeface="Segoe UI Black" panose="020B0A02040204020203" pitchFamily="34" charset="0"/>
                        <a:ea typeface="Segoe UI Black" panose="020B0A02040204020203" pitchFamily="34" charset="0"/>
                        <a:cs typeface="+mn-cs"/>
                      </a:endParaRPr>
                    </a:p>
                  </a:txBody>
                  <a:tcPr/>
                </a:tc>
                <a:extLst>
                  <a:ext uri="{0D108BD9-81ED-4DB2-BD59-A6C34878D82A}">
                    <a16:rowId xmlns:a16="http://schemas.microsoft.com/office/drawing/2014/main" val="1041393094"/>
                  </a:ext>
                </a:extLst>
              </a:tr>
              <a:tr h="464690">
                <a:tc>
                  <a:txBody>
                    <a:bodyPr/>
                    <a:lstStyle/>
                    <a:p>
                      <a:pPr algn="ctr"/>
                      <a:r>
                        <a:rPr lang="en-US" sz="2500" dirty="0">
                          <a:latin typeface="Segoe UI Black" panose="020B0A02040204020203" pitchFamily="34" charset="0"/>
                          <a:ea typeface="Segoe UI Black" panose="020B0A02040204020203" pitchFamily="34" charset="0"/>
                        </a:rPr>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033244"/>
                          </a:solidFill>
                          <a:effectLst/>
                          <a:uLnTx/>
                          <a:uFillTx/>
                          <a:latin typeface="Segoe UI Black" panose="020B0A02040204020203" pitchFamily="34" charset="0"/>
                          <a:ea typeface="Segoe UI Black" panose="020B0A02040204020203" pitchFamily="34" charset="0"/>
                          <a:cs typeface="+mn-cs"/>
                        </a:rPr>
                        <a:t>43%=60,2 (tiết)</a:t>
                      </a:r>
                      <a:endParaRPr kumimoji="0" lang="en-US" sz="2500" b="0" i="0" u="none" strike="noStrike" kern="1200" cap="none" spc="0" normalizeH="0" baseline="0" noProof="0" dirty="0">
                        <a:ln>
                          <a:noFill/>
                        </a:ln>
                        <a:solidFill>
                          <a:srgbClr val="033244"/>
                        </a:solidFill>
                        <a:effectLst/>
                        <a:uLnTx/>
                        <a:uFillTx/>
                        <a:latin typeface="Segoe UI Black" panose="020B0A02040204020203" pitchFamily="34" charset="0"/>
                        <a:ea typeface="Segoe UI Black" panose="020B0A02040204020203" pitchFamily="34" charset="0"/>
                        <a:cs typeface="+mn-cs"/>
                      </a:endParaRPr>
                    </a:p>
                  </a:txBody>
                  <a:tcPr/>
                </a:tc>
                <a:tc>
                  <a:txBody>
                    <a:bodyPr/>
                    <a:lstStyle/>
                    <a:p>
                      <a:pPr algn="ctr"/>
                      <a:r>
                        <a:rPr kumimoji="0" lang="en-US" sz="2500" b="0" i="0" u="none" strike="noStrike" kern="1200" cap="none" spc="0" normalizeH="0" baseline="0" noProof="0">
                          <a:ln>
                            <a:noFill/>
                          </a:ln>
                          <a:solidFill>
                            <a:srgbClr val="033244"/>
                          </a:solidFill>
                          <a:effectLst/>
                          <a:uLnTx/>
                          <a:uFillTx/>
                          <a:latin typeface="Segoe UI Black" panose="020B0A02040204020203" pitchFamily="34" charset="0"/>
                          <a:ea typeface="Segoe UI Black" panose="020B0A02040204020203" pitchFamily="34" charset="0"/>
                          <a:cs typeface="+mn-cs"/>
                        </a:rPr>
                        <a:t>36%=50,4 (tiết</a:t>
                      </a:r>
                      <a:endParaRPr lang="en-US" sz="2500" dirty="0">
                        <a:latin typeface="Segoe UI Black" panose="020B0A02040204020203" pitchFamily="34" charset="0"/>
                        <a:ea typeface="Segoe UI Black" panose="020B0A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033244"/>
                          </a:solidFill>
                          <a:effectLst/>
                          <a:uLnTx/>
                          <a:uFillTx/>
                          <a:latin typeface="Segoe UI Black" panose="020B0A02040204020203" pitchFamily="34" charset="0"/>
                          <a:ea typeface="Segoe UI Black" panose="020B0A02040204020203" pitchFamily="34" charset="0"/>
                          <a:cs typeface="+mn-cs"/>
                        </a:rPr>
                        <a:t>14%=19,6 (tiết)</a:t>
                      </a:r>
                      <a:endParaRPr kumimoji="0" lang="en-US" sz="2500" b="0" i="0" u="none" strike="noStrike" kern="1200" cap="none" spc="0" normalizeH="0" baseline="0" noProof="0" dirty="0">
                        <a:ln>
                          <a:noFill/>
                        </a:ln>
                        <a:solidFill>
                          <a:srgbClr val="033244"/>
                        </a:solidFill>
                        <a:effectLst/>
                        <a:uLnTx/>
                        <a:uFillTx/>
                        <a:latin typeface="Segoe UI Black" panose="020B0A02040204020203" pitchFamily="34" charset="0"/>
                        <a:ea typeface="Segoe UI Black" panose="020B0A02040204020203" pitchFamily="34" charset="0"/>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33244"/>
                          </a:solidFill>
                          <a:effectLst/>
                          <a:uLnTx/>
                          <a:uFillTx/>
                          <a:latin typeface="Segoe UI Black" panose="020B0A02040204020203" pitchFamily="34" charset="0"/>
                          <a:ea typeface="Segoe UI Black" panose="020B0A02040204020203" pitchFamily="34" charset="0"/>
                          <a:cs typeface="+mn-cs"/>
                        </a:rPr>
                        <a:t>7%=9,8 (tiết)</a:t>
                      </a:r>
                    </a:p>
                  </a:txBody>
                  <a:tcPr/>
                </a:tc>
                <a:extLst>
                  <a:ext uri="{0D108BD9-81ED-4DB2-BD59-A6C34878D82A}">
                    <a16:rowId xmlns:a16="http://schemas.microsoft.com/office/drawing/2014/main" val="3777630212"/>
                  </a:ext>
                </a:extLst>
              </a:tr>
              <a:tr h="839312">
                <a:tc>
                  <a:txBody>
                    <a:bodyPr/>
                    <a:lstStyle/>
                    <a:p>
                      <a:pPr algn="ctr"/>
                      <a:r>
                        <a:rPr lang="en-US" sz="2500" dirty="0">
                          <a:solidFill>
                            <a:srgbClr val="333399"/>
                          </a:solidFill>
                          <a:latin typeface="Segoe UI Black" panose="020B0A02040204020203" pitchFamily="34" charset="0"/>
                          <a:ea typeface="Segoe UI Black" panose="020B0A02040204020203" pitchFamily="34" charset="0"/>
                        </a:rPr>
                        <a:t>Toàn cấp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333399"/>
                          </a:solidFill>
                          <a:effectLst/>
                          <a:uLnTx/>
                          <a:uFillTx/>
                          <a:latin typeface="Segoe UI Black" panose="020B0A02040204020203" pitchFamily="34" charset="0"/>
                          <a:ea typeface="Segoe UI Black" panose="020B0A02040204020203" pitchFamily="34" charset="0"/>
                          <a:cs typeface="+mn-cs"/>
                        </a:rPr>
                        <a:t>43%=60,2 (tiết)</a:t>
                      </a:r>
                    </a:p>
                  </a:txBody>
                  <a:tcPr anchor="ctr"/>
                </a:tc>
                <a:tc>
                  <a:txBody>
                    <a:bodyPr/>
                    <a:lstStyle/>
                    <a:p>
                      <a:pPr algn="ctr"/>
                      <a:r>
                        <a:rPr kumimoji="0" lang="en-US" sz="2500" b="0" i="0" u="none" strike="noStrike" kern="1200" cap="none" spc="0" normalizeH="0" baseline="0" noProof="0" dirty="0">
                          <a:ln>
                            <a:noFill/>
                          </a:ln>
                          <a:solidFill>
                            <a:srgbClr val="333399"/>
                          </a:solidFill>
                          <a:effectLst/>
                          <a:uLnTx/>
                          <a:uFillTx/>
                          <a:latin typeface="Segoe UI Black" panose="020B0A02040204020203" pitchFamily="34" charset="0"/>
                          <a:ea typeface="Segoe UI Black" panose="020B0A02040204020203" pitchFamily="34" charset="0"/>
                          <a:cs typeface="+mn-cs"/>
                        </a:rPr>
                        <a:t>36%=50,4 (tiết</a:t>
                      </a:r>
                      <a:endParaRPr lang="en-US" sz="2500" dirty="0">
                        <a:solidFill>
                          <a:srgbClr val="333399"/>
                        </a:solidFill>
                        <a:latin typeface="Segoe UI Black" panose="020B0A02040204020203" pitchFamily="34" charset="0"/>
                        <a:ea typeface="Segoe UI Black" panose="020B0A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333399"/>
                          </a:solidFill>
                          <a:effectLst/>
                          <a:uLnTx/>
                          <a:uFillTx/>
                          <a:latin typeface="Segoe UI Black" panose="020B0A02040204020203" pitchFamily="34" charset="0"/>
                          <a:ea typeface="Segoe UI Black" panose="020B0A02040204020203" pitchFamily="34" charset="0"/>
                          <a:cs typeface="+mn-cs"/>
                        </a:rPr>
                        <a:t>14%=19,6 (tiết)</a:t>
                      </a:r>
                    </a:p>
                  </a:txBody>
                  <a:tcPr anchor="ctr"/>
                </a:tc>
                <a:tc>
                  <a:txBody>
                    <a:bodyPr/>
                    <a:lstStyle/>
                    <a:p>
                      <a:pPr algn="ctr"/>
                      <a:r>
                        <a:rPr kumimoji="0" lang="en-US" sz="2500" b="0" i="0" u="none" strike="noStrike" kern="1200" cap="none" spc="0" normalizeH="0" baseline="0" noProof="0" dirty="0">
                          <a:ln>
                            <a:noFill/>
                          </a:ln>
                          <a:solidFill>
                            <a:srgbClr val="333399"/>
                          </a:solidFill>
                          <a:effectLst/>
                          <a:uLnTx/>
                          <a:uFillTx/>
                          <a:latin typeface="Segoe UI Black" panose="020B0A02040204020203" pitchFamily="34" charset="0"/>
                          <a:ea typeface="Segoe UI Black" panose="020B0A02040204020203" pitchFamily="34" charset="0"/>
                          <a:cs typeface="+mn-cs"/>
                        </a:rPr>
                        <a:t>7%=9,8 (tiết</a:t>
                      </a:r>
                      <a:endParaRPr lang="en-US" sz="2500" dirty="0">
                        <a:solidFill>
                          <a:srgbClr val="333399"/>
                        </a:solidFill>
                        <a:latin typeface="Segoe UI Black" panose="020B0A02040204020203" pitchFamily="34" charset="0"/>
                        <a:ea typeface="Segoe UI Black" panose="020B0A02040204020203" pitchFamily="34" charset="0"/>
                      </a:endParaRPr>
                    </a:p>
                  </a:txBody>
                  <a:tcPr anchor="ctr"/>
                </a:tc>
                <a:extLst>
                  <a:ext uri="{0D108BD9-81ED-4DB2-BD59-A6C34878D82A}">
                    <a16:rowId xmlns:a16="http://schemas.microsoft.com/office/drawing/2014/main" val="3086015734"/>
                  </a:ext>
                </a:extLst>
              </a:tr>
            </a:tbl>
          </a:graphicData>
        </a:graphic>
      </p:graphicFrame>
      <p:sp>
        <p:nvSpPr>
          <p:cNvPr id="9" name="TextBox 8">
            <a:extLst>
              <a:ext uri="{FF2B5EF4-FFF2-40B4-BE49-F238E27FC236}">
                <a16:creationId xmlns:a16="http://schemas.microsoft.com/office/drawing/2014/main" id="{D1CC1B8A-62D4-F911-42B2-64526D4E4295}"/>
              </a:ext>
            </a:extLst>
          </p:cNvPr>
          <p:cNvSpPr txBox="1"/>
          <p:nvPr/>
        </p:nvSpPr>
        <p:spPr>
          <a:xfrm>
            <a:off x="1520417" y="5957898"/>
            <a:ext cx="9568645"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solidFill>
                  <a:srgbClr val="FF0000"/>
                </a:solidFill>
              </a:rPr>
              <a:t>(140 tiết bao gồm 08 tiết kiểm tra định kỳ)</a:t>
            </a:r>
          </a:p>
        </p:txBody>
      </p:sp>
    </p:spTree>
    <p:custDataLst>
      <p:tags r:id="rId1"/>
    </p:custDataLst>
    <p:extLst>
      <p:ext uri="{BB962C8B-B14F-4D97-AF65-F5344CB8AC3E}">
        <p14:creationId xmlns:p14="http://schemas.microsoft.com/office/powerpoint/2010/main" val="239071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014EB3-2BC7-44C9-8333-8A03F57CBD95}"/>
              </a:ext>
            </a:extLst>
          </p:cNvPr>
          <p:cNvSpPr/>
          <p:nvPr/>
        </p:nvSpPr>
        <p:spPr>
          <a:xfrm>
            <a:off x="374652" y="27159"/>
            <a:ext cx="10398971" cy="628442"/>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mn-ea"/>
                <a:cs typeface="+mn-cs"/>
              </a:rPr>
              <a:t>I. XÂY DỰNG KẾ HOẠCH DẠY HỌC</a:t>
            </a:r>
          </a:p>
        </p:txBody>
      </p:sp>
      <p:sp>
        <p:nvSpPr>
          <p:cNvPr id="3" name="TextBox 2">
            <a:extLst>
              <a:ext uri="{FF2B5EF4-FFF2-40B4-BE49-F238E27FC236}">
                <a16:creationId xmlns:a16="http://schemas.microsoft.com/office/drawing/2014/main" id="{EBBD4E88-03F7-F146-83BD-96CB4A9308C4}"/>
              </a:ext>
            </a:extLst>
          </p:cNvPr>
          <p:cNvSpPr txBox="1"/>
          <p:nvPr/>
        </p:nvSpPr>
        <p:spPr>
          <a:xfrm>
            <a:off x="374652" y="677975"/>
            <a:ext cx="8013732"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t>1. Thời lượng chương trình: </a:t>
            </a:r>
            <a:r>
              <a:rPr lang="en-US" dirty="0">
                <a:solidFill>
                  <a:srgbClr val="FF0000"/>
                </a:solidFill>
              </a:rPr>
              <a:t>140 tiết</a:t>
            </a:r>
          </a:p>
        </p:txBody>
      </p:sp>
      <p:sp>
        <p:nvSpPr>
          <p:cNvPr id="2" name="TextBox 1">
            <a:extLst>
              <a:ext uri="{FF2B5EF4-FFF2-40B4-BE49-F238E27FC236}">
                <a16:creationId xmlns:a16="http://schemas.microsoft.com/office/drawing/2014/main" id="{DDCF5263-19AE-C1F0-A6E8-E0D75BC46D5E}"/>
              </a:ext>
            </a:extLst>
          </p:cNvPr>
          <p:cNvSpPr txBox="1"/>
          <p:nvPr/>
        </p:nvSpPr>
        <p:spPr>
          <a:xfrm>
            <a:off x="374652" y="1223192"/>
            <a:ext cx="9980617" cy="630942"/>
          </a:xfrm>
          <a:prstGeom prst="rect">
            <a:avLst/>
          </a:prstGeom>
          <a:noFill/>
        </p:spPr>
        <p:txBody>
          <a:bodyPr wrap="none" rtlCol="0">
            <a:spAutoFit/>
          </a:bodyPr>
          <a:lstStyle/>
          <a:p>
            <a:r>
              <a:rPr lang="en-US" sz="3500" b="1" dirty="0">
                <a:latin typeface="Segoe UI Black" panose="020B0A02040204020203" pitchFamily="34" charset="0"/>
                <a:ea typeface="Segoe UI Black" panose="020B0A02040204020203" pitchFamily="34" charset="0"/>
                <a:cs typeface="Times New Roman" panose="02020603050405020304" pitchFamily="18" charset="0"/>
              </a:rPr>
              <a:t>2. Phân phối số tiết cho từng mạch kiến thức</a:t>
            </a:r>
            <a:endParaRPr lang="en-US" sz="3500" b="1" dirty="0">
              <a:solidFill>
                <a:srgbClr val="FF0000"/>
              </a:solidFill>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49" name="AutoShape 3">
            <a:extLst>
              <a:ext uri="{FF2B5EF4-FFF2-40B4-BE49-F238E27FC236}">
                <a16:creationId xmlns:a16="http://schemas.microsoft.com/office/drawing/2014/main" id="{A10634F0-498E-9912-1BBB-60C1FC91EF2A}"/>
              </a:ext>
            </a:extLst>
          </p:cNvPr>
          <p:cNvSpPr>
            <a:spLocks noChangeArrowheads="1"/>
          </p:cNvSpPr>
          <p:nvPr/>
        </p:nvSpPr>
        <p:spPr bwMode="auto">
          <a:xfrm>
            <a:off x="1941871" y="2886075"/>
            <a:ext cx="7300452" cy="828675"/>
          </a:xfrm>
          <a:prstGeom prst="roundRect">
            <a:avLst>
              <a:gd name="adj" fmla="val 16667"/>
            </a:avLst>
          </a:prstGeom>
          <a:gradFill rotWithShape="1">
            <a:gsLst>
              <a:gs pos="0">
                <a:srgbClr val="EAEAEA">
                  <a:gamma/>
                  <a:shade val="76078"/>
                  <a:invGamma/>
                </a:srgbClr>
              </a:gs>
              <a:gs pos="50000">
                <a:srgbClr val="EAEAEA"/>
              </a:gs>
              <a:gs pos="100000">
                <a:srgbClr val="EAEAEA">
                  <a:gamma/>
                  <a:shade val="76078"/>
                  <a:invGamma/>
                </a:srgbClr>
              </a:gs>
            </a:gsLst>
            <a:lin ang="2700000" scaled="1"/>
          </a:gradFill>
          <a:ln w="15875">
            <a:solidFill>
              <a:srgbClr val="FFFFFF"/>
            </a:solidFill>
            <a:round/>
            <a:headEnd/>
            <a:tailEnd/>
          </a:ln>
          <a:effectLst>
            <a:outerShdw dist="71842" dir="2700000" algn="ctr" rotWithShape="0">
              <a:srgbClr val="000000"/>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50" name="AutoShape 4">
            <a:extLst>
              <a:ext uri="{FF2B5EF4-FFF2-40B4-BE49-F238E27FC236}">
                <a16:creationId xmlns:a16="http://schemas.microsoft.com/office/drawing/2014/main" id="{CA4653CC-D015-5442-E8FC-BC03A2C13B74}"/>
              </a:ext>
            </a:extLst>
          </p:cNvPr>
          <p:cNvSpPr>
            <a:spLocks noChangeArrowheads="1"/>
          </p:cNvSpPr>
          <p:nvPr/>
        </p:nvSpPr>
        <p:spPr bwMode="auto">
          <a:xfrm>
            <a:off x="1941871" y="1943100"/>
            <a:ext cx="7300452" cy="828675"/>
          </a:xfrm>
          <a:prstGeom prst="roundRect">
            <a:avLst>
              <a:gd name="adj" fmla="val 16667"/>
            </a:avLst>
          </a:prstGeom>
          <a:gradFill rotWithShape="1">
            <a:gsLst>
              <a:gs pos="0">
                <a:srgbClr val="EAEAEA">
                  <a:gamma/>
                  <a:shade val="76078"/>
                  <a:invGamma/>
                </a:srgbClr>
              </a:gs>
              <a:gs pos="50000">
                <a:srgbClr val="EAEAEA"/>
              </a:gs>
              <a:gs pos="100000">
                <a:srgbClr val="EAEAEA">
                  <a:gamma/>
                  <a:shade val="76078"/>
                  <a:invGamma/>
                </a:srgbClr>
              </a:gs>
            </a:gsLst>
            <a:lin ang="2700000" scaled="1"/>
          </a:gradFill>
          <a:ln w="15875">
            <a:solidFill>
              <a:srgbClr val="FFFFFF"/>
            </a:solidFill>
            <a:round/>
            <a:headEnd/>
            <a:tailEnd/>
          </a:ln>
          <a:effectLst>
            <a:outerShdw dist="71842" dir="2700000" algn="ctr" rotWithShape="0">
              <a:srgbClr val="000000"/>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59" name="Text Box 18">
            <a:extLst>
              <a:ext uri="{FF2B5EF4-FFF2-40B4-BE49-F238E27FC236}">
                <a16:creationId xmlns:a16="http://schemas.microsoft.com/office/drawing/2014/main" id="{CD0141BB-8480-9DC7-AE61-4E483AEDA40E}"/>
              </a:ext>
            </a:extLst>
          </p:cNvPr>
          <p:cNvSpPr txBox="1">
            <a:spLocks noChangeArrowheads="1"/>
          </p:cNvSpPr>
          <p:nvPr/>
        </p:nvSpPr>
        <p:spPr bwMode="white">
          <a:xfrm>
            <a:off x="2814996" y="3232150"/>
            <a:ext cx="53492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400" b="1">
                <a:solidFill>
                  <a:srgbClr val="FFFFFF"/>
                </a:solidFill>
                <a:latin typeface="Calibri" panose="020F0502020204030204" pitchFamily="34" charset="0"/>
                <a:cs typeface="Arial" panose="020B0604020202020204" pitchFamily="34" charset="0"/>
              </a:rPr>
              <a:t>Title in here</a:t>
            </a:r>
          </a:p>
        </p:txBody>
      </p:sp>
      <p:sp>
        <p:nvSpPr>
          <p:cNvPr id="60" name="AutoShape 14">
            <a:extLst>
              <a:ext uri="{FF2B5EF4-FFF2-40B4-BE49-F238E27FC236}">
                <a16:creationId xmlns:a16="http://schemas.microsoft.com/office/drawing/2014/main" id="{81E0DE8B-11F3-2D2B-E7DD-81CA9B4355D5}"/>
              </a:ext>
            </a:extLst>
          </p:cNvPr>
          <p:cNvSpPr>
            <a:spLocks noChangeArrowheads="1"/>
          </p:cNvSpPr>
          <p:nvPr/>
        </p:nvSpPr>
        <p:spPr bwMode="gray">
          <a:xfrm>
            <a:off x="227159" y="2085975"/>
            <a:ext cx="2248112" cy="533400"/>
          </a:xfrm>
          <a:prstGeom prst="homePlate">
            <a:avLst>
              <a:gd name="adj" fmla="val 44944"/>
            </a:avLst>
          </a:prstGeom>
          <a:gradFill rotWithShape="1">
            <a:gsLst>
              <a:gs pos="0">
                <a:srgbClr val="3299CC">
                  <a:gamma/>
                  <a:shade val="62745"/>
                  <a:invGamma/>
                </a:srgbClr>
              </a:gs>
              <a:gs pos="100000">
                <a:srgbClr val="3299CC"/>
              </a:gs>
            </a:gsLst>
            <a:lin ang="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Black" panose="020B0A02040204020203" pitchFamily="34" charset="0"/>
              <a:ea typeface="Segoe UI Black" panose="020B0A02040204020203" pitchFamily="34" charset="0"/>
              <a:cs typeface="Arial" panose="020B0604020202020204" pitchFamily="34" charset="0"/>
            </a:endParaRPr>
          </a:p>
        </p:txBody>
      </p:sp>
      <p:sp>
        <p:nvSpPr>
          <p:cNvPr id="61" name="Text Box 18">
            <a:extLst>
              <a:ext uri="{FF2B5EF4-FFF2-40B4-BE49-F238E27FC236}">
                <a16:creationId xmlns:a16="http://schemas.microsoft.com/office/drawing/2014/main" id="{D81AFE0C-354B-1B00-4CD3-0E578E84C745}"/>
              </a:ext>
            </a:extLst>
          </p:cNvPr>
          <p:cNvSpPr txBox="1">
            <a:spLocks noChangeArrowheads="1"/>
          </p:cNvSpPr>
          <p:nvPr/>
        </p:nvSpPr>
        <p:spPr bwMode="white">
          <a:xfrm>
            <a:off x="127819" y="2181225"/>
            <a:ext cx="23284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000" b="1" dirty="0">
                <a:solidFill>
                  <a:srgbClr val="F8F8F8"/>
                </a:solidFill>
                <a:latin typeface="Segoe UI Black" panose="020B0A02040204020203" pitchFamily="34" charset="0"/>
                <a:ea typeface="Segoe UI Black" panose="020B0A02040204020203" pitchFamily="34" charset="0"/>
                <a:cs typeface="Arial" panose="020B0604020202020204" pitchFamily="34" charset="0"/>
              </a:rPr>
              <a:t>Mạch kiến thức</a:t>
            </a:r>
          </a:p>
        </p:txBody>
      </p:sp>
      <p:sp>
        <p:nvSpPr>
          <p:cNvPr id="62" name="AutoShape 16">
            <a:extLst>
              <a:ext uri="{FF2B5EF4-FFF2-40B4-BE49-F238E27FC236}">
                <a16:creationId xmlns:a16="http://schemas.microsoft.com/office/drawing/2014/main" id="{8995DACC-49B4-D3DA-2A74-D8FD080B9C2C}"/>
              </a:ext>
            </a:extLst>
          </p:cNvPr>
          <p:cNvSpPr>
            <a:spLocks noChangeArrowheads="1"/>
          </p:cNvSpPr>
          <p:nvPr/>
        </p:nvSpPr>
        <p:spPr bwMode="ltGray">
          <a:xfrm>
            <a:off x="227159" y="3028950"/>
            <a:ext cx="2248112" cy="533400"/>
          </a:xfrm>
          <a:prstGeom prst="homePlate">
            <a:avLst>
              <a:gd name="adj" fmla="val 44944"/>
            </a:avLst>
          </a:prstGeom>
          <a:gradFill rotWithShape="1">
            <a:gsLst>
              <a:gs pos="0">
                <a:srgbClr val="FC8F18">
                  <a:gamma/>
                  <a:shade val="62745"/>
                  <a:invGamma/>
                </a:srgbClr>
              </a:gs>
              <a:gs pos="100000">
                <a:srgbClr val="FC8F18"/>
              </a:gs>
            </a:gsLst>
            <a:lin ang="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Black" panose="020B0A02040204020203" pitchFamily="34" charset="0"/>
              <a:ea typeface="Segoe UI Black" panose="020B0A02040204020203" pitchFamily="34" charset="0"/>
              <a:cs typeface="Arial" panose="020B0604020202020204" pitchFamily="34" charset="0"/>
            </a:endParaRPr>
          </a:p>
        </p:txBody>
      </p:sp>
      <p:sp>
        <p:nvSpPr>
          <p:cNvPr id="63" name="Text Box 18">
            <a:extLst>
              <a:ext uri="{FF2B5EF4-FFF2-40B4-BE49-F238E27FC236}">
                <a16:creationId xmlns:a16="http://schemas.microsoft.com/office/drawing/2014/main" id="{F77537CF-CC4E-7537-C63C-739DC6DB874D}"/>
              </a:ext>
            </a:extLst>
          </p:cNvPr>
          <p:cNvSpPr txBox="1">
            <a:spLocks noChangeArrowheads="1"/>
          </p:cNvSpPr>
          <p:nvPr/>
        </p:nvSpPr>
        <p:spPr bwMode="black">
          <a:xfrm>
            <a:off x="127819" y="3124200"/>
            <a:ext cx="23284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000" b="1" dirty="0">
                <a:solidFill>
                  <a:srgbClr val="F8F8F8"/>
                </a:solidFill>
                <a:latin typeface="Segoe UI Black" panose="020B0A02040204020203" pitchFamily="34" charset="0"/>
                <a:ea typeface="Segoe UI Black" panose="020B0A02040204020203" pitchFamily="34" charset="0"/>
                <a:cs typeface="Arial" panose="020B0604020202020204" pitchFamily="34" charset="0"/>
              </a:rPr>
              <a:t>Bài/Chủ đề</a:t>
            </a:r>
          </a:p>
        </p:txBody>
      </p:sp>
      <p:sp>
        <p:nvSpPr>
          <p:cNvPr id="65" name="AutoShape 19">
            <a:extLst>
              <a:ext uri="{FF2B5EF4-FFF2-40B4-BE49-F238E27FC236}">
                <a16:creationId xmlns:a16="http://schemas.microsoft.com/office/drawing/2014/main" id="{4644D8D0-0204-1058-8219-75F9E0254958}"/>
              </a:ext>
            </a:extLst>
          </p:cNvPr>
          <p:cNvSpPr>
            <a:spLocks noChangeArrowheads="1"/>
          </p:cNvSpPr>
          <p:nvPr/>
        </p:nvSpPr>
        <p:spPr bwMode="auto">
          <a:xfrm>
            <a:off x="1941871" y="3819525"/>
            <a:ext cx="7300452" cy="828675"/>
          </a:xfrm>
          <a:prstGeom prst="roundRect">
            <a:avLst>
              <a:gd name="adj" fmla="val 16667"/>
            </a:avLst>
          </a:prstGeom>
          <a:gradFill rotWithShape="1">
            <a:gsLst>
              <a:gs pos="0">
                <a:srgbClr val="EAEAEA">
                  <a:gamma/>
                  <a:shade val="76078"/>
                  <a:invGamma/>
                </a:srgbClr>
              </a:gs>
              <a:gs pos="50000">
                <a:srgbClr val="EAEAEA"/>
              </a:gs>
              <a:gs pos="100000">
                <a:srgbClr val="EAEAEA">
                  <a:gamma/>
                  <a:shade val="76078"/>
                  <a:invGamma/>
                </a:srgbClr>
              </a:gs>
            </a:gsLst>
            <a:lin ang="2700000" scaled="1"/>
          </a:gradFill>
          <a:ln w="15875">
            <a:solidFill>
              <a:srgbClr val="FFFFFF"/>
            </a:solidFill>
            <a:round/>
            <a:headEnd/>
            <a:tailEnd/>
          </a:ln>
          <a:effectLst>
            <a:outerShdw dist="71842" dir="2700000" algn="ctr" rotWithShape="0">
              <a:srgbClr val="000000"/>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FFFF"/>
              </a:solidFill>
              <a:effectLst/>
              <a:uLnTx/>
              <a:uFillTx/>
              <a:cs typeface="Arial" panose="020B0604020202020204" pitchFamily="34" charset="0"/>
            </a:endParaRPr>
          </a:p>
        </p:txBody>
      </p:sp>
      <p:sp>
        <p:nvSpPr>
          <p:cNvPr id="66" name="AutoShape 20">
            <a:extLst>
              <a:ext uri="{FF2B5EF4-FFF2-40B4-BE49-F238E27FC236}">
                <a16:creationId xmlns:a16="http://schemas.microsoft.com/office/drawing/2014/main" id="{6D6E35E4-5949-270E-7A56-2B47BBB5A620}"/>
              </a:ext>
            </a:extLst>
          </p:cNvPr>
          <p:cNvSpPr>
            <a:spLocks noChangeArrowheads="1"/>
          </p:cNvSpPr>
          <p:nvPr/>
        </p:nvSpPr>
        <p:spPr bwMode="gray">
          <a:xfrm>
            <a:off x="227159" y="3962400"/>
            <a:ext cx="2248112" cy="533400"/>
          </a:xfrm>
          <a:prstGeom prst="homePlate">
            <a:avLst>
              <a:gd name="adj" fmla="val 44944"/>
            </a:avLst>
          </a:prstGeom>
          <a:gradFill rotWithShape="1">
            <a:gsLst>
              <a:gs pos="0">
                <a:srgbClr val="36B9C0">
                  <a:gamma/>
                  <a:shade val="62745"/>
                  <a:invGamma/>
                </a:srgbClr>
              </a:gs>
              <a:gs pos="100000">
                <a:srgbClr val="36B9C0"/>
              </a:gs>
            </a:gsLst>
            <a:lin ang="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Black" panose="020B0A02040204020203" pitchFamily="34" charset="0"/>
              <a:ea typeface="Segoe UI Black" panose="020B0A02040204020203" pitchFamily="34" charset="0"/>
              <a:cs typeface="Arial" panose="020B0604020202020204" pitchFamily="34" charset="0"/>
            </a:endParaRPr>
          </a:p>
        </p:txBody>
      </p:sp>
      <p:sp>
        <p:nvSpPr>
          <p:cNvPr id="67" name="Text Box 18">
            <a:extLst>
              <a:ext uri="{FF2B5EF4-FFF2-40B4-BE49-F238E27FC236}">
                <a16:creationId xmlns:a16="http://schemas.microsoft.com/office/drawing/2014/main" id="{D0E49649-7068-DAFD-EFC9-322F918E677E}"/>
              </a:ext>
            </a:extLst>
          </p:cNvPr>
          <p:cNvSpPr txBox="1">
            <a:spLocks noChangeArrowheads="1"/>
          </p:cNvSpPr>
          <p:nvPr/>
        </p:nvSpPr>
        <p:spPr bwMode="white">
          <a:xfrm>
            <a:off x="127819" y="4057650"/>
            <a:ext cx="23284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000" b="1" dirty="0">
                <a:solidFill>
                  <a:srgbClr val="F8F8F8"/>
                </a:solidFill>
                <a:latin typeface="Segoe UI Black" panose="020B0A02040204020203" pitchFamily="34" charset="0"/>
                <a:ea typeface="Segoe UI Black" panose="020B0A02040204020203" pitchFamily="34" charset="0"/>
                <a:cs typeface="Arial" panose="020B0604020202020204" pitchFamily="34" charset="0"/>
              </a:rPr>
              <a:t>Yêu cầu cần đạt</a:t>
            </a:r>
          </a:p>
        </p:txBody>
      </p:sp>
      <p:sp>
        <p:nvSpPr>
          <p:cNvPr id="70" name="Text Box 24">
            <a:extLst>
              <a:ext uri="{FF2B5EF4-FFF2-40B4-BE49-F238E27FC236}">
                <a16:creationId xmlns:a16="http://schemas.microsoft.com/office/drawing/2014/main" id="{22A25092-D884-506E-1402-CDE040B29DCD}"/>
              </a:ext>
            </a:extLst>
          </p:cNvPr>
          <p:cNvSpPr txBox="1">
            <a:spLocks noChangeArrowheads="1"/>
          </p:cNvSpPr>
          <p:nvPr/>
        </p:nvSpPr>
        <p:spPr bwMode="gray">
          <a:xfrm>
            <a:off x="2513371" y="2070616"/>
            <a:ext cx="6551356"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000" b="1" dirty="0">
                <a:solidFill>
                  <a:srgbClr val="000364"/>
                </a:solidFill>
                <a:latin typeface="Segoe UI Black" panose="020B0A02040204020203" pitchFamily="34" charset="0"/>
                <a:ea typeface="Segoe UI Black" panose="020B0A02040204020203" pitchFamily="34" charset="0"/>
                <a:cs typeface="Arial" panose="020B0604020202020204" pitchFamily="34" charset="0"/>
              </a:rPr>
              <a:t>Số tiết quy đổi tương đối, có thể điều chỉnh bảo đảm phù hợp</a:t>
            </a:r>
          </a:p>
        </p:txBody>
      </p:sp>
      <p:sp>
        <p:nvSpPr>
          <p:cNvPr id="71" name="Text Box 9">
            <a:extLst>
              <a:ext uri="{FF2B5EF4-FFF2-40B4-BE49-F238E27FC236}">
                <a16:creationId xmlns:a16="http://schemas.microsoft.com/office/drawing/2014/main" id="{AD496E47-498A-D578-53CB-F1E11090251C}"/>
              </a:ext>
            </a:extLst>
          </p:cNvPr>
          <p:cNvSpPr txBox="1">
            <a:spLocks noChangeArrowheads="1"/>
          </p:cNvSpPr>
          <p:nvPr/>
        </p:nvSpPr>
        <p:spPr bwMode="gray">
          <a:xfrm>
            <a:off x="2513371" y="2978150"/>
            <a:ext cx="65513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000" b="1" dirty="0">
                <a:solidFill>
                  <a:srgbClr val="000364"/>
                </a:solidFill>
                <a:latin typeface="Segoe UI Black" panose="020B0A02040204020203" pitchFamily="34" charset="0"/>
                <a:ea typeface="Segoe UI Black" panose="020B0A02040204020203" pitchFamily="34" charset="0"/>
                <a:cs typeface="Arial" panose="020B0604020202020204" pitchFamily="34" charset="0"/>
              </a:rPr>
              <a:t>Phân chia số tiết linh hoạt, phù hợp với đối tượng học sinh, bảo đảm tính khoa học, sư phạm</a:t>
            </a:r>
          </a:p>
        </p:txBody>
      </p:sp>
      <p:sp>
        <p:nvSpPr>
          <p:cNvPr id="72" name="Text Box 26">
            <a:extLst>
              <a:ext uri="{FF2B5EF4-FFF2-40B4-BE49-F238E27FC236}">
                <a16:creationId xmlns:a16="http://schemas.microsoft.com/office/drawing/2014/main" id="{E1443AC1-FB65-3F52-4D8B-27262BED3AB2}"/>
              </a:ext>
            </a:extLst>
          </p:cNvPr>
          <p:cNvSpPr txBox="1">
            <a:spLocks noChangeArrowheads="1"/>
          </p:cNvSpPr>
          <p:nvPr/>
        </p:nvSpPr>
        <p:spPr bwMode="gray">
          <a:xfrm>
            <a:off x="2475271" y="4147523"/>
            <a:ext cx="5697914" cy="31200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70000"/>
              </a:lnSpc>
              <a:spcBef>
                <a:spcPct val="50000"/>
              </a:spcBef>
              <a:spcAft>
                <a:spcPct val="0"/>
              </a:spcAft>
            </a:pPr>
            <a:r>
              <a:rPr lang="en-US" altLang="en-US" sz="2000" b="1" dirty="0">
                <a:solidFill>
                  <a:srgbClr val="000000"/>
                </a:solidFill>
                <a:latin typeface="Segoe UI Black" panose="020B0A02040204020203" pitchFamily="34" charset="0"/>
                <a:ea typeface="Segoe UI Black" panose="020B0A02040204020203" pitchFamily="34" charset="0"/>
                <a:cs typeface="Arial" panose="020B0604020202020204" pitchFamily="34" charset="0"/>
              </a:rPr>
              <a:t>Chỉ rõ cấp độ tư duy (Biết, hiểu, vận dụng)</a:t>
            </a:r>
          </a:p>
        </p:txBody>
      </p:sp>
      <p:sp>
        <p:nvSpPr>
          <p:cNvPr id="79" name="TextBox 78">
            <a:extLst>
              <a:ext uri="{FF2B5EF4-FFF2-40B4-BE49-F238E27FC236}">
                <a16:creationId xmlns:a16="http://schemas.microsoft.com/office/drawing/2014/main" id="{901C361E-32F3-8973-CC08-493A989DE7E0}"/>
              </a:ext>
            </a:extLst>
          </p:cNvPr>
          <p:cNvSpPr txBox="1"/>
          <p:nvPr/>
        </p:nvSpPr>
        <p:spPr>
          <a:xfrm>
            <a:off x="227159" y="4833323"/>
            <a:ext cx="11355241" cy="1246495"/>
          </a:xfrm>
          <a:prstGeom prst="rect">
            <a:avLst/>
          </a:prstGeom>
          <a:noFill/>
        </p:spPr>
        <p:txBody>
          <a:bodyPr wrap="square">
            <a:spAutoFit/>
          </a:bodyPr>
          <a:lstStyle/>
          <a:p>
            <a:pPr algn="just"/>
            <a:r>
              <a:rPr lang="en-US" sz="2500" b="1" dirty="0">
                <a:solidFill>
                  <a:srgbClr val="C00000"/>
                </a:solidFill>
                <a:latin typeface="Segoe UI Black" panose="020B0A02040204020203" pitchFamily="34" charset="0"/>
                <a:ea typeface="Segoe UI Black" panose="020B0A02040204020203" pitchFamily="34" charset="0"/>
              </a:rPr>
              <a:t>Gợi ý sắp xếp các bài/chủ đề trong kế hoạch dạy học: </a:t>
            </a:r>
          </a:p>
          <a:p>
            <a:pPr algn="just"/>
            <a:r>
              <a:rPr lang="en-US" sz="2500" b="1" dirty="0">
                <a:latin typeface="Segoe UI Black" panose="020B0A02040204020203" pitchFamily="34" charset="0"/>
                <a:ea typeface="Segoe UI Black" panose="020B0A02040204020203" pitchFamily="34" charset="0"/>
              </a:rPr>
              <a:t>1) T</a:t>
            </a:r>
            <a:r>
              <a:rPr lang="en-US" sz="2500" dirty="0">
                <a:latin typeface="Segoe UI Black" panose="020B0A02040204020203" pitchFamily="34" charset="0"/>
                <a:ea typeface="Segoe UI Black" panose="020B0A02040204020203" pitchFamily="34" charset="0"/>
              </a:rPr>
              <a:t>ổ chức dạy song </a:t>
            </a:r>
            <a:r>
              <a:rPr lang="en-US" sz="2500" dirty="0" err="1">
                <a:latin typeface="Segoe UI Black" panose="020B0A02040204020203" pitchFamily="34" charset="0"/>
                <a:ea typeface="Segoe UI Black" panose="020B0A02040204020203" pitchFamily="34" charset="0"/>
              </a:rPr>
              <a:t>song</a:t>
            </a:r>
            <a:r>
              <a:rPr lang="en-US" sz="2500" dirty="0">
                <a:latin typeface="Segoe UI Black" panose="020B0A02040204020203" pitchFamily="34" charset="0"/>
                <a:ea typeface="Segoe UI Black" panose="020B0A02040204020203" pitchFamily="34" charset="0"/>
              </a:rPr>
              <a:t> hai mạch kiến thức trong cùng một tuần </a:t>
            </a:r>
          </a:p>
          <a:p>
            <a:pPr algn="just"/>
            <a:r>
              <a:rPr lang="en-US" sz="2500" dirty="0">
                <a:latin typeface="Segoe UI Black" panose="020B0A02040204020203" pitchFamily="34" charset="0"/>
                <a:ea typeface="Segoe UI Black" panose="020B0A02040204020203" pitchFamily="34" charset="0"/>
              </a:rPr>
              <a:t>2) Tổ chức dạy đan xen các bài học thuộc các mạch kiến thức khác nhau</a:t>
            </a:r>
          </a:p>
        </p:txBody>
      </p:sp>
      <p:sp>
        <p:nvSpPr>
          <p:cNvPr id="80" name="Arrow: Right 79">
            <a:hlinkClick r:id="rId3" action="ppaction://hlinkfile"/>
            <a:extLst>
              <a:ext uri="{FF2B5EF4-FFF2-40B4-BE49-F238E27FC236}">
                <a16:creationId xmlns:a16="http://schemas.microsoft.com/office/drawing/2014/main" id="{D4495836-334F-45B6-5633-032614F558DB}"/>
              </a:ext>
            </a:extLst>
          </p:cNvPr>
          <p:cNvSpPr/>
          <p:nvPr/>
        </p:nvSpPr>
        <p:spPr>
          <a:xfrm>
            <a:off x="227159" y="6213987"/>
            <a:ext cx="2447215" cy="495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72BD9949-9C0F-CD61-08FE-17CD6EFA66E5}"/>
              </a:ext>
            </a:extLst>
          </p:cNvPr>
          <p:cNvSpPr txBox="1"/>
          <p:nvPr/>
        </p:nvSpPr>
        <p:spPr>
          <a:xfrm>
            <a:off x="2605548" y="6188171"/>
            <a:ext cx="8554065" cy="477054"/>
          </a:xfrm>
          <a:prstGeom prst="rect">
            <a:avLst/>
          </a:prstGeom>
          <a:noFill/>
        </p:spPr>
        <p:txBody>
          <a:bodyPr wrap="square">
            <a:spAutoFit/>
          </a:bodyPr>
          <a:lstStyle/>
          <a:p>
            <a:pPr algn="just"/>
            <a:r>
              <a:rPr lang="en-US" sz="2500" b="1" dirty="0">
                <a:solidFill>
                  <a:srgbClr val="3333FF"/>
                </a:solidFill>
                <a:latin typeface="Segoe UI Black" panose="020B0A02040204020203" pitchFamily="34" charset="0"/>
                <a:ea typeface="Segoe UI Black" panose="020B0A02040204020203" pitchFamily="34" charset="0"/>
              </a:rPr>
              <a:t>Tạo ra sự khác biệt về kế hoạch dạy học ở mỗi trường</a:t>
            </a:r>
            <a:endParaRPr lang="en-US" sz="2500" dirty="0">
              <a:solidFill>
                <a:srgbClr val="3333FF"/>
              </a:solidFill>
              <a:latin typeface="Segoe UI Black" panose="020B0A02040204020203" pitchFamily="34" charset="0"/>
              <a:ea typeface="Segoe UI Black" panose="020B0A02040204020203" pitchFamily="34" charset="0"/>
            </a:endParaRPr>
          </a:p>
        </p:txBody>
      </p:sp>
    </p:spTree>
    <p:custDataLst>
      <p:tags r:id="rId1"/>
    </p:custDataLst>
    <p:extLst>
      <p:ext uri="{BB962C8B-B14F-4D97-AF65-F5344CB8AC3E}">
        <p14:creationId xmlns:p14="http://schemas.microsoft.com/office/powerpoint/2010/main" val="240465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barn(inVertical)">
                                      <p:cBhvr>
                                        <p:cTn id="1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animBg="1"/>
      <p:bldP spid="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014EB3-2BC7-44C9-8333-8A03F57CBD95}"/>
              </a:ext>
            </a:extLst>
          </p:cNvPr>
          <p:cNvSpPr/>
          <p:nvPr/>
        </p:nvSpPr>
        <p:spPr>
          <a:xfrm>
            <a:off x="374652" y="27159"/>
            <a:ext cx="10398971" cy="628442"/>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mn-ea"/>
                <a:cs typeface="+mn-cs"/>
              </a:rPr>
              <a:t>II. XÂY DỰNG KẾ HOẠCH BÀI DẠY</a:t>
            </a:r>
          </a:p>
        </p:txBody>
      </p:sp>
      <p:sp>
        <p:nvSpPr>
          <p:cNvPr id="4" name="TextBox 3">
            <a:extLst>
              <a:ext uri="{FF2B5EF4-FFF2-40B4-BE49-F238E27FC236}">
                <a16:creationId xmlns:a16="http://schemas.microsoft.com/office/drawing/2014/main" id="{8A02D795-5C25-2459-94CC-BDE80E11C3E0}"/>
              </a:ext>
            </a:extLst>
          </p:cNvPr>
          <p:cNvSpPr txBox="1"/>
          <p:nvPr/>
        </p:nvSpPr>
        <p:spPr>
          <a:xfrm>
            <a:off x="549449" y="677975"/>
            <a:ext cx="7746031"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t>Xây dựng kế bài dạy cần bảo đảm:</a:t>
            </a:r>
            <a:endParaRPr lang="en-US" dirty="0">
              <a:solidFill>
                <a:srgbClr val="FF0000"/>
              </a:solidFill>
            </a:endParaRPr>
          </a:p>
        </p:txBody>
      </p:sp>
      <p:sp>
        <p:nvSpPr>
          <p:cNvPr id="5" name="TextBox 4">
            <a:extLst>
              <a:ext uri="{FF2B5EF4-FFF2-40B4-BE49-F238E27FC236}">
                <a16:creationId xmlns:a16="http://schemas.microsoft.com/office/drawing/2014/main" id="{DC14022C-4BED-6AFA-13E1-A730E5C72192}"/>
              </a:ext>
            </a:extLst>
          </p:cNvPr>
          <p:cNvSpPr txBox="1"/>
          <p:nvPr/>
        </p:nvSpPr>
        <p:spPr>
          <a:xfrm>
            <a:off x="374651" y="1411400"/>
            <a:ext cx="11093101" cy="630942"/>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FF0000"/>
                </a:solidFill>
              </a:rPr>
              <a:t>I. Mục tiêu</a:t>
            </a:r>
          </a:p>
        </p:txBody>
      </p:sp>
      <p:sp>
        <p:nvSpPr>
          <p:cNvPr id="7" name="TextBox 6">
            <a:extLst>
              <a:ext uri="{FF2B5EF4-FFF2-40B4-BE49-F238E27FC236}">
                <a16:creationId xmlns:a16="http://schemas.microsoft.com/office/drawing/2014/main" id="{EDA402A0-4969-AE72-A4F1-606FFF5C4971}"/>
              </a:ext>
            </a:extLst>
          </p:cNvPr>
          <p:cNvSpPr txBox="1"/>
          <p:nvPr/>
        </p:nvSpPr>
        <p:spPr>
          <a:xfrm>
            <a:off x="374650" y="2595824"/>
            <a:ext cx="11093101" cy="630942"/>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FF0000"/>
                </a:solidFill>
              </a:rPr>
              <a:t>II. Thiết bị và học liệu</a:t>
            </a:r>
          </a:p>
        </p:txBody>
      </p:sp>
      <p:sp>
        <p:nvSpPr>
          <p:cNvPr id="8" name="TextBox 7">
            <a:extLst>
              <a:ext uri="{FF2B5EF4-FFF2-40B4-BE49-F238E27FC236}">
                <a16:creationId xmlns:a16="http://schemas.microsoft.com/office/drawing/2014/main" id="{353BA966-D646-BCED-C4AA-E11C650CA32B}"/>
              </a:ext>
            </a:extLst>
          </p:cNvPr>
          <p:cNvSpPr txBox="1"/>
          <p:nvPr/>
        </p:nvSpPr>
        <p:spPr>
          <a:xfrm>
            <a:off x="374650" y="3777900"/>
            <a:ext cx="11093101" cy="630942"/>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FF0000"/>
                </a:solidFill>
              </a:rPr>
              <a:t>III. Tiến trình dạy học</a:t>
            </a:r>
          </a:p>
        </p:txBody>
      </p:sp>
    </p:spTree>
    <p:custDataLst>
      <p:tags r:id="rId1"/>
    </p:custDataLst>
    <p:extLst>
      <p:ext uri="{BB962C8B-B14F-4D97-AF65-F5344CB8AC3E}">
        <p14:creationId xmlns:p14="http://schemas.microsoft.com/office/powerpoint/2010/main" val="48487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014EB3-2BC7-44C9-8333-8A03F57CBD95}"/>
              </a:ext>
            </a:extLst>
          </p:cNvPr>
          <p:cNvSpPr/>
          <p:nvPr/>
        </p:nvSpPr>
        <p:spPr>
          <a:xfrm>
            <a:off x="374652" y="27159"/>
            <a:ext cx="10398971" cy="628442"/>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mn-ea"/>
                <a:cs typeface="+mn-cs"/>
              </a:rPr>
              <a:t>II. XÂY DỰNG KẾ HOẠCH BÀI DẠY</a:t>
            </a:r>
          </a:p>
        </p:txBody>
      </p:sp>
      <p:sp>
        <p:nvSpPr>
          <p:cNvPr id="4" name="TextBox 3">
            <a:extLst>
              <a:ext uri="{FF2B5EF4-FFF2-40B4-BE49-F238E27FC236}">
                <a16:creationId xmlns:a16="http://schemas.microsoft.com/office/drawing/2014/main" id="{8A02D795-5C25-2459-94CC-BDE80E11C3E0}"/>
              </a:ext>
            </a:extLst>
          </p:cNvPr>
          <p:cNvSpPr txBox="1"/>
          <p:nvPr/>
        </p:nvSpPr>
        <p:spPr>
          <a:xfrm>
            <a:off x="549449" y="677975"/>
            <a:ext cx="7871065"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t>Xây dựng kế bài dạy cần bảo đảm:</a:t>
            </a:r>
            <a:endParaRPr lang="en-US" dirty="0">
              <a:solidFill>
                <a:srgbClr val="FF0000"/>
              </a:solidFill>
            </a:endParaRPr>
          </a:p>
        </p:txBody>
      </p:sp>
      <p:sp>
        <p:nvSpPr>
          <p:cNvPr id="5" name="TextBox 4">
            <a:extLst>
              <a:ext uri="{FF2B5EF4-FFF2-40B4-BE49-F238E27FC236}">
                <a16:creationId xmlns:a16="http://schemas.microsoft.com/office/drawing/2014/main" id="{DC14022C-4BED-6AFA-13E1-A730E5C72192}"/>
              </a:ext>
            </a:extLst>
          </p:cNvPr>
          <p:cNvSpPr txBox="1"/>
          <p:nvPr/>
        </p:nvSpPr>
        <p:spPr>
          <a:xfrm>
            <a:off x="374651" y="1411400"/>
            <a:ext cx="11093101" cy="630942"/>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FF0000"/>
                </a:solidFill>
              </a:rPr>
              <a:t>I. Mục tiêu</a:t>
            </a:r>
          </a:p>
        </p:txBody>
      </p:sp>
      <p:sp>
        <p:nvSpPr>
          <p:cNvPr id="2" name="TextBox 1">
            <a:extLst>
              <a:ext uri="{FF2B5EF4-FFF2-40B4-BE49-F238E27FC236}">
                <a16:creationId xmlns:a16="http://schemas.microsoft.com/office/drawing/2014/main" id="{CD31239B-3A8C-9948-1D2D-F33DA9C0EED2}"/>
              </a:ext>
            </a:extLst>
          </p:cNvPr>
          <p:cNvSpPr txBox="1"/>
          <p:nvPr/>
        </p:nvSpPr>
        <p:spPr>
          <a:xfrm>
            <a:off x="374652" y="2167199"/>
            <a:ext cx="11093101" cy="1169551"/>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333399"/>
                </a:solidFill>
              </a:rPr>
              <a:t>1. Kiến thức: </a:t>
            </a:r>
            <a:r>
              <a:rPr lang="en-US" dirty="0"/>
              <a:t>Lấy từ yêu cầu cần đạt trong kế hoạch dạy học môn học.</a:t>
            </a:r>
          </a:p>
        </p:txBody>
      </p:sp>
      <p:sp>
        <p:nvSpPr>
          <p:cNvPr id="3" name="TextBox 2">
            <a:extLst>
              <a:ext uri="{FF2B5EF4-FFF2-40B4-BE49-F238E27FC236}">
                <a16:creationId xmlns:a16="http://schemas.microsoft.com/office/drawing/2014/main" id="{5FE29DF1-86AA-8F4F-5B0F-60165DD45905}"/>
              </a:ext>
            </a:extLst>
          </p:cNvPr>
          <p:cNvSpPr txBox="1"/>
          <p:nvPr/>
        </p:nvSpPr>
        <p:spPr>
          <a:xfrm>
            <a:off x="374652" y="3429000"/>
            <a:ext cx="11093101" cy="1169551"/>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333399"/>
                </a:solidFill>
              </a:rPr>
              <a:t>2. Năng lực: </a:t>
            </a:r>
            <a:r>
              <a:rPr lang="en-US" dirty="0"/>
              <a:t>Xác định cụ thể năng lực đặc thù cần phát triển cho học sinh.</a:t>
            </a:r>
          </a:p>
        </p:txBody>
      </p:sp>
      <p:sp>
        <p:nvSpPr>
          <p:cNvPr id="9" name="TextBox 8">
            <a:extLst>
              <a:ext uri="{FF2B5EF4-FFF2-40B4-BE49-F238E27FC236}">
                <a16:creationId xmlns:a16="http://schemas.microsoft.com/office/drawing/2014/main" id="{8B299D9A-B505-5B83-5018-3098232A5380}"/>
              </a:ext>
            </a:extLst>
          </p:cNvPr>
          <p:cNvSpPr txBox="1"/>
          <p:nvPr/>
        </p:nvSpPr>
        <p:spPr>
          <a:xfrm>
            <a:off x="374652" y="4598551"/>
            <a:ext cx="11093101" cy="1169551"/>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333399"/>
                </a:solidFill>
              </a:rPr>
              <a:t>3. Phẩm chất: </a:t>
            </a:r>
            <a:r>
              <a:rPr lang="en-US" dirty="0"/>
              <a:t>Xác định cụ thể phẩm chất cần phát triển cho học sinh.</a:t>
            </a:r>
          </a:p>
        </p:txBody>
      </p:sp>
    </p:spTree>
    <p:custDataLst>
      <p:tags r:id="rId1"/>
    </p:custDataLst>
    <p:extLst>
      <p:ext uri="{BB962C8B-B14F-4D97-AF65-F5344CB8AC3E}">
        <p14:creationId xmlns:p14="http://schemas.microsoft.com/office/powerpoint/2010/main" val="129595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014EB3-2BC7-44C9-8333-8A03F57CBD95}"/>
              </a:ext>
            </a:extLst>
          </p:cNvPr>
          <p:cNvSpPr/>
          <p:nvPr/>
        </p:nvSpPr>
        <p:spPr>
          <a:xfrm>
            <a:off x="374652" y="27159"/>
            <a:ext cx="10398971" cy="628442"/>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mn-ea"/>
                <a:cs typeface="+mn-cs"/>
              </a:rPr>
              <a:t>II. XÂY DỰNG KẾ HOẠCH BÀI DẠY</a:t>
            </a:r>
          </a:p>
        </p:txBody>
      </p:sp>
      <p:sp>
        <p:nvSpPr>
          <p:cNvPr id="4" name="TextBox 3">
            <a:extLst>
              <a:ext uri="{FF2B5EF4-FFF2-40B4-BE49-F238E27FC236}">
                <a16:creationId xmlns:a16="http://schemas.microsoft.com/office/drawing/2014/main" id="{8A02D795-5C25-2459-94CC-BDE80E11C3E0}"/>
              </a:ext>
            </a:extLst>
          </p:cNvPr>
          <p:cNvSpPr txBox="1"/>
          <p:nvPr/>
        </p:nvSpPr>
        <p:spPr>
          <a:xfrm>
            <a:off x="549449" y="677975"/>
            <a:ext cx="7871065"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t>Xây dựng kế bài dạy cần bảo đảm:</a:t>
            </a:r>
            <a:endParaRPr lang="en-US" dirty="0">
              <a:solidFill>
                <a:srgbClr val="FF0000"/>
              </a:solidFill>
            </a:endParaRPr>
          </a:p>
        </p:txBody>
      </p:sp>
      <p:sp>
        <p:nvSpPr>
          <p:cNvPr id="5" name="TextBox 4">
            <a:extLst>
              <a:ext uri="{FF2B5EF4-FFF2-40B4-BE49-F238E27FC236}">
                <a16:creationId xmlns:a16="http://schemas.microsoft.com/office/drawing/2014/main" id="{DC14022C-4BED-6AFA-13E1-A730E5C72192}"/>
              </a:ext>
            </a:extLst>
          </p:cNvPr>
          <p:cNvSpPr txBox="1"/>
          <p:nvPr/>
        </p:nvSpPr>
        <p:spPr>
          <a:xfrm>
            <a:off x="374651" y="1411400"/>
            <a:ext cx="11093101" cy="630942"/>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FF0000"/>
                </a:solidFill>
              </a:rPr>
              <a:t>II. Thiết bị và học liệu</a:t>
            </a:r>
          </a:p>
        </p:txBody>
      </p:sp>
      <p:sp>
        <p:nvSpPr>
          <p:cNvPr id="2" name="TextBox 1">
            <a:extLst>
              <a:ext uri="{FF2B5EF4-FFF2-40B4-BE49-F238E27FC236}">
                <a16:creationId xmlns:a16="http://schemas.microsoft.com/office/drawing/2014/main" id="{CD31239B-3A8C-9948-1D2D-F33DA9C0EED2}"/>
              </a:ext>
            </a:extLst>
          </p:cNvPr>
          <p:cNvSpPr txBox="1"/>
          <p:nvPr/>
        </p:nvSpPr>
        <p:spPr>
          <a:xfrm>
            <a:off x="374652" y="2167199"/>
            <a:ext cx="11093101" cy="1169551"/>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333399"/>
                </a:solidFill>
              </a:rPr>
              <a:t>Thiết bị dạy học được lấy từ kế hoạch dạy học môn học và có bổ sung </a:t>
            </a:r>
            <a:r>
              <a:rPr lang="en-US" dirty="0">
                <a:solidFill>
                  <a:srgbClr val="FF0000"/>
                </a:solidFill>
              </a:rPr>
              <a:t>(nếu có)</a:t>
            </a:r>
          </a:p>
        </p:txBody>
      </p:sp>
    </p:spTree>
    <p:custDataLst>
      <p:tags r:id="rId1"/>
    </p:custDataLst>
    <p:extLst>
      <p:ext uri="{BB962C8B-B14F-4D97-AF65-F5344CB8AC3E}">
        <p14:creationId xmlns:p14="http://schemas.microsoft.com/office/powerpoint/2010/main" val="37825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014EB3-2BC7-44C9-8333-8A03F57CBD95}"/>
              </a:ext>
            </a:extLst>
          </p:cNvPr>
          <p:cNvSpPr/>
          <p:nvPr/>
        </p:nvSpPr>
        <p:spPr>
          <a:xfrm>
            <a:off x="374652" y="27159"/>
            <a:ext cx="10398971" cy="628442"/>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mn-ea"/>
                <a:cs typeface="+mn-cs"/>
              </a:rPr>
              <a:t>II. XÂY DỰNG KẾ HOẠCH BÀI DẠY</a:t>
            </a:r>
          </a:p>
        </p:txBody>
      </p:sp>
      <p:sp>
        <p:nvSpPr>
          <p:cNvPr id="4" name="TextBox 3">
            <a:extLst>
              <a:ext uri="{FF2B5EF4-FFF2-40B4-BE49-F238E27FC236}">
                <a16:creationId xmlns:a16="http://schemas.microsoft.com/office/drawing/2014/main" id="{8A02D795-5C25-2459-94CC-BDE80E11C3E0}"/>
              </a:ext>
            </a:extLst>
          </p:cNvPr>
          <p:cNvSpPr txBox="1"/>
          <p:nvPr/>
        </p:nvSpPr>
        <p:spPr>
          <a:xfrm>
            <a:off x="549449" y="677975"/>
            <a:ext cx="7746031"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t>Xây dựng kế bài dạy cần bảo đảm:</a:t>
            </a:r>
            <a:endParaRPr lang="en-US" dirty="0">
              <a:solidFill>
                <a:srgbClr val="FF0000"/>
              </a:solidFill>
            </a:endParaRPr>
          </a:p>
        </p:txBody>
      </p:sp>
      <p:sp>
        <p:nvSpPr>
          <p:cNvPr id="5" name="TextBox 4">
            <a:extLst>
              <a:ext uri="{FF2B5EF4-FFF2-40B4-BE49-F238E27FC236}">
                <a16:creationId xmlns:a16="http://schemas.microsoft.com/office/drawing/2014/main" id="{DC14022C-4BED-6AFA-13E1-A730E5C72192}"/>
              </a:ext>
            </a:extLst>
          </p:cNvPr>
          <p:cNvSpPr txBox="1"/>
          <p:nvPr/>
        </p:nvSpPr>
        <p:spPr>
          <a:xfrm>
            <a:off x="374651" y="1411400"/>
            <a:ext cx="11093101" cy="630942"/>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FF0000"/>
                </a:solidFill>
              </a:rPr>
              <a:t>III. Tiến trình dạy học</a:t>
            </a:r>
          </a:p>
        </p:txBody>
      </p:sp>
      <p:sp>
        <p:nvSpPr>
          <p:cNvPr id="2" name="TextBox 1">
            <a:extLst>
              <a:ext uri="{FF2B5EF4-FFF2-40B4-BE49-F238E27FC236}">
                <a16:creationId xmlns:a16="http://schemas.microsoft.com/office/drawing/2014/main" id="{CD31239B-3A8C-9948-1D2D-F33DA9C0EED2}"/>
              </a:ext>
            </a:extLst>
          </p:cNvPr>
          <p:cNvSpPr txBox="1"/>
          <p:nvPr/>
        </p:nvSpPr>
        <p:spPr>
          <a:xfrm>
            <a:off x="879479" y="1948124"/>
            <a:ext cx="11093101" cy="630942"/>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333399"/>
                </a:solidFill>
              </a:rPr>
              <a:t>Gồm 4 hoạt động chính:</a:t>
            </a:r>
            <a:endParaRPr lang="en-US" dirty="0"/>
          </a:p>
        </p:txBody>
      </p:sp>
      <p:sp>
        <p:nvSpPr>
          <p:cNvPr id="10" name="TextBox 9">
            <a:extLst>
              <a:ext uri="{FF2B5EF4-FFF2-40B4-BE49-F238E27FC236}">
                <a16:creationId xmlns:a16="http://schemas.microsoft.com/office/drawing/2014/main" id="{6E6BB2F1-5983-DAFD-01B5-178345BB1517}"/>
              </a:ext>
            </a:extLst>
          </p:cNvPr>
          <p:cNvSpPr txBox="1"/>
          <p:nvPr/>
        </p:nvSpPr>
        <p:spPr>
          <a:xfrm>
            <a:off x="549450" y="2604756"/>
            <a:ext cx="10499551" cy="477054"/>
          </a:xfrm>
          <a:prstGeom prst="rect">
            <a:avLst/>
          </a:prstGeom>
          <a:noFill/>
        </p:spPr>
        <p:txBody>
          <a:bodyPr wrap="square">
            <a:spAutoFit/>
          </a:bodyPr>
          <a:lstStyle/>
          <a:p>
            <a:pPr indent="342900" algn="just">
              <a:spcBef>
                <a:spcPts val="600"/>
              </a:spcBef>
              <a:spcAft>
                <a:spcPts val="600"/>
              </a:spcAft>
            </a:pPr>
            <a:r>
              <a:rPr lang="vi-VN" sz="2500" b="1" dirty="0">
                <a:solidFill>
                  <a:srgbClr val="FF0000"/>
                </a:solidFill>
                <a:effectLst/>
                <a:latin typeface="Times New Roman" panose="02020603050405020304" pitchFamily="18" charset="0"/>
                <a:ea typeface="Calibri" panose="020F0502020204030204" pitchFamily="34" charset="0"/>
              </a:rPr>
              <a:t>Hoạt động 1:</a:t>
            </a:r>
            <a:r>
              <a:rPr lang="vi-VN" sz="2500" b="1" dirty="0">
                <a:solidFill>
                  <a:srgbClr val="000000"/>
                </a:solidFill>
                <a:effectLst/>
                <a:latin typeface="Times New Roman" panose="02020603050405020304" pitchFamily="18" charset="0"/>
                <a:ea typeface="Calibri" panose="020F0502020204030204" pitchFamily="34" charset="0"/>
              </a:rPr>
              <a:t> Xác định vấn đề/nhiệm vụ học tập/Mở đầu</a:t>
            </a:r>
            <a:endParaRPr lang="en-US" sz="2500" dirty="0">
              <a:solidFill>
                <a:srgbClr val="000000"/>
              </a:solidFill>
              <a:effectLst/>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id="{76C0C904-7585-20C1-646C-8571EC1FAC0D}"/>
              </a:ext>
            </a:extLst>
          </p:cNvPr>
          <p:cNvSpPr txBox="1"/>
          <p:nvPr/>
        </p:nvSpPr>
        <p:spPr>
          <a:xfrm>
            <a:off x="549450" y="3140743"/>
            <a:ext cx="10594801" cy="874407"/>
          </a:xfrm>
          <a:prstGeom prst="rect">
            <a:avLst/>
          </a:prstGeom>
          <a:noFill/>
        </p:spPr>
        <p:txBody>
          <a:bodyPr wrap="square">
            <a:spAutoFit/>
          </a:bodyPr>
          <a:lstStyle/>
          <a:p>
            <a:pPr indent="342265" algn="just">
              <a:lnSpc>
                <a:spcPct val="105000"/>
              </a:lnSpc>
              <a:spcBef>
                <a:spcPts val="600"/>
              </a:spcBef>
              <a:spcAft>
                <a:spcPts val="600"/>
              </a:spcAft>
            </a:pPr>
            <a:r>
              <a:rPr lang="vi-VN" sz="2500" b="1" dirty="0">
                <a:solidFill>
                  <a:srgbClr val="FF0000"/>
                </a:solidFill>
                <a:effectLst/>
                <a:latin typeface="Times New Roman" panose="02020603050405020304" pitchFamily="18" charset="0"/>
                <a:ea typeface="Calibri" panose="020F0502020204030204" pitchFamily="34" charset="0"/>
              </a:rPr>
              <a:t>Hoạt động 2: </a:t>
            </a:r>
            <a:r>
              <a:rPr lang="vi-VN" sz="2500" b="1" dirty="0">
                <a:solidFill>
                  <a:srgbClr val="000000"/>
                </a:solidFill>
                <a:effectLst/>
                <a:latin typeface="Times New Roman" panose="02020603050405020304" pitchFamily="18" charset="0"/>
                <a:ea typeface="Calibri" panose="020F0502020204030204" pitchFamily="34" charset="0"/>
              </a:rPr>
              <a:t>Hình thành kiến thức mới/giải quyết vấn đề/thực thi nhiệm vụ đặt ra từ Hoạt động 1</a:t>
            </a:r>
            <a:endParaRPr lang="en-US" sz="2500" dirty="0">
              <a:solidFill>
                <a:srgbClr val="000000"/>
              </a:solidFill>
              <a:effectLst/>
              <a:latin typeface="Times New Roman" panose="02020603050405020304" pitchFamily="18" charset="0"/>
              <a:ea typeface="Calibri" panose="020F0502020204030204" pitchFamily="34" charset="0"/>
            </a:endParaRPr>
          </a:p>
        </p:txBody>
      </p:sp>
      <p:sp>
        <p:nvSpPr>
          <p:cNvPr id="16" name="TextBox 15">
            <a:extLst>
              <a:ext uri="{FF2B5EF4-FFF2-40B4-BE49-F238E27FC236}">
                <a16:creationId xmlns:a16="http://schemas.microsoft.com/office/drawing/2014/main" id="{D42CBC55-E67B-20AA-96CE-19BC514C8187}"/>
              </a:ext>
            </a:extLst>
          </p:cNvPr>
          <p:cNvSpPr txBox="1"/>
          <p:nvPr/>
        </p:nvSpPr>
        <p:spPr>
          <a:xfrm>
            <a:off x="549447" y="3988267"/>
            <a:ext cx="6138862" cy="470450"/>
          </a:xfrm>
          <a:prstGeom prst="rect">
            <a:avLst/>
          </a:prstGeom>
          <a:noFill/>
        </p:spPr>
        <p:txBody>
          <a:bodyPr wrap="square">
            <a:spAutoFit/>
          </a:bodyPr>
          <a:lstStyle/>
          <a:p>
            <a:pPr indent="342265" algn="just">
              <a:lnSpc>
                <a:spcPct val="105000"/>
              </a:lnSpc>
              <a:spcBef>
                <a:spcPts val="600"/>
              </a:spcBef>
              <a:spcAft>
                <a:spcPts val="600"/>
              </a:spcAft>
            </a:pPr>
            <a:r>
              <a:rPr lang="vi-VN" sz="2500" b="1" dirty="0">
                <a:solidFill>
                  <a:srgbClr val="FF0000"/>
                </a:solidFill>
                <a:effectLst/>
                <a:latin typeface="Times New Roman" panose="02020603050405020304" pitchFamily="18" charset="0"/>
                <a:ea typeface="Calibri" panose="020F0502020204030204" pitchFamily="34" charset="0"/>
              </a:rPr>
              <a:t>Hoạt động 3: </a:t>
            </a:r>
            <a:r>
              <a:rPr lang="vi-VN" sz="2500" b="1" dirty="0">
                <a:solidFill>
                  <a:srgbClr val="000000"/>
                </a:solidFill>
                <a:effectLst/>
                <a:latin typeface="Times New Roman" panose="02020603050405020304" pitchFamily="18" charset="0"/>
                <a:ea typeface="Calibri" panose="020F0502020204030204" pitchFamily="34" charset="0"/>
              </a:rPr>
              <a:t>Luyện tập</a:t>
            </a:r>
            <a:endParaRPr lang="en-US" sz="2500" dirty="0">
              <a:solidFill>
                <a:srgbClr val="000000"/>
              </a:solidFill>
              <a:effectLst/>
              <a:latin typeface="Times New Roman" panose="02020603050405020304" pitchFamily="18" charset="0"/>
              <a:ea typeface="Calibri" panose="020F0502020204030204" pitchFamily="34" charset="0"/>
            </a:endParaRPr>
          </a:p>
        </p:txBody>
      </p:sp>
      <p:sp>
        <p:nvSpPr>
          <p:cNvPr id="19" name="TextBox 18">
            <a:extLst>
              <a:ext uri="{FF2B5EF4-FFF2-40B4-BE49-F238E27FC236}">
                <a16:creationId xmlns:a16="http://schemas.microsoft.com/office/drawing/2014/main" id="{0E522680-98A1-DB41-2804-51D47A82A7A6}"/>
              </a:ext>
            </a:extLst>
          </p:cNvPr>
          <p:cNvSpPr txBox="1"/>
          <p:nvPr/>
        </p:nvSpPr>
        <p:spPr>
          <a:xfrm>
            <a:off x="549449" y="4527603"/>
            <a:ext cx="6138862" cy="470450"/>
          </a:xfrm>
          <a:prstGeom prst="rect">
            <a:avLst/>
          </a:prstGeom>
          <a:noFill/>
        </p:spPr>
        <p:txBody>
          <a:bodyPr wrap="square">
            <a:spAutoFit/>
          </a:bodyPr>
          <a:lstStyle/>
          <a:p>
            <a:pPr indent="342265" algn="just">
              <a:lnSpc>
                <a:spcPct val="105000"/>
              </a:lnSpc>
              <a:spcBef>
                <a:spcPts val="600"/>
              </a:spcBef>
              <a:spcAft>
                <a:spcPts val="600"/>
              </a:spcAft>
            </a:pPr>
            <a:r>
              <a:rPr lang="vi-VN" sz="2500" b="1" dirty="0">
                <a:solidFill>
                  <a:srgbClr val="FF0000"/>
                </a:solidFill>
                <a:effectLst/>
                <a:latin typeface="Times New Roman" panose="02020603050405020304" pitchFamily="18" charset="0"/>
                <a:ea typeface="Calibri" panose="020F0502020204030204" pitchFamily="34" charset="0"/>
              </a:rPr>
              <a:t>Hoạt động 4: </a:t>
            </a:r>
            <a:r>
              <a:rPr lang="vi-VN" sz="2500" b="1" dirty="0">
                <a:solidFill>
                  <a:srgbClr val="000000"/>
                </a:solidFill>
                <a:effectLst/>
                <a:latin typeface="Times New Roman" panose="02020603050405020304" pitchFamily="18" charset="0"/>
                <a:ea typeface="Calibri" panose="020F0502020204030204" pitchFamily="34" charset="0"/>
              </a:rPr>
              <a:t>Vận dụng</a:t>
            </a:r>
            <a:endParaRPr lang="en-US" sz="2500" dirty="0">
              <a:solidFill>
                <a:srgbClr val="000000"/>
              </a:solidFill>
              <a:effectLst/>
              <a:latin typeface="Times New Roman" panose="02020603050405020304" pitchFamily="18" charset="0"/>
              <a:ea typeface="Calibri" panose="020F0502020204030204" pitchFamily="34" charset="0"/>
            </a:endParaRPr>
          </a:p>
        </p:txBody>
      </p:sp>
      <p:sp>
        <p:nvSpPr>
          <p:cNvPr id="25" name="TextBox 24">
            <a:extLst>
              <a:ext uri="{FF2B5EF4-FFF2-40B4-BE49-F238E27FC236}">
                <a16:creationId xmlns:a16="http://schemas.microsoft.com/office/drawing/2014/main" id="{00588596-ED86-5C23-2E4B-A4F936637004}"/>
              </a:ext>
            </a:extLst>
          </p:cNvPr>
          <p:cNvSpPr txBox="1"/>
          <p:nvPr/>
        </p:nvSpPr>
        <p:spPr>
          <a:xfrm>
            <a:off x="549447" y="5028551"/>
            <a:ext cx="11318701" cy="1246495"/>
          </a:xfrm>
          <a:prstGeom prst="rect">
            <a:avLst/>
          </a:prstGeom>
          <a:noFill/>
        </p:spPr>
        <p:txBody>
          <a:bodyPr wrap="square">
            <a:spAutoFit/>
          </a:bodyPr>
          <a:lstStyle/>
          <a:p>
            <a:pPr indent="342900" algn="just">
              <a:spcBef>
                <a:spcPts val="600"/>
              </a:spcBef>
              <a:spcAft>
                <a:spcPts val="600"/>
              </a:spcAft>
            </a:pPr>
            <a:r>
              <a:rPr lang="en-US" sz="2500" b="1" dirty="0">
                <a:solidFill>
                  <a:srgbClr val="000000"/>
                </a:solidFill>
                <a:effectLst/>
                <a:latin typeface="Times New Roman" panose="02020603050405020304" pitchFamily="18" charset="0"/>
                <a:ea typeface="Calibri" panose="020F0502020204030204" pitchFamily="34" charset="0"/>
              </a:rPr>
              <a:t>Trong mỗi hoạt động thể hiện rõ: M</a:t>
            </a:r>
            <a:r>
              <a:rPr lang="vi-VN" sz="2500" b="1" dirty="0">
                <a:solidFill>
                  <a:srgbClr val="000000"/>
                </a:solidFill>
                <a:effectLst/>
                <a:latin typeface="Times New Roman" panose="02020603050405020304" pitchFamily="18" charset="0"/>
                <a:ea typeface="Calibri" panose="020F0502020204030204" pitchFamily="34" charset="0"/>
              </a:rPr>
              <a:t>ục tiêu, nội dung yêu cầu/nhiệm vụ cụ thể mà học sinh phải thực hiện, cách thức giáo viên tổ chức thực hiện, thời gian thực hiện và sản phẩm/kết quả của hoạt động (trình bày ngắn gọn, dễ hiểu)</a:t>
            </a:r>
            <a:endParaRPr lang="en-US" sz="2500" b="1" dirty="0">
              <a:solidFill>
                <a:srgbClr val="000000"/>
              </a:solidFill>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24843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014EB3-2BC7-44C9-8333-8A03F57CBD95}"/>
              </a:ext>
            </a:extLst>
          </p:cNvPr>
          <p:cNvSpPr/>
          <p:nvPr/>
        </p:nvSpPr>
        <p:spPr>
          <a:xfrm>
            <a:off x="374652" y="27159"/>
            <a:ext cx="10398971" cy="628442"/>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UTM Swiss 721 Black Condensed" panose="02000500000000000000" pitchFamily="2" charset="0"/>
                <a:ea typeface="+mn-ea"/>
                <a:cs typeface="+mn-cs"/>
              </a:rPr>
              <a:t>II. XÂY DỰNG KẾ HOẠCH BÀI DẠY</a:t>
            </a:r>
          </a:p>
        </p:txBody>
      </p:sp>
      <p:sp>
        <p:nvSpPr>
          <p:cNvPr id="5" name="TextBox 4">
            <a:extLst>
              <a:ext uri="{FF2B5EF4-FFF2-40B4-BE49-F238E27FC236}">
                <a16:creationId xmlns:a16="http://schemas.microsoft.com/office/drawing/2014/main" id="{DC14022C-4BED-6AFA-13E1-A730E5C72192}"/>
              </a:ext>
            </a:extLst>
          </p:cNvPr>
          <p:cNvSpPr txBox="1"/>
          <p:nvPr/>
        </p:nvSpPr>
        <p:spPr>
          <a:xfrm>
            <a:off x="374651" y="1411400"/>
            <a:ext cx="11093101" cy="630942"/>
          </a:xfrm>
          <a:prstGeom prst="rect">
            <a:avLst/>
          </a:prstGeom>
          <a:noFill/>
        </p:spPr>
        <p:txBody>
          <a:bodyPr wrap="squar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pPr algn="just"/>
            <a:r>
              <a:rPr lang="en-US" dirty="0">
                <a:solidFill>
                  <a:srgbClr val="FF0000"/>
                </a:solidFill>
              </a:rPr>
              <a:t>III. Tiến trình dạy học</a:t>
            </a:r>
          </a:p>
        </p:txBody>
      </p:sp>
      <p:sp>
        <p:nvSpPr>
          <p:cNvPr id="7" name="TextBox 6">
            <a:extLst>
              <a:ext uri="{FF2B5EF4-FFF2-40B4-BE49-F238E27FC236}">
                <a16:creationId xmlns:a16="http://schemas.microsoft.com/office/drawing/2014/main" id="{2D73FF75-E78C-A01F-EE9C-0B1E18BBA288}"/>
              </a:ext>
            </a:extLst>
          </p:cNvPr>
          <p:cNvSpPr txBox="1"/>
          <p:nvPr/>
        </p:nvSpPr>
        <p:spPr>
          <a:xfrm>
            <a:off x="447675" y="1993050"/>
            <a:ext cx="10921651" cy="3877985"/>
          </a:xfrm>
          <a:prstGeom prst="rect">
            <a:avLst/>
          </a:prstGeom>
          <a:noFill/>
        </p:spPr>
        <p:txBody>
          <a:bodyPr wrap="square">
            <a:spAutoFit/>
          </a:bodyPr>
          <a:lstStyle/>
          <a:p>
            <a:pPr indent="342900" algn="just">
              <a:spcBef>
                <a:spcPts val="600"/>
              </a:spcBef>
              <a:spcAft>
                <a:spcPts val="600"/>
              </a:spcAft>
            </a:pPr>
            <a:r>
              <a:rPr lang="vi-VN" b="1" dirty="0">
                <a:solidFill>
                  <a:srgbClr val="000000"/>
                </a:solidFill>
                <a:effectLst/>
                <a:latin typeface="Times New Roman" panose="02020603050405020304" pitchFamily="18" charset="0"/>
                <a:ea typeface="Calibri" panose="020F0502020204030204" pitchFamily="34" charset="0"/>
              </a:rPr>
              <a:t>- Giao nhiệm vụ học tập</a:t>
            </a:r>
            <a:r>
              <a:rPr lang="vi-VN" dirty="0">
                <a:solidFill>
                  <a:srgbClr val="000000"/>
                </a:solidFill>
                <a:effectLst/>
                <a:latin typeface="Times New Roman" panose="02020603050405020304" pitchFamily="18" charset="0"/>
                <a:ea typeface="Calibri" panose="020F0502020204030204" pitchFamily="34" charset="0"/>
              </a:rPr>
              <a:t>: Trình bày cụ thể nội dung nhiệm vụ được giao cho học sinh (đọc/nghe/nhìn/làm) với thiết bị dạy học/học liệu cụ thể để tất cả học sinh đều hiểu rõ nhiệm vụ phải thực hiện.</a:t>
            </a:r>
            <a:endParaRPr lang="en-US" dirty="0">
              <a:solidFill>
                <a:srgbClr val="000000"/>
              </a:solidFill>
              <a:effectLst/>
              <a:latin typeface="Times New Roman" panose="02020603050405020304" pitchFamily="18" charset="0"/>
              <a:ea typeface="Calibri" panose="020F0502020204030204" pitchFamily="34" charset="0"/>
            </a:endParaRPr>
          </a:p>
          <a:p>
            <a:pPr indent="342900" algn="just">
              <a:spcBef>
                <a:spcPts val="600"/>
              </a:spcBef>
              <a:spcAft>
                <a:spcPts val="600"/>
              </a:spcAft>
            </a:pPr>
            <a:r>
              <a:rPr lang="vi-VN" b="1" dirty="0">
                <a:solidFill>
                  <a:srgbClr val="000000"/>
                </a:solidFill>
                <a:effectLst/>
                <a:latin typeface="Times New Roman" panose="02020603050405020304" pitchFamily="18" charset="0"/>
                <a:ea typeface="Calibri" panose="020F0502020204030204" pitchFamily="34" charset="0"/>
              </a:rPr>
              <a:t>- Thực hiện nhiệm vụ (học sinh thực hiện; giáo viên theo dõi, hỗ trợ): </a:t>
            </a:r>
            <a:r>
              <a:rPr lang="vi-VN" dirty="0">
                <a:solidFill>
                  <a:srgbClr val="000000"/>
                </a:solidFill>
                <a:effectLst/>
                <a:latin typeface="Times New Roman" panose="02020603050405020304" pitchFamily="18" charset="0"/>
                <a:ea typeface="Calibri" panose="020F0502020204030204" pitchFamily="34" charset="0"/>
              </a:rPr>
              <a:t>Trình bày cụ thể nhiệm vụ học sinh phải thực hiện (đọc/nghe/nhìn/làm) theo yêu cầu của giáo viên; dự kiến những khó khăn mà học sinh có thể gặp phải kèm theo biện pháp hỗ trợ; dự kiến các mức độ cần phải hoàn thành nhiệm vụ theo yêu cầu.</a:t>
            </a:r>
            <a:endParaRPr lang="en-US" dirty="0">
              <a:solidFill>
                <a:srgbClr val="000000"/>
              </a:solidFill>
              <a:effectLst/>
              <a:latin typeface="Times New Roman" panose="02020603050405020304" pitchFamily="18" charset="0"/>
              <a:ea typeface="Calibri" panose="020F0502020204030204" pitchFamily="34" charset="0"/>
            </a:endParaRPr>
          </a:p>
          <a:p>
            <a:pPr indent="342900" algn="just">
              <a:spcBef>
                <a:spcPts val="600"/>
              </a:spcBef>
              <a:spcAft>
                <a:spcPts val="600"/>
              </a:spcAft>
            </a:pPr>
            <a:r>
              <a:rPr lang="vi-VN" b="1" dirty="0">
                <a:solidFill>
                  <a:srgbClr val="000000"/>
                </a:solidFill>
                <a:effectLst/>
                <a:latin typeface="Times New Roman" panose="02020603050405020304" pitchFamily="18" charset="0"/>
                <a:ea typeface="Calibri" panose="020F0502020204030204" pitchFamily="34" charset="0"/>
              </a:rPr>
              <a:t>- Báo cáo, thảo luận (giáo viên tổ chức, điều hành; học sinh báo cáo, thảo luận): </a:t>
            </a:r>
            <a:r>
              <a:rPr lang="vi-VN" dirty="0">
                <a:solidFill>
                  <a:srgbClr val="000000"/>
                </a:solidFill>
                <a:effectLst/>
                <a:latin typeface="Times New Roman" panose="02020603050405020304" pitchFamily="18" charset="0"/>
                <a:ea typeface="Calibri" panose="020F0502020204030204" pitchFamily="34" charset="0"/>
              </a:rPr>
              <a:t>Trình bày cụ thể giải pháp sư phạm trong việc lựa chọn các nhóm học sinh báo cáo và cách thức tổ chức cho học sinh báo cáo (có thể chỉ chọn một số nhóm trình bày/báo cáo theo giải pháp sư phạm của giáo viên).</a:t>
            </a:r>
            <a:endParaRPr lang="en-US" dirty="0">
              <a:solidFill>
                <a:srgbClr val="000000"/>
              </a:solidFill>
              <a:effectLst/>
              <a:latin typeface="Times New Roman" panose="02020603050405020304" pitchFamily="18" charset="0"/>
              <a:ea typeface="Calibri" panose="020F0502020204030204" pitchFamily="34" charset="0"/>
            </a:endParaRPr>
          </a:p>
          <a:p>
            <a:pPr indent="342900" algn="just">
              <a:spcBef>
                <a:spcPts val="600"/>
              </a:spcBef>
              <a:spcAft>
                <a:spcPts val="600"/>
              </a:spcAft>
            </a:pPr>
            <a:r>
              <a:rPr lang="vi-VN" b="1" dirty="0">
                <a:solidFill>
                  <a:srgbClr val="000000"/>
                </a:solidFill>
                <a:effectLst/>
                <a:latin typeface="Times New Roman" panose="02020603050405020304" pitchFamily="18" charset="0"/>
                <a:ea typeface="Calibri" panose="020F0502020204030204" pitchFamily="34" charset="0"/>
              </a:rPr>
              <a:t>- Kết luận, nhận định</a:t>
            </a:r>
            <a:r>
              <a:rPr lang="vi-VN" dirty="0">
                <a:solidFill>
                  <a:srgbClr val="000000"/>
                </a:solidFill>
                <a:effectLst/>
                <a:latin typeface="Times New Roman" panose="02020603050405020304" pitchFamily="18" charset="0"/>
                <a:ea typeface="Calibri" panose="020F0502020204030204" pitchFamily="34" charset="0"/>
              </a:rPr>
              <a:t>: Phân tích cụ thể về sản phẩm học tập mà học sinh phải hoàn thành theo yêu cầu (làm căn cứ để nhận xét, đánh giá các mức độ hoàn thành của học sinh trên thực tế tổ chức dạy học); làm rõ những nội dung/yêu cầu về kiến thức, kĩ năng để học sinh ghi nhận, thực hiện; làm rõ các nội dung/vấn đề cần giải quyết/giải thích và nhiệm vụ học tập mà học sinh phải thực hiện tiếp theo./.</a:t>
            </a:r>
            <a:endParaRPr lang="en-US" dirty="0">
              <a:solidFill>
                <a:srgbClr val="000000"/>
              </a:solidFill>
              <a:effectLst/>
              <a:latin typeface="Times New Roman" panose="02020603050405020304" pitchFamily="18" charset="0"/>
              <a:ea typeface="Calibri" panose="020F0502020204030204" pitchFamily="34" charset="0"/>
            </a:endParaRPr>
          </a:p>
        </p:txBody>
      </p:sp>
      <p:sp>
        <p:nvSpPr>
          <p:cNvPr id="8" name="Oval 7">
            <a:hlinkClick r:id="rId3" action="ppaction://hlinkfile"/>
            <a:extLst>
              <a:ext uri="{FF2B5EF4-FFF2-40B4-BE49-F238E27FC236}">
                <a16:creationId xmlns:a16="http://schemas.microsoft.com/office/drawing/2014/main" id="{2673A92E-F15D-1A03-AC22-4A0DE67D430B}"/>
              </a:ext>
            </a:extLst>
          </p:cNvPr>
          <p:cNvSpPr/>
          <p:nvPr/>
        </p:nvSpPr>
        <p:spPr>
          <a:xfrm>
            <a:off x="11544300" y="6419850"/>
            <a:ext cx="371475" cy="3524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2EE034-9C68-D120-BB96-0706F5150C89}"/>
              </a:ext>
            </a:extLst>
          </p:cNvPr>
          <p:cNvSpPr txBox="1"/>
          <p:nvPr/>
        </p:nvSpPr>
        <p:spPr>
          <a:xfrm>
            <a:off x="549449" y="677975"/>
            <a:ext cx="7871065" cy="630942"/>
          </a:xfrm>
          <a:prstGeom prst="rect">
            <a:avLst/>
          </a:prstGeom>
          <a:noFill/>
        </p:spPr>
        <p:txBody>
          <a:bodyPr wrap="none" rtlCol="0">
            <a:spAutoFit/>
          </a:bodyPr>
          <a:lstStyle>
            <a:defPPr>
              <a:defRPr lang="en-US"/>
            </a:defPPr>
            <a:lvl1pPr>
              <a:defRPr sz="3500" b="1">
                <a:latin typeface="Segoe UI Black" panose="020B0A02040204020203" pitchFamily="34" charset="0"/>
                <a:ea typeface="Segoe UI Black" panose="020B0A02040204020203" pitchFamily="34" charset="0"/>
                <a:cs typeface="Times New Roman" panose="02020603050405020304" pitchFamily="18" charset="0"/>
              </a:defRPr>
            </a:lvl1pPr>
          </a:lstStyle>
          <a:p>
            <a:r>
              <a:rPr lang="en-US" dirty="0"/>
              <a:t>Xây dựng kế bài dạy cần bảo đảm:</a:t>
            </a:r>
            <a:endParaRPr lang="en-US" dirty="0">
              <a:solidFill>
                <a:srgbClr val="FF0000"/>
              </a:solidFill>
            </a:endParaRPr>
          </a:p>
        </p:txBody>
      </p:sp>
    </p:spTree>
    <p:custDataLst>
      <p:tags r:id="rId1"/>
    </p:custDataLst>
    <p:extLst>
      <p:ext uri="{BB962C8B-B14F-4D97-AF65-F5344CB8AC3E}">
        <p14:creationId xmlns:p14="http://schemas.microsoft.com/office/powerpoint/2010/main" val="338970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xsFWQcm"/>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nline Education 01">
      <a:dk1>
        <a:srgbClr val="033244"/>
      </a:dk1>
      <a:lt1>
        <a:srgbClr val="FFFFFF"/>
      </a:lt1>
      <a:dk2>
        <a:srgbClr val="033244"/>
      </a:dk2>
      <a:lt2>
        <a:srgbClr val="FFFFFF"/>
      </a:lt2>
      <a:accent1>
        <a:srgbClr val="A92841"/>
      </a:accent1>
      <a:accent2>
        <a:srgbClr val="C82041"/>
      </a:accent2>
      <a:accent3>
        <a:srgbClr val="C82346"/>
      </a:accent3>
      <a:accent4>
        <a:srgbClr val="C8264B"/>
      </a:accent4>
      <a:accent5>
        <a:srgbClr val="CD2850"/>
      </a:accent5>
      <a:accent6>
        <a:srgbClr val="C82346"/>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3TGp_natural_dark_flash">
  <a:themeElements>
    <a:clrScheme name="Default Design 1">
      <a:dk1>
        <a:srgbClr val="0066CC"/>
      </a:dk1>
      <a:lt1>
        <a:srgbClr val="B1E2FB"/>
      </a:lt1>
      <a:dk2>
        <a:srgbClr val="003399"/>
      </a:dk2>
      <a:lt2>
        <a:srgbClr val="FFFFFF"/>
      </a:lt2>
      <a:accent1>
        <a:srgbClr val="F5D015"/>
      </a:accent1>
      <a:accent2>
        <a:srgbClr val="29AF7F"/>
      </a:accent2>
      <a:accent3>
        <a:srgbClr val="AAADCA"/>
      </a:accent3>
      <a:accent4>
        <a:srgbClr val="97C1D6"/>
      </a:accent4>
      <a:accent5>
        <a:srgbClr val="F9E4AA"/>
      </a:accent5>
      <a:accent6>
        <a:srgbClr val="249E72"/>
      </a:accent6>
      <a:hlink>
        <a:srgbClr val="72A7F6"/>
      </a:hlink>
      <a:folHlink>
        <a:srgbClr val="A5A5F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66CC"/>
        </a:dk1>
        <a:lt1>
          <a:srgbClr val="B1E2FB"/>
        </a:lt1>
        <a:dk2>
          <a:srgbClr val="003399"/>
        </a:dk2>
        <a:lt2>
          <a:srgbClr val="FFFFFF"/>
        </a:lt2>
        <a:accent1>
          <a:srgbClr val="F5D015"/>
        </a:accent1>
        <a:accent2>
          <a:srgbClr val="29AF7F"/>
        </a:accent2>
        <a:accent3>
          <a:srgbClr val="AAADCA"/>
        </a:accent3>
        <a:accent4>
          <a:srgbClr val="97C1D6"/>
        </a:accent4>
        <a:accent5>
          <a:srgbClr val="F9E4AA"/>
        </a:accent5>
        <a:accent6>
          <a:srgbClr val="249E72"/>
        </a:accent6>
        <a:hlink>
          <a:srgbClr val="72A7F6"/>
        </a:hlink>
        <a:folHlink>
          <a:srgbClr val="A5A5FF"/>
        </a:folHlink>
      </a:clrScheme>
      <a:clrMap bg1="dk2" tx1="lt1" bg2="dk1" tx2="lt2" accent1="accent1" accent2="accent2" accent3="accent3" accent4="accent4" accent5="accent5" accent6="accent6" hlink="hlink" folHlink="folHlink"/>
    </a:extraClrScheme>
    <a:extraClrScheme>
      <a:clrScheme name="Default Design 2">
        <a:dk1>
          <a:srgbClr val="668044"/>
        </a:dk1>
        <a:lt1>
          <a:srgbClr val="F4EAB8"/>
        </a:lt1>
        <a:dk2>
          <a:srgbClr val="405523"/>
        </a:dk2>
        <a:lt2>
          <a:srgbClr val="FFFFFF"/>
        </a:lt2>
        <a:accent1>
          <a:srgbClr val="BEBB4C"/>
        </a:accent1>
        <a:accent2>
          <a:srgbClr val="61A830"/>
        </a:accent2>
        <a:accent3>
          <a:srgbClr val="AFB4AC"/>
        </a:accent3>
        <a:accent4>
          <a:srgbClr val="D0C89D"/>
        </a:accent4>
        <a:accent5>
          <a:srgbClr val="DBDAB2"/>
        </a:accent5>
        <a:accent6>
          <a:srgbClr val="57982A"/>
        </a:accent6>
        <a:hlink>
          <a:srgbClr val="27B9BD"/>
        </a:hlink>
        <a:folHlink>
          <a:srgbClr val="C09B3E"/>
        </a:folHlink>
      </a:clrScheme>
      <a:clrMap bg1="dk2" tx1="lt1" bg2="dk1" tx2="lt2" accent1="accent1" accent2="accent2" accent3="accent3" accent4="accent4" accent5="accent5" accent6="accent6" hlink="hlink" folHlink="folHlink"/>
    </a:extraClrScheme>
    <a:extraClrScheme>
      <a:clrScheme name="Default Design 3">
        <a:dk1>
          <a:srgbClr val="00726F"/>
        </a:dk1>
        <a:lt1>
          <a:srgbClr val="B1E2FB"/>
        </a:lt1>
        <a:dk2>
          <a:srgbClr val="004C4A"/>
        </a:dk2>
        <a:lt2>
          <a:srgbClr val="FFFFFF"/>
        </a:lt2>
        <a:accent1>
          <a:srgbClr val="99A99E"/>
        </a:accent1>
        <a:accent2>
          <a:srgbClr val="24B48E"/>
        </a:accent2>
        <a:accent3>
          <a:srgbClr val="AAB2B1"/>
        </a:accent3>
        <a:accent4>
          <a:srgbClr val="97C1D6"/>
        </a:accent4>
        <a:accent5>
          <a:srgbClr val="CAD1CC"/>
        </a:accent5>
        <a:accent6>
          <a:srgbClr val="20A380"/>
        </a:accent6>
        <a:hlink>
          <a:srgbClr val="67A4E7"/>
        </a:hlink>
        <a:folHlink>
          <a:srgbClr val="E79F4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nline Education 01">
      <a:dk1>
        <a:srgbClr val="033244"/>
      </a:dk1>
      <a:lt1>
        <a:srgbClr val="FFFFFF"/>
      </a:lt1>
      <a:dk2>
        <a:srgbClr val="033244"/>
      </a:dk2>
      <a:lt2>
        <a:srgbClr val="FFFFFF"/>
      </a:lt2>
      <a:accent1>
        <a:srgbClr val="A92841"/>
      </a:accent1>
      <a:accent2>
        <a:srgbClr val="C82041"/>
      </a:accent2>
      <a:accent3>
        <a:srgbClr val="C82346"/>
      </a:accent3>
      <a:accent4>
        <a:srgbClr val="C8264B"/>
      </a:accent4>
      <a:accent5>
        <a:srgbClr val="CD2850"/>
      </a:accent5>
      <a:accent6>
        <a:srgbClr val="C82346"/>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38TGp_school_light_ani">
  <a:themeElements>
    <a:clrScheme name="Default Design 3">
      <a:dk1>
        <a:srgbClr val="000000"/>
      </a:dk1>
      <a:lt1>
        <a:srgbClr val="FFFFFF"/>
      </a:lt1>
      <a:dk2>
        <a:srgbClr val="930F6D"/>
      </a:dk2>
      <a:lt2>
        <a:srgbClr val="DDDDDD"/>
      </a:lt2>
      <a:accent1>
        <a:srgbClr val="6585CF"/>
      </a:accent1>
      <a:accent2>
        <a:srgbClr val="7E6BC9"/>
      </a:accent2>
      <a:accent3>
        <a:srgbClr val="FFFFFF"/>
      </a:accent3>
      <a:accent4>
        <a:srgbClr val="000000"/>
      </a:accent4>
      <a:accent5>
        <a:srgbClr val="B8C2E4"/>
      </a:accent5>
      <a:accent6>
        <a:srgbClr val="7260B6"/>
      </a:accent6>
      <a:hlink>
        <a:srgbClr val="A6C72B"/>
      </a:hlink>
      <a:folHlink>
        <a:srgbClr val="DD699D"/>
      </a:folHlink>
    </a:clrScheme>
    <a:fontScheme name="Default Design">
      <a:majorFont>
        <a:latin typeface="Verdan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66"/>
        </a:dk2>
        <a:lt2>
          <a:srgbClr val="808080"/>
        </a:lt2>
        <a:accent1>
          <a:srgbClr val="407790"/>
        </a:accent1>
        <a:accent2>
          <a:srgbClr val="CDC529"/>
        </a:accent2>
        <a:accent3>
          <a:srgbClr val="FFFFFF"/>
        </a:accent3>
        <a:accent4>
          <a:srgbClr val="000000"/>
        </a:accent4>
        <a:accent5>
          <a:srgbClr val="AFBDC6"/>
        </a:accent5>
        <a:accent6>
          <a:srgbClr val="BAB224"/>
        </a:accent6>
        <a:hlink>
          <a:srgbClr val="7FAF45"/>
        </a:hlink>
        <a:folHlink>
          <a:srgbClr val="F78631"/>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930F6D"/>
        </a:dk2>
        <a:lt2>
          <a:srgbClr val="DDDDDD"/>
        </a:lt2>
        <a:accent1>
          <a:srgbClr val="6BB1C9"/>
        </a:accent1>
        <a:accent2>
          <a:srgbClr val="9CB084"/>
        </a:accent2>
        <a:accent3>
          <a:srgbClr val="FFFFFF"/>
        </a:accent3>
        <a:accent4>
          <a:srgbClr val="000000"/>
        </a:accent4>
        <a:accent5>
          <a:srgbClr val="BAD5E1"/>
        </a:accent5>
        <a:accent6>
          <a:srgbClr val="8D9F77"/>
        </a:accent6>
        <a:hlink>
          <a:srgbClr val="A379BB"/>
        </a:hlink>
        <a:folHlink>
          <a:srgbClr val="FA8D3D"/>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930F6D"/>
        </a:dk2>
        <a:lt2>
          <a:srgbClr val="DDDDDD"/>
        </a:lt2>
        <a:accent1>
          <a:srgbClr val="6585CF"/>
        </a:accent1>
        <a:accent2>
          <a:srgbClr val="7E6BC9"/>
        </a:accent2>
        <a:accent3>
          <a:srgbClr val="FFFFFF"/>
        </a:accent3>
        <a:accent4>
          <a:srgbClr val="000000"/>
        </a:accent4>
        <a:accent5>
          <a:srgbClr val="B8C2E4"/>
        </a:accent5>
        <a:accent6>
          <a:srgbClr val="7260B6"/>
        </a:accent6>
        <a:hlink>
          <a:srgbClr val="A6C72B"/>
        </a:hlink>
        <a:folHlink>
          <a:srgbClr val="DD699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55061</TotalTime>
  <Words>1410</Words>
  <Application>Microsoft Office PowerPoint</Application>
  <PresentationFormat>Widescreen</PresentationFormat>
  <Paragraphs>161</Paragraphs>
  <Slides>13</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13</vt:i4>
      </vt:variant>
    </vt:vector>
  </HeadingPairs>
  <TitlesOfParts>
    <vt:vector size="28" baseType="lpstr">
      <vt:lpstr>Raleway SemiBold</vt:lpstr>
      <vt:lpstr>UTM Swiss 721 Black Condensed</vt:lpstr>
      <vt:lpstr>Calibri</vt:lpstr>
      <vt:lpstr>Verdana</vt:lpstr>
      <vt:lpstr>Fira Sans Extra Condensed</vt:lpstr>
      <vt:lpstr>Wingdings</vt:lpstr>
      <vt:lpstr>Segoe UI Black</vt:lpstr>
      <vt:lpstr>Roboto</vt:lpstr>
      <vt:lpstr>Fira Sans Extra Condensed Medium</vt:lpstr>
      <vt:lpstr>Arial</vt:lpstr>
      <vt:lpstr>Times New Roman</vt:lpstr>
      <vt:lpstr>Office Theme</vt:lpstr>
      <vt:lpstr>153TGp_natural_dark_flash</vt:lpstr>
      <vt:lpstr>1_Office Theme</vt:lpstr>
      <vt:lpstr>438TGp_school_light_ani</vt:lpstr>
      <vt:lpstr>PowerPoint Presentation</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plan</dc:title>
  <dc:creator>momen elshamy</dc:creator>
  <cp:lastModifiedBy>Nguyen Quoc Thinh</cp:lastModifiedBy>
  <cp:revision>1400</cp:revision>
  <cp:lastPrinted>2023-08-01T02:55:31Z</cp:lastPrinted>
  <dcterms:created xsi:type="dcterms:W3CDTF">2019-01-30T07:02:36Z</dcterms:created>
  <dcterms:modified xsi:type="dcterms:W3CDTF">2025-09-27T08:04:33Z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3F26DF30-A41F-4D10-A00B-D97A215273FB</vt:lpwstr>
  </property>
  <property fmtid="{D5CDD505-2E9C-101B-9397-08002B2CF9AE}" pid="3" name="ArticulatePath">
    <vt:lpwstr>BAO CAO TOM TAT</vt:lpwstr>
  </property>
</Properties>
</file>