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81" r:id="rId2"/>
    <p:sldId id="382" r:id="rId3"/>
    <p:sldId id="356" r:id="rId4"/>
    <p:sldId id="357" r:id="rId5"/>
    <p:sldId id="358" r:id="rId6"/>
    <p:sldId id="359" r:id="rId7"/>
    <p:sldId id="360" r:id="rId8"/>
    <p:sldId id="362" r:id="rId9"/>
    <p:sldId id="375" r:id="rId10"/>
    <p:sldId id="376" r:id="rId11"/>
    <p:sldId id="377" r:id="rId12"/>
    <p:sldId id="378" r:id="rId13"/>
    <p:sldId id="344" r:id="rId14"/>
    <p:sldId id="345" r:id="rId15"/>
    <p:sldId id="346" r:id="rId16"/>
    <p:sldId id="351" r:id="rId17"/>
    <p:sldId id="348" r:id="rId18"/>
    <p:sldId id="379" r:id="rId19"/>
    <p:sldId id="347" r:id="rId20"/>
    <p:sldId id="380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44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6600"/>
    <a:srgbClr val="00FF00"/>
    <a:srgbClr val="00FF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730" y="86"/>
      </p:cViewPr>
      <p:guideLst>
        <p:guide orient="horz" pos="2160"/>
        <p:guide pos="2844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22B47-D1C3-47F9-AD5D-F76FF46A844C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DFBE9-2A1F-4B2A-857E-29A403051E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9BC2A11-67BB-485D-B9DF-F35DF1A2C756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FBE9-2A1F-4B2A-857E-29A403051E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82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71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FBE9-2A1F-4B2A-857E-29A403051E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1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9"/>
          <p:cNvGrpSpPr/>
          <p:nvPr/>
        </p:nvGrpSpPr>
        <p:grpSpPr>
          <a:xfrm>
            <a:off x="1485180" y="390080"/>
            <a:ext cx="7664542" cy="4762952"/>
            <a:chOff x="1980240" y="520107"/>
            <a:chExt cx="10219389" cy="6350602"/>
          </a:xfrm>
        </p:grpSpPr>
        <p:sp>
          <p:nvSpPr>
            <p:cNvPr id="12" name="Freeform: Shape 11"/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7" name="Graphic 16"/>
          <p:cNvGrpSpPr/>
          <p:nvPr userDrawn="1"/>
        </p:nvGrpSpPr>
        <p:grpSpPr>
          <a:xfrm>
            <a:off x="8221934" y="4258745"/>
            <a:ext cx="926100" cy="788400"/>
            <a:chOff x="5626893" y="3026568"/>
            <a:chExt cx="937260" cy="800760"/>
          </a:xfrm>
        </p:grpSpPr>
        <p:sp>
          <p:nvSpPr>
            <p:cNvPr id="32" name="Freeform: Shape 31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/>
          <p:cNvSpPr/>
          <p:nvPr/>
        </p:nvSpPr>
        <p:spPr>
          <a:xfrm>
            <a:off x="-18388" y="728209"/>
            <a:ext cx="3445200" cy="9288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2485680" y="594914"/>
            <a:ext cx="6658320" cy="4548587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-1" fmla="*/ 0 w 8534400"/>
              <a:gd name="connsiteY0-2" fmla="*/ 6043236 h 6043236"/>
              <a:gd name="connsiteX1-3" fmla="*/ 1510809 w 8534400"/>
              <a:gd name="connsiteY1-4" fmla="*/ 0 h 6043236"/>
              <a:gd name="connsiteX2-5" fmla="*/ 8518563 w 8534400"/>
              <a:gd name="connsiteY2-6" fmla="*/ 14514 h 6043236"/>
              <a:gd name="connsiteX3-7" fmla="*/ 8534400 w 8534400"/>
              <a:gd name="connsiteY3-8" fmla="*/ 6043236 h 6043236"/>
              <a:gd name="connsiteX4-9" fmla="*/ 0 w 8534400"/>
              <a:gd name="connsiteY4-10" fmla="*/ 6043236 h 6043236"/>
              <a:gd name="connsiteX0-11" fmla="*/ 317991 w 8852391"/>
              <a:gd name="connsiteY0-12" fmla="*/ 6028722 h 6028722"/>
              <a:gd name="connsiteX1-13" fmla="*/ 0 w 8852391"/>
              <a:gd name="connsiteY1-14" fmla="*/ 2162629 h 6028722"/>
              <a:gd name="connsiteX2-15" fmla="*/ 8836554 w 8852391"/>
              <a:gd name="connsiteY2-16" fmla="*/ 0 h 6028722"/>
              <a:gd name="connsiteX3-17" fmla="*/ 8852391 w 8852391"/>
              <a:gd name="connsiteY3-18" fmla="*/ 6028722 h 6028722"/>
              <a:gd name="connsiteX4-19" fmla="*/ 317991 w 8852391"/>
              <a:gd name="connsiteY4-20" fmla="*/ 6028722 h 6028722"/>
              <a:gd name="connsiteX0-21" fmla="*/ 913076 w 8852391"/>
              <a:gd name="connsiteY0-22" fmla="*/ 6043236 h 6043236"/>
              <a:gd name="connsiteX1-23" fmla="*/ 0 w 8852391"/>
              <a:gd name="connsiteY1-24" fmla="*/ 2162629 h 6043236"/>
              <a:gd name="connsiteX2-25" fmla="*/ 8836554 w 8852391"/>
              <a:gd name="connsiteY2-26" fmla="*/ 0 h 6043236"/>
              <a:gd name="connsiteX3-27" fmla="*/ 8852391 w 8852391"/>
              <a:gd name="connsiteY3-28" fmla="*/ 6028722 h 6043236"/>
              <a:gd name="connsiteX4-29" fmla="*/ 913076 w 8852391"/>
              <a:gd name="connsiteY4-30" fmla="*/ 6043236 h 6043236"/>
              <a:gd name="connsiteX0-31" fmla="*/ 933682 w 8872997"/>
              <a:gd name="connsiteY0-32" fmla="*/ 6043236 h 6043236"/>
              <a:gd name="connsiteX1-33" fmla="*/ 0 w 8872997"/>
              <a:gd name="connsiteY1-34" fmla="*/ 2167781 h 6043236"/>
              <a:gd name="connsiteX2-35" fmla="*/ 8857160 w 8872997"/>
              <a:gd name="connsiteY2-36" fmla="*/ 0 h 6043236"/>
              <a:gd name="connsiteX3-37" fmla="*/ 8872997 w 8872997"/>
              <a:gd name="connsiteY3-38" fmla="*/ 6028722 h 6043236"/>
              <a:gd name="connsiteX4-39" fmla="*/ 933682 w 8872997"/>
              <a:gd name="connsiteY4-40" fmla="*/ 6043236 h 6043236"/>
              <a:gd name="connsiteX0-41" fmla="*/ 933682 w 8872997"/>
              <a:gd name="connsiteY0-42" fmla="*/ 6050963 h 6050963"/>
              <a:gd name="connsiteX1-43" fmla="*/ 0 w 8872997"/>
              <a:gd name="connsiteY1-44" fmla="*/ 2167781 h 6050963"/>
              <a:gd name="connsiteX2-45" fmla="*/ 8857160 w 8872997"/>
              <a:gd name="connsiteY2-46" fmla="*/ 0 h 6050963"/>
              <a:gd name="connsiteX3-47" fmla="*/ 8872997 w 8872997"/>
              <a:gd name="connsiteY3-48" fmla="*/ 6028722 h 6050963"/>
              <a:gd name="connsiteX4-49" fmla="*/ 933682 w 8872997"/>
              <a:gd name="connsiteY4-50" fmla="*/ 6050963 h 6050963"/>
              <a:gd name="connsiteX0-51" fmla="*/ 933682 w 8872997"/>
              <a:gd name="connsiteY0-52" fmla="*/ 6050963 h 6054480"/>
              <a:gd name="connsiteX1-53" fmla="*/ 0 w 8872997"/>
              <a:gd name="connsiteY1-54" fmla="*/ 2167781 h 6054480"/>
              <a:gd name="connsiteX2-55" fmla="*/ 8857160 w 8872997"/>
              <a:gd name="connsiteY2-56" fmla="*/ 0 h 6054480"/>
              <a:gd name="connsiteX3-57" fmla="*/ 8872997 w 8872997"/>
              <a:gd name="connsiteY3-58" fmla="*/ 6054480 h 6054480"/>
              <a:gd name="connsiteX4-59" fmla="*/ 933682 w 8872997"/>
              <a:gd name="connsiteY4-60" fmla="*/ 6050963 h 6054480"/>
              <a:gd name="connsiteX0-61" fmla="*/ 933682 w 8875190"/>
              <a:gd name="connsiteY0-62" fmla="*/ 6063842 h 6067359"/>
              <a:gd name="connsiteX1-63" fmla="*/ 0 w 8875190"/>
              <a:gd name="connsiteY1-64" fmla="*/ 2180660 h 6067359"/>
              <a:gd name="connsiteX2-65" fmla="*/ 8875190 w 8875190"/>
              <a:gd name="connsiteY2-66" fmla="*/ 0 h 6067359"/>
              <a:gd name="connsiteX3-67" fmla="*/ 8872997 w 8875190"/>
              <a:gd name="connsiteY3-68" fmla="*/ 6067359 h 6067359"/>
              <a:gd name="connsiteX4-69" fmla="*/ 933682 w 8875190"/>
              <a:gd name="connsiteY4-70" fmla="*/ 6063842 h 6067359"/>
              <a:gd name="connsiteX0-71" fmla="*/ 933682 w 8872997"/>
              <a:gd name="connsiteY0-72" fmla="*/ 6061266 h 6064783"/>
              <a:gd name="connsiteX1-73" fmla="*/ 0 w 8872997"/>
              <a:gd name="connsiteY1-74" fmla="*/ 2178084 h 6064783"/>
              <a:gd name="connsiteX2-75" fmla="*/ 8872614 w 8872997"/>
              <a:gd name="connsiteY2-76" fmla="*/ 0 h 6064783"/>
              <a:gd name="connsiteX3-77" fmla="*/ 8872997 w 8872997"/>
              <a:gd name="connsiteY3-78" fmla="*/ 6064783 h 6064783"/>
              <a:gd name="connsiteX4-79" fmla="*/ 933682 w 8872997"/>
              <a:gd name="connsiteY4-80" fmla="*/ 6061266 h 6064783"/>
              <a:gd name="connsiteX0-81" fmla="*/ 938445 w 8877760"/>
              <a:gd name="connsiteY0-82" fmla="*/ 6061266 h 6064783"/>
              <a:gd name="connsiteX1-83" fmla="*/ 0 w 8877760"/>
              <a:gd name="connsiteY1-84" fmla="*/ 2175703 h 6064783"/>
              <a:gd name="connsiteX2-85" fmla="*/ 8877377 w 8877760"/>
              <a:gd name="connsiteY2-86" fmla="*/ 0 h 6064783"/>
              <a:gd name="connsiteX3-87" fmla="*/ 8877760 w 8877760"/>
              <a:gd name="connsiteY3-88" fmla="*/ 6064783 h 6064783"/>
              <a:gd name="connsiteX4-89" fmla="*/ 938445 w 8877760"/>
              <a:gd name="connsiteY4-90" fmla="*/ 6061266 h 6064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/>
          <p:cNvSpPr/>
          <p:nvPr/>
        </p:nvSpPr>
        <p:spPr>
          <a:xfrm>
            <a:off x="-19594" y="440397"/>
            <a:ext cx="3663985" cy="1224492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-360000">
            <a:off x="602619" y="751118"/>
            <a:ext cx="3048813" cy="52563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9" name="Graphic 17"/>
          <p:cNvGrpSpPr/>
          <p:nvPr userDrawn="1"/>
        </p:nvGrpSpPr>
        <p:grpSpPr>
          <a:xfrm>
            <a:off x="-9536" y="-9536"/>
            <a:ext cx="5576226" cy="4095905"/>
            <a:chOff x="-12715" y="-12715"/>
            <a:chExt cx="7434968" cy="5461207"/>
          </a:xfrm>
        </p:grpSpPr>
        <p:sp>
          <p:nvSpPr>
            <p:cNvPr id="27" name="Freeform: Shape 26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9"/>
          <p:cNvSpPr/>
          <p:nvPr/>
        </p:nvSpPr>
        <p:spPr>
          <a:xfrm>
            <a:off x="794200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9"/>
          <p:cNvSpPr/>
          <p:nvPr/>
        </p:nvSpPr>
        <p:spPr>
          <a:xfrm>
            <a:off x="-140400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9"/>
          <p:cNvSpPr/>
          <p:nvPr/>
        </p:nvSpPr>
        <p:spPr>
          <a:xfrm>
            <a:off x="8079301" y="3776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9"/>
          <p:cNvSpPr/>
          <p:nvPr/>
        </p:nvSpPr>
        <p:spPr>
          <a:xfrm>
            <a:off x="696550" y="917625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9"/>
          <p:cNvSpPr/>
          <p:nvPr/>
        </p:nvSpPr>
        <p:spPr>
          <a:xfrm>
            <a:off x="8924303" y="11938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" name="Google Shape;226;p9"/>
          <p:cNvSpPr/>
          <p:nvPr/>
        </p:nvSpPr>
        <p:spPr>
          <a:xfrm>
            <a:off x="7724347" y="7671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9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9"/>
          <p:cNvSpPr/>
          <p:nvPr/>
        </p:nvSpPr>
        <p:spPr>
          <a:xfrm>
            <a:off x="528659" y="-12472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9"/>
          <p:cNvSpPr/>
          <p:nvPr/>
        </p:nvSpPr>
        <p:spPr>
          <a:xfrm>
            <a:off x="8327788" y="6261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9"/>
          <p:cNvGrpSpPr/>
          <p:nvPr/>
        </p:nvGrpSpPr>
        <p:grpSpPr>
          <a:xfrm>
            <a:off x="154025" y="438905"/>
            <a:ext cx="508851" cy="478711"/>
            <a:chOff x="5972700" y="2330200"/>
            <a:chExt cx="411625" cy="387275"/>
          </a:xfrm>
        </p:grpSpPr>
        <p:sp>
          <p:nvSpPr>
            <p:cNvPr id="231" name="Google Shape;231;p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5" name="Google Shape;235;p9"/>
          <p:cNvGrpSpPr/>
          <p:nvPr/>
        </p:nvGrpSpPr>
        <p:grpSpPr>
          <a:xfrm>
            <a:off x="7915422" y="229148"/>
            <a:ext cx="236882" cy="375437"/>
            <a:chOff x="6718575" y="2318625"/>
            <a:chExt cx="256950" cy="407375"/>
          </a:xfrm>
        </p:grpSpPr>
        <p:sp>
          <p:nvSpPr>
            <p:cNvPr id="236" name="Google Shape;236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sldNum" idx="12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327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png"/><Relationship Id="rId3" Type="http://schemas.openxmlformats.org/officeDocument/2006/relationships/audio" Target="file:///C:\Users\Admin\Desktop\SX%20GANG%20-%20TH&#201;P\Ngoi%20Truong%20Dau%20Yeu%20-%20Quang%20Vinh%20%5b128kbps_MP3%5d.mp3" TargetMode="Externa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microsoft.com/office/2007/relationships/media" Target="file:///C:\Users\Admin\Desktop\SX%20GANG%20-%20TH&#201;P\Ngoi%20Truong%20Dau%20Yeu%20-%20Quang%20Vinh%20%5b128kbps_MP3%5d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w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hyperlink" Target="file:///H:\THT_Chuyen%20de%20Thuc%20hien%20giao%20an%20dien%20tu\GDCD\Yeu%20thuong%20con%20nguoi.pp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eace_dove_olive_branch_hg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9" y="478631"/>
            <a:ext cx="18288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eace_dove_olive_branch_hg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70" y="407194"/>
            <a:ext cx="173593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 rot="10800000">
            <a:off x="1143000" y="0"/>
            <a:ext cx="6858000" cy="1391841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en-US" sz="1350">
              <a:latin typeface=".VnTime" panose="020B7200000000000000" pitchFamily="34" charset="0"/>
            </a:endParaRPr>
          </a:p>
        </p:txBody>
      </p:sp>
      <p:pic>
        <p:nvPicPr>
          <p:cNvPr id="4101" name="Picture 7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71550" cy="96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66943" y="-1786"/>
            <a:ext cx="103227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64295"/>
            <a:ext cx="13716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919" y="57151"/>
            <a:ext cx="13716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3d bir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656" flipH="1">
            <a:off x="2805113" y="264320"/>
            <a:ext cx="129540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2" descr="3d bir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734">
            <a:off x="5064919" y="285751"/>
            <a:ext cx="1200150" cy="57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1428750" y="2353867"/>
            <a:ext cx="64579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5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MÔN: KHOA HỌC TỰ NHIÊN</a:t>
            </a:r>
            <a:endParaRPr lang="en-US" altLang="en-US" sz="315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8" name="Rectangle 15"/>
          <p:cNvSpPr>
            <a:spLocks noChangeArrowheads="1"/>
          </p:cNvSpPr>
          <p:nvPr/>
        </p:nvSpPr>
        <p:spPr bwMode="auto">
          <a:xfrm>
            <a:off x="1164431" y="4257675"/>
            <a:ext cx="6858000" cy="85725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en-US" sz="1350">
              <a:latin typeface=".VnTime" panose="020B7200000000000000" pitchFamily="34" charset="0"/>
            </a:endParaRPr>
          </a:p>
        </p:txBody>
      </p:sp>
      <p:grpSp>
        <p:nvGrpSpPr>
          <p:cNvPr id="4109" name="Group 16"/>
          <p:cNvGrpSpPr>
            <a:grpSpLocks/>
          </p:cNvGrpSpPr>
          <p:nvPr/>
        </p:nvGrpSpPr>
        <p:grpSpPr bwMode="auto">
          <a:xfrm>
            <a:off x="1487092" y="4431506"/>
            <a:ext cx="6407944" cy="690563"/>
            <a:chOff x="-171" y="5326"/>
            <a:chExt cx="5566" cy="642"/>
          </a:xfrm>
        </p:grpSpPr>
        <p:pic>
          <p:nvPicPr>
            <p:cNvPr id="4116" name="Picture 17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" y="5334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8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" y="5326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9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" y="5327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20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" y="5347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21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5326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22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" y="5326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2280047" y="2869407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Thu</a:t>
            </a:r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2718197" y="3861197"/>
            <a:ext cx="4114800" cy="342900"/>
          </a:xfrm>
          <a:prstGeom prst="ribbon2">
            <a:avLst>
              <a:gd name="adj1" fmla="val 27500"/>
              <a:gd name="adj2" fmla="val 55028"/>
            </a:avLst>
          </a:prstGeom>
          <a:gradFill rotWithShape="1">
            <a:gsLst>
              <a:gs pos="0">
                <a:srgbClr val="000000"/>
              </a:gs>
              <a:gs pos="50000">
                <a:srgbClr val="FF3300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1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2025 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2026</a:t>
            </a:r>
            <a:r>
              <a:rPr lang="en-US" altLang="en-US" sz="15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altLang="en-US" sz="15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12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183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30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0151" y="3371850"/>
            <a:ext cx="107989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WordArt 2"/>
          <p:cNvSpPr>
            <a:spLocks noChangeArrowheads="1" noChangeShapeType="1" noTextEdit="1"/>
          </p:cNvSpPr>
          <p:nvPr/>
        </p:nvSpPr>
        <p:spPr bwMode="auto">
          <a:xfrm>
            <a:off x="1487091" y="1021557"/>
            <a:ext cx="6228159" cy="139898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NI-Times" pitchFamily="2" charset="0"/>
              </a:rPr>
              <a:t>CHAØO MÖØNG QUYÙ THAÀY COÂ VEÀ DÖÏ GIỜ THĂM LỚP</a:t>
            </a:r>
          </a:p>
        </p:txBody>
      </p:sp>
      <p:pic>
        <p:nvPicPr>
          <p:cNvPr id="2" name="Ngoi Truong Dau Yeu - Quang Vinh [128kbps_MP3]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41" y="4729164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95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562 L 0.18489 -0.22942 C 0.22934 -0.2685 0.29548 -0.28931 0.36423 -0.28931 C 0.44288 -0.28931 0.50573 -0.2685 0.55017 -0.22942 L 0.7625 -0.056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116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-0.03816 L -0.15729 -0.19751 C -0.20174 -0.23567 -0.26753 -0.2574 -0.33628 -0.25555 C -0.41476 -0.25555 -0.47795 -0.23567 -0.52257 -0.19866 L -0.73472 -0.03816 " pathEditMode="relative" rAng="10800000" ptsTypes="FffFF">
                                      <p:cBhvr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58" y="-109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2" grpId="0"/>
      <p:bldP spid="206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44853"/>
              </p:ext>
            </p:extLst>
          </p:nvPr>
        </p:nvGraphicFramePr>
        <p:xfrm>
          <a:off x="163771" y="133350"/>
          <a:ext cx="8802808" cy="4724400"/>
        </p:xfrm>
        <a:graphic>
          <a:graphicData uri="http://schemas.openxmlformats.org/drawingml/2006/table">
            <a:tbl>
              <a:tblPr/>
              <a:tblGrid>
                <a:gridCol w="1084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8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7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7613"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2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613"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Trạng thái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Rắn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(0,5)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Rắn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(0,5)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Lỏng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(0,5)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(0,5)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pPr marL="165100"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Khả</a:t>
                      </a:r>
                      <a:r>
                        <a:rPr lang="en-US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Củi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tỏa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9694"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đun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đun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endParaRPr lang="en-US" sz="2400" b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Sưởi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ấm</a:t>
                      </a:r>
                      <a:endParaRPr lang="en-US" sz="2400" b="0" u="none" strike="noStrike" baseline="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Chạy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u="none" strike="noStrike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cơ</a:t>
                      </a:r>
                      <a:endParaRPr lang="en-US" sz="2400" b="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3556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chạy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ô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bay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đun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lò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gas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bếp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gas,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2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gas</a:t>
                      </a:r>
                      <a:r>
                        <a:rPr lang="en-US" sz="24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,...</a:t>
                      </a:r>
                      <a:r>
                        <a:rPr lang="en-US" sz="24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(1,0)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979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B84777-FBE1-44D5-946A-49718ED6A3F6}"/>
              </a:ext>
            </a:extLst>
          </p:cNvPr>
          <p:cNvSpPr txBox="1"/>
          <p:nvPr/>
        </p:nvSpPr>
        <p:spPr>
          <a:xfrm>
            <a:off x="671512" y="96441"/>
            <a:ext cx="8379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dirty="0" err="1">
                <a:latin typeface="Muli"/>
              </a:rPr>
              <a:t>Ghép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các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nhiên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liệu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sau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với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ứng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dụng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của</a:t>
            </a:r>
            <a:r>
              <a:rPr lang="en-US" sz="3000" b="1" dirty="0">
                <a:latin typeface="Muli"/>
              </a:rPr>
              <a:t> </a:t>
            </a:r>
            <a:r>
              <a:rPr lang="en-US" sz="3000" b="1" dirty="0" err="1">
                <a:latin typeface="Muli"/>
              </a:rPr>
              <a:t>chúng</a:t>
            </a:r>
            <a:endParaRPr lang="en-US" sz="3000" b="1" dirty="0">
              <a:latin typeface="Mul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1E051-5316-4616-91D0-7B28A13F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" y="857251"/>
            <a:ext cx="8208169" cy="428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2960C4-B1A7-4417-884C-390ED105E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B315E-E5A9-42B5-BB57-EAD44B44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60" y="871277"/>
            <a:ext cx="8229600" cy="4132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1F3DF-91F5-4152-B03F-661A3B266D6F}"/>
              </a:ext>
            </a:extLst>
          </p:cNvPr>
          <p:cNvSpPr txBox="1"/>
          <p:nvPr/>
        </p:nvSpPr>
        <p:spPr>
          <a:xfrm>
            <a:off x="1031379" y="-140584"/>
            <a:ext cx="691961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750" dirty="0">
                <a:solidFill>
                  <a:srgbClr val="FF0000"/>
                </a:solidFill>
                <a:latin typeface="Muli"/>
              </a:rPr>
              <a:t>I. </a:t>
            </a:r>
            <a:r>
              <a:rPr lang="en-US" sz="3750" dirty="0" err="1">
                <a:solidFill>
                  <a:srgbClr val="FF0000"/>
                </a:solidFill>
                <a:latin typeface="Muli"/>
              </a:rPr>
              <a:t>Các</a:t>
            </a:r>
            <a:r>
              <a:rPr lang="en-US" sz="3750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3750" dirty="0" err="1">
                <a:solidFill>
                  <a:srgbClr val="FF0000"/>
                </a:solidFill>
                <a:latin typeface="Muli"/>
              </a:rPr>
              <a:t>loại</a:t>
            </a:r>
            <a:r>
              <a:rPr lang="en-US" sz="3750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3750" dirty="0" err="1">
                <a:solidFill>
                  <a:srgbClr val="FF0000"/>
                </a:solidFill>
                <a:latin typeface="Muli"/>
              </a:rPr>
              <a:t>nhiên</a:t>
            </a:r>
            <a:r>
              <a:rPr lang="en-US" sz="3750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3750" dirty="0" err="1">
                <a:solidFill>
                  <a:srgbClr val="FF0000"/>
                </a:solidFill>
                <a:latin typeface="Muli"/>
              </a:rPr>
              <a:t>liệu</a:t>
            </a:r>
            <a:endParaRPr lang="en-US" sz="3750" dirty="0">
              <a:solidFill>
                <a:srgbClr val="FF0000"/>
              </a:solidFill>
              <a:latin typeface="Mul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F5FF0-3EFF-4179-B723-207EBBC0FAAE}"/>
              </a:ext>
            </a:extLst>
          </p:cNvPr>
          <p:cNvSpPr txBox="1"/>
          <p:nvPr/>
        </p:nvSpPr>
        <p:spPr>
          <a:xfrm>
            <a:off x="1130721" y="446191"/>
            <a:ext cx="69196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dirty="0" err="1">
                <a:solidFill>
                  <a:srgbClr val="FF0000"/>
                </a:solidFill>
                <a:latin typeface="Muli"/>
              </a:rPr>
              <a:t>Ứng</a:t>
            </a:r>
            <a:r>
              <a:rPr lang="en-US" sz="30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Muli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Muli"/>
              </a:rPr>
              <a:t> </a:t>
            </a:r>
          </a:p>
        </p:txBody>
      </p:sp>
      <p:pic>
        <p:nvPicPr>
          <p:cNvPr id="7" name="Picture 2" descr="NINA Irregular Verbs | Baamboozle">
            <a:extLst>
              <a:ext uri="{FF2B5EF4-FFF2-40B4-BE49-F238E27FC236}">
                <a16:creationId xmlns:a16="http://schemas.microsoft.com/office/drawing/2014/main" id="{56B1DF58-6C9E-44A3-8D37-99DF760C5A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7" y="3612808"/>
            <a:ext cx="1462626" cy="164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7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14350"/>
            <a:ext cx="8686800" cy="4629150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NHIÊN LIỆUTHÔNG DỤNG: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(gas, biogas,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than…),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CỦA NHIÊN LIỆU: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NHIÊN LIỆU AN TOÀN, HIỆU QUẢ:</a:t>
            </a:r>
          </a:p>
          <a:p>
            <a:pPr marL="457200" indent="-457200" algn="just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487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NHIÊN LIỆU.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195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4950"/>
            <a:ext cx="9144000" cy="31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69" y="742950"/>
            <a:ext cx="905503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7707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2495550"/>
            <a:ext cx="9144001" cy="119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67149"/>
            <a:ext cx="9144000" cy="121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629150"/>
          </a:xfrm>
          <a:ln>
            <a:solidFill>
              <a:srgbClr val="0000FF"/>
            </a:solidFill>
          </a:ln>
        </p:spPr>
        <p:txBody>
          <a:bodyPr>
            <a:normAutofit fontScale="92500"/>
          </a:bodyPr>
          <a:lstStyle/>
          <a:p>
            <a:pPr marL="457200" indent="-457200" algn="l">
              <a:buAutoNum type="arabicPeriod"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NHIÊN LIỆUTHÔNG DỤNG: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(gas, biogas,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than…),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CỦA NHIÊN LIỆU:</a:t>
            </a:r>
          </a:p>
          <a:p>
            <a:pPr marL="457200" indent="-45720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NHIÊN LIỆU AN TOÀN, HIỆU QUẢ: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487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NHIÊN LIỆU.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629150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NHIÊN LIỆUTHÔNG DỤNG: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CỦA NHIÊN LIỆU: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NHIÊN LIỆU AN TOÀN, HIỆU QUẢ: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NHIÊN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ĐẢM BẢO SỰ PHÁT TRIỂN BỀN VỮNG – AN NINH NĂNG LƯỢNG:</a:t>
            </a:r>
          </a:p>
          <a:p>
            <a:pPr algn="just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487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NHIÊN LIỆU.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1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08" y="438150"/>
            <a:ext cx="238409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9825" y="438150"/>
            <a:ext cx="6734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123950"/>
            <a:ext cx="6781800" cy="129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6864" y="2571750"/>
            <a:ext cx="6877136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4" descr="Asian lily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895320"/>
            <a:ext cx="4800600" cy="199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21667"/>
            <a:ext cx="9144000" cy="59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58542"/>
            <a:ext cx="9144000" cy="5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289621">
            <a:off x="547689" y="3249357"/>
            <a:ext cx="1376362" cy="148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98668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MỘT SỐ VẬT LIỆU, NHIÊN LIỆU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NGUYÊN LIỆU THÔNG DỤNG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516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629150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457200" indent="-457200" algn="l">
              <a:buAutoNum type="arabicPeriod"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NHIÊN LIỆUTHÔNG DỤNG: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CỦA NHIÊN LIỆU:</a:t>
            </a:r>
          </a:p>
          <a:p>
            <a:pPr marL="457200" indent="-457200" algn="just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NHIÊN LIỆU AN TOÀN, HIỆU QUẢ: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SỰ PHÁT TRIỂN BỀN VỮNG – AN NINH NĂNG LƯỢNG: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487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NHIÊN LIỆU.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1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396" y="104780"/>
            <a:ext cx="8457638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352550"/>
            <a:ext cx="8838033" cy="2039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2952750"/>
            <a:ext cx="2820004" cy="15862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395" y="104780"/>
            <a:ext cx="241092" cy="10541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4780"/>
            <a:ext cx="8732976" cy="4905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D0CC3-92F8-457B-A78F-27C6D69D6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88804"/>
            <a:ext cx="2438400" cy="174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1820"/>
            <a:ext cx="8966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biogas (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Biogas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biogas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0301" y="1425259"/>
            <a:ext cx="7397392" cy="35176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DC6BF-1A17-4638-9571-BFCC56974BB0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01820"/>
            <a:ext cx="8966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Biogas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0301" y="1425259"/>
            <a:ext cx="7397392" cy="35176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77619" y="215757"/>
            <a:ext cx="2935506" cy="80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871744" y="863027"/>
            <a:ext cx="2759333" cy="613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675369" y="831429"/>
            <a:ext cx="1459" cy="945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28199" y="872914"/>
            <a:ext cx="2926048" cy="586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63607" y="1510299"/>
            <a:ext cx="2243804" cy="8338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35410" y="1510300"/>
            <a:ext cx="2243804" cy="8338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14918" y="1510299"/>
            <a:ext cx="2243804" cy="8338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1" name="Straight Arrow Connector 30"/>
          <p:cNvCxnSpPr>
            <a:stCxn id="13" idx="2"/>
          </p:cNvCxnSpPr>
          <p:nvPr/>
        </p:nvCxnSpPr>
        <p:spPr>
          <a:xfrm flipH="1">
            <a:off x="1655260" y="2344149"/>
            <a:ext cx="30249" cy="456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2"/>
          </p:cNvCxnSpPr>
          <p:nvPr/>
        </p:nvCxnSpPr>
        <p:spPr>
          <a:xfrm flipH="1">
            <a:off x="4646062" y="2344150"/>
            <a:ext cx="11250" cy="589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6" idx="0"/>
          </p:cNvCxnSpPr>
          <p:nvPr/>
        </p:nvCxnSpPr>
        <p:spPr>
          <a:xfrm>
            <a:off x="7733875" y="2178119"/>
            <a:ext cx="60927" cy="756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09600" y="2934128"/>
            <a:ext cx="2178856" cy="154262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bioga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51282" y="2934128"/>
            <a:ext cx="2292318" cy="154262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6" name="Oval 35"/>
          <p:cNvSpPr/>
          <p:nvPr/>
        </p:nvSpPr>
        <p:spPr>
          <a:xfrm>
            <a:off x="6685450" y="2934128"/>
            <a:ext cx="2218703" cy="154262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 bldLvl="0" animBg="1"/>
      <p:bldP spid="14" grpId="0" bldLvl="0" animBg="1"/>
      <p:bldP spid="15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1941178"/>
            <a:ext cx="3125970" cy="1148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81082" y="2196517"/>
            <a:ext cx="3534318" cy="6164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81084" y="1171250"/>
            <a:ext cx="3534316" cy="6164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83661" y="308223"/>
            <a:ext cx="3455539" cy="6164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1083" y="3193114"/>
            <a:ext cx="3534317" cy="6164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37415" y="4204046"/>
            <a:ext cx="3577985" cy="616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179003" y="616448"/>
            <a:ext cx="2579" cy="3923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5" idx="1"/>
          </p:cNvCxnSpPr>
          <p:nvPr/>
        </p:nvCxnSpPr>
        <p:spPr>
          <a:xfrm>
            <a:off x="4181582" y="616448"/>
            <a:ext cx="1202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179003" y="1467491"/>
            <a:ext cx="1202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79003" y="2515455"/>
            <a:ext cx="1202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179003" y="3542871"/>
            <a:ext cx="1202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35336" y="4539464"/>
            <a:ext cx="1202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3278370" y="2291332"/>
            <a:ext cx="856965" cy="474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127098"/>
              </p:ext>
            </p:extLst>
          </p:nvPr>
        </p:nvGraphicFramePr>
        <p:xfrm>
          <a:off x="304800" y="590550"/>
          <a:ext cx="8402472" cy="4343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2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2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6040"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Củi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81"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Trạng thái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011">
                <a:tc>
                  <a:txBody>
                    <a:bodyPr/>
                    <a:lstStyle/>
                    <a:p>
                      <a:pPr marL="165100"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Khả</a:t>
                      </a: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868"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 dụng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just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6299" y="57150"/>
            <a:ext cx="807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HOẠT ĐỘNG NHÓM (5 PHÚT)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BED6FD7-AF7C-4424-B6EE-A4FDE9EE80B2"/>
  <p:tag name="ISPRING_CMI5_LAUNCH_METHOD" val="any window"/>
  <p:tag name="ISPRING_SCORM_RATE_SLIDES" val="1"/>
  <p:tag name="ISPRINGCLOUDFOLDERID" val="1"/>
  <p:tag name="ISPRINGONLINEFOLDERID" val="1"/>
  <p:tag name="ISPRING_OUTPUT_FOLDER" val="[[&quot;\uFFFD\u000E\uFFFD\uFFFD{3CD714CE-E426-47E7-BACC-08546B962F75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Nhiên liệu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FFADBC-2B89-42D1-9505-5B570218D340}:3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FC1877-AAE1-4923-A0E1-C5E2C3563BBE}:3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31F68C-0511-440F-ACDE-944D3CC084F5}:3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AA01F2-45FE-4B6F-AE44-3E9FEDDB0DC6}:3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418342-5603-40F3-ADF4-F9B430BAB26E}:3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B166F1-995B-4C9E-8AC2-FDB7FF7600D7}:3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D0E770-1625-479E-AFEA-E1F781CFD2CC}:3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AB6DBD-DDE8-4051-9D0D-712948492825}:3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EFF855-B141-4C27-A3DE-0EC0FA3AC789}:3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677CEF-3D90-4CAE-BD0C-78A3F3FF77BC}:3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FBE8AD-CA6B-442D-B9E2-536A1823DA27}:4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0CB48F-202F-419C-8E3D-50458DF42946}:34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DE5C0A-895A-48F0-A23A-0F20FAA4BF44}:3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4E620F-F7CB-4808-A6B2-50FC47FC8557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AFC4C4-284D-443B-B9B1-99BBBD50A234}:3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85E6D2-9156-4A80-8B6B-86456D6841B7}:3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DBEB5A-1647-4099-9E7A-B5110F307095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D0137-BB97-4D40-A101-9C7434084412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C5F3DC-0D70-4083-85ED-EB4ED8BB092A}:3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E29F2-38D4-430C-913B-43AFEA7EA21E}:3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969</Words>
  <Application>Microsoft Office PowerPoint</Application>
  <PresentationFormat>On-screen Show (16:9)</PresentationFormat>
  <Paragraphs>116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Arial</vt:lpstr>
      <vt:lpstr>Calibri</vt:lpstr>
      <vt:lpstr>Muli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Nhiên liệu</dc:title>
  <dc:creator>Welcome</dc:creator>
  <cp:lastModifiedBy>Admin</cp:lastModifiedBy>
  <cp:revision>226</cp:revision>
  <dcterms:created xsi:type="dcterms:W3CDTF">2006-08-16T00:00:00Z</dcterms:created>
  <dcterms:modified xsi:type="dcterms:W3CDTF">2025-11-16T07:41:06Z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17B007E23FF74AE6B910CB41EAB170F5_12</vt:lpwstr>
  </property>
  <property fmtid="{D5CDD505-2E9C-101B-9397-08002B2CF9AE}" pid="3" name="KSOProductBuildVer">
    <vt:lpwstr>2057-12.2.0.16731</vt:lpwstr>
  </property>
</Properties>
</file>