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423" r:id="rId2"/>
    <p:sldId id="424" r:id="rId3"/>
    <p:sldId id="442" r:id="rId4"/>
    <p:sldId id="436" r:id="rId5"/>
    <p:sldId id="437" r:id="rId6"/>
    <p:sldId id="435" r:id="rId7"/>
    <p:sldId id="440" r:id="rId8"/>
    <p:sldId id="430" r:id="rId9"/>
    <p:sldId id="443" r:id="rId10"/>
    <p:sldId id="439" r:id="rId11"/>
    <p:sldId id="431" r:id="rId12"/>
    <p:sldId id="432" r:id="rId13"/>
    <p:sldId id="433" r:id="rId14"/>
    <p:sldId id="441" r:id="rId15"/>
  </p:sldIdLst>
  <p:sldSz cx="12192000" cy="6858000"/>
  <p:notesSz cx="6858000" cy="9144000"/>
  <p:custDataLst>
    <p:tags r:id="rId1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0000CC"/>
    <a:srgbClr val="0000FF"/>
    <a:srgbClr val="FF0000"/>
    <a:srgbClr val="006600"/>
    <a:srgbClr val="9C0C24"/>
    <a:srgbClr val="A8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98" autoAdjust="0"/>
    <p:restoredTop sz="98566" autoAdjust="0"/>
  </p:normalViewPr>
  <p:slideViewPr>
    <p:cSldViewPr snapToGrid="0">
      <p:cViewPr varScale="1">
        <p:scale>
          <a:sx n="87" d="100"/>
          <a:sy n="87" d="100"/>
        </p:scale>
        <p:origin x="331" y="5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7BCDB4-68F1-4CF5-B86E-7ECC8F61CF4F}" type="datetimeFigureOut">
              <a:rPr lang="en-US" smtClean="0"/>
              <a:pPr/>
              <a:t>8/22/2025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19BF97-CCE8-4556-AECF-D3B0ACA3D1B9}" type="slidenum">
              <a:rPr lang="en-US" smtClean="0"/>
              <a:pPr/>
              <a:t>‹#›</a:t>
            </a:fld>
            <a:endParaRPr lang="en-US"/>
          </a:p>
        </p:txBody>
      </p:sp>
    </p:spTree>
    <p:extLst>
      <p:ext uri="{BB962C8B-B14F-4D97-AF65-F5344CB8AC3E}">
        <p14:creationId xmlns:p14="http://schemas.microsoft.com/office/powerpoint/2010/main" val="2409274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a:ln/>
        </p:spPr>
      </p:sp>
      <p:sp>
        <p:nvSpPr>
          <p:cNvPr id="51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51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fld id="{69BC2A11-67BB-485D-B9DF-F35DF1A2C756}" type="slidenum">
              <a:rPr lang="en-US" altLang="en-US" smtClean="0">
                <a:latin typeface="Arial" panose="020B0604020202020204" pitchFamily="34" charset="0"/>
              </a:rPr>
              <a:pPr/>
              <a:t>1</a:t>
            </a:fld>
            <a:endParaRPr lang="en-US" altLang="en-US" smtClean="0">
              <a:latin typeface="Arial" panose="020B0604020202020204" pitchFamily="34" charset="0"/>
            </a:endParaRPr>
          </a:p>
        </p:txBody>
      </p:sp>
    </p:spTree>
    <p:extLst>
      <p:ext uri="{BB962C8B-B14F-4D97-AF65-F5344CB8AC3E}">
        <p14:creationId xmlns:p14="http://schemas.microsoft.com/office/powerpoint/2010/main" val="12859600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519BF97-CCE8-4556-AECF-D3B0ACA3D1B9}" type="slidenum">
              <a:rPr lang="en-US" smtClean="0"/>
              <a:pPr/>
              <a:t>11</a:t>
            </a:fld>
            <a:endParaRPr lang="en-US"/>
          </a:p>
        </p:txBody>
      </p:sp>
    </p:spTree>
    <p:extLst>
      <p:ext uri="{BB962C8B-B14F-4D97-AF65-F5344CB8AC3E}">
        <p14:creationId xmlns:p14="http://schemas.microsoft.com/office/powerpoint/2010/main" val="28493585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519BF97-CCE8-4556-AECF-D3B0ACA3D1B9}" type="slidenum">
              <a:rPr lang="en-US" smtClean="0"/>
              <a:pPr/>
              <a:t>12</a:t>
            </a:fld>
            <a:endParaRPr lang="en-US"/>
          </a:p>
        </p:txBody>
      </p:sp>
    </p:spTree>
    <p:extLst>
      <p:ext uri="{BB962C8B-B14F-4D97-AF65-F5344CB8AC3E}">
        <p14:creationId xmlns:p14="http://schemas.microsoft.com/office/powerpoint/2010/main" val="42710371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519BF97-CCE8-4556-AECF-D3B0ACA3D1B9}" type="slidenum">
              <a:rPr lang="en-US" smtClean="0"/>
              <a:pPr/>
              <a:t>13</a:t>
            </a:fld>
            <a:endParaRPr lang="en-US"/>
          </a:p>
        </p:txBody>
      </p:sp>
    </p:spTree>
    <p:extLst>
      <p:ext uri="{BB962C8B-B14F-4D97-AF65-F5344CB8AC3E}">
        <p14:creationId xmlns:p14="http://schemas.microsoft.com/office/powerpoint/2010/main" val="19177619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519BF97-CCE8-4556-AECF-D3B0ACA3D1B9}" type="slidenum">
              <a:rPr lang="en-US" smtClean="0"/>
              <a:pPr/>
              <a:t>14</a:t>
            </a:fld>
            <a:endParaRPr lang="en-US"/>
          </a:p>
        </p:txBody>
      </p:sp>
    </p:spTree>
    <p:extLst>
      <p:ext uri="{BB962C8B-B14F-4D97-AF65-F5344CB8AC3E}">
        <p14:creationId xmlns:p14="http://schemas.microsoft.com/office/powerpoint/2010/main" val="3710438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519BF97-CCE8-4556-AECF-D3B0ACA3D1B9}" type="slidenum">
              <a:rPr lang="en-US" smtClean="0"/>
              <a:pPr/>
              <a:t>2</a:t>
            </a:fld>
            <a:endParaRPr lang="en-US"/>
          </a:p>
        </p:txBody>
      </p:sp>
    </p:spTree>
    <p:extLst>
      <p:ext uri="{BB962C8B-B14F-4D97-AF65-F5344CB8AC3E}">
        <p14:creationId xmlns:p14="http://schemas.microsoft.com/office/powerpoint/2010/main" val="2667184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519BF97-CCE8-4556-AECF-D3B0ACA3D1B9}" type="slidenum">
              <a:rPr lang="en-US" smtClean="0"/>
              <a:pPr/>
              <a:t>3</a:t>
            </a:fld>
            <a:endParaRPr lang="en-US"/>
          </a:p>
        </p:txBody>
      </p:sp>
    </p:spTree>
    <p:extLst>
      <p:ext uri="{BB962C8B-B14F-4D97-AF65-F5344CB8AC3E}">
        <p14:creationId xmlns:p14="http://schemas.microsoft.com/office/powerpoint/2010/main" val="1671845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519BF97-CCE8-4556-AECF-D3B0ACA3D1B9}" type="slidenum">
              <a:rPr lang="en-US" smtClean="0"/>
              <a:pPr/>
              <a:t>4</a:t>
            </a:fld>
            <a:endParaRPr lang="en-US"/>
          </a:p>
        </p:txBody>
      </p:sp>
    </p:spTree>
    <p:extLst>
      <p:ext uri="{BB962C8B-B14F-4D97-AF65-F5344CB8AC3E}">
        <p14:creationId xmlns:p14="http://schemas.microsoft.com/office/powerpoint/2010/main" val="549959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519BF97-CCE8-4556-AECF-D3B0ACA3D1B9}" type="slidenum">
              <a:rPr lang="en-US" smtClean="0"/>
              <a:pPr/>
              <a:t>5</a:t>
            </a:fld>
            <a:endParaRPr lang="en-US"/>
          </a:p>
        </p:txBody>
      </p:sp>
    </p:spTree>
    <p:extLst>
      <p:ext uri="{BB962C8B-B14F-4D97-AF65-F5344CB8AC3E}">
        <p14:creationId xmlns:p14="http://schemas.microsoft.com/office/powerpoint/2010/main" val="3363399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519BF97-CCE8-4556-AECF-D3B0ACA3D1B9}" type="slidenum">
              <a:rPr lang="en-US" smtClean="0"/>
              <a:pPr/>
              <a:t>6</a:t>
            </a:fld>
            <a:endParaRPr lang="en-US"/>
          </a:p>
        </p:txBody>
      </p:sp>
    </p:spTree>
    <p:extLst>
      <p:ext uri="{BB962C8B-B14F-4D97-AF65-F5344CB8AC3E}">
        <p14:creationId xmlns:p14="http://schemas.microsoft.com/office/powerpoint/2010/main" val="11145099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519BF97-CCE8-4556-AECF-D3B0ACA3D1B9}" type="slidenum">
              <a:rPr lang="en-US" smtClean="0"/>
              <a:pPr/>
              <a:t>7</a:t>
            </a:fld>
            <a:endParaRPr lang="en-US"/>
          </a:p>
        </p:txBody>
      </p:sp>
    </p:spTree>
    <p:extLst>
      <p:ext uri="{BB962C8B-B14F-4D97-AF65-F5344CB8AC3E}">
        <p14:creationId xmlns:p14="http://schemas.microsoft.com/office/powerpoint/2010/main" val="1221869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519BF97-CCE8-4556-AECF-D3B0ACA3D1B9}" type="slidenum">
              <a:rPr lang="en-US" smtClean="0"/>
              <a:pPr/>
              <a:t>8</a:t>
            </a:fld>
            <a:endParaRPr lang="en-US"/>
          </a:p>
        </p:txBody>
      </p:sp>
    </p:spTree>
    <p:extLst>
      <p:ext uri="{BB962C8B-B14F-4D97-AF65-F5344CB8AC3E}">
        <p14:creationId xmlns:p14="http://schemas.microsoft.com/office/powerpoint/2010/main" val="39762906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519BF97-CCE8-4556-AECF-D3B0ACA3D1B9}" type="slidenum">
              <a:rPr lang="en-US" smtClean="0"/>
              <a:pPr/>
              <a:t>10</a:t>
            </a:fld>
            <a:endParaRPr lang="en-US"/>
          </a:p>
        </p:txBody>
      </p:sp>
    </p:spTree>
    <p:extLst>
      <p:ext uri="{BB962C8B-B14F-4D97-AF65-F5344CB8AC3E}">
        <p14:creationId xmlns:p14="http://schemas.microsoft.com/office/powerpoint/2010/main" val="2242856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03423-AC26-81A6-D911-CC9E4035B7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29A722-DED6-E4C0-713C-06AAA68E7C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5A308FB-1498-7B9A-946F-62E1B0251D58}"/>
              </a:ext>
            </a:extLst>
          </p:cNvPr>
          <p:cNvSpPr>
            <a:spLocks noGrp="1"/>
          </p:cNvSpPr>
          <p:nvPr>
            <p:ph type="dt" sz="half" idx="10"/>
          </p:nvPr>
        </p:nvSpPr>
        <p:spPr/>
        <p:txBody>
          <a:bodyPr/>
          <a:lstStyle/>
          <a:p>
            <a:fld id="{5C547B41-D574-4D99-8733-CDF2B4333776}" type="datetimeFigureOut">
              <a:rPr lang="en-US" smtClean="0"/>
              <a:pPr/>
              <a:t>8/22/2025</a:t>
            </a:fld>
            <a:endParaRPr lang="en-US"/>
          </a:p>
        </p:txBody>
      </p:sp>
      <p:sp>
        <p:nvSpPr>
          <p:cNvPr id="5" name="Footer Placeholder 4">
            <a:extLst>
              <a:ext uri="{FF2B5EF4-FFF2-40B4-BE49-F238E27FC236}">
                <a16:creationId xmlns:a16="http://schemas.microsoft.com/office/drawing/2014/main" id="{AE3CFA85-9F4C-191C-F201-193CD17CA9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AB831E-DA43-063D-18A1-DB90E8D6AD93}"/>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4290917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6AB99-42D0-CE95-4922-976A7F2DF9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F6EB7F-1B14-FDAC-D9F6-7677633F1B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29353-18A1-E62E-F0E7-0D1DB37C746D}"/>
              </a:ext>
            </a:extLst>
          </p:cNvPr>
          <p:cNvSpPr>
            <a:spLocks noGrp="1"/>
          </p:cNvSpPr>
          <p:nvPr>
            <p:ph type="dt" sz="half" idx="10"/>
          </p:nvPr>
        </p:nvSpPr>
        <p:spPr/>
        <p:txBody>
          <a:bodyPr/>
          <a:lstStyle/>
          <a:p>
            <a:fld id="{5C547B41-D574-4D99-8733-CDF2B4333776}" type="datetimeFigureOut">
              <a:rPr lang="en-US" smtClean="0"/>
              <a:pPr/>
              <a:t>8/22/2025</a:t>
            </a:fld>
            <a:endParaRPr lang="en-US"/>
          </a:p>
        </p:txBody>
      </p:sp>
      <p:sp>
        <p:nvSpPr>
          <p:cNvPr id="5" name="Footer Placeholder 4">
            <a:extLst>
              <a:ext uri="{FF2B5EF4-FFF2-40B4-BE49-F238E27FC236}">
                <a16:creationId xmlns:a16="http://schemas.microsoft.com/office/drawing/2014/main" id="{ECCFBAF1-8F12-554D-5626-6E222607EE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51114-B29E-9DB5-1161-02C36CE1D3EA}"/>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2242198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4FAE5C-66BA-BDC3-EED8-AB2E7FDBE5D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B6C9E6-16C6-6AEE-AEA6-FD466789C72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68DFEF-F563-6ADA-AE7D-EA7B9CBD9BA3}"/>
              </a:ext>
            </a:extLst>
          </p:cNvPr>
          <p:cNvSpPr>
            <a:spLocks noGrp="1"/>
          </p:cNvSpPr>
          <p:nvPr>
            <p:ph type="dt" sz="half" idx="10"/>
          </p:nvPr>
        </p:nvSpPr>
        <p:spPr/>
        <p:txBody>
          <a:bodyPr/>
          <a:lstStyle/>
          <a:p>
            <a:fld id="{5C547B41-D574-4D99-8733-CDF2B4333776}" type="datetimeFigureOut">
              <a:rPr lang="en-US" smtClean="0"/>
              <a:pPr/>
              <a:t>8/22/2025</a:t>
            </a:fld>
            <a:endParaRPr lang="en-US"/>
          </a:p>
        </p:txBody>
      </p:sp>
      <p:sp>
        <p:nvSpPr>
          <p:cNvPr id="5" name="Footer Placeholder 4">
            <a:extLst>
              <a:ext uri="{FF2B5EF4-FFF2-40B4-BE49-F238E27FC236}">
                <a16:creationId xmlns:a16="http://schemas.microsoft.com/office/drawing/2014/main" id="{A1B8784B-C865-9894-5752-1B48F7CB77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68AD1F-F136-ABB3-FCE9-BBCDA401D4DA}"/>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1073369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6424F-6FF3-581E-D9F7-CC3699FF31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20A5D7-9373-D28C-F89A-7376169690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FFF51C-A686-C9EF-6705-2D21B90A814C}"/>
              </a:ext>
            </a:extLst>
          </p:cNvPr>
          <p:cNvSpPr>
            <a:spLocks noGrp="1"/>
          </p:cNvSpPr>
          <p:nvPr>
            <p:ph type="dt" sz="half" idx="10"/>
          </p:nvPr>
        </p:nvSpPr>
        <p:spPr/>
        <p:txBody>
          <a:bodyPr/>
          <a:lstStyle/>
          <a:p>
            <a:fld id="{5C547B41-D574-4D99-8733-CDF2B4333776}" type="datetimeFigureOut">
              <a:rPr lang="en-US" smtClean="0"/>
              <a:pPr/>
              <a:t>8/22/2025</a:t>
            </a:fld>
            <a:endParaRPr lang="en-US"/>
          </a:p>
        </p:txBody>
      </p:sp>
      <p:sp>
        <p:nvSpPr>
          <p:cNvPr id="5" name="Footer Placeholder 4">
            <a:extLst>
              <a:ext uri="{FF2B5EF4-FFF2-40B4-BE49-F238E27FC236}">
                <a16:creationId xmlns:a16="http://schemas.microsoft.com/office/drawing/2014/main" id="{D40D90C3-869F-C288-4F55-A252885B32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73D1F9-89D8-9F64-B07C-D123DEE88145}"/>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2026962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D1C4D-97AE-9836-D351-8BB2475332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0DF857A-248B-AA0A-6ECD-ED130A5EC1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A1E298-89A3-8D15-25E9-03DFDEE533DC}"/>
              </a:ext>
            </a:extLst>
          </p:cNvPr>
          <p:cNvSpPr>
            <a:spLocks noGrp="1"/>
          </p:cNvSpPr>
          <p:nvPr>
            <p:ph type="dt" sz="half" idx="10"/>
          </p:nvPr>
        </p:nvSpPr>
        <p:spPr/>
        <p:txBody>
          <a:bodyPr/>
          <a:lstStyle/>
          <a:p>
            <a:fld id="{5C547B41-D574-4D99-8733-CDF2B4333776}" type="datetimeFigureOut">
              <a:rPr lang="en-US" smtClean="0"/>
              <a:pPr/>
              <a:t>8/22/2025</a:t>
            </a:fld>
            <a:endParaRPr lang="en-US"/>
          </a:p>
        </p:txBody>
      </p:sp>
      <p:sp>
        <p:nvSpPr>
          <p:cNvPr id="5" name="Footer Placeholder 4">
            <a:extLst>
              <a:ext uri="{FF2B5EF4-FFF2-40B4-BE49-F238E27FC236}">
                <a16:creationId xmlns:a16="http://schemas.microsoft.com/office/drawing/2014/main" id="{0BDA0F6F-0B75-E846-009B-1690213FC2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58A3CF-BCE3-2EA9-2FDD-D98673788DB2}"/>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2929511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DFA6C-AB45-DD85-3521-91DF4480D1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93F6DC-66D1-6A8D-28C7-C530456E1E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EA55E59-565D-A0D6-B7A4-34CCB370ED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06D9F4-C35F-E5D4-C980-AF9C8B965E7C}"/>
              </a:ext>
            </a:extLst>
          </p:cNvPr>
          <p:cNvSpPr>
            <a:spLocks noGrp="1"/>
          </p:cNvSpPr>
          <p:nvPr>
            <p:ph type="dt" sz="half" idx="10"/>
          </p:nvPr>
        </p:nvSpPr>
        <p:spPr/>
        <p:txBody>
          <a:bodyPr/>
          <a:lstStyle/>
          <a:p>
            <a:fld id="{5C547B41-D574-4D99-8733-CDF2B4333776}" type="datetimeFigureOut">
              <a:rPr lang="en-US" smtClean="0"/>
              <a:pPr/>
              <a:t>8/22/2025</a:t>
            </a:fld>
            <a:endParaRPr lang="en-US"/>
          </a:p>
        </p:txBody>
      </p:sp>
      <p:sp>
        <p:nvSpPr>
          <p:cNvPr id="6" name="Footer Placeholder 5">
            <a:extLst>
              <a:ext uri="{FF2B5EF4-FFF2-40B4-BE49-F238E27FC236}">
                <a16:creationId xmlns:a16="http://schemas.microsoft.com/office/drawing/2014/main" id="{212C7EAD-7C89-6EC3-C7A8-B66DDE2B45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29EFD7-C7BF-5164-3CF1-8FB389B52F23}"/>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881024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78A87-FB49-3DEE-3661-0A34760C73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0BB807-E386-B2CB-7253-C78C9FA983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D7D980-B07A-E27C-2A45-68A39F972A2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49F2E8-928C-854C-F944-59D364FCF4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264C32-CCC0-5C55-C11E-C5BFD0D835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7046D3-876D-4C5B-45C3-7A78EAF1461A}"/>
              </a:ext>
            </a:extLst>
          </p:cNvPr>
          <p:cNvSpPr>
            <a:spLocks noGrp="1"/>
          </p:cNvSpPr>
          <p:nvPr>
            <p:ph type="dt" sz="half" idx="10"/>
          </p:nvPr>
        </p:nvSpPr>
        <p:spPr/>
        <p:txBody>
          <a:bodyPr/>
          <a:lstStyle/>
          <a:p>
            <a:fld id="{5C547B41-D574-4D99-8733-CDF2B4333776}" type="datetimeFigureOut">
              <a:rPr lang="en-US" smtClean="0"/>
              <a:pPr/>
              <a:t>8/22/2025</a:t>
            </a:fld>
            <a:endParaRPr lang="en-US"/>
          </a:p>
        </p:txBody>
      </p:sp>
      <p:sp>
        <p:nvSpPr>
          <p:cNvPr id="8" name="Footer Placeholder 7">
            <a:extLst>
              <a:ext uri="{FF2B5EF4-FFF2-40B4-BE49-F238E27FC236}">
                <a16:creationId xmlns:a16="http://schemas.microsoft.com/office/drawing/2014/main" id="{508E8B65-41C0-F8DC-75B1-B3B3144050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F5E86F-4264-6A88-EF6C-EF2EE1D61724}"/>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423043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6D308-D658-43EC-8619-1829004A63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27C2031-2CC5-7BA1-98FD-2403904DC528}"/>
              </a:ext>
            </a:extLst>
          </p:cNvPr>
          <p:cNvSpPr>
            <a:spLocks noGrp="1"/>
          </p:cNvSpPr>
          <p:nvPr>
            <p:ph type="dt" sz="half" idx="10"/>
          </p:nvPr>
        </p:nvSpPr>
        <p:spPr/>
        <p:txBody>
          <a:bodyPr/>
          <a:lstStyle/>
          <a:p>
            <a:fld id="{5C547B41-D574-4D99-8733-CDF2B4333776}" type="datetimeFigureOut">
              <a:rPr lang="en-US" smtClean="0"/>
              <a:pPr/>
              <a:t>8/22/2025</a:t>
            </a:fld>
            <a:endParaRPr lang="en-US"/>
          </a:p>
        </p:txBody>
      </p:sp>
      <p:sp>
        <p:nvSpPr>
          <p:cNvPr id="4" name="Footer Placeholder 3">
            <a:extLst>
              <a:ext uri="{FF2B5EF4-FFF2-40B4-BE49-F238E27FC236}">
                <a16:creationId xmlns:a16="http://schemas.microsoft.com/office/drawing/2014/main" id="{179A14F2-E749-902A-31C6-F874B212B9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D2D4EB-9FBC-B70F-8618-4A37A97BF3B7}"/>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374063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F85CE8-8581-2F50-4DAF-FC03F1FDF7FE}"/>
              </a:ext>
            </a:extLst>
          </p:cNvPr>
          <p:cNvSpPr>
            <a:spLocks noGrp="1"/>
          </p:cNvSpPr>
          <p:nvPr>
            <p:ph type="dt" sz="half" idx="10"/>
          </p:nvPr>
        </p:nvSpPr>
        <p:spPr/>
        <p:txBody>
          <a:bodyPr/>
          <a:lstStyle/>
          <a:p>
            <a:fld id="{5C547B41-D574-4D99-8733-CDF2B4333776}" type="datetimeFigureOut">
              <a:rPr lang="en-US" smtClean="0"/>
              <a:pPr/>
              <a:t>8/22/2025</a:t>
            </a:fld>
            <a:endParaRPr lang="en-US"/>
          </a:p>
        </p:txBody>
      </p:sp>
      <p:sp>
        <p:nvSpPr>
          <p:cNvPr id="3" name="Footer Placeholder 2">
            <a:extLst>
              <a:ext uri="{FF2B5EF4-FFF2-40B4-BE49-F238E27FC236}">
                <a16:creationId xmlns:a16="http://schemas.microsoft.com/office/drawing/2014/main" id="{667E7FA6-B5DF-8560-6067-2C59387AA6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7ED599-BE0F-70D7-28EE-1D8ED4885CFA}"/>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18644360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82498-553D-A2DB-F771-00B5A2B995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321FBF-EDCB-43AA-0632-84400D0C6E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11847BC-9E53-30FA-0FD6-6BE424C745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C2C796-6882-D4E3-AA7F-532004367F89}"/>
              </a:ext>
            </a:extLst>
          </p:cNvPr>
          <p:cNvSpPr>
            <a:spLocks noGrp="1"/>
          </p:cNvSpPr>
          <p:nvPr>
            <p:ph type="dt" sz="half" idx="10"/>
          </p:nvPr>
        </p:nvSpPr>
        <p:spPr/>
        <p:txBody>
          <a:bodyPr/>
          <a:lstStyle/>
          <a:p>
            <a:fld id="{5C547B41-D574-4D99-8733-CDF2B4333776}" type="datetimeFigureOut">
              <a:rPr lang="en-US" smtClean="0"/>
              <a:pPr/>
              <a:t>8/22/2025</a:t>
            </a:fld>
            <a:endParaRPr lang="en-US"/>
          </a:p>
        </p:txBody>
      </p:sp>
      <p:sp>
        <p:nvSpPr>
          <p:cNvPr id="6" name="Footer Placeholder 5">
            <a:extLst>
              <a:ext uri="{FF2B5EF4-FFF2-40B4-BE49-F238E27FC236}">
                <a16:creationId xmlns:a16="http://schemas.microsoft.com/office/drawing/2014/main" id="{85B08152-6956-F4C5-3A69-7CC7C7E2FB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DD2FE6-4227-FD82-4937-8D59EA69BE13}"/>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2600234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C873F-E510-719F-98AC-3E70D87AE3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C9E2E2-2AE6-3EBD-A9E4-7ED224ABC8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1D2EBDC-61E3-44F2-ABB4-2EB1749927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F2E887-1386-15D9-5ECB-2E2384DFF0F1}"/>
              </a:ext>
            </a:extLst>
          </p:cNvPr>
          <p:cNvSpPr>
            <a:spLocks noGrp="1"/>
          </p:cNvSpPr>
          <p:nvPr>
            <p:ph type="dt" sz="half" idx="10"/>
          </p:nvPr>
        </p:nvSpPr>
        <p:spPr/>
        <p:txBody>
          <a:bodyPr/>
          <a:lstStyle/>
          <a:p>
            <a:fld id="{5C547B41-D574-4D99-8733-CDF2B4333776}" type="datetimeFigureOut">
              <a:rPr lang="en-US" smtClean="0"/>
              <a:pPr/>
              <a:t>8/22/2025</a:t>
            </a:fld>
            <a:endParaRPr lang="en-US"/>
          </a:p>
        </p:txBody>
      </p:sp>
      <p:sp>
        <p:nvSpPr>
          <p:cNvPr id="6" name="Footer Placeholder 5">
            <a:extLst>
              <a:ext uri="{FF2B5EF4-FFF2-40B4-BE49-F238E27FC236}">
                <a16:creationId xmlns:a16="http://schemas.microsoft.com/office/drawing/2014/main" id="{F8D42CEC-AEEF-DFC4-E282-D593A0296C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F40693-F29B-CF3B-65FE-11FC48F97020}"/>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4000316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A1EDD5-0880-E869-4D10-C85553C03F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80795F-1B41-82CD-C290-311DBA831F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86E56-0772-62DB-E800-7629071249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547B41-D574-4D99-8733-CDF2B4333776}" type="datetimeFigureOut">
              <a:rPr lang="en-US" smtClean="0"/>
              <a:pPr/>
              <a:t>8/22/2025</a:t>
            </a:fld>
            <a:endParaRPr lang="en-US"/>
          </a:p>
        </p:txBody>
      </p:sp>
      <p:sp>
        <p:nvSpPr>
          <p:cNvPr id="5" name="Footer Placeholder 4">
            <a:extLst>
              <a:ext uri="{FF2B5EF4-FFF2-40B4-BE49-F238E27FC236}">
                <a16:creationId xmlns:a16="http://schemas.microsoft.com/office/drawing/2014/main" id="{7BB15C0E-FBAF-B2D2-251A-970E2D4CC2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1E648B1-B142-9FCA-13B3-C5042150F3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95BB2F-C9CB-4F18-9077-FBA6E68299B4}" type="slidenum">
              <a:rPr lang="en-US" smtClean="0"/>
              <a:pPr/>
              <a:t>‹#›</a:t>
            </a:fld>
            <a:endParaRPr lang="en-US"/>
          </a:p>
        </p:txBody>
      </p:sp>
    </p:spTree>
    <p:extLst>
      <p:ext uri="{BB962C8B-B14F-4D97-AF65-F5344CB8AC3E}">
        <p14:creationId xmlns:p14="http://schemas.microsoft.com/office/powerpoint/2010/main" val="17102906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gif"/><Relationship Id="rId13" Type="http://schemas.openxmlformats.org/officeDocument/2006/relationships/image" Target="../media/image6.gif"/><Relationship Id="rId3" Type="http://schemas.openxmlformats.org/officeDocument/2006/relationships/audio" Target="file:///C:\Users\Admin\Desktop\SX%20GANG%20-%20TH&#201;P\Ngoi%20Truong%20Dau%20Yeu%20-%20Quang%20Vinh%20%5b128kbps_MP3%5d.mp3" TargetMode="External"/><Relationship Id="rId7" Type="http://schemas.openxmlformats.org/officeDocument/2006/relationships/audio" Target="../media/audio1.wav"/><Relationship Id="rId12" Type="http://schemas.openxmlformats.org/officeDocument/2006/relationships/image" Target="../media/image5.wmf"/><Relationship Id="rId2" Type="http://schemas.microsoft.com/office/2007/relationships/media" Target="file:///C:\Users\Admin\Desktop\SX%20GANG%20-%20TH&#201;P\Ngoi%20Truong%20Dau%20Yeu%20-%20Quang%20Vinh%20%5b128kbps_MP3%5d.mp3" TargetMode="External"/><Relationship Id="rId1" Type="http://schemas.openxmlformats.org/officeDocument/2006/relationships/tags" Target="../tags/tag2.xml"/><Relationship Id="rId6" Type="http://schemas.openxmlformats.org/officeDocument/2006/relationships/notesSlide" Target="../notesSlides/notesSlide1.xml"/><Relationship Id="rId11" Type="http://schemas.openxmlformats.org/officeDocument/2006/relationships/image" Target="../media/image4.gif"/><Relationship Id="rId5" Type="http://schemas.openxmlformats.org/officeDocument/2006/relationships/slideLayout" Target="../slideLayouts/slideLayout1.xml"/><Relationship Id="rId10" Type="http://schemas.openxmlformats.org/officeDocument/2006/relationships/image" Target="../media/image3.gif"/><Relationship Id="rId4" Type="http://schemas.openxmlformats.org/officeDocument/2006/relationships/audio" Target="file:///C:\Users\Admin\Desktop\SX%20GANG%20-%20TH&#201;P\Nh&#7841;c%20Kh&#244;ng%20L&#7901;i%20Tr&#7919;%20T&#236;nh%20Qu&#234;%20H&#432;&#417;ng%20Mi&#7873;n%20T&#226;y%20Hay%20Nh&#7845;t.mp3" TargetMode="External"/><Relationship Id="rId9" Type="http://schemas.openxmlformats.org/officeDocument/2006/relationships/image" Target="../media/image2.wmf"/><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video" Target="../media/media2.mp4"/><Relationship Id="rId7" Type="http://schemas.microsoft.com/office/2007/relationships/hdphoto" Target="../media/hdphoto1.wdp"/><Relationship Id="rId2" Type="http://schemas.microsoft.com/office/2007/relationships/media" Target="../media/media2.mp4"/><Relationship Id="rId1" Type="http://schemas.openxmlformats.org/officeDocument/2006/relationships/tags" Target="../tags/tag10.xml"/><Relationship Id="rId6" Type="http://schemas.openxmlformats.org/officeDocument/2006/relationships/image" Target="../media/image18.png"/><Relationship Id="rId5" Type="http://schemas.openxmlformats.org/officeDocument/2006/relationships/notesSlide" Target="../notesSlides/notesSlide9.xml"/><Relationship Id="rId4" Type="http://schemas.openxmlformats.org/officeDocument/2006/relationships/slideLayout" Target="../slideLayouts/slideLayout7.xml"/><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3.xml"/><Relationship Id="rId5" Type="http://schemas.openxmlformats.org/officeDocument/2006/relationships/image" Target="../media/image25.jpe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notesSlide" Target="../notesSlides/notesSlide13.xml"/><Relationship Id="rId7"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NULL"/><Relationship Id="rId5" Type="http://schemas.openxmlformats.org/officeDocument/2006/relationships/image" Target="../media/image27.png"/><Relationship Id="rId10" Type="http://schemas.openxmlformats.org/officeDocument/2006/relationships/image" Target="NULL"/><Relationship Id="rId4" Type="http://schemas.openxmlformats.org/officeDocument/2006/relationships/image" Target="../media/image26.jpeg"/><Relationship Id="rId9" Type="http://schemas.openxmlformats.org/officeDocument/2006/relationships/image" Target="../media/image29.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audio" Target="file:///C:\Users\Admin\Desktop\SX%20GANG%20-%20TH&#201;P\Nh&#7841;c%20Kh&#244;ng%20L&#7901;i%20Tr&#7919;%20T&#236;nh%20Qu&#234;%20H&#432;&#417;ng%20Mi&#7873;n%20T&#226;y%20Hay%20Nh&#7845;t.mp3" TargetMode="External"/><Relationship Id="rId1" Type="http://schemas.openxmlformats.org/officeDocument/2006/relationships/tags" Target="../tags/tag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notesSlide" Target="../notesSlides/notesSlide2.xml"/><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7.xml"/><Relationship Id="rId6" Type="http://schemas.openxmlformats.org/officeDocument/2006/relationships/image" Target="../media/image17.png"/><Relationship Id="rId5" Type="http://schemas.openxmlformats.org/officeDocument/2006/relationships/notesSlide" Target="../notesSlides/notesSlide6.xml"/><Relationship Id="rId4"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peace_dove_olive_branch_hg_wht"/>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647825" y="638175"/>
            <a:ext cx="24384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descr="peace_dove_olive_branch_hg_wht"/>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201026" y="542925"/>
            <a:ext cx="2314575"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Rectangle 6"/>
          <p:cNvSpPr>
            <a:spLocks noChangeArrowheads="1"/>
          </p:cNvSpPr>
          <p:nvPr/>
        </p:nvSpPr>
        <p:spPr bwMode="auto">
          <a:xfrm rot="10800000">
            <a:off x="1524000" y="0"/>
            <a:ext cx="9144000" cy="1855788"/>
          </a:xfrm>
          <a:prstGeom prst="rect">
            <a:avLst/>
          </a:prstGeom>
          <a:gradFill rotWithShape="1">
            <a:gsLst>
              <a:gs pos="0">
                <a:srgbClr val="FFFFFF">
                  <a:alpha val="0"/>
                </a:srgbClr>
              </a:gs>
              <a:gs pos="100000">
                <a:srgbClr val="0099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uk-UA" altLang="en-US" sz="1800">
              <a:latin typeface=".VnTime" panose="020B7200000000000000" pitchFamily="34" charset="0"/>
            </a:endParaRPr>
          </a:p>
        </p:txBody>
      </p:sp>
      <p:pic>
        <p:nvPicPr>
          <p:cNvPr id="4101" name="Picture 7" descr="POINSET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0" y="0"/>
            <a:ext cx="1295400" cy="129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8" descr="POINSET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9289257" y="-2381"/>
            <a:ext cx="137636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9" descr="15"/>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5257800" y="85726"/>
            <a:ext cx="18288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10" descr="15"/>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5229225" y="76201"/>
            <a:ext cx="18288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11" descr="3d bird"/>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20928656" flipH="1">
            <a:off x="3740150" y="352426"/>
            <a:ext cx="17272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Picture 12" descr="3d bird"/>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711734">
            <a:off x="6753225" y="381001"/>
            <a:ext cx="1600200"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2" name="Rectangle 14"/>
          <p:cNvSpPr>
            <a:spLocks noChangeArrowheads="1"/>
          </p:cNvSpPr>
          <p:nvPr/>
        </p:nvSpPr>
        <p:spPr bwMode="auto">
          <a:xfrm>
            <a:off x="1905000" y="3138489"/>
            <a:ext cx="86106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200" b="1" i="1" dirty="0">
                <a:solidFill>
                  <a:srgbClr val="0000CC"/>
                </a:solidFill>
                <a:latin typeface="Times New Roman" panose="02020603050405020304" pitchFamily="18" charset="0"/>
              </a:rPr>
              <a:t>MÔN: </a:t>
            </a:r>
            <a:r>
              <a:rPr lang="en-US" altLang="en-US" sz="4200" b="1" i="1" dirty="0" smtClean="0">
                <a:solidFill>
                  <a:srgbClr val="0000CC"/>
                </a:solidFill>
                <a:latin typeface="Times New Roman" panose="02020603050405020304" pitchFamily="18" charset="0"/>
              </a:rPr>
              <a:t>KHOA HỌC TỰ NHIÊN</a:t>
            </a:r>
            <a:endParaRPr lang="en-US" altLang="en-US" sz="4200" b="1" i="1" dirty="0">
              <a:solidFill>
                <a:srgbClr val="0000FF"/>
              </a:solidFill>
              <a:latin typeface="Times New Roman" panose="02020603050405020304" pitchFamily="18" charset="0"/>
            </a:endParaRPr>
          </a:p>
        </p:txBody>
      </p:sp>
      <p:sp>
        <p:nvSpPr>
          <p:cNvPr id="4108" name="Rectangle 15"/>
          <p:cNvSpPr>
            <a:spLocks noChangeArrowheads="1"/>
          </p:cNvSpPr>
          <p:nvPr/>
        </p:nvSpPr>
        <p:spPr bwMode="auto">
          <a:xfrm>
            <a:off x="1552575" y="5676900"/>
            <a:ext cx="9144000" cy="1143000"/>
          </a:xfrm>
          <a:prstGeom prst="rect">
            <a:avLst/>
          </a:prstGeom>
          <a:gradFill rotWithShape="1">
            <a:gsLst>
              <a:gs pos="0">
                <a:srgbClr val="FFFFFF">
                  <a:alpha val="0"/>
                </a:srgbClr>
              </a:gs>
              <a:gs pos="100000">
                <a:srgbClr val="0099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uk-UA" altLang="en-US" sz="1800">
              <a:latin typeface=".VnTime" panose="020B7200000000000000" pitchFamily="34" charset="0"/>
            </a:endParaRPr>
          </a:p>
        </p:txBody>
      </p:sp>
      <p:grpSp>
        <p:nvGrpSpPr>
          <p:cNvPr id="4109" name="Group 16"/>
          <p:cNvGrpSpPr>
            <a:grpSpLocks/>
          </p:cNvGrpSpPr>
          <p:nvPr/>
        </p:nvGrpSpPr>
        <p:grpSpPr bwMode="auto">
          <a:xfrm>
            <a:off x="1982789" y="5908675"/>
            <a:ext cx="8543925" cy="920750"/>
            <a:chOff x="-171" y="5326"/>
            <a:chExt cx="5566" cy="642"/>
          </a:xfrm>
        </p:grpSpPr>
        <p:pic>
          <p:nvPicPr>
            <p:cNvPr id="4116" name="Picture 17" descr="FLOWRBOX"/>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87" y="5334"/>
              <a:ext cx="1008" cy="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7" name="Picture 18" descr="FLOWRBOX"/>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30" y="5326"/>
              <a:ext cx="1008" cy="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8" name="Picture 19" descr="FLOWRBOX"/>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36" y="5327"/>
              <a:ext cx="1008" cy="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9" name="Picture 20" descr="FLOWRBOX"/>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77" y="5347"/>
              <a:ext cx="1008" cy="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0" name="Picture 21" descr="FLOWRBOX"/>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9" y="5326"/>
              <a:ext cx="1008" cy="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1" name="Picture 22" descr="FLOWRBOX"/>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1" y="5326"/>
              <a:ext cx="1008" cy="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73" name="Rectangle 25"/>
          <p:cNvSpPr>
            <a:spLocks noChangeArrowheads="1"/>
          </p:cNvSpPr>
          <p:nvPr/>
        </p:nvSpPr>
        <p:spPr bwMode="auto">
          <a:xfrm>
            <a:off x="3040063" y="3825876"/>
            <a:ext cx="64008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i="1" dirty="0" err="1">
                <a:solidFill>
                  <a:srgbClr val="FF0000"/>
                </a:solidFill>
                <a:latin typeface="Times New Roman" panose="02020603050405020304" pitchFamily="18" charset="0"/>
              </a:rPr>
              <a:t>Lớp</a:t>
            </a:r>
            <a:r>
              <a:rPr lang="en-US" altLang="en-US" i="1" dirty="0">
                <a:solidFill>
                  <a:srgbClr val="FF0000"/>
                </a:solidFill>
                <a:latin typeface="Times New Roman" panose="02020603050405020304" pitchFamily="18" charset="0"/>
              </a:rPr>
              <a:t>: 8</a:t>
            </a:r>
            <a:r>
              <a:rPr lang="en-US" altLang="en-US" i="1" dirty="0" smtClean="0">
                <a:solidFill>
                  <a:srgbClr val="FF0000"/>
                </a:solidFill>
                <a:latin typeface="Times New Roman" panose="02020603050405020304" pitchFamily="18" charset="0"/>
              </a:rPr>
              <a:t> A</a:t>
            </a:r>
            <a:endParaRPr lang="en-US" altLang="en-US" i="1" dirty="0">
              <a:solidFill>
                <a:srgbClr val="FF0000"/>
              </a:solidFill>
              <a:latin typeface="Times New Roman" panose="02020603050405020304" pitchFamily="18" charset="0"/>
            </a:endParaRPr>
          </a:p>
          <a:p>
            <a:pPr algn="ctr" eaLnBrk="1" hangingPunct="1">
              <a:spcBef>
                <a:spcPct val="0"/>
              </a:spcBef>
              <a:buFontTx/>
              <a:buNone/>
            </a:pPr>
            <a:r>
              <a:rPr lang="en-US" altLang="en-US" i="1" dirty="0" err="1">
                <a:solidFill>
                  <a:srgbClr val="FF0000"/>
                </a:solidFill>
                <a:latin typeface="Times New Roman" panose="02020603050405020304" pitchFamily="18" charset="0"/>
              </a:rPr>
              <a:t>Giáo</a:t>
            </a:r>
            <a:r>
              <a:rPr lang="en-US" altLang="en-US" i="1" dirty="0">
                <a:solidFill>
                  <a:srgbClr val="FF0000"/>
                </a:solidFill>
                <a:latin typeface="Times New Roman" panose="02020603050405020304" pitchFamily="18" charset="0"/>
              </a:rPr>
              <a:t> </a:t>
            </a:r>
            <a:r>
              <a:rPr lang="en-US" altLang="en-US" i="1" dirty="0" err="1">
                <a:solidFill>
                  <a:srgbClr val="FF0000"/>
                </a:solidFill>
                <a:latin typeface="Times New Roman" panose="02020603050405020304" pitchFamily="18" charset="0"/>
              </a:rPr>
              <a:t>viên</a:t>
            </a:r>
            <a:r>
              <a:rPr lang="en-US" altLang="en-US" i="1" dirty="0">
                <a:solidFill>
                  <a:srgbClr val="FF0000"/>
                </a:solidFill>
                <a:latin typeface="Times New Roman" panose="02020603050405020304" pitchFamily="18" charset="0"/>
              </a:rPr>
              <a:t> </a:t>
            </a:r>
            <a:r>
              <a:rPr lang="en-US" altLang="en-US" i="1" dirty="0" err="1">
                <a:solidFill>
                  <a:srgbClr val="FF0000"/>
                </a:solidFill>
                <a:latin typeface="Times New Roman" panose="02020603050405020304" pitchFamily="18" charset="0"/>
              </a:rPr>
              <a:t>thực</a:t>
            </a:r>
            <a:r>
              <a:rPr lang="en-US" altLang="en-US" i="1" dirty="0">
                <a:solidFill>
                  <a:srgbClr val="FF0000"/>
                </a:solidFill>
                <a:latin typeface="Times New Roman" panose="02020603050405020304" pitchFamily="18" charset="0"/>
              </a:rPr>
              <a:t> </a:t>
            </a:r>
            <a:r>
              <a:rPr lang="en-US" altLang="en-US" i="1" dirty="0" err="1">
                <a:solidFill>
                  <a:srgbClr val="FF0000"/>
                </a:solidFill>
                <a:latin typeface="Times New Roman" panose="02020603050405020304" pitchFamily="18" charset="0"/>
              </a:rPr>
              <a:t>hiện</a:t>
            </a:r>
            <a:r>
              <a:rPr lang="en-US" altLang="en-US" i="1" dirty="0">
                <a:solidFill>
                  <a:srgbClr val="FF0000"/>
                </a:solidFill>
                <a:latin typeface="Times New Roman" panose="02020603050405020304" pitchFamily="18" charset="0"/>
              </a:rPr>
              <a:t> : </a:t>
            </a:r>
            <a:r>
              <a:rPr lang="en-US" altLang="en-US" i="1" dirty="0" err="1">
                <a:solidFill>
                  <a:srgbClr val="FF0000"/>
                </a:solidFill>
                <a:latin typeface="Times New Roman" panose="02020603050405020304" pitchFamily="18" charset="0"/>
              </a:rPr>
              <a:t>Đỗ</a:t>
            </a:r>
            <a:r>
              <a:rPr lang="en-US" altLang="en-US" i="1" dirty="0">
                <a:solidFill>
                  <a:srgbClr val="FF0000"/>
                </a:solidFill>
                <a:latin typeface="Times New Roman" panose="02020603050405020304" pitchFamily="18" charset="0"/>
              </a:rPr>
              <a:t> </a:t>
            </a:r>
            <a:r>
              <a:rPr lang="en-US" altLang="en-US" i="1" dirty="0" err="1">
                <a:solidFill>
                  <a:srgbClr val="FF0000"/>
                </a:solidFill>
                <a:latin typeface="Times New Roman" panose="02020603050405020304" pitchFamily="18" charset="0"/>
              </a:rPr>
              <a:t>Thị</a:t>
            </a:r>
            <a:r>
              <a:rPr lang="en-US" altLang="en-US" i="1" dirty="0">
                <a:solidFill>
                  <a:srgbClr val="FF0000"/>
                </a:solidFill>
                <a:latin typeface="Times New Roman" panose="02020603050405020304" pitchFamily="18" charset="0"/>
              </a:rPr>
              <a:t> Thu</a:t>
            </a:r>
          </a:p>
        </p:txBody>
      </p:sp>
      <p:sp>
        <p:nvSpPr>
          <p:cNvPr id="2074" name="AutoShape 26"/>
          <p:cNvSpPr>
            <a:spLocks noChangeArrowheads="1"/>
          </p:cNvSpPr>
          <p:nvPr/>
        </p:nvSpPr>
        <p:spPr bwMode="auto">
          <a:xfrm>
            <a:off x="3624263" y="5148263"/>
            <a:ext cx="5486400" cy="457200"/>
          </a:xfrm>
          <a:prstGeom prst="ribbon2">
            <a:avLst>
              <a:gd name="adj1" fmla="val 27500"/>
              <a:gd name="adj2" fmla="val 55028"/>
            </a:avLst>
          </a:prstGeom>
          <a:gradFill rotWithShape="1">
            <a:gsLst>
              <a:gs pos="0">
                <a:srgbClr val="000000"/>
              </a:gs>
              <a:gs pos="50000">
                <a:srgbClr val="FF3300"/>
              </a:gs>
              <a:gs pos="100000">
                <a:srgbClr val="000000"/>
              </a:gs>
            </a:gsLst>
            <a:lin ang="5400000" scaled="1"/>
          </a:gradFill>
          <a:ln w="12700">
            <a:solidFill>
              <a:srgbClr val="00FF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dirty="0" err="1">
                <a:solidFill>
                  <a:srgbClr val="FFFF00"/>
                </a:solidFill>
                <a:latin typeface="Times New Roman" panose="02020603050405020304" pitchFamily="18" charset="0"/>
              </a:rPr>
              <a:t>Năm</a:t>
            </a:r>
            <a:r>
              <a:rPr lang="en-US" altLang="en-US" sz="2400" b="1" dirty="0">
                <a:solidFill>
                  <a:srgbClr val="FFFF00"/>
                </a:solidFill>
                <a:latin typeface="Times New Roman" panose="02020603050405020304" pitchFamily="18" charset="0"/>
              </a:rPr>
              <a:t> </a:t>
            </a:r>
            <a:r>
              <a:rPr lang="en-US" altLang="en-US" sz="2400" b="1" dirty="0" err="1">
                <a:solidFill>
                  <a:srgbClr val="FFFF00"/>
                </a:solidFill>
                <a:latin typeface="Times New Roman" panose="02020603050405020304" pitchFamily="18" charset="0"/>
              </a:rPr>
              <a:t>học</a:t>
            </a:r>
            <a:r>
              <a:rPr lang="en-US" altLang="en-US" sz="2400" b="1" dirty="0">
                <a:solidFill>
                  <a:srgbClr val="FFFF00"/>
                </a:solidFill>
                <a:latin typeface="Times New Roman" panose="02020603050405020304" pitchFamily="18" charset="0"/>
              </a:rPr>
              <a:t> : </a:t>
            </a:r>
            <a:r>
              <a:rPr lang="en-US" altLang="en-US" sz="2400" b="1" dirty="0" smtClean="0">
                <a:solidFill>
                  <a:srgbClr val="FFFF00"/>
                </a:solidFill>
                <a:latin typeface="Times New Roman" panose="02020603050405020304" pitchFamily="18" charset="0"/>
              </a:rPr>
              <a:t>2025 </a:t>
            </a:r>
            <a:r>
              <a:rPr lang="en-US" altLang="en-US" sz="2400" b="1" dirty="0">
                <a:solidFill>
                  <a:srgbClr val="FFFF00"/>
                </a:solidFill>
                <a:latin typeface="Times New Roman" panose="02020603050405020304" pitchFamily="18" charset="0"/>
              </a:rPr>
              <a:t>- </a:t>
            </a:r>
            <a:r>
              <a:rPr lang="en-US" altLang="en-US" sz="2400" b="1" dirty="0" smtClean="0">
                <a:solidFill>
                  <a:srgbClr val="FFFF00"/>
                </a:solidFill>
                <a:latin typeface="Times New Roman" panose="02020603050405020304" pitchFamily="18" charset="0"/>
              </a:rPr>
              <a:t>2026</a:t>
            </a:r>
            <a:r>
              <a:rPr lang="en-US" altLang="en-US" sz="2000" b="1" dirty="0" smtClean="0">
                <a:solidFill>
                  <a:srgbClr val="FFFF00"/>
                </a:solidFill>
                <a:latin typeface="Times New Roman" panose="02020603050405020304" pitchFamily="18" charset="0"/>
              </a:rPr>
              <a:t> </a:t>
            </a:r>
            <a:endParaRPr lang="en-US" altLang="en-US" sz="2000" b="1" dirty="0">
              <a:solidFill>
                <a:srgbClr val="FFFF00"/>
              </a:solidFill>
              <a:latin typeface="Times New Roman" panose="02020603050405020304" pitchFamily="18" charset="0"/>
            </a:endParaRPr>
          </a:p>
        </p:txBody>
      </p:sp>
      <p:pic>
        <p:nvPicPr>
          <p:cNvPr id="4112" name="Picture 29" descr="F9849DCFA90C473196ECD16214E77005"/>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9144000" y="4362450"/>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3" name="Picture 30" descr="F9849DCFA90C473196ECD16214E77005"/>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flipH="1">
            <a:off x="1600201" y="4495800"/>
            <a:ext cx="1439863"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4" name="WordArt 2"/>
          <p:cNvSpPr>
            <a:spLocks noChangeArrowheads="1" noChangeShapeType="1" noTextEdit="1"/>
          </p:cNvSpPr>
          <p:nvPr/>
        </p:nvSpPr>
        <p:spPr bwMode="auto">
          <a:xfrm>
            <a:off x="1982788" y="1362076"/>
            <a:ext cx="8304212" cy="1865313"/>
          </a:xfrm>
          <a:prstGeom prst="rect">
            <a:avLst/>
          </a:prstGeom>
        </p:spPr>
        <p:txBody>
          <a:bodyPr wrap="none" fromWordArt="1">
            <a:prstTxWarp prst="textInflateTop">
              <a:avLst>
                <a:gd name="adj" fmla="val 31917"/>
              </a:avLst>
            </a:prstTxWarp>
          </a:bodyPr>
          <a:lstStyle/>
          <a:p>
            <a:pPr algn="ctr"/>
            <a:r>
              <a:rPr lang="en-US" sz="2800" b="1" kern="10" dirty="0">
                <a:ln w="9525">
                  <a:solidFill>
                    <a:srgbClr val="CCCC00"/>
                  </a:solidFill>
                  <a:round/>
                  <a:headEnd/>
                  <a:tailEnd/>
                </a:ln>
                <a:solidFill>
                  <a:srgbClr val="FF6600"/>
                </a:solidFill>
                <a:latin typeface="VNI-Times" pitchFamily="2" charset="0"/>
              </a:rPr>
              <a:t>CHAØO MÖØNG QUYÙ THAÀY COÂ VEÀ DÖÏ GIỜ THĂM LỚP</a:t>
            </a:r>
          </a:p>
        </p:txBody>
      </p:sp>
      <p:pic>
        <p:nvPicPr>
          <p:cNvPr id="2" name="Ngoi Truong Dau Yeu - Quang Vinh [128kbps_MP3].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14">
            <a:extLst>
              <a:ext uri="{28A0092B-C50C-407E-A947-70E740481C1C}">
                <a14:useLocalDpi xmlns:a14="http://schemas.microsoft.com/office/drawing/2010/main" val="0"/>
              </a:ext>
            </a:extLst>
          </a:blip>
          <a:srcRect/>
          <a:stretch>
            <a:fillRect/>
          </a:stretch>
        </p:blipFill>
        <p:spPr bwMode="auto">
          <a:xfrm>
            <a:off x="10085388" y="6305551"/>
            <a:ext cx="487362"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Nhạc Không Lời Trữ Tình Quê Hương Miền Tây Hay Nhất.mp3">
            <a:hlinkClick r:id="" action="ppaction://media"/>
          </p:cNvPr>
          <p:cNvPicPr>
            <a:picLocks noRot="1" noChangeAspect="1"/>
          </p:cNvPicPr>
          <p:nvPr>
            <a:audioFile r:link="rId4"/>
          </p:nvPr>
        </p:nvPicPr>
        <p:blipFill>
          <a:blip r:embed="rId14">
            <a:extLst>
              <a:ext uri="{28A0092B-C50C-407E-A947-70E740481C1C}">
                <a14:useLocalDpi xmlns:a14="http://schemas.microsoft.com/office/drawing/2010/main" val="0"/>
              </a:ext>
            </a:extLst>
          </a:blip>
          <a:srcRect/>
          <a:stretch>
            <a:fillRect/>
          </a:stretch>
        </p:blipFill>
        <p:spPr bwMode="auto">
          <a:xfrm>
            <a:off x="1736726" y="6253163"/>
            <a:ext cx="487363"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2847575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4" presetClass="path" presetSubtype="0" repeatCount="indefinite" accel="50000" decel="50000" fill="hold" nodeType="afterEffect">
                                  <p:stCondLst>
                                    <p:cond delay="0"/>
                                  </p:stCondLst>
                                  <p:childTnLst>
                                    <p:animMotion origin="layout" path="M -0.025 -0.0562 L 0.18489 -0.22942 C 0.22934 -0.2685 0.29548 -0.28931 0.36423 -0.28931 C 0.44288 -0.28931 0.50573 -0.2685 0.55017 -0.22942 L 0.7625 -0.0562 " pathEditMode="relative" rAng="0" ptsTypes="FffFF">
                                      <p:cBhvr>
                                        <p:cTn id="6" dur="3000" fill="hold"/>
                                        <p:tgtEl>
                                          <p:spTgt spid="2052"/>
                                        </p:tgtEl>
                                        <p:attrNameLst>
                                          <p:attrName>ppt_x</p:attrName>
                                          <p:attrName>ppt_y</p:attrName>
                                        </p:attrNameLst>
                                      </p:cBhvr>
                                      <p:rCtr x="39375" y="-11656"/>
                                    </p:animMotion>
                                  </p:childTnLst>
                                </p:cTn>
                              </p:par>
                              <p:par>
                                <p:cTn id="7" presetID="44" presetClass="path" presetSubtype="0" repeatCount="indefinite" accel="50000" decel="50000" fill="hold" nodeType="withEffect">
                                  <p:stCondLst>
                                    <p:cond delay="0"/>
                                  </p:stCondLst>
                                  <p:childTnLst>
                                    <p:animMotion origin="layout" path="M 0.05261 -0.03816 L -0.15729 -0.19751 C -0.20174 -0.23567 -0.26753 -0.2574 -0.33628 -0.25555 C -0.41476 -0.25555 -0.47795 -0.23567 -0.52257 -0.19866 L -0.73472 -0.03816 " pathEditMode="relative" rAng="10800000" ptsTypes="FffFF">
                                      <p:cBhvr>
                                        <p:cTn id="8" dur="3000" fill="hold"/>
                                        <p:tgtEl>
                                          <p:spTgt spid="2053"/>
                                        </p:tgtEl>
                                        <p:attrNameLst>
                                          <p:attrName>ppt_x</p:attrName>
                                          <p:attrName>ppt_y</p:attrName>
                                        </p:attrNameLst>
                                      </p:cBhvr>
                                      <p:rCtr x="-39358" y="-10962"/>
                                    </p:animMotion>
                                  </p:childTnLst>
                                </p:cTn>
                              </p:par>
                              <p:par>
                                <p:cTn id="9" presetID="22" presetClass="emph" presetSubtype="0" repeatCount="3000" fill="hold" grpId="0" nodeType="withEffect">
                                  <p:stCondLst>
                                    <p:cond delay="0"/>
                                  </p:stCondLst>
                                  <p:iterate type="lt">
                                    <p:tmPct val="0"/>
                                  </p:iterate>
                                  <p:childTnLst>
                                    <p:animClr clrSpc="hsl" dir="cw">
                                      <p:cBhvr override="childStyle">
                                        <p:cTn id="10" dur="1000" fill="hold"/>
                                        <p:tgtEl>
                                          <p:spTgt spid="2062"/>
                                        </p:tgtEl>
                                        <p:attrNameLst>
                                          <p:attrName>style.color</p:attrName>
                                        </p:attrNameLst>
                                      </p:cBhvr>
                                      <p:by>
                                        <p:hsl h="-7200000" s="0" l="0"/>
                                      </p:by>
                                    </p:animClr>
                                    <p:animClr clrSpc="hsl" dir="cw">
                                      <p:cBhvr>
                                        <p:cTn id="11" dur="1000" fill="hold"/>
                                        <p:tgtEl>
                                          <p:spTgt spid="2062"/>
                                        </p:tgtEl>
                                        <p:attrNameLst>
                                          <p:attrName>fillcolor</p:attrName>
                                        </p:attrNameLst>
                                      </p:cBhvr>
                                      <p:by>
                                        <p:hsl h="-7200000" s="0" l="0"/>
                                      </p:by>
                                    </p:animClr>
                                    <p:animClr clrSpc="hsl" dir="cw">
                                      <p:cBhvr>
                                        <p:cTn id="12" dur="1000" fill="hold"/>
                                        <p:tgtEl>
                                          <p:spTgt spid="2062"/>
                                        </p:tgtEl>
                                        <p:attrNameLst>
                                          <p:attrName>stroke.color</p:attrName>
                                        </p:attrNameLst>
                                      </p:cBhvr>
                                      <p:by>
                                        <p:hsl h="-7200000" s="0" l="0"/>
                                      </p:by>
                                    </p:animClr>
                                    <p:set>
                                      <p:cBhvr>
                                        <p:cTn id="13" dur="1000" fill="hold"/>
                                        <p:tgtEl>
                                          <p:spTgt spid="2062"/>
                                        </p:tgtEl>
                                        <p:attrNameLst>
                                          <p:attrName>fill.type</p:attrName>
                                        </p:attrNameLst>
                                      </p:cBhvr>
                                      <p:to>
                                        <p:strVal val="solid"/>
                                      </p:to>
                                    </p:set>
                                  </p:childTnLst>
                                </p:cTn>
                              </p:par>
                              <p:par>
                                <p:cTn id="14" presetID="34" presetClass="emph" presetSubtype="0" repeatCount="3000" fill="hold" grpId="1" nodeType="withEffect">
                                  <p:stCondLst>
                                    <p:cond delay="0"/>
                                  </p:stCondLst>
                                  <p:iterate type="lt">
                                    <p:tmPct val="10000"/>
                                  </p:iterate>
                                  <p:childTnLst>
                                    <p:animMotion origin="layout" path="M 0.0 0.0 L 0.0 -0.07213" pathEditMode="relative" ptsTypes="">
                                      <p:cBhvr>
                                        <p:cTn id="15" dur="500" accel="50000" decel="50000" autoRev="1" fill="hold">
                                          <p:stCondLst>
                                            <p:cond delay="0"/>
                                          </p:stCondLst>
                                        </p:cTn>
                                        <p:tgtEl>
                                          <p:spTgt spid="2062"/>
                                        </p:tgtEl>
                                        <p:attrNameLst>
                                          <p:attrName>ppt_x</p:attrName>
                                          <p:attrName>ppt_y</p:attrName>
                                        </p:attrNameLst>
                                      </p:cBhvr>
                                    </p:animMotion>
                                    <p:animRot by="1500000">
                                      <p:cBhvr>
                                        <p:cTn id="16" dur="250" fill="hold">
                                          <p:stCondLst>
                                            <p:cond delay="0"/>
                                          </p:stCondLst>
                                        </p:cTn>
                                        <p:tgtEl>
                                          <p:spTgt spid="2062"/>
                                        </p:tgtEl>
                                        <p:attrNameLst>
                                          <p:attrName>r</p:attrName>
                                        </p:attrNameLst>
                                      </p:cBhvr>
                                    </p:animRot>
                                    <p:animRot by="-1500000">
                                      <p:cBhvr>
                                        <p:cTn id="17" dur="250" fill="hold">
                                          <p:stCondLst>
                                            <p:cond delay="250"/>
                                          </p:stCondLst>
                                        </p:cTn>
                                        <p:tgtEl>
                                          <p:spTgt spid="2062"/>
                                        </p:tgtEl>
                                        <p:attrNameLst>
                                          <p:attrName>r</p:attrName>
                                        </p:attrNameLst>
                                      </p:cBhvr>
                                    </p:animRot>
                                    <p:animRot by="-1500000">
                                      <p:cBhvr>
                                        <p:cTn id="18" dur="250" fill="hold">
                                          <p:stCondLst>
                                            <p:cond delay="500"/>
                                          </p:stCondLst>
                                        </p:cTn>
                                        <p:tgtEl>
                                          <p:spTgt spid="2062"/>
                                        </p:tgtEl>
                                        <p:attrNameLst>
                                          <p:attrName>r</p:attrName>
                                        </p:attrNameLst>
                                      </p:cBhvr>
                                    </p:animRot>
                                    <p:animRot by="1500000">
                                      <p:cBhvr>
                                        <p:cTn id="19" dur="250" fill="hold">
                                          <p:stCondLst>
                                            <p:cond delay="750"/>
                                          </p:stCondLst>
                                        </p:cTn>
                                        <p:tgtEl>
                                          <p:spTgt spid="2062"/>
                                        </p:tgtEl>
                                        <p:attrNameLst>
                                          <p:attrName>r</p:attrName>
                                        </p:attrNameLst>
                                      </p:cBhvr>
                                    </p:animRot>
                                  </p:childTnLst>
                                </p:cTn>
                              </p:par>
                              <p:par>
                                <p:cTn id="20" presetID="30" presetClass="entr" presetSubtype="0" fill="hold" nodeType="withEffect">
                                  <p:stCondLst>
                                    <p:cond delay="0"/>
                                  </p:stCondLst>
                                  <p:childTnLst>
                                    <p:set>
                                      <p:cBhvr>
                                        <p:cTn id="21" dur="1" fill="hold">
                                          <p:stCondLst>
                                            <p:cond delay="0"/>
                                          </p:stCondLst>
                                        </p:cTn>
                                        <p:tgtEl>
                                          <p:spTgt spid="2073"/>
                                        </p:tgtEl>
                                        <p:attrNameLst>
                                          <p:attrName>style.visibility</p:attrName>
                                        </p:attrNameLst>
                                      </p:cBhvr>
                                      <p:to>
                                        <p:strVal val="visible"/>
                                      </p:to>
                                    </p:set>
                                    <p:animEffect transition="in" filter="fade">
                                      <p:cBhvr>
                                        <p:cTn id="22" dur="800" decel="100000"/>
                                        <p:tgtEl>
                                          <p:spTgt spid="2073"/>
                                        </p:tgtEl>
                                      </p:cBhvr>
                                    </p:animEffect>
                                    <p:anim calcmode="lin" valueType="num">
                                      <p:cBhvr>
                                        <p:cTn id="23" dur="800" decel="100000" fill="hold"/>
                                        <p:tgtEl>
                                          <p:spTgt spid="2073"/>
                                        </p:tgtEl>
                                        <p:attrNameLst>
                                          <p:attrName>style.rotation</p:attrName>
                                        </p:attrNameLst>
                                      </p:cBhvr>
                                      <p:tavLst>
                                        <p:tav tm="0">
                                          <p:val>
                                            <p:fltVal val="-90"/>
                                          </p:val>
                                        </p:tav>
                                        <p:tav tm="100000">
                                          <p:val>
                                            <p:fltVal val="0"/>
                                          </p:val>
                                        </p:tav>
                                      </p:tavLst>
                                    </p:anim>
                                    <p:anim calcmode="lin" valueType="num">
                                      <p:cBhvr>
                                        <p:cTn id="24" dur="800" decel="100000" fill="hold"/>
                                        <p:tgtEl>
                                          <p:spTgt spid="2073"/>
                                        </p:tgtEl>
                                        <p:attrNameLst>
                                          <p:attrName>ppt_x</p:attrName>
                                        </p:attrNameLst>
                                      </p:cBhvr>
                                      <p:tavLst>
                                        <p:tav tm="0">
                                          <p:val>
                                            <p:strVal val="#ppt_x+0.4"/>
                                          </p:val>
                                        </p:tav>
                                        <p:tav tm="100000">
                                          <p:val>
                                            <p:strVal val="#ppt_x-0.05"/>
                                          </p:val>
                                        </p:tav>
                                      </p:tavLst>
                                    </p:anim>
                                    <p:anim calcmode="lin" valueType="num">
                                      <p:cBhvr>
                                        <p:cTn id="25" dur="800" decel="100000" fill="hold"/>
                                        <p:tgtEl>
                                          <p:spTgt spid="2073"/>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2073"/>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2073"/>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7" name="applause.wav"/>
                                        </p:tgtEl>
                                      </p:cMediaNode>
                                    </p:audio>
                                  </p:subTnLst>
                                </p:cTn>
                              </p:par>
                              <p:par>
                                <p:cTn id="28" presetID="23" presetClass="entr" presetSubtype="16" fill="hold" nodeType="withEffect">
                                  <p:stCondLst>
                                    <p:cond delay="0"/>
                                  </p:stCondLst>
                                  <p:childTnLst>
                                    <p:set>
                                      <p:cBhvr>
                                        <p:cTn id="29" dur="1" fill="hold">
                                          <p:stCondLst>
                                            <p:cond delay="0"/>
                                          </p:stCondLst>
                                        </p:cTn>
                                        <p:tgtEl>
                                          <p:spTgt spid="2074"/>
                                        </p:tgtEl>
                                        <p:attrNameLst>
                                          <p:attrName>style.visibility</p:attrName>
                                        </p:attrNameLst>
                                      </p:cBhvr>
                                      <p:to>
                                        <p:strVal val="visible"/>
                                      </p:to>
                                    </p:set>
                                    <p:anim calcmode="lin" valueType="num">
                                      <p:cBhvr>
                                        <p:cTn id="30" dur="500" fill="hold"/>
                                        <p:tgtEl>
                                          <p:spTgt spid="2074"/>
                                        </p:tgtEl>
                                        <p:attrNameLst>
                                          <p:attrName>ppt_w</p:attrName>
                                        </p:attrNameLst>
                                      </p:cBhvr>
                                      <p:tavLst>
                                        <p:tav tm="0">
                                          <p:val>
                                            <p:fltVal val="0"/>
                                          </p:val>
                                        </p:tav>
                                        <p:tav tm="100000">
                                          <p:val>
                                            <p:strVal val="#ppt_w"/>
                                          </p:val>
                                        </p:tav>
                                      </p:tavLst>
                                    </p:anim>
                                    <p:anim calcmode="lin" valueType="num">
                                      <p:cBhvr>
                                        <p:cTn id="31" dur="500" fill="hold"/>
                                        <p:tgtEl>
                                          <p:spTgt spid="207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8"/>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2"/>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1" presetClass="mediacall" presetSubtype="0" fill="hold" nodeType="clickEffect">
                                  <p:stCondLst>
                                    <p:cond delay="0"/>
                                  </p:stCondLst>
                                  <p:childTnLst>
                                    <p:cmd type="call" cmd="playFrom(0.0)">
                                      <p:cBhvr>
                                        <p:cTn id="36" dur="231209" fill="hold"/>
                                        <p:tgtEl>
                                          <p:spTgt spid="2"/>
                                        </p:tgtEl>
                                      </p:cBhvr>
                                    </p:cmd>
                                  </p:childTnLst>
                                </p:cTn>
                              </p:par>
                            </p:childTnLst>
                          </p:cTn>
                        </p:par>
                      </p:childTnLst>
                    </p:cTn>
                  </p:par>
                </p:childTnLst>
              </p:cTn>
              <p:nextCondLst>
                <p:cond evt="onClick" delay="0">
                  <p:tgtEl>
                    <p:spTgt spid="2"/>
                  </p:tgtEl>
                </p:cond>
              </p:nextCondLst>
            </p:seq>
            <p:audio>
              <p:cMediaNode vol="80000">
                <p:cTn id="37" fill="hold" display="0">
                  <p:stCondLst>
                    <p:cond delay="indefinite"/>
                  </p:stCondLst>
                  <p:endCondLst>
                    <p:cond evt="onStopAudio" delay="0">
                      <p:tgtEl>
                        <p:sldTgt/>
                      </p:tgtEl>
                    </p:cond>
                  </p:endCondLst>
                </p:cTn>
                <p:tgtEl>
                  <p:spTgt spid="2"/>
                </p:tgtEl>
              </p:cMediaNode>
            </p:audio>
            <p:seq concurrent="1" nextAc="seek">
              <p:cTn id="38" restart="whenNotActive" fill="hold" evtFilter="cancelBubble" nodeType="interactiveSeq">
                <p:stCondLst>
                  <p:cond evt="onClick" delay="0">
                    <p:tgtEl>
                      <p:spTgt spid="26"/>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1" fill="hold"/>
                                        <p:tgtEl>
                                          <p:spTgt spid="26"/>
                                        </p:tgtEl>
                                      </p:cBhvr>
                                    </p:cmd>
                                  </p:childTnLst>
                                </p:cTn>
                              </p:par>
                            </p:childTnLst>
                          </p:cTn>
                        </p:par>
                      </p:childTnLst>
                    </p:cTn>
                  </p:par>
                </p:childTnLst>
              </p:cTn>
              <p:nextCondLst>
                <p:cond evt="onClick" delay="0">
                  <p:tgtEl>
                    <p:spTgt spid="26"/>
                  </p:tgtEl>
                </p:cond>
              </p:nextCondLst>
            </p:seq>
            <p:audio>
              <p:cMediaNode vol="80000">
                <p:cTn id="43" fill="hold" display="0">
                  <p:stCondLst>
                    <p:cond delay="indefinite"/>
                  </p:stCondLst>
                  <p:endCondLst>
                    <p:cond evt="onStopAudio" delay="0">
                      <p:tgtEl>
                        <p:sldTgt/>
                      </p:tgtEl>
                    </p:cond>
                  </p:endCondLst>
                </p:cTn>
                <p:tgtEl>
                  <p:spTgt spid="26"/>
                </p:tgtEl>
              </p:cMediaNode>
            </p:audio>
          </p:childTnLst>
        </p:cTn>
      </p:par>
    </p:tnLst>
    <p:bldLst>
      <p:bldP spid="2062" grpId="0"/>
      <p:bldP spid="2062"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535542-1DCA-6D80-6F48-96AA05D7D8D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22235" t="17142" r="17727" b="8425"/>
          <a:stretch>
            <a:fillRect/>
          </a:stretch>
        </p:blipFill>
        <p:spPr>
          <a:xfrm>
            <a:off x="3050930" y="5143500"/>
            <a:ext cx="3346766" cy="1740867"/>
          </a:xfrm>
          <a:prstGeom prst="rect">
            <a:avLst/>
          </a:prstGeom>
        </p:spPr>
      </p:pic>
      <p:pic>
        <p:nvPicPr>
          <p:cNvPr id="3" name="Picture 2">
            <a:extLst>
              <a:ext uri="{FF2B5EF4-FFF2-40B4-BE49-F238E27FC236}">
                <a16:creationId xmlns:a16="http://schemas.microsoft.com/office/drawing/2014/main" id="{43517228-B750-574E-C99E-296F9658E0D0}"/>
              </a:ext>
            </a:extLst>
          </p:cNvPr>
          <p:cNvPicPr>
            <a:picLocks noChangeAspect="1"/>
          </p:cNvPicPr>
          <p:nvPr/>
        </p:nvPicPr>
        <p:blipFill>
          <a:blip r:embed="rId8"/>
          <a:stretch>
            <a:fillRect/>
          </a:stretch>
        </p:blipFill>
        <p:spPr>
          <a:xfrm>
            <a:off x="10446069" y="27012"/>
            <a:ext cx="1686808" cy="1686808"/>
          </a:xfrm>
          <a:prstGeom prst="rect">
            <a:avLst/>
          </a:prstGeom>
        </p:spPr>
      </p:pic>
      <p:sp>
        <p:nvSpPr>
          <p:cNvPr id="4" name="Rectangle 3">
            <a:extLst>
              <a:ext uri="{FF2B5EF4-FFF2-40B4-BE49-F238E27FC236}">
                <a16:creationId xmlns:a16="http://schemas.microsoft.com/office/drawing/2014/main" id="{7C1193CF-847A-2ACE-435E-0DB62F90CADD}"/>
              </a:ext>
            </a:extLst>
          </p:cNvPr>
          <p:cNvSpPr/>
          <p:nvPr/>
        </p:nvSpPr>
        <p:spPr>
          <a:xfrm>
            <a:off x="3274916" y="706572"/>
            <a:ext cx="5719200" cy="923330"/>
          </a:xfrm>
          <a:prstGeom prst="rect">
            <a:avLst/>
          </a:prstGeom>
          <a:noFill/>
        </p:spPr>
        <p:txBody>
          <a:bodyPr wrap="none" lIns="91440" tIns="45720" rIns="91440" bIns="45720">
            <a:prstTxWarp prst="textArchUp">
              <a:avLst>
                <a:gd name="adj" fmla="val 10674407"/>
              </a:avLst>
            </a:prstTxWarp>
            <a:spAutoFit/>
            <a:scene3d>
              <a:camera prst="orthographicFront"/>
              <a:lightRig rig="harsh" dir="t"/>
            </a:scene3d>
            <a:sp3d extrusionH="57150" prstMaterial="matte">
              <a:bevelT w="63500" h="12700" prst="angle"/>
              <a:contourClr>
                <a:schemeClr val="bg1">
                  <a:lumMod val="65000"/>
                </a:schemeClr>
              </a:contourClr>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5400" b="1" cap="none" spc="0" dirty="0">
                <a:solidFill>
                  <a:srgbClr val="7030A0"/>
                </a:solidFill>
                <a:latin typeface="Cambria" panose="02040503050406030204" charset="0"/>
                <a:ea typeface="Cambria" panose="02040503050406030204" charset="0"/>
              </a:rPr>
              <a:t>TRÒ CHƠI TIẾP SỨC</a:t>
            </a:r>
            <a:endParaRPr lang="en-US" sz="5400" b="1" cap="none" spc="0" dirty="0">
              <a:solidFill>
                <a:srgbClr val="7030A0"/>
              </a:solidFill>
              <a:latin typeface="Cambria" panose="02040503050406030204" charset="0"/>
              <a:ea typeface="Cambria" panose="02040503050406030204" charset="0"/>
            </a:endParaRPr>
          </a:p>
        </p:txBody>
      </p:sp>
      <p:pic>
        <p:nvPicPr>
          <p:cNvPr id="5" name="Picture 4">
            <a:extLst>
              <a:ext uri="{FF2B5EF4-FFF2-40B4-BE49-F238E27FC236}">
                <a16:creationId xmlns:a16="http://schemas.microsoft.com/office/drawing/2014/main" id="{7A68DCF9-7303-5F9E-756F-0F08CE90F520}"/>
              </a:ext>
            </a:extLst>
          </p:cNvPr>
          <p:cNvPicPr>
            <a:picLocks noChangeAspect="1"/>
          </p:cNvPicPr>
          <p:nvPr/>
        </p:nvPicPr>
        <p:blipFill>
          <a:blip r:embed="rId8"/>
          <a:stretch>
            <a:fillRect/>
          </a:stretch>
        </p:blipFill>
        <p:spPr>
          <a:xfrm>
            <a:off x="59122" y="27012"/>
            <a:ext cx="1686808" cy="1686808"/>
          </a:xfrm>
          <a:prstGeom prst="rect">
            <a:avLst/>
          </a:prstGeom>
        </p:spPr>
      </p:pic>
      <p:sp>
        <p:nvSpPr>
          <p:cNvPr id="6" name="Rectangle: Rounded Corners 5">
            <a:extLst>
              <a:ext uri="{FF2B5EF4-FFF2-40B4-BE49-F238E27FC236}">
                <a16:creationId xmlns:a16="http://schemas.microsoft.com/office/drawing/2014/main" id="{2A055296-CAF6-EB4E-82CF-0065FB7FB230}"/>
              </a:ext>
            </a:extLst>
          </p:cNvPr>
          <p:cNvSpPr/>
          <p:nvPr/>
        </p:nvSpPr>
        <p:spPr>
          <a:xfrm>
            <a:off x="1143001" y="1195754"/>
            <a:ext cx="9247566" cy="394774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600" dirty="0"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 Chia </a:t>
            </a:r>
            <a:r>
              <a:rPr lang="en-US" sz="2600"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lớp</a:t>
            </a:r>
            <a:r>
              <a:rPr lang="en-US" sz="26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thành</a:t>
            </a:r>
            <a:r>
              <a:rPr lang="en-US" sz="26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2 </a:t>
            </a:r>
            <a:r>
              <a:rPr lang="en-US" sz="2600"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đội</a:t>
            </a:r>
            <a:r>
              <a:rPr lang="en-US" sz="26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endParaRPr lang="en-US" sz="2600" dirty="0"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2600" dirty="0"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 </a:t>
            </a:r>
            <a:r>
              <a:rPr lang="en-US" sz="2600" dirty="0" err="1"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Mỗi</a:t>
            </a:r>
            <a:r>
              <a:rPr lang="en-US" sz="2600" dirty="0"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đội</a:t>
            </a:r>
            <a:r>
              <a:rPr lang="en-US" sz="2600" dirty="0"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2600" dirty="0"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nhận</a:t>
            </a:r>
            <a:r>
              <a:rPr lang="en-US" sz="2600" dirty="0"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một</a:t>
            </a:r>
            <a:r>
              <a:rPr lang="en-US" sz="2600" dirty="0"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tập</a:t>
            </a:r>
            <a:r>
              <a:rPr lang="en-US" sz="26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phiếu</a:t>
            </a:r>
            <a:r>
              <a:rPr lang="en-US" sz="2600" dirty="0"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trên</a:t>
            </a:r>
            <a:r>
              <a:rPr lang="en-US" sz="2600" dirty="0"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mỗi</a:t>
            </a:r>
            <a:r>
              <a:rPr lang="en-US" sz="2600" dirty="0"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phiếu</a:t>
            </a:r>
            <a:r>
              <a:rPr lang="en-US" sz="2600" dirty="0"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có</a:t>
            </a:r>
            <a:r>
              <a:rPr lang="en-US" sz="26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ghi</a:t>
            </a:r>
            <a:r>
              <a:rPr lang="en-US" sz="26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một</a:t>
            </a:r>
            <a:r>
              <a:rPr lang="en-US" sz="26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biến</a:t>
            </a:r>
            <a:r>
              <a:rPr lang="en-US" sz="2600" dirty="0"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đổi</a:t>
            </a:r>
            <a:r>
              <a:rPr lang="en-US" sz="2600" dirty="0"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của</a:t>
            </a:r>
            <a:r>
              <a:rPr lang="en-US" sz="2600" dirty="0"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chất</a:t>
            </a:r>
            <a:r>
              <a:rPr lang="en-US" sz="26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trong</a:t>
            </a:r>
            <a:r>
              <a:rPr lang="en-US" sz="2600" dirty="0"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thực</a:t>
            </a:r>
            <a:r>
              <a:rPr lang="en-US" sz="2600" dirty="0"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tiễn</a:t>
            </a:r>
            <a:endParaRPr lang="en-US" sz="26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2600" dirty="0"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 </a:t>
            </a:r>
            <a:r>
              <a:rPr lang="en-US" sz="2600" dirty="0" err="1"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Các</a:t>
            </a:r>
            <a:r>
              <a:rPr lang="en-US" sz="2600" dirty="0"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nhóm </a:t>
            </a:r>
            <a:r>
              <a:rPr lang="en-US" sz="2600" dirty="0" err="1"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phân</a:t>
            </a:r>
            <a:r>
              <a:rPr lang="en-US" sz="2600" dirty="0"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tích</a:t>
            </a:r>
            <a:r>
              <a:rPr lang="en-US" sz="2600" dirty="0"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thảo</a:t>
            </a:r>
            <a:r>
              <a:rPr lang="en-US" sz="26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luận</a:t>
            </a:r>
            <a:r>
              <a:rPr lang="en-US" sz="26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trong</a:t>
            </a:r>
            <a:r>
              <a:rPr lang="en-US" sz="26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600" dirty="0"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2 </a:t>
            </a:r>
            <a:r>
              <a:rPr lang="en-US" sz="2600"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phút</a:t>
            </a:r>
            <a:r>
              <a:rPr lang="en-US" sz="26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xác</a:t>
            </a:r>
            <a:r>
              <a:rPr lang="en-US" sz="26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định</a:t>
            </a:r>
            <a:r>
              <a:rPr lang="en-US" sz="26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các</a:t>
            </a:r>
            <a:r>
              <a:rPr lang="en-US" sz="2600" dirty="0"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hiện</a:t>
            </a:r>
            <a:r>
              <a:rPr lang="en-US" sz="2600" dirty="0"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tượng</a:t>
            </a:r>
            <a:r>
              <a:rPr lang="en-US" sz="2600" dirty="0"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ứng</a:t>
            </a:r>
            <a:r>
              <a:rPr lang="en-US" sz="2600" dirty="0"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với</a:t>
            </a:r>
            <a:r>
              <a:rPr lang="en-US" sz="2600" dirty="0"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biến</a:t>
            </a:r>
            <a:r>
              <a:rPr lang="en-US" sz="2600" dirty="0"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đổi</a:t>
            </a:r>
            <a:r>
              <a:rPr lang="en-US" sz="2600" dirty="0"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vật</a:t>
            </a:r>
            <a:r>
              <a:rPr lang="en-US" sz="2600" dirty="0"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lí</a:t>
            </a:r>
            <a:r>
              <a:rPr lang="en-US" sz="2600" dirty="0"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biến</a:t>
            </a:r>
            <a:r>
              <a:rPr lang="en-US" sz="2600" dirty="0"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đổi</a:t>
            </a:r>
            <a:r>
              <a:rPr lang="en-US" sz="2600" dirty="0"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hóa</a:t>
            </a:r>
            <a:r>
              <a:rPr lang="en-US" sz="2600" dirty="0"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học</a:t>
            </a:r>
            <a:r>
              <a:rPr lang="en-US" sz="2600" dirty="0"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a:t>
            </a:r>
            <a:endParaRPr lang="en-US" sz="26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2600" dirty="0"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 </a:t>
            </a:r>
            <a:r>
              <a:rPr lang="en-US" sz="2600" dirty="0" err="1"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Trong</a:t>
            </a:r>
            <a:r>
              <a:rPr lang="en-US" sz="2600" dirty="0"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thời</a:t>
            </a:r>
            <a:r>
              <a:rPr lang="en-US" sz="2600" dirty="0"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gian</a:t>
            </a:r>
            <a:r>
              <a:rPr lang="en-US" sz="2600" dirty="0"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2 </a:t>
            </a:r>
            <a:r>
              <a:rPr lang="en-US" sz="2600"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phút</a:t>
            </a:r>
            <a:r>
              <a:rPr lang="en-US" sz="26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các</a:t>
            </a:r>
            <a:r>
              <a:rPr lang="en-US" sz="2600" dirty="0"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thành</a:t>
            </a:r>
            <a:r>
              <a:rPr lang="en-US" sz="2600" dirty="0"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viên</a:t>
            </a:r>
            <a:r>
              <a:rPr lang="en-US" sz="26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của</a:t>
            </a:r>
            <a:r>
              <a:rPr lang="en-US" sz="26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mỗi</a:t>
            </a:r>
            <a:r>
              <a:rPr lang="en-US" sz="26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nhóm </a:t>
            </a:r>
            <a:r>
              <a:rPr lang="en-US" sz="2600"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lần</a:t>
            </a:r>
            <a:r>
              <a:rPr lang="en-US" sz="26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lượt</a:t>
            </a:r>
            <a:r>
              <a:rPr lang="en-US" sz="26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lên</a:t>
            </a:r>
            <a:r>
              <a:rPr lang="en-US" sz="26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bảng</a:t>
            </a:r>
            <a:r>
              <a:rPr lang="en-US" sz="26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dán</a:t>
            </a:r>
            <a:r>
              <a:rPr lang="en-US" sz="26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các</a:t>
            </a:r>
            <a:r>
              <a:rPr lang="en-US" sz="26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biến</a:t>
            </a:r>
            <a:r>
              <a:rPr lang="en-US" sz="2600" dirty="0"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đổi</a:t>
            </a:r>
            <a:r>
              <a:rPr lang="en-US" sz="2600" dirty="0"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đó</a:t>
            </a:r>
            <a:r>
              <a:rPr lang="en-US" sz="2600" dirty="0"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sao</a:t>
            </a:r>
            <a:r>
              <a:rPr lang="en-US" sz="2600" dirty="0"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cho</a:t>
            </a:r>
            <a:r>
              <a:rPr lang="en-US" sz="26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phù</a:t>
            </a:r>
            <a:r>
              <a:rPr lang="en-US" sz="26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hợp</a:t>
            </a:r>
            <a:r>
              <a:rPr lang="en-US" sz="2600" dirty="0"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mỗi</a:t>
            </a:r>
            <a:r>
              <a:rPr lang="en-US" sz="2600" dirty="0"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lần</a:t>
            </a:r>
            <a:r>
              <a:rPr lang="en-US" sz="2600" dirty="0"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chỉ</a:t>
            </a:r>
            <a:r>
              <a:rPr lang="en-US" sz="2600" dirty="0"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dán</a:t>
            </a:r>
            <a:r>
              <a:rPr lang="en-US" sz="2600" dirty="0"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1 </a:t>
            </a:r>
            <a:r>
              <a:rPr lang="en-US" sz="2600" dirty="0" err="1"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phiếu</a:t>
            </a:r>
            <a:r>
              <a:rPr lang="en-US" sz="2600" dirty="0"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theo</a:t>
            </a:r>
            <a:r>
              <a:rPr lang="en-US" sz="26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hình</a:t>
            </a:r>
            <a:r>
              <a:rPr lang="en-US" sz="26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thức</a:t>
            </a:r>
            <a:r>
              <a:rPr lang="en-US" sz="26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tiếp</a:t>
            </a:r>
            <a:r>
              <a:rPr lang="en-US" sz="26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sức</a:t>
            </a:r>
            <a:r>
              <a:rPr lang="en-US" sz="2600" dirty="0"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p>
          <a:p>
            <a:pPr algn="just"/>
            <a:r>
              <a:rPr lang="en-US" sz="2600" dirty="0"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 </a:t>
            </a:r>
            <a:r>
              <a:rPr lang="en-US" sz="2600" dirty="0" err="1"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Đội</a:t>
            </a:r>
            <a:r>
              <a:rPr lang="en-US" sz="2600" dirty="0"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đúng</a:t>
            </a:r>
            <a:r>
              <a:rPr lang="en-US" sz="26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nhiều</a:t>
            </a:r>
            <a:r>
              <a:rPr lang="en-US" sz="2600" dirty="0"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hơn</a:t>
            </a:r>
            <a:r>
              <a:rPr lang="en-US" sz="26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nhanh</a:t>
            </a:r>
            <a:r>
              <a:rPr lang="en-US" sz="26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hơn</a:t>
            </a:r>
            <a:r>
              <a:rPr lang="en-US" sz="26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sẽ</a:t>
            </a:r>
            <a:r>
              <a:rPr lang="en-US" sz="26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giành</a:t>
            </a:r>
            <a:r>
              <a:rPr lang="en-US" sz="26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chiến</a:t>
            </a:r>
            <a:r>
              <a:rPr lang="en-US" sz="26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thắng</a:t>
            </a:r>
            <a:r>
              <a:rPr lang="en-US" sz="26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p>
        </p:txBody>
      </p:sp>
      <p:pic>
        <p:nvPicPr>
          <p:cNvPr id="7" name="2 phút đếm ngược nhạc sôi động two minutes countdown with music">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9"/>
          <a:stretch>
            <a:fillRect/>
          </a:stretch>
        </p:blipFill>
        <p:spPr>
          <a:xfrm>
            <a:off x="8925170" y="5020408"/>
            <a:ext cx="3266830" cy="1837592"/>
          </a:xfrm>
          <a:prstGeom prst="rect">
            <a:avLst/>
          </a:prstGeom>
        </p:spPr>
      </p:pic>
    </p:spTree>
    <p:custDataLst>
      <p:tags r:id="rId1"/>
    </p:custDataLst>
    <p:extLst>
      <p:ext uri="{BB962C8B-B14F-4D97-AF65-F5344CB8AC3E}">
        <p14:creationId xmlns:p14="http://schemas.microsoft.com/office/powerpoint/2010/main" val="31739334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Box 2"/>
          <p:cNvSpPr txBox="1">
            <a:spLocks noChangeArrowheads="1"/>
          </p:cNvSpPr>
          <p:nvPr/>
        </p:nvSpPr>
        <p:spPr bwMode="auto">
          <a:xfrm>
            <a:off x="360485" y="1069730"/>
            <a:ext cx="10451246" cy="4052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spcAft>
                <a:spcPts val="1000"/>
              </a:spcAft>
            </a:pPr>
            <a:r>
              <a:rPr lang="en-US" alt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Bài</a:t>
            </a:r>
            <a:r>
              <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tập</a:t>
            </a:r>
            <a:r>
              <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 các trường hợp dưới đây, trường hợp nào di</a:t>
            </a:r>
            <a:r>
              <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ễ</a:t>
            </a:r>
            <a:r>
              <a:rPr lang="vi-VN"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 ra sự biến đổi vật lí, trường hợp nào diễn ra sự biến đổi hoá học?</a:t>
            </a:r>
            <a:endParaRPr lang="en-US" alt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1000"/>
              </a:spcAft>
            </a:pPr>
            <a:r>
              <a:rPr lang="vi-VN"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Khi có dòng điện đi qua, d</a:t>
            </a:r>
            <a:r>
              <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â</a:t>
            </a:r>
            <a:r>
              <a:rPr lang="vi-VN"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y tóc bóng đèn (làm bằng kim loại tungsten) nóng và sáng lên.</a:t>
            </a:r>
            <a:endParaRPr lang="en-US" alt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1000"/>
              </a:spcAft>
            </a:pPr>
            <a:r>
              <a:rPr lang="vi-VN"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 Hiện tượng b</a:t>
            </a:r>
            <a:r>
              <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ă</a:t>
            </a:r>
            <a:r>
              <a:rPr lang="vi-VN"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 tan.</a:t>
            </a:r>
            <a:endParaRPr lang="en-US" alt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1000"/>
              </a:spcAft>
            </a:pPr>
            <a:r>
              <a:rPr lang="vi-VN"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  Thức ăn bị </a:t>
            </a:r>
            <a:r>
              <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ô</a:t>
            </a:r>
            <a:r>
              <a:rPr lang="vi-VN"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 thiu.</a:t>
            </a:r>
            <a:endParaRPr lang="en-US" alt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1000"/>
              </a:spcAft>
            </a:pPr>
            <a:r>
              <a:rPr lang="vi-VN"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 Đốt cháy khí methane (CH</a:t>
            </a:r>
            <a:r>
              <a:rPr lang="vi-VN" altLang="en-US" sz="2800" baseline="-25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4</a:t>
            </a:r>
            <a:r>
              <a:rPr lang="vi-VN"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thu được khí carbon dioxide (CO</a:t>
            </a:r>
            <a:r>
              <a:rPr lang="vi-VN" altLang="en-US" sz="2800" baseline="-25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a:t>
            </a:r>
            <a:r>
              <a:rPr lang="vi-VN"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và hơi nước (H</a:t>
            </a:r>
            <a:r>
              <a:rPr lang="vi-VN" altLang="en-US" sz="2800" baseline="-25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a:t>
            </a:r>
            <a:r>
              <a:rPr lang="vi-VN"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O).</a:t>
            </a:r>
            <a:endParaRPr lang="en-US" alt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6354783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Động Phong Nha: Khám phá vẻ đẹp kỳ quan đệ nhất độ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1525" y="249238"/>
            <a:ext cx="4951413"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Box 2"/>
          <p:cNvSpPr txBox="1">
            <a:spLocks noChangeArrowheads="1"/>
          </p:cNvSpPr>
          <p:nvPr/>
        </p:nvSpPr>
        <p:spPr bwMode="auto">
          <a:xfrm>
            <a:off x="298450" y="1573213"/>
            <a:ext cx="6096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vi-VN" altLang="en-US" sz="2800">
                <a:latin typeface="Times New Roman" panose="02020603050405020304" pitchFamily="18" charset="0"/>
                <a:ea typeface="Baloo 2" charset="0"/>
                <a:cs typeface="Times New Roman" panose="02020603050405020304" pitchFamily="18" charset="0"/>
                <a:sym typeface="Baloo 2" charset="0"/>
              </a:rPr>
              <a:t>Động Phong Nha (Động nước) là động tiêu biểu nhất của hệ thống hang động thuộc quần thể danh thắng Phong Nha - Kẻ Bàng.</a:t>
            </a:r>
          </a:p>
        </p:txBody>
      </p:sp>
      <p:sp>
        <p:nvSpPr>
          <p:cNvPr id="25604" name="TextBox 4"/>
          <p:cNvSpPr txBox="1">
            <a:spLocks noChangeArrowheads="1"/>
          </p:cNvSpPr>
          <p:nvPr/>
        </p:nvSpPr>
        <p:spPr bwMode="auto">
          <a:xfrm>
            <a:off x="73025" y="3781425"/>
            <a:ext cx="6684963"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vi-VN" altLang="en-US" sz="2800">
                <a:latin typeface="Times New Roman" panose="02020603050405020304" pitchFamily="18" charset="0"/>
                <a:ea typeface="Baloo 2" charset="0"/>
                <a:cs typeface="Times New Roman" panose="02020603050405020304" pitchFamily="18" charset="0"/>
                <a:sym typeface="Baloo 2" charset="0"/>
              </a:rPr>
              <a:t>Đặc trưng cùa nơi đây là có nhiều thạch nhũ với các hình dáng đẹp, độc đáo. Hiện tượng thạch nhũ được tạo thành chủ yếu là do sự biến đổi hoá học. </a:t>
            </a:r>
          </a:p>
        </p:txBody>
      </p:sp>
      <p:pic>
        <p:nvPicPr>
          <p:cNvPr id="2560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450" y="133350"/>
            <a:ext cx="104775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TextBox 6"/>
          <p:cNvSpPr txBox="1">
            <a:spLocks noChangeArrowheads="1"/>
          </p:cNvSpPr>
          <p:nvPr/>
        </p:nvSpPr>
        <p:spPr bwMode="auto">
          <a:xfrm>
            <a:off x="1758950" y="395288"/>
            <a:ext cx="43370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2800" b="1">
                <a:latin typeface="Times New Roman" panose="02020603050405020304" pitchFamily="18" charset="0"/>
                <a:cs typeface="Times New Roman" panose="02020603050405020304" pitchFamily="18" charset="0"/>
              </a:rPr>
              <a:t>EM CÓ BIẾT</a:t>
            </a:r>
          </a:p>
        </p:txBody>
      </p:sp>
      <p:pic>
        <p:nvPicPr>
          <p:cNvPr id="25607" name="Picture 6" descr="Phong Nha-Kẻ Bàng sẵn sàng cho mùa cao điểm du lịch Hè 2023 | Điểm đến |  Vietnam+ (VietnamPlu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21525" y="3429000"/>
            <a:ext cx="4951413"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220428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Box 2"/>
          <p:cNvSpPr txBox="1">
            <a:spLocks noChangeArrowheads="1"/>
          </p:cNvSpPr>
          <p:nvPr/>
        </p:nvSpPr>
        <p:spPr bwMode="auto">
          <a:xfrm>
            <a:off x="415925" y="422275"/>
            <a:ext cx="5680075"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vi-VN" altLang="en-US" sz="2400">
                <a:latin typeface="Times New Roman" panose="02020603050405020304" pitchFamily="18" charset="0"/>
                <a:ea typeface="Baloo 2" charset="0"/>
                <a:cs typeface="Times New Roman" panose="02020603050405020304" pitchFamily="18" charset="0"/>
                <a:sym typeface="Baloo 2" charset="0"/>
              </a:rPr>
              <a:t>Ở các vùng núi đá vôi (thành phần chủ yếu là CaCO</a:t>
            </a:r>
            <a:r>
              <a:rPr lang="vi-VN" altLang="en-US" sz="2400" baseline="-25000">
                <a:latin typeface="Times New Roman" panose="02020603050405020304" pitchFamily="18" charset="0"/>
                <a:ea typeface="Baloo 2" charset="0"/>
                <a:cs typeface="Times New Roman" panose="02020603050405020304" pitchFamily="18" charset="0"/>
                <a:sym typeface="Baloo 2" charset="0"/>
              </a:rPr>
              <a:t>3</a:t>
            </a:r>
            <a:r>
              <a:rPr lang="vi-VN" altLang="en-US" sz="2400">
                <a:latin typeface="Times New Roman" panose="02020603050405020304" pitchFamily="18" charset="0"/>
                <a:ea typeface="Baloo 2" charset="0"/>
                <a:cs typeface="Times New Roman" panose="02020603050405020304" pitchFamily="18" charset="0"/>
                <a:sym typeface="Baloo 2" charset="0"/>
              </a:rPr>
              <a:t>), khi trời mưa, nước mưa kết hợp với CO</a:t>
            </a:r>
            <a:r>
              <a:rPr lang="vi-VN" altLang="en-US" sz="2400" baseline="-25000">
                <a:latin typeface="Times New Roman" panose="02020603050405020304" pitchFamily="18" charset="0"/>
                <a:ea typeface="Baloo 2" charset="0"/>
                <a:cs typeface="Times New Roman" panose="02020603050405020304" pitchFamily="18" charset="0"/>
                <a:sym typeface="Baloo 2" charset="0"/>
              </a:rPr>
              <a:t>2</a:t>
            </a:r>
            <a:r>
              <a:rPr lang="vi-VN" altLang="en-US" sz="2400">
                <a:latin typeface="Times New Roman" panose="02020603050405020304" pitchFamily="18" charset="0"/>
                <a:ea typeface="Baloo 2" charset="0"/>
                <a:cs typeface="Times New Roman" panose="02020603050405020304" pitchFamily="18" charset="0"/>
                <a:sym typeface="Baloo 2" charset="0"/>
              </a:rPr>
              <a:t> trong không khí tạo thành môi trường acid, làm tan được đá vôi (CaCO</a:t>
            </a:r>
            <a:r>
              <a:rPr lang="vi-VN" altLang="en-US" sz="2400" baseline="-25000">
                <a:latin typeface="Times New Roman" panose="02020603050405020304" pitchFamily="18" charset="0"/>
                <a:ea typeface="Baloo 2" charset="0"/>
                <a:cs typeface="Times New Roman" panose="02020603050405020304" pitchFamily="18" charset="0"/>
                <a:sym typeface="Baloo 2" charset="0"/>
              </a:rPr>
              <a:t>3</a:t>
            </a:r>
            <a:r>
              <a:rPr lang="vi-VN" altLang="en-US" sz="2400">
                <a:latin typeface="Times New Roman" panose="02020603050405020304" pitchFamily="18" charset="0"/>
                <a:ea typeface="Baloo 2" charset="0"/>
                <a:cs typeface="Times New Roman" panose="02020603050405020304" pitchFamily="18" charset="0"/>
                <a:sym typeface="Baloo 2" charset="0"/>
              </a:rPr>
              <a:t> chuyển hoá thành Ca(HCO</a:t>
            </a:r>
            <a:r>
              <a:rPr lang="vi-VN" altLang="en-US" sz="2400" baseline="-25000">
                <a:latin typeface="Times New Roman" panose="02020603050405020304" pitchFamily="18" charset="0"/>
                <a:ea typeface="Baloo 2" charset="0"/>
                <a:cs typeface="Times New Roman" panose="02020603050405020304" pitchFamily="18" charset="0"/>
                <a:sym typeface="Baloo 2" charset="0"/>
              </a:rPr>
              <a:t>3</a:t>
            </a:r>
            <a:r>
              <a:rPr lang="vi-VN" altLang="en-US" sz="2400">
                <a:latin typeface="Times New Roman" panose="02020603050405020304" pitchFamily="18" charset="0"/>
                <a:ea typeface="Baloo 2" charset="0"/>
                <a:cs typeface="Times New Roman" panose="02020603050405020304" pitchFamily="18" charset="0"/>
                <a:sym typeface="Baloo 2" charset="0"/>
              </a:rPr>
              <a:t>)</a:t>
            </a:r>
            <a:r>
              <a:rPr lang="vi-VN" altLang="en-US" sz="2400" baseline="-25000">
                <a:latin typeface="Times New Roman" panose="02020603050405020304" pitchFamily="18" charset="0"/>
                <a:ea typeface="Baloo 2" charset="0"/>
                <a:cs typeface="Times New Roman" panose="02020603050405020304" pitchFamily="18" charset="0"/>
                <a:sym typeface="Baloo 2" charset="0"/>
              </a:rPr>
              <a:t>2</a:t>
            </a:r>
            <a:r>
              <a:rPr lang="vi-VN" altLang="en-US" sz="2400">
                <a:latin typeface="Times New Roman" panose="02020603050405020304" pitchFamily="18" charset="0"/>
                <a:ea typeface="Baloo 2" charset="0"/>
                <a:cs typeface="Times New Roman" panose="02020603050405020304" pitchFamily="18" charset="0"/>
                <a:sym typeface="Baloo 2" charset="0"/>
              </a:rPr>
              <a:t>). </a:t>
            </a:r>
          </a:p>
        </p:txBody>
      </p:sp>
      <p:pic>
        <p:nvPicPr>
          <p:cNvPr id="26627" name="Picture 2" descr="Huyền bí Phong Nha-Kẻ Bàng - Kỳ 2: Mê cung Phong Nha - Báo Quảng Bình điện  t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7488" y="168275"/>
            <a:ext cx="5208587" cy="326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4" descr="Các hang động, điểm tham quan du lịch nổi bật tại Phong Nha Kẻ Bà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7488" y="3627438"/>
            <a:ext cx="5208587" cy="306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extBox 5"/>
          <p:cNvSpPr txBox="1">
            <a:spLocks noChangeArrowheads="1"/>
          </p:cNvSpPr>
          <p:nvPr/>
        </p:nvSpPr>
        <p:spPr bwMode="auto">
          <a:xfrm>
            <a:off x="415925" y="2614613"/>
            <a:ext cx="60960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vi-VN" altLang="en-US" sz="2400">
                <a:latin typeface="Times New Roman" panose="02020603050405020304" pitchFamily="18" charset="0"/>
                <a:ea typeface="Baloo 2" charset="0"/>
                <a:cs typeface="Times New Roman" panose="02020603050405020304" pitchFamily="18" charset="0"/>
                <a:sym typeface="Baloo 2" charset="0"/>
              </a:rPr>
              <a:t>Khi nước có chứa Ca(HCO</a:t>
            </a:r>
            <a:r>
              <a:rPr lang="vi-VN" altLang="en-US" sz="2400" baseline="-25000">
                <a:latin typeface="Times New Roman" panose="02020603050405020304" pitchFamily="18" charset="0"/>
                <a:ea typeface="Baloo 2" charset="0"/>
                <a:cs typeface="Times New Roman" panose="02020603050405020304" pitchFamily="18" charset="0"/>
                <a:sym typeface="Baloo 2" charset="0"/>
              </a:rPr>
              <a:t>3</a:t>
            </a:r>
            <a:r>
              <a:rPr lang="vi-VN" altLang="en-US" sz="2400">
                <a:latin typeface="Times New Roman" panose="02020603050405020304" pitchFamily="18" charset="0"/>
                <a:ea typeface="Baloo 2" charset="0"/>
                <a:cs typeface="Times New Roman" panose="02020603050405020304" pitchFamily="18" charset="0"/>
                <a:sym typeface="Baloo 2" charset="0"/>
              </a:rPr>
              <a:t>)</a:t>
            </a:r>
            <a:r>
              <a:rPr lang="vi-VN" altLang="en-US" sz="2400" baseline="-25000">
                <a:latin typeface="Times New Roman" panose="02020603050405020304" pitchFamily="18" charset="0"/>
                <a:ea typeface="Baloo 2" charset="0"/>
                <a:cs typeface="Times New Roman" panose="02020603050405020304" pitchFamily="18" charset="0"/>
                <a:sym typeface="Baloo 2" charset="0"/>
              </a:rPr>
              <a:t>2</a:t>
            </a:r>
            <a:r>
              <a:rPr lang="vi-VN" altLang="en-US" sz="2400">
                <a:latin typeface="Times New Roman" panose="02020603050405020304" pitchFamily="18" charset="0"/>
                <a:ea typeface="Baloo 2" charset="0"/>
                <a:cs typeface="Times New Roman" panose="02020603050405020304" pitchFamily="18" charset="0"/>
                <a:sym typeface="Baloo 2" charset="0"/>
              </a:rPr>
              <a:t> ch</a:t>
            </a:r>
            <a:r>
              <a:rPr lang="en-US" altLang="en-US" sz="2400">
                <a:latin typeface="Times New Roman" panose="02020603050405020304" pitchFamily="18" charset="0"/>
                <a:ea typeface="Baloo 2" charset="0"/>
                <a:cs typeface="Times New Roman" panose="02020603050405020304" pitchFamily="18" charset="0"/>
                <a:sym typeface="Baloo 2" charset="0"/>
              </a:rPr>
              <a:t>ả</a:t>
            </a:r>
            <a:r>
              <a:rPr lang="vi-VN" altLang="en-US" sz="2400">
                <a:latin typeface="Times New Roman" panose="02020603050405020304" pitchFamily="18" charset="0"/>
                <a:ea typeface="Baloo 2" charset="0"/>
                <a:cs typeface="Times New Roman" panose="02020603050405020304" pitchFamily="18" charset="0"/>
                <a:sym typeface="Baloo 2" charset="0"/>
              </a:rPr>
              <a:t>y qua các khe đá vào trong các hang động (ở đây có sự thay đổi về nhiệt độ và áp suất), Ca(HCO</a:t>
            </a:r>
            <a:r>
              <a:rPr lang="vi-VN" altLang="en-US" sz="2400" baseline="-25000">
                <a:latin typeface="Times New Roman" panose="02020603050405020304" pitchFamily="18" charset="0"/>
                <a:ea typeface="Baloo 2" charset="0"/>
                <a:cs typeface="Times New Roman" panose="02020603050405020304" pitchFamily="18" charset="0"/>
                <a:sym typeface="Baloo 2" charset="0"/>
              </a:rPr>
              <a:t>3</a:t>
            </a:r>
            <a:r>
              <a:rPr lang="vi-VN" altLang="en-US" sz="2400">
                <a:latin typeface="Times New Roman" panose="02020603050405020304" pitchFamily="18" charset="0"/>
                <a:ea typeface="Baloo 2" charset="0"/>
                <a:cs typeface="Times New Roman" panose="02020603050405020304" pitchFamily="18" charset="0"/>
                <a:sym typeface="Baloo 2" charset="0"/>
              </a:rPr>
              <a:t>)</a:t>
            </a:r>
            <a:r>
              <a:rPr lang="vi-VN" altLang="en-US" sz="2400" baseline="-25000">
                <a:latin typeface="Times New Roman" panose="02020603050405020304" pitchFamily="18" charset="0"/>
                <a:ea typeface="Baloo 2" charset="0"/>
                <a:cs typeface="Times New Roman" panose="02020603050405020304" pitchFamily="18" charset="0"/>
                <a:sym typeface="Baloo 2" charset="0"/>
              </a:rPr>
              <a:t>2</a:t>
            </a:r>
            <a:r>
              <a:rPr lang="vi-VN" altLang="en-US" sz="2400">
                <a:latin typeface="Times New Roman" panose="02020603050405020304" pitchFamily="18" charset="0"/>
                <a:ea typeface="Baloo 2" charset="0"/>
                <a:cs typeface="Times New Roman" panose="02020603050405020304" pitchFamily="18" charset="0"/>
                <a:sym typeface="Baloo 2" charset="0"/>
              </a:rPr>
              <a:t> chuyển thành CaCO</a:t>
            </a:r>
            <a:r>
              <a:rPr lang="vi-VN" altLang="en-US" sz="2400" baseline="-25000">
                <a:latin typeface="Times New Roman" panose="02020603050405020304" pitchFamily="18" charset="0"/>
                <a:ea typeface="Baloo 2" charset="0"/>
                <a:cs typeface="Times New Roman" panose="02020603050405020304" pitchFamily="18" charset="0"/>
                <a:sym typeface="Baloo 2" charset="0"/>
              </a:rPr>
              <a:t>3</a:t>
            </a:r>
            <a:r>
              <a:rPr lang="vi-VN" altLang="en-US" sz="2400">
                <a:latin typeface="Times New Roman" panose="02020603050405020304" pitchFamily="18" charset="0"/>
                <a:ea typeface="Baloo 2" charset="0"/>
                <a:cs typeface="Times New Roman" panose="02020603050405020304" pitchFamily="18" charset="0"/>
                <a:sym typeface="Baloo 2" charset="0"/>
              </a:rPr>
              <a:t> rắn, không tan</a:t>
            </a:r>
            <a:endParaRPr lang="en-US" altLang="en-US" sz="2400">
              <a:ea typeface="Baloo 2" charset="0"/>
              <a:cs typeface="Times New Roman" panose="02020603050405020304" pitchFamily="18" charset="0"/>
            </a:endParaRPr>
          </a:p>
        </p:txBody>
      </p:sp>
      <p:sp>
        <p:nvSpPr>
          <p:cNvPr id="26630" name="TextBox 7"/>
          <p:cNvSpPr txBox="1">
            <a:spLocks noChangeArrowheads="1"/>
          </p:cNvSpPr>
          <p:nvPr/>
        </p:nvSpPr>
        <p:spPr bwMode="auto">
          <a:xfrm>
            <a:off x="415925" y="4692650"/>
            <a:ext cx="568007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vi-VN" altLang="en-US" sz="2400">
                <a:latin typeface="Times New Roman" panose="02020603050405020304" pitchFamily="18" charset="0"/>
                <a:ea typeface="Baloo 2" charset="0"/>
                <a:cs typeface="Times New Roman" panose="02020603050405020304" pitchFamily="18" charset="0"/>
                <a:sym typeface="Baloo 2" charset="0"/>
              </a:rPr>
              <a:t>Lớp CaCO</a:t>
            </a:r>
            <a:r>
              <a:rPr lang="vi-VN" altLang="en-US" sz="2400" baseline="-25000">
                <a:latin typeface="Times New Roman" panose="02020603050405020304" pitchFamily="18" charset="0"/>
                <a:ea typeface="Baloo 2" charset="0"/>
                <a:cs typeface="Times New Roman" panose="02020603050405020304" pitchFamily="18" charset="0"/>
                <a:sym typeface="Baloo 2" charset="0"/>
              </a:rPr>
              <a:t>3</a:t>
            </a:r>
            <a:r>
              <a:rPr lang="vi-VN" altLang="en-US" sz="2400">
                <a:latin typeface="Times New Roman" panose="02020603050405020304" pitchFamily="18" charset="0"/>
                <a:ea typeface="Baloo 2" charset="0"/>
                <a:cs typeface="Times New Roman" panose="02020603050405020304" pitchFamily="18" charset="0"/>
                <a:sym typeface="Baloo 2" charset="0"/>
              </a:rPr>
              <a:t> dần dần tích lại ngày càng nhiều, qua hàng triệu triệu năm tạo thành thạch nhũ với những hình thù đa dạng, đẹp mắt.</a:t>
            </a:r>
          </a:p>
        </p:txBody>
      </p:sp>
    </p:spTree>
    <p:custDataLst>
      <p:tags r:id="rId1"/>
    </p:custDataLst>
    <p:extLst>
      <p:ext uri="{BB962C8B-B14F-4D97-AF65-F5344CB8AC3E}">
        <p14:creationId xmlns:p14="http://schemas.microsoft.com/office/powerpoint/2010/main" val="1435925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alphaModFix amt="68000"/>
          </a:blip>
          <a:srcRect l="16666" t="21875" r="16666" b="21875"/>
          <a:stretch>
            <a:fillRect/>
          </a:stretch>
        </p:blipFill>
        <p:spPr>
          <a:xfrm>
            <a:off x="0" y="0"/>
            <a:ext cx="12192000" cy="6858000"/>
          </a:xfrm>
          <a:prstGeom prst="rect">
            <a:avLst/>
          </a:prstGeom>
        </p:spPr>
      </p:pic>
      <p:pic>
        <p:nvPicPr>
          <p:cNvPr id="10" name="Picture 10"/>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973327">
            <a:off x="227268" y="510033"/>
            <a:ext cx="1664892" cy="1350076"/>
          </a:xfrm>
          <a:prstGeom prst="rect">
            <a:avLst/>
          </a:prstGeom>
        </p:spPr>
      </p:pic>
      <p:sp>
        <p:nvSpPr>
          <p:cNvPr id="16" name="TextBox 3"/>
          <p:cNvSpPr txBox="1"/>
          <p:nvPr/>
        </p:nvSpPr>
        <p:spPr>
          <a:xfrm>
            <a:off x="1059765" y="497240"/>
            <a:ext cx="10072471" cy="961802"/>
          </a:xfrm>
          <a:prstGeom prst="rect">
            <a:avLst/>
          </a:prstGeom>
        </p:spPr>
        <p:txBody>
          <a:bodyPr lIns="0" tIns="0" rIns="0" bIns="0" rtlCol="0" anchor="t">
            <a:spAutoFit/>
          </a:bodyPr>
          <a:lstStyle/>
          <a:p>
            <a:pPr algn="ctr">
              <a:lnSpc>
                <a:spcPts val="7520"/>
              </a:lnSpc>
            </a:pPr>
            <a:r>
              <a:rPr lang="en-US" sz="4400" b="1" dirty="0">
                <a:solidFill>
                  <a:srgbClr val="023276"/>
                </a:solidFill>
                <a:latin typeface="Arial" panose="020B0604020202020204" pitchFamily="34" charset="0"/>
                <a:cs typeface="Arial" panose="020B0604020202020204" pitchFamily="34" charset="0"/>
              </a:rPr>
              <a:t>HƯỚNG DẪN VỀ NHÀ</a:t>
            </a:r>
          </a:p>
        </p:txBody>
      </p:sp>
      <p:grpSp>
        <p:nvGrpSpPr>
          <p:cNvPr id="17" name="Group 2"/>
          <p:cNvGrpSpPr/>
          <p:nvPr/>
        </p:nvGrpSpPr>
        <p:grpSpPr>
          <a:xfrm>
            <a:off x="863600" y="1855177"/>
            <a:ext cx="3315256" cy="4100061"/>
            <a:chOff x="0" y="0"/>
            <a:chExt cx="1504394" cy="1571721"/>
          </a:xfrm>
        </p:grpSpPr>
        <p:sp>
          <p:nvSpPr>
            <p:cNvPr id="18" name="Freeform 3"/>
            <p:cNvSpPr/>
            <p:nvPr/>
          </p:nvSpPr>
          <p:spPr>
            <a:xfrm>
              <a:off x="0" y="0"/>
              <a:ext cx="1504394" cy="1571721"/>
            </a:xfrm>
            <a:custGeom>
              <a:avLst/>
              <a:gdLst/>
              <a:ahLst/>
              <a:cxnLst/>
              <a:rect l="l" t="t" r="r" b="b"/>
              <a:pathLst>
                <a:path w="1504394" h="1571721">
                  <a:moveTo>
                    <a:pt x="0" y="0"/>
                  </a:moveTo>
                  <a:lnTo>
                    <a:pt x="1504394" y="0"/>
                  </a:lnTo>
                  <a:lnTo>
                    <a:pt x="1504394" y="1571721"/>
                  </a:lnTo>
                  <a:lnTo>
                    <a:pt x="0" y="1571721"/>
                  </a:lnTo>
                  <a:close/>
                </a:path>
              </a:pathLst>
            </a:custGeom>
            <a:solidFill>
              <a:srgbClr val="EACD6B"/>
            </a:solidFill>
          </p:spPr>
        </p:sp>
        <p:sp>
          <p:nvSpPr>
            <p:cNvPr id="19" name="TextBox 4"/>
            <p:cNvSpPr txBox="1"/>
            <p:nvPr/>
          </p:nvSpPr>
          <p:spPr>
            <a:xfrm>
              <a:off x="0" y="-95250"/>
              <a:ext cx="812800" cy="908050"/>
            </a:xfrm>
            <a:prstGeom prst="rect">
              <a:avLst/>
            </a:prstGeom>
          </p:spPr>
          <p:txBody>
            <a:bodyPr lIns="33867" tIns="33867" rIns="33867" bIns="33867" rtlCol="0" anchor="ctr"/>
            <a:lstStyle/>
            <a:p>
              <a:pPr algn="ctr">
                <a:lnSpc>
                  <a:spcPts val="2147"/>
                </a:lnSpc>
              </a:pPr>
              <a:endParaRPr sz="1200"/>
            </a:p>
          </p:txBody>
        </p:sp>
      </p:grpSp>
      <p:grpSp>
        <p:nvGrpSpPr>
          <p:cNvPr id="20" name="Group 5"/>
          <p:cNvGrpSpPr/>
          <p:nvPr/>
        </p:nvGrpSpPr>
        <p:grpSpPr>
          <a:xfrm>
            <a:off x="4447431" y="1855177"/>
            <a:ext cx="3315256" cy="4100061"/>
            <a:chOff x="0" y="0"/>
            <a:chExt cx="1504394" cy="1571721"/>
          </a:xfrm>
        </p:grpSpPr>
        <p:sp>
          <p:nvSpPr>
            <p:cNvPr id="21" name="Freeform 6"/>
            <p:cNvSpPr/>
            <p:nvPr/>
          </p:nvSpPr>
          <p:spPr>
            <a:xfrm>
              <a:off x="0" y="0"/>
              <a:ext cx="1504394" cy="1571721"/>
            </a:xfrm>
            <a:custGeom>
              <a:avLst/>
              <a:gdLst/>
              <a:ahLst/>
              <a:cxnLst/>
              <a:rect l="l" t="t" r="r" b="b"/>
              <a:pathLst>
                <a:path w="1504394" h="1571721">
                  <a:moveTo>
                    <a:pt x="0" y="0"/>
                  </a:moveTo>
                  <a:lnTo>
                    <a:pt x="1504394" y="0"/>
                  </a:lnTo>
                  <a:lnTo>
                    <a:pt x="1504394" y="1571721"/>
                  </a:lnTo>
                  <a:lnTo>
                    <a:pt x="0" y="1571721"/>
                  </a:lnTo>
                  <a:close/>
                </a:path>
              </a:pathLst>
            </a:custGeom>
            <a:solidFill>
              <a:srgbClr val="FBC391"/>
            </a:solidFill>
          </p:spPr>
        </p:sp>
        <p:sp>
          <p:nvSpPr>
            <p:cNvPr id="22" name="TextBox 7"/>
            <p:cNvSpPr txBox="1"/>
            <p:nvPr/>
          </p:nvSpPr>
          <p:spPr>
            <a:xfrm>
              <a:off x="0" y="-95250"/>
              <a:ext cx="812800" cy="908050"/>
            </a:xfrm>
            <a:prstGeom prst="rect">
              <a:avLst/>
            </a:prstGeom>
          </p:spPr>
          <p:txBody>
            <a:bodyPr lIns="33867" tIns="33867" rIns="33867" bIns="33867" rtlCol="0" anchor="ctr"/>
            <a:lstStyle/>
            <a:p>
              <a:pPr algn="ctr">
                <a:lnSpc>
                  <a:spcPts val="2147"/>
                </a:lnSpc>
              </a:pPr>
              <a:endParaRPr sz="1200"/>
            </a:p>
          </p:txBody>
        </p:sp>
      </p:grpSp>
      <p:grpSp>
        <p:nvGrpSpPr>
          <p:cNvPr id="23" name="Group 8"/>
          <p:cNvGrpSpPr/>
          <p:nvPr/>
        </p:nvGrpSpPr>
        <p:grpSpPr>
          <a:xfrm>
            <a:off x="8031261" y="1951739"/>
            <a:ext cx="3315256" cy="4100061"/>
            <a:chOff x="0" y="0"/>
            <a:chExt cx="1504394" cy="1571721"/>
          </a:xfrm>
        </p:grpSpPr>
        <p:sp>
          <p:nvSpPr>
            <p:cNvPr id="24" name="Freeform 9"/>
            <p:cNvSpPr/>
            <p:nvPr/>
          </p:nvSpPr>
          <p:spPr>
            <a:xfrm>
              <a:off x="0" y="0"/>
              <a:ext cx="1504394" cy="1571721"/>
            </a:xfrm>
            <a:custGeom>
              <a:avLst/>
              <a:gdLst/>
              <a:ahLst/>
              <a:cxnLst/>
              <a:rect l="l" t="t" r="r" b="b"/>
              <a:pathLst>
                <a:path w="1504394" h="1571721">
                  <a:moveTo>
                    <a:pt x="0" y="0"/>
                  </a:moveTo>
                  <a:lnTo>
                    <a:pt x="1504394" y="0"/>
                  </a:lnTo>
                  <a:lnTo>
                    <a:pt x="1504394" y="1571721"/>
                  </a:lnTo>
                  <a:lnTo>
                    <a:pt x="0" y="1571721"/>
                  </a:lnTo>
                  <a:close/>
                </a:path>
              </a:pathLst>
            </a:custGeom>
            <a:solidFill>
              <a:srgbClr val="C3CBFC"/>
            </a:solidFill>
          </p:spPr>
        </p:sp>
        <p:sp>
          <p:nvSpPr>
            <p:cNvPr id="25" name="TextBox 10"/>
            <p:cNvSpPr txBox="1"/>
            <p:nvPr/>
          </p:nvSpPr>
          <p:spPr>
            <a:xfrm>
              <a:off x="0" y="-95250"/>
              <a:ext cx="812800" cy="908050"/>
            </a:xfrm>
            <a:prstGeom prst="rect">
              <a:avLst/>
            </a:prstGeom>
          </p:spPr>
          <p:txBody>
            <a:bodyPr lIns="33867" tIns="33867" rIns="33867" bIns="33867" rtlCol="0" anchor="ctr"/>
            <a:lstStyle/>
            <a:p>
              <a:pPr algn="ctr">
                <a:lnSpc>
                  <a:spcPts val="2147"/>
                </a:lnSpc>
              </a:pPr>
              <a:endParaRPr sz="1200"/>
            </a:p>
          </p:txBody>
        </p:sp>
      </p:grpSp>
      <p:pic>
        <p:nvPicPr>
          <p:cNvPr id="26"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400000">
            <a:off x="747649" y="2025837"/>
            <a:ext cx="1070712" cy="838810"/>
          </a:xfrm>
          <a:prstGeom prst="rect">
            <a:avLst/>
          </a:prstGeom>
        </p:spPr>
      </p:pic>
      <p:pic>
        <p:nvPicPr>
          <p:cNvPr id="27" name="Picture 1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400000">
            <a:off x="4331479" y="2025837"/>
            <a:ext cx="1070712" cy="838810"/>
          </a:xfrm>
          <a:prstGeom prst="rect">
            <a:avLst/>
          </a:prstGeom>
          <a:noFill/>
        </p:spPr>
      </p:pic>
      <p:pic>
        <p:nvPicPr>
          <p:cNvPr id="28"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400000">
            <a:off x="7915309" y="2025837"/>
            <a:ext cx="1070712" cy="838810"/>
          </a:xfrm>
          <a:prstGeom prst="rect">
            <a:avLst/>
          </a:prstGeom>
        </p:spPr>
      </p:pic>
      <p:pic>
        <p:nvPicPr>
          <p:cNvPr id="29"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0329939" y="497241"/>
            <a:ext cx="1604593" cy="1470391"/>
          </a:xfrm>
          <a:prstGeom prst="rect">
            <a:avLst/>
          </a:prstGeom>
        </p:spPr>
      </p:pic>
      <p:sp>
        <p:nvSpPr>
          <p:cNvPr id="30" name="TextBox 29"/>
          <p:cNvSpPr txBox="1"/>
          <p:nvPr/>
        </p:nvSpPr>
        <p:spPr>
          <a:xfrm>
            <a:off x="964969" y="2056382"/>
            <a:ext cx="697627" cy="646331"/>
          </a:xfrm>
          <a:prstGeom prst="rect">
            <a:avLst/>
          </a:prstGeom>
          <a:noFill/>
        </p:spPr>
        <p:txBody>
          <a:bodyPr wrap="none" rtlCol="0">
            <a:spAutoFit/>
          </a:bodyPr>
          <a:lstStyle/>
          <a:p>
            <a:r>
              <a:rPr lang="en-US" sz="3600" b="1" dirty="0">
                <a:solidFill>
                  <a:schemeClr val="bg1"/>
                </a:solidFill>
                <a:latin typeface="Arial" panose="020B0604020202020204" pitchFamily="34" charset="0"/>
                <a:cs typeface="Arial" panose="020B0604020202020204" pitchFamily="34" charset="0"/>
              </a:rPr>
              <a:t>01</a:t>
            </a:r>
          </a:p>
        </p:txBody>
      </p:sp>
      <p:sp>
        <p:nvSpPr>
          <p:cNvPr id="31" name="TextBox 30"/>
          <p:cNvSpPr txBox="1"/>
          <p:nvPr/>
        </p:nvSpPr>
        <p:spPr>
          <a:xfrm>
            <a:off x="4548800" y="2058076"/>
            <a:ext cx="697627" cy="646331"/>
          </a:xfrm>
          <a:prstGeom prst="rect">
            <a:avLst/>
          </a:prstGeom>
          <a:noFill/>
        </p:spPr>
        <p:txBody>
          <a:bodyPr wrap="none" rtlCol="0">
            <a:spAutoFit/>
          </a:bodyPr>
          <a:lstStyle/>
          <a:p>
            <a:r>
              <a:rPr lang="en-US" sz="3600" b="1" dirty="0">
                <a:solidFill>
                  <a:schemeClr val="bg1"/>
                </a:solidFill>
                <a:latin typeface="Arial" panose="020B0604020202020204" pitchFamily="34" charset="0"/>
                <a:cs typeface="Arial" panose="020B0604020202020204" pitchFamily="34" charset="0"/>
              </a:rPr>
              <a:t>02</a:t>
            </a:r>
          </a:p>
        </p:txBody>
      </p:sp>
      <p:sp>
        <p:nvSpPr>
          <p:cNvPr id="32" name="TextBox 31"/>
          <p:cNvSpPr txBox="1"/>
          <p:nvPr/>
        </p:nvSpPr>
        <p:spPr>
          <a:xfrm>
            <a:off x="8132630" y="2056382"/>
            <a:ext cx="697627" cy="646331"/>
          </a:xfrm>
          <a:prstGeom prst="rect">
            <a:avLst/>
          </a:prstGeom>
          <a:noFill/>
        </p:spPr>
        <p:txBody>
          <a:bodyPr wrap="none" rtlCol="0">
            <a:spAutoFit/>
          </a:bodyPr>
          <a:lstStyle/>
          <a:p>
            <a:r>
              <a:rPr lang="en-US" sz="3600" b="1" dirty="0">
                <a:solidFill>
                  <a:schemeClr val="bg1"/>
                </a:solidFill>
                <a:latin typeface="Arial" panose="020B0604020202020204" pitchFamily="34" charset="0"/>
                <a:cs typeface="Arial" panose="020B0604020202020204" pitchFamily="34" charset="0"/>
              </a:rPr>
              <a:t>03</a:t>
            </a:r>
          </a:p>
        </p:txBody>
      </p:sp>
      <p:sp>
        <p:nvSpPr>
          <p:cNvPr id="33" name="TextBox 32"/>
          <p:cNvSpPr txBox="1"/>
          <p:nvPr/>
        </p:nvSpPr>
        <p:spPr>
          <a:xfrm>
            <a:off x="1053693" y="2686079"/>
            <a:ext cx="3010456" cy="3323987"/>
          </a:xfrm>
          <a:prstGeom prst="rect">
            <a:avLst/>
          </a:prstGeom>
          <a:noFill/>
        </p:spPr>
        <p:txBody>
          <a:bodyPr wrap="square" rtlCol="0">
            <a:spAutoFit/>
          </a:bodyPr>
          <a:lstStyle/>
          <a:p>
            <a:pPr>
              <a:lnSpc>
                <a:spcPct val="150000"/>
              </a:lnSpc>
            </a:pP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Ôn</a:t>
            </a:r>
            <a:r>
              <a:rPr lang="en-US" sz="2800" dirty="0" smtClean="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tập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kiến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thức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đã</a:t>
            </a:r>
            <a:r>
              <a:rPr lang="en-US" sz="2800" dirty="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học</a:t>
            </a:r>
            <a:endParaRPr lang="en-US" sz="2800" dirty="0">
              <a:latin typeface="Arial" panose="020B0604020202020204" pitchFamily="34" charset="0"/>
              <a:cs typeface="Arial" panose="020B0604020202020204" pitchFamily="34" charset="0"/>
            </a:endParaRPr>
          </a:p>
          <a:p>
            <a:pPr>
              <a:lnSpc>
                <a:spcPct val="150000"/>
              </a:lnSpc>
            </a:pP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Lấy</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các</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biến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đổi</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vật</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lí</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hóa</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học</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trong</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thực</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tiễn</a:t>
            </a:r>
            <a:endParaRPr lang="en-US" sz="2800" dirty="0">
              <a:latin typeface="Arial" panose="020B0604020202020204" pitchFamily="34" charset="0"/>
              <a:cs typeface="Arial" panose="020B0604020202020204" pitchFamily="34" charset="0"/>
            </a:endParaRPr>
          </a:p>
        </p:txBody>
      </p:sp>
      <p:sp>
        <p:nvSpPr>
          <p:cNvPr id="34" name="TextBox 33"/>
          <p:cNvSpPr txBox="1"/>
          <p:nvPr/>
        </p:nvSpPr>
        <p:spPr>
          <a:xfrm>
            <a:off x="4514572" y="3100542"/>
            <a:ext cx="3162856" cy="2677656"/>
          </a:xfrm>
          <a:prstGeom prst="rect">
            <a:avLst/>
          </a:prstGeom>
          <a:noFill/>
        </p:spPr>
        <p:txBody>
          <a:bodyPr wrap="square" rtlCol="0">
            <a:spAutoFit/>
          </a:bodyPr>
          <a:lstStyle/>
          <a:p>
            <a:pPr algn="ctr">
              <a:lnSpc>
                <a:spcPct val="150000"/>
              </a:lnSpc>
            </a:pPr>
            <a:r>
              <a:rPr lang="en-US" sz="2800" dirty="0" err="1">
                <a:latin typeface="Arial" panose="020B0604020202020204" pitchFamily="34" charset="0"/>
                <a:cs typeface="Arial" panose="020B0604020202020204" pitchFamily="34" charset="0"/>
              </a:rPr>
              <a:t>Hoàn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thành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bài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tập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vận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dụng</a:t>
            </a:r>
            <a:r>
              <a:rPr lang="en-US" sz="2800" dirty="0">
                <a:latin typeface="Arial" panose="020B0604020202020204" pitchFamily="34" charset="0"/>
                <a:cs typeface="Arial" panose="020B0604020202020204" pitchFamily="34" charset="0"/>
              </a:rPr>
              <a:t> 1-3 SGK </a:t>
            </a:r>
            <a:r>
              <a:rPr lang="en-US" sz="2800" dirty="0" err="1" smtClean="0">
                <a:latin typeface="Arial" panose="020B0604020202020204" pitchFamily="34" charset="0"/>
                <a:cs typeface="Arial" panose="020B0604020202020204" pitchFamily="34" charset="0"/>
              </a:rPr>
              <a:t>và</a:t>
            </a:r>
            <a:r>
              <a:rPr lang="en-US" sz="2800" dirty="0" smtClean="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bài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tập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trong</a:t>
            </a:r>
            <a:r>
              <a:rPr lang="en-US" sz="2800" dirty="0">
                <a:latin typeface="Arial" panose="020B0604020202020204" pitchFamily="34" charset="0"/>
                <a:cs typeface="Arial" panose="020B0604020202020204" pitchFamily="34" charset="0"/>
              </a:rPr>
              <a:t> SBT</a:t>
            </a:r>
          </a:p>
        </p:txBody>
      </p:sp>
      <p:sp>
        <p:nvSpPr>
          <p:cNvPr id="35" name="TextBox 34"/>
          <p:cNvSpPr txBox="1"/>
          <p:nvPr/>
        </p:nvSpPr>
        <p:spPr>
          <a:xfrm>
            <a:off x="8164596" y="3124027"/>
            <a:ext cx="3010456" cy="2677656"/>
          </a:xfrm>
          <a:prstGeom prst="rect">
            <a:avLst/>
          </a:prstGeom>
          <a:noFill/>
        </p:spPr>
        <p:txBody>
          <a:bodyPr wrap="square" rtlCol="0">
            <a:spAutoFit/>
          </a:bodyPr>
          <a:lstStyle/>
          <a:p>
            <a:pPr algn="ctr">
              <a:lnSpc>
                <a:spcPct val="150000"/>
              </a:lnSpc>
            </a:pPr>
            <a:r>
              <a:rPr lang="en-US" sz="2800" dirty="0" err="1">
                <a:latin typeface="Arial" panose="020B0604020202020204" pitchFamily="34" charset="0"/>
                <a:cs typeface="Arial" panose="020B0604020202020204" pitchFamily="34" charset="0"/>
              </a:rPr>
              <a:t>Chuẩn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bị</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bài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sau</a:t>
            </a:r>
            <a:r>
              <a:rPr lang="en-US" sz="2800" dirty="0">
                <a:latin typeface="Arial" panose="020B0604020202020204" pitchFamily="34" charset="0"/>
                <a:cs typeface="Arial" panose="020B0604020202020204" pitchFamily="34" charset="0"/>
              </a:rPr>
              <a:t> </a:t>
            </a:r>
          </a:p>
          <a:p>
            <a:pPr algn="ctr">
              <a:lnSpc>
                <a:spcPct val="150000"/>
              </a:lnSpc>
            </a:pPr>
            <a:r>
              <a:rPr lang="en-US" sz="2800" dirty="0" smtClean="0">
                <a:latin typeface="Arial" panose="020B0604020202020204" pitchFamily="34" charset="0"/>
                <a:cs typeface="Arial" panose="020B0604020202020204" pitchFamily="34" charset="0"/>
              </a:rPr>
              <a:t>“</a:t>
            </a:r>
            <a:r>
              <a:rPr lang="en-US" sz="2800" dirty="0" err="1" smtClean="0">
                <a:latin typeface="Arial" panose="020B0604020202020204" pitchFamily="34" charset="0"/>
                <a:cs typeface="Arial" panose="020B0604020202020204" pitchFamily="34" charset="0"/>
              </a:rPr>
              <a:t>Phân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biệt</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biến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đổi</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vật</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lí</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và</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biến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đổi</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hóa</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học</a:t>
            </a:r>
            <a:r>
              <a:rPr lang="en-US" sz="2800" dirty="0" smtClean="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192528726"/>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p:cTn id="13" dur="500" fill="hold"/>
                                        <p:tgtEl>
                                          <p:spTgt spid="34"/>
                                        </p:tgtEl>
                                        <p:attrNameLst>
                                          <p:attrName>ppt_w</p:attrName>
                                        </p:attrNameLst>
                                      </p:cBhvr>
                                      <p:tavLst>
                                        <p:tav tm="0">
                                          <p:val>
                                            <p:fltVal val="0"/>
                                          </p:val>
                                        </p:tav>
                                        <p:tav tm="100000">
                                          <p:val>
                                            <p:strVal val="#ppt_w"/>
                                          </p:val>
                                        </p:tav>
                                      </p:tavLst>
                                    </p:anim>
                                    <p:anim calcmode="lin" valueType="num">
                                      <p:cBhvr>
                                        <p:cTn id="14" dur="500" fill="hold"/>
                                        <p:tgtEl>
                                          <p:spTgt spid="34"/>
                                        </p:tgtEl>
                                        <p:attrNameLst>
                                          <p:attrName>ppt_h</p:attrName>
                                        </p:attrNameLst>
                                      </p:cBhvr>
                                      <p:tavLst>
                                        <p:tav tm="0">
                                          <p:val>
                                            <p:fltVal val="0"/>
                                          </p:val>
                                        </p:tav>
                                        <p:tav tm="100000">
                                          <p:val>
                                            <p:strVal val="#ppt_h"/>
                                          </p:val>
                                        </p:tav>
                                      </p:tavLst>
                                    </p:anim>
                                    <p:animEffect transition="in" filter="fade">
                                      <p:cBhvr>
                                        <p:cTn id="15" dur="500"/>
                                        <p:tgtEl>
                                          <p:spTgt spid="34"/>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p:cTn id="19" dur="500" fill="hold"/>
                                        <p:tgtEl>
                                          <p:spTgt spid="35"/>
                                        </p:tgtEl>
                                        <p:attrNameLst>
                                          <p:attrName>ppt_w</p:attrName>
                                        </p:attrNameLst>
                                      </p:cBhvr>
                                      <p:tavLst>
                                        <p:tav tm="0">
                                          <p:val>
                                            <p:fltVal val="0"/>
                                          </p:val>
                                        </p:tav>
                                        <p:tav tm="100000">
                                          <p:val>
                                            <p:strVal val="#ppt_w"/>
                                          </p:val>
                                        </p:tav>
                                      </p:tavLst>
                                    </p:anim>
                                    <p:anim calcmode="lin" valueType="num">
                                      <p:cBhvr>
                                        <p:cTn id="20" dur="500" fill="hold"/>
                                        <p:tgtEl>
                                          <p:spTgt spid="35"/>
                                        </p:tgtEl>
                                        <p:attrNameLst>
                                          <p:attrName>ppt_h</p:attrName>
                                        </p:attrNameLst>
                                      </p:cBhvr>
                                      <p:tavLst>
                                        <p:tav tm="0">
                                          <p:val>
                                            <p:fltVal val="0"/>
                                          </p:val>
                                        </p:tav>
                                        <p:tav tm="100000">
                                          <p:val>
                                            <p:strVal val="#ppt_h"/>
                                          </p:val>
                                        </p:tav>
                                      </p:tavLst>
                                    </p:anim>
                                    <p:animEffect transition="in" filter="fade">
                                      <p:cBhvr>
                                        <p:cTn id="2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图片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114300"/>
            <a:ext cx="91440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图片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27513" y="-1690688"/>
            <a:ext cx="1363663"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图片 1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920164" y="2071689"/>
            <a:ext cx="84137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图片 1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132263" y="468314"/>
            <a:ext cx="4037012"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图片 1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377447" y="201168"/>
            <a:ext cx="2003929" cy="5799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图片 8"/>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473450" y="4318001"/>
            <a:ext cx="3786188"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图片 6"/>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524000" y="3097213"/>
            <a:ext cx="9144000" cy="298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钢琴曲 - 水边的阿狄丽娜 - 理查德 克莱德曼">
            <a:hlinkClick r:id="" action="ppaction://media"/>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391150" y="-173355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3"/>
          <p:cNvSpPr txBox="1">
            <a:spLocks noChangeArrowheads="1"/>
          </p:cNvSpPr>
          <p:nvPr/>
        </p:nvSpPr>
        <p:spPr bwMode="auto">
          <a:xfrm>
            <a:off x="3562350" y="1717675"/>
            <a:ext cx="38290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800" b="1" i="1" u="sng" dirty="0" err="1" smtClean="0">
                <a:solidFill>
                  <a:srgbClr val="FF3300"/>
                </a:solidFill>
                <a:latin typeface="Times New Roman" panose="02020603050405020304" pitchFamily="18" charset="0"/>
                <a:cs typeface="Times New Roman" panose="02020603050405020304" pitchFamily="18" charset="0"/>
              </a:rPr>
              <a:t>Bài</a:t>
            </a:r>
            <a:r>
              <a:rPr lang="en-US" altLang="en-US" sz="2800" b="1" i="1" u="sng" dirty="0" smtClean="0">
                <a:solidFill>
                  <a:srgbClr val="FF3300"/>
                </a:solidFill>
                <a:latin typeface="Times New Roman" panose="02020603050405020304" pitchFamily="18" charset="0"/>
                <a:cs typeface="Times New Roman" panose="02020603050405020304" pitchFamily="18" charset="0"/>
              </a:rPr>
              <a:t> 1 </a:t>
            </a:r>
            <a:endParaRPr lang="en-US" altLang="en-US" sz="2800" b="1" i="1" u="sng" dirty="0">
              <a:solidFill>
                <a:srgbClr val="FF3300"/>
              </a:solidFill>
              <a:latin typeface="Times New Roman" panose="02020603050405020304" pitchFamily="18" charset="0"/>
              <a:cs typeface="Times New Roman" panose="02020603050405020304" pitchFamily="18" charset="0"/>
            </a:endParaRPr>
          </a:p>
        </p:txBody>
      </p:sp>
      <p:sp>
        <p:nvSpPr>
          <p:cNvPr id="14" name="WordArt 5"/>
          <p:cNvSpPr>
            <a:spLocks noChangeArrowheads="1" noChangeShapeType="1" noTextEdit="1"/>
          </p:cNvSpPr>
          <p:nvPr/>
        </p:nvSpPr>
        <p:spPr bwMode="auto">
          <a:xfrm>
            <a:off x="3154680" y="2433639"/>
            <a:ext cx="6606859" cy="1482725"/>
          </a:xfrm>
          <a:prstGeom prst="rect">
            <a:avLst/>
          </a:prstGeom>
        </p:spPr>
        <p:txBody>
          <a:bodyPr wrap="none" fromWordArt="1">
            <a:prstTxWarp prst="textPlain">
              <a:avLst>
                <a:gd name="adj" fmla="val 50000"/>
              </a:avLst>
            </a:prstTxWarp>
          </a:bodyPr>
          <a:lstStyle/>
          <a:p>
            <a:r>
              <a:rPr lang="en-US" sz="2000" b="1" i="1"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BIẾN ĐỔI VẬT LÍ VÀ BIẾN ĐỔI HÓA HỌC</a:t>
            </a:r>
            <a:endParaRPr lang="en-US" sz="2000" b="1" i="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pic>
        <p:nvPicPr>
          <p:cNvPr id="2" name="Nhạc Không Lời Trữ Tình Quê Hương Miền Tây Hay Nhất.mp3">
            <a:hlinkClick r:id="" action="ppaction://media"/>
          </p:cNvPr>
          <p:cNvPicPr>
            <a:picLocks noRot="1" noChangeAspect="1"/>
          </p:cNvPicPr>
          <p:nvPr>
            <a:audioFile r:link="rId2"/>
          </p:nvPr>
        </p:nvPicPr>
        <p:blipFill>
          <a:blip r:embed="rId13">
            <a:extLst>
              <a:ext uri="{28A0092B-C50C-407E-A947-70E740481C1C}">
                <a14:useLocalDpi xmlns:a14="http://schemas.microsoft.com/office/drawing/2010/main" val="0"/>
              </a:ext>
            </a:extLst>
          </a:blip>
          <a:srcRect/>
          <a:stretch>
            <a:fillRect/>
          </a:stretch>
        </p:blipFill>
        <p:spPr bwMode="auto">
          <a:xfrm>
            <a:off x="1736726" y="6253163"/>
            <a:ext cx="487363"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0275213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ppt_x</p:attrName>
                                        </p:attrNameLst>
                                      </p:cBhvr>
                                      <p:tavLst>
                                        <p:tav tm="0">
                                          <p:val>
                                            <p:strVal val="#ppt_x-.2"/>
                                          </p:val>
                                        </p:tav>
                                        <p:tav tm="100000">
                                          <p:val>
                                            <p:strVal val="#ppt_x"/>
                                          </p:val>
                                        </p:tav>
                                      </p:tavLst>
                                    </p:anim>
                                    <p:anim calcmode="lin" valueType="num">
                                      <p:cBhvr>
                                        <p:cTn id="8"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9" dur="1000"/>
                                        <p:tgtEl>
                                          <p:spTgt spid="14"/>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ppt_x</p:attrName>
                                        </p:attrNameLst>
                                      </p:cBhvr>
                                      <p:tavLst>
                                        <p:tav tm="0">
                                          <p:val>
                                            <p:strVal val="#ppt_x-.2"/>
                                          </p:val>
                                        </p:tav>
                                        <p:tav tm="100000">
                                          <p:val>
                                            <p:strVal val="#ppt_x"/>
                                          </p:val>
                                        </p:tav>
                                      </p:tavLst>
                                    </p:anim>
                                    <p:anim calcmode="lin" valueType="num">
                                      <p:cBhvr>
                                        <p:cTn id="13"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1" presetClass="mediacall" presetSubtype="0" fill="hold" nodeType="clickEffect">
                                  <p:stCondLst>
                                    <p:cond delay="0"/>
                                  </p:stCondLst>
                                  <p:childTnLst>
                                    <p:cmd type="call" cmd="playFrom(0.0)">
                                      <p:cBhvr>
                                        <p:cTn id="19" dur="1" fill="hold"/>
                                        <p:tgtEl>
                                          <p:spTgt spid="2"/>
                                        </p:tgtEl>
                                      </p:cBhvr>
                                    </p:cmd>
                                  </p:childTnLst>
                                </p:cTn>
                              </p:par>
                            </p:childTnLst>
                          </p:cTn>
                        </p:par>
                      </p:childTnLst>
                    </p:cTn>
                  </p:par>
                </p:childTnLst>
              </p:cTn>
              <p:nextCondLst>
                <p:cond evt="onClick" delay="0">
                  <p:tgtEl>
                    <p:spTgt spid="2"/>
                  </p:tgtEl>
                </p:cond>
              </p:nextCondLst>
            </p:seq>
            <p:audio>
              <p:cMediaNode vol="80000">
                <p:cTn id="20" fill="hold" display="0">
                  <p:stCondLst>
                    <p:cond delay="indefinite"/>
                  </p:stCondLst>
                  <p:endCondLst>
                    <p:cond evt="onStopAudio" delay="0">
                      <p:tgtEl>
                        <p:sldTgt/>
                      </p:tgtEl>
                    </p:cond>
                  </p:endCondLst>
                </p:cTn>
                <p:tgtEl>
                  <p:spTgt spid="2"/>
                </p:tgtEl>
              </p:cMediaNode>
            </p:audio>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228599" y="70337"/>
            <a:ext cx="11737731" cy="844062"/>
          </a:xfrm>
          <a:solidFill>
            <a:srgbClr val="FFFF00"/>
          </a:solidFill>
        </p:spPr>
        <p:txBody>
          <a:bodyPr>
            <a:normAutofit fontScale="90000"/>
          </a:bodyPr>
          <a:lstStyle/>
          <a:p>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smtClean="0">
                <a:solidFill>
                  <a:srgbClr val="FF0000"/>
                </a:solidFill>
                <a:latin typeface="Times New Roman" panose="02020603050405020304" pitchFamily="18" charset="0"/>
                <a:cs typeface="Times New Roman" panose="02020603050405020304" pitchFamily="18" charset="0"/>
              </a:rPr>
              <a:t>      ? </a:t>
            </a:r>
            <a:r>
              <a:rPr lang="en-US" altLang="en-US" sz="3200" b="1" dirty="0" err="1" smtClean="0">
                <a:solidFill>
                  <a:srgbClr val="FF0000"/>
                </a:solidFill>
                <a:latin typeface="Times New Roman" panose="02020603050405020304" pitchFamily="18" charset="0"/>
                <a:cs typeface="Times New Roman" panose="02020603050405020304" pitchFamily="18" charset="0"/>
              </a:rPr>
              <a:t>Trong</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các</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quá</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trình</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được</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mô</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tả</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dưới</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đây</a:t>
            </a:r>
            <a:r>
              <a:rPr lang="vi-VN"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quá</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trình</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nào</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diễn</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ra</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sự</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biến</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đổi</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vật</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lí</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quá</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trình</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nào</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diễn</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ra</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sự</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biến</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đổi</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hóa</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học</a:t>
            </a:r>
            <a:r>
              <a:rPr lang="en-US" altLang="en-US" sz="3200" b="1" dirty="0" smtClean="0">
                <a:solidFill>
                  <a:srgbClr val="FF0000"/>
                </a:solidFill>
                <a:latin typeface="Times New Roman" panose="02020603050405020304" pitchFamily="18" charset="0"/>
                <a:cs typeface="Times New Roman" panose="02020603050405020304" pitchFamily="18" charset="0"/>
              </a:rPr>
              <a:t>? </a:t>
            </a:r>
          </a:p>
        </p:txBody>
      </p:sp>
      <p:pic>
        <p:nvPicPr>
          <p:cNvPr id="7171" name="Content Placeholder 4"/>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3159" t="4726" r="3073" b="5041"/>
          <a:stretch/>
        </p:blipFill>
        <p:spPr>
          <a:xfrm>
            <a:off x="513493" y="1046285"/>
            <a:ext cx="11158153" cy="5747480"/>
          </a:xfrm>
        </p:spPr>
      </p:pic>
    </p:spTree>
    <p:custDataLst>
      <p:tags r:id="rId1"/>
    </p:custDataLst>
    <p:extLst>
      <p:ext uri="{BB962C8B-B14F-4D97-AF65-F5344CB8AC3E}">
        <p14:creationId xmlns:p14="http://schemas.microsoft.com/office/powerpoint/2010/main" val="392738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p:cTn id="7" dur="1000" fill="hold"/>
                                        <p:tgtEl>
                                          <p:spTgt spid="7170"/>
                                        </p:tgtEl>
                                        <p:attrNameLst>
                                          <p:attrName>ppt_w</p:attrName>
                                        </p:attrNameLst>
                                      </p:cBhvr>
                                      <p:tavLst>
                                        <p:tav tm="0">
                                          <p:val>
                                            <p:fltVal val="0"/>
                                          </p:val>
                                        </p:tav>
                                        <p:tav tm="100000">
                                          <p:val>
                                            <p:strVal val="#ppt_w"/>
                                          </p:val>
                                        </p:tav>
                                      </p:tavLst>
                                    </p:anim>
                                    <p:anim calcmode="lin" valueType="num">
                                      <p:cBhvr>
                                        <p:cTn id="8" dur="1000" fill="hold"/>
                                        <p:tgtEl>
                                          <p:spTgt spid="7170"/>
                                        </p:tgtEl>
                                        <p:attrNameLst>
                                          <p:attrName>ppt_h</p:attrName>
                                        </p:attrNameLst>
                                      </p:cBhvr>
                                      <p:tavLst>
                                        <p:tav tm="0">
                                          <p:val>
                                            <p:fltVal val="0"/>
                                          </p:val>
                                        </p:tav>
                                        <p:tav tm="100000">
                                          <p:val>
                                            <p:strVal val="#ppt_h"/>
                                          </p:val>
                                        </p:tav>
                                      </p:tavLst>
                                    </p:anim>
                                    <p:anim calcmode="lin" valueType="num">
                                      <p:cBhvr>
                                        <p:cTn id="9" dur="1000" fill="hold"/>
                                        <p:tgtEl>
                                          <p:spTgt spid="7170"/>
                                        </p:tgtEl>
                                        <p:attrNameLst>
                                          <p:attrName>style.rotation</p:attrName>
                                        </p:attrNameLst>
                                      </p:cBhvr>
                                      <p:tavLst>
                                        <p:tav tm="0">
                                          <p:val>
                                            <p:fltVal val="90"/>
                                          </p:val>
                                        </p:tav>
                                        <p:tav tm="100000">
                                          <p:val>
                                            <p:fltVal val="0"/>
                                          </p:val>
                                        </p:tav>
                                      </p:tavLst>
                                    </p:anim>
                                    <p:animEffect transition="in" filter="fade">
                                      <p:cBhvr>
                                        <p:cTn id="10" dur="1000"/>
                                        <p:tgtEl>
                                          <p:spTgt spid="7170"/>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7171"/>
                                        </p:tgtEl>
                                        <p:attrNameLst>
                                          <p:attrName>style.visibility</p:attrName>
                                        </p:attrNameLst>
                                      </p:cBhvr>
                                      <p:to>
                                        <p:strVal val="visible"/>
                                      </p:to>
                                    </p:set>
                                    <p:animEffect transition="in" filter="wheel(1)">
                                      <p:cBhvr>
                                        <p:cTn id="15" dur="20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82715" y="716118"/>
            <a:ext cx="12192000" cy="1938992"/>
          </a:xfrm>
          <a:prstGeom prst="rect">
            <a:avLst/>
          </a:prstGeom>
          <a:noFill/>
        </p:spPr>
        <p:txBody>
          <a:bodyPr wrap="square" rtlCol="0">
            <a:spAutoFit/>
          </a:bodyPr>
          <a:lstStyle/>
          <a:p>
            <a:r>
              <a:rPr lang="en-US" sz="2400" b="1" u="sng" dirty="0" smtClean="0">
                <a:solidFill>
                  <a:srgbClr val="C00000"/>
                </a:solidFill>
                <a:latin typeface="Times New Roman" panose="02020603050405020304" pitchFamily="18" charset="0"/>
                <a:cs typeface="Times New Roman" pitchFamily="18" charset="0"/>
              </a:rPr>
              <a:t>TRẠM 1. </a:t>
            </a:r>
            <a:r>
              <a:rPr lang="en-US" sz="2400" b="1" u="sng" dirty="0" err="1" smtClean="0">
                <a:solidFill>
                  <a:srgbClr val="C00000"/>
                </a:solidFill>
                <a:latin typeface="Times New Roman" panose="02020603050405020304" pitchFamily="18" charset="0"/>
                <a:cs typeface="Times New Roman" pitchFamily="18" charset="0"/>
              </a:rPr>
              <a:t>Tiến</a:t>
            </a:r>
            <a:r>
              <a:rPr lang="en-US" sz="2400" b="1" u="sng" dirty="0" smtClean="0">
                <a:solidFill>
                  <a:srgbClr val="C00000"/>
                </a:solidFill>
                <a:latin typeface="Times New Roman" panose="02020603050405020304" pitchFamily="18" charset="0"/>
                <a:cs typeface="Times New Roman" pitchFamily="18" charset="0"/>
              </a:rPr>
              <a:t> </a:t>
            </a:r>
            <a:r>
              <a:rPr lang="en-US" sz="2400" b="1" u="sng" dirty="0" err="1" smtClean="0">
                <a:solidFill>
                  <a:srgbClr val="C00000"/>
                </a:solidFill>
                <a:latin typeface="Times New Roman" panose="02020603050405020304" pitchFamily="18" charset="0"/>
                <a:cs typeface="Times New Roman" pitchFamily="18" charset="0"/>
              </a:rPr>
              <a:t>hành</a:t>
            </a:r>
            <a:r>
              <a:rPr lang="en-US" sz="2400" b="1" u="sng" dirty="0" smtClean="0">
                <a:solidFill>
                  <a:srgbClr val="C00000"/>
                </a:solidFill>
                <a:latin typeface="Times New Roman" panose="02020603050405020304" pitchFamily="18" charset="0"/>
                <a:cs typeface="Times New Roman" pitchFamily="18" charset="0"/>
              </a:rPr>
              <a:t> </a:t>
            </a:r>
            <a:r>
              <a:rPr lang="en-US" sz="2400" b="1" u="sng" dirty="0" err="1" smtClean="0">
                <a:solidFill>
                  <a:srgbClr val="C00000"/>
                </a:solidFill>
                <a:latin typeface="Times New Roman" panose="02020603050405020304" pitchFamily="18" charset="0"/>
                <a:cs typeface="Times New Roman" pitchFamily="18" charset="0"/>
              </a:rPr>
              <a:t>thí</a:t>
            </a:r>
            <a:r>
              <a:rPr lang="en-US" sz="2400" b="1" u="sng" dirty="0" smtClean="0">
                <a:solidFill>
                  <a:srgbClr val="C00000"/>
                </a:solidFill>
                <a:latin typeface="Times New Roman" panose="02020603050405020304" pitchFamily="18" charset="0"/>
                <a:cs typeface="Times New Roman" pitchFamily="18" charset="0"/>
              </a:rPr>
              <a:t> </a:t>
            </a:r>
            <a:r>
              <a:rPr lang="en-US" sz="2400" b="1" u="sng" dirty="0" err="1" smtClean="0">
                <a:solidFill>
                  <a:srgbClr val="C00000"/>
                </a:solidFill>
                <a:latin typeface="Times New Roman" panose="02020603050405020304" pitchFamily="18" charset="0"/>
                <a:cs typeface="Times New Roman" pitchFamily="18" charset="0"/>
              </a:rPr>
              <a:t>nghiệm</a:t>
            </a:r>
            <a:r>
              <a:rPr lang="en-US" sz="2400" b="1" u="sng" dirty="0" smtClean="0">
                <a:solidFill>
                  <a:srgbClr val="C00000"/>
                </a:solidFill>
                <a:latin typeface="Times New Roman" panose="02020603050405020304" pitchFamily="18" charset="0"/>
                <a:cs typeface="Times New Roman" pitchFamily="18" charset="0"/>
              </a:rPr>
              <a:t> </a:t>
            </a:r>
            <a:r>
              <a:rPr lang="en-US" sz="2400" b="1" u="sng" dirty="0" err="1" smtClean="0">
                <a:solidFill>
                  <a:srgbClr val="C00000"/>
                </a:solidFill>
                <a:latin typeface="Times New Roman" panose="02020603050405020304" pitchFamily="18" charset="0"/>
                <a:cs typeface="Times New Roman" pitchFamily="18" charset="0"/>
              </a:rPr>
              <a:t>về</a:t>
            </a:r>
            <a:r>
              <a:rPr lang="en-US" sz="2400" b="1" u="sng" dirty="0" smtClean="0">
                <a:solidFill>
                  <a:srgbClr val="C00000"/>
                </a:solidFill>
                <a:latin typeface="Times New Roman" panose="02020603050405020304" pitchFamily="18" charset="0"/>
                <a:cs typeface="Times New Roman" pitchFamily="18" charset="0"/>
              </a:rPr>
              <a:t> </a:t>
            </a:r>
            <a:r>
              <a:rPr lang="en-US" sz="2400" b="1" u="sng" dirty="0" err="1" smtClean="0">
                <a:solidFill>
                  <a:srgbClr val="C00000"/>
                </a:solidFill>
                <a:latin typeface="Times New Roman" panose="02020603050405020304" pitchFamily="18" charset="0"/>
                <a:cs typeface="Times New Roman" pitchFamily="18" charset="0"/>
              </a:rPr>
              <a:t>biến</a:t>
            </a:r>
            <a:r>
              <a:rPr lang="en-US" sz="2400" b="1" u="sng" dirty="0" smtClean="0">
                <a:solidFill>
                  <a:srgbClr val="C00000"/>
                </a:solidFill>
                <a:latin typeface="Times New Roman" panose="02020603050405020304" pitchFamily="18" charset="0"/>
                <a:cs typeface="Times New Roman" pitchFamily="18" charset="0"/>
              </a:rPr>
              <a:t> </a:t>
            </a:r>
            <a:r>
              <a:rPr lang="en-US" sz="2400" b="1" u="sng" dirty="0" err="1" smtClean="0">
                <a:solidFill>
                  <a:srgbClr val="C00000"/>
                </a:solidFill>
                <a:latin typeface="Times New Roman" panose="02020603050405020304" pitchFamily="18" charset="0"/>
                <a:cs typeface="Times New Roman" pitchFamily="18" charset="0"/>
              </a:rPr>
              <a:t>đổi</a:t>
            </a:r>
            <a:r>
              <a:rPr lang="en-US" sz="2400" b="1" u="sng" dirty="0" smtClean="0">
                <a:solidFill>
                  <a:srgbClr val="C00000"/>
                </a:solidFill>
                <a:latin typeface="Times New Roman" panose="02020603050405020304" pitchFamily="18" charset="0"/>
                <a:cs typeface="Times New Roman" pitchFamily="18" charset="0"/>
              </a:rPr>
              <a:t> </a:t>
            </a:r>
            <a:r>
              <a:rPr lang="en-US" sz="2400" b="1" u="sng" dirty="0" err="1" smtClean="0">
                <a:solidFill>
                  <a:srgbClr val="C00000"/>
                </a:solidFill>
                <a:latin typeface="Times New Roman" panose="02020603050405020304" pitchFamily="18" charset="0"/>
                <a:cs typeface="Times New Roman" pitchFamily="18" charset="0"/>
              </a:rPr>
              <a:t>vật</a:t>
            </a:r>
            <a:r>
              <a:rPr lang="en-US" sz="2400" b="1" u="sng" dirty="0" smtClean="0">
                <a:solidFill>
                  <a:srgbClr val="C00000"/>
                </a:solidFill>
                <a:latin typeface="Times New Roman" panose="02020603050405020304" pitchFamily="18" charset="0"/>
                <a:cs typeface="Times New Roman" pitchFamily="18" charset="0"/>
              </a:rPr>
              <a:t> </a:t>
            </a:r>
            <a:r>
              <a:rPr lang="en-US" sz="2400" b="1" u="sng" dirty="0" err="1" smtClean="0">
                <a:solidFill>
                  <a:srgbClr val="C00000"/>
                </a:solidFill>
                <a:latin typeface="Times New Roman" panose="02020603050405020304" pitchFamily="18" charset="0"/>
                <a:cs typeface="Times New Roman" pitchFamily="18" charset="0"/>
              </a:rPr>
              <a:t>lí</a:t>
            </a:r>
            <a:endParaRPr lang="en-US" sz="2400" b="1" u="sng" dirty="0" smtClean="0">
              <a:solidFill>
                <a:srgbClr val="C00000"/>
              </a:solidFill>
              <a:latin typeface="Times New Roman" panose="02020603050405020304" pitchFamily="18" charset="0"/>
              <a:cs typeface="Times New Roman" pitchFamily="18" charset="0"/>
            </a:endParaRPr>
          </a:p>
          <a:p>
            <a:r>
              <a:rPr lang="en-US" sz="2400" b="1" dirty="0" smtClean="0">
                <a:latin typeface="Times New Roman" panose="02020603050405020304" pitchFamily="18" charset="0"/>
                <a:cs typeface="Times New Roman" pitchFamily="18" charset="0"/>
              </a:rPr>
              <a:t>* </a:t>
            </a:r>
            <a:r>
              <a:rPr lang="en-US" sz="2400" b="1" dirty="0" err="1" smtClean="0">
                <a:latin typeface="Times New Roman" panose="02020603050405020304" pitchFamily="18" charset="0"/>
                <a:cs typeface="Times New Roman" pitchFamily="18" charset="0"/>
              </a:rPr>
              <a:t>Thí</a:t>
            </a:r>
            <a:r>
              <a:rPr lang="en-US" sz="2400" b="1" dirty="0" smtClean="0">
                <a:latin typeface="Times New Roman" panose="02020603050405020304" pitchFamily="18" charset="0"/>
                <a:cs typeface="Times New Roman" pitchFamily="18" charset="0"/>
              </a:rPr>
              <a:t> </a:t>
            </a:r>
            <a:r>
              <a:rPr lang="en-US" sz="2400" b="1" dirty="0" err="1" smtClean="0">
                <a:latin typeface="Times New Roman" panose="02020603050405020304" pitchFamily="18" charset="0"/>
                <a:cs typeface="Times New Roman" pitchFamily="18" charset="0"/>
              </a:rPr>
              <a:t>nghiệm</a:t>
            </a:r>
            <a:r>
              <a:rPr lang="en-US" sz="2400" b="1" dirty="0" smtClean="0">
                <a:latin typeface="Times New Roman" panose="02020603050405020304" pitchFamily="18" charset="0"/>
                <a:cs typeface="Times New Roman" pitchFamily="18" charset="0"/>
              </a:rPr>
              <a:t> 1. </a:t>
            </a:r>
            <a:r>
              <a:rPr lang="en-US" sz="2400" dirty="0" err="1" smtClean="0">
                <a:latin typeface="Times New Roman" panose="02020603050405020304" pitchFamily="18" charset="0"/>
                <a:cs typeface="Times New Roman" panose="02020603050405020304" pitchFamily="18" charset="0"/>
              </a:rPr>
              <a:t>Xé</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vụn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mảnh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giấy</a:t>
            </a:r>
            <a:endParaRPr lang="en-US" sz="2400" dirty="0" smtClean="0">
              <a:latin typeface="Times New Roman" panose="02020603050405020304" pitchFamily="18" charset="0"/>
              <a:cs typeface="Times New Roman" panose="02020603050405020304" pitchFamily="18" charset="0"/>
            </a:endParaRPr>
          </a:p>
          <a:p>
            <a:r>
              <a:rPr lang="en-US" sz="2400" b="1" i="1" dirty="0">
                <a:latin typeface="Times New Roman" pitchFamily="18" charset="0"/>
                <a:cs typeface="Times New Roman" pitchFamily="18" charset="0"/>
              </a:rPr>
              <a:t>=&gt; </a:t>
            </a:r>
            <a:r>
              <a:rPr lang="en-US" sz="2400" b="1" i="1" dirty="0" err="1">
                <a:latin typeface="Times New Roman" pitchFamily="18" charset="0"/>
                <a:cs typeface="Times New Roman" pitchFamily="18" charset="0"/>
              </a:rPr>
              <a:t>Nêu</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hiện</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tượng</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và</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nhận</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xét</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sự</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biến</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đổi</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về</a:t>
            </a:r>
            <a:r>
              <a:rPr lang="en-US" sz="2400" b="1" i="1" dirty="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hình</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dạng</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kích</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thước</a:t>
            </a:r>
            <a:r>
              <a:rPr lang="en-US" sz="2400" b="1" i="1" dirty="0" smtClean="0">
                <a:latin typeface="Times New Roman" pitchFamily="18" charset="0"/>
                <a:cs typeface="Times New Roman" pitchFamily="18" charset="0"/>
              </a:rPr>
              <a:t> </a:t>
            </a:r>
            <a:r>
              <a:rPr lang="en-US" sz="2400" b="1" i="1" dirty="0" err="1">
                <a:latin typeface="Times New Roman" pitchFamily="18" charset="0"/>
                <a:cs typeface="Times New Roman" pitchFamily="18" charset="0"/>
              </a:rPr>
              <a:t>của</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các</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chất</a:t>
            </a:r>
            <a:endParaRPr lang="en-US" sz="2400" b="1" i="1" dirty="0">
              <a:latin typeface="Times New Roman" pitchFamily="18" charset="0"/>
              <a:cs typeface="Times New Roman" pitchFamily="18" charset="0"/>
            </a:endParaRPr>
          </a:p>
          <a:p>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Thí</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nghiệm</a:t>
            </a:r>
            <a:r>
              <a:rPr lang="en-US" sz="2400" b="1" dirty="0" smtClean="0">
                <a:latin typeface="Times New Roman" panose="02020603050405020304" pitchFamily="18" charset="0"/>
                <a:cs typeface="Times New Roman" panose="02020603050405020304" pitchFamily="18" charset="0"/>
              </a:rPr>
              <a:t> 2</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Để</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cục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nước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ngoài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khí</a:t>
            </a:r>
            <a:endParaRPr lang="en-US" sz="2400" dirty="0" smtClean="0">
              <a:latin typeface="Times New Roman" panose="02020603050405020304" pitchFamily="18" charset="0"/>
              <a:cs typeface="Times New Roman" panose="02020603050405020304" pitchFamily="18" charset="0"/>
            </a:endParaRPr>
          </a:p>
          <a:p>
            <a:r>
              <a:rPr lang="en-US" sz="2400" b="1" i="1" dirty="0" smtClean="0">
                <a:latin typeface="Times New Roman" pitchFamily="18" charset="0"/>
                <a:cs typeface="Times New Roman" pitchFamily="18" charset="0"/>
              </a:rPr>
              <a:t>=&gt; </a:t>
            </a:r>
            <a:r>
              <a:rPr lang="en-US" sz="2400" b="1" i="1" dirty="0" err="1" smtClean="0">
                <a:latin typeface="Times New Roman" pitchFamily="18" charset="0"/>
                <a:cs typeface="Times New Roman" pitchFamily="18" charset="0"/>
              </a:rPr>
              <a:t>Nêu</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hiện</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tượng</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và</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nhận</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xét</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sự</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biến</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đổi</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về</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trạng</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thái</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thể</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hình</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dạng</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của</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các</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chất</a:t>
            </a:r>
            <a:endParaRPr lang="en-US" sz="2400" b="1" i="1" dirty="0" smtClean="0">
              <a:latin typeface="Times New Roman" pitchFamily="18" charset="0"/>
              <a:cs typeface="Times New Roman" pitchFamily="18" charset="0"/>
            </a:endParaRPr>
          </a:p>
        </p:txBody>
      </p:sp>
      <p:sp>
        <p:nvSpPr>
          <p:cNvPr id="6" name="TextBox 5"/>
          <p:cNvSpPr txBox="1"/>
          <p:nvPr/>
        </p:nvSpPr>
        <p:spPr>
          <a:xfrm>
            <a:off x="0" y="2716054"/>
            <a:ext cx="12192000" cy="1938992"/>
          </a:xfrm>
          <a:prstGeom prst="rect">
            <a:avLst/>
          </a:prstGeom>
          <a:noFill/>
        </p:spPr>
        <p:txBody>
          <a:bodyPr wrap="square" rtlCol="0">
            <a:spAutoFit/>
          </a:bodyPr>
          <a:lstStyle/>
          <a:p>
            <a:r>
              <a:rPr lang="en-US" sz="2400" b="1" u="sng" dirty="0" smtClean="0">
                <a:solidFill>
                  <a:srgbClr val="C00000"/>
                </a:solidFill>
                <a:latin typeface="Times New Roman" panose="02020603050405020304" pitchFamily="18" charset="0"/>
                <a:cs typeface="Times New Roman" pitchFamily="18" charset="0"/>
              </a:rPr>
              <a:t>TRẠM 2. </a:t>
            </a:r>
            <a:r>
              <a:rPr lang="en-US" sz="2400" b="1" u="sng" dirty="0" err="1" smtClean="0">
                <a:solidFill>
                  <a:srgbClr val="C00000"/>
                </a:solidFill>
                <a:latin typeface="Times New Roman" pitchFamily="18" charset="0"/>
                <a:cs typeface="Times New Roman" pitchFamily="18" charset="0"/>
              </a:rPr>
              <a:t>Tiến</a:t>
            </a:r>
            <a:r>
              <a:rPr lang="en-US" sz="2400" b="1" u="sng" dirty="0" smtClean="0">
                <a:solidFill>
                  <a:srgbClr val="C00000"/>
                </a:solidFill>
                <a:latin typeface="Times New Roman" pitchFamily="18" charset="0"/>
                <a:cs typeface="Times New Roman" pitchFamily="18" charset="0"/>
              </a:rPr>
              <a:t> </a:t>
            </a:r>
            <a:r>
              <a:rPr lang="en-US" sz="2400" b="1" u="sng" dirty="0" err="1" smtClean="0">
                <a:solidFill>
                  <a:srgbClr val="C00000"/>
                </a:solidFill>
                <a:latin typeface="Times New Roman" pitchFamily="18" charset="0"/>
                <a:cs typeface="Times New Roman" pitchFamily="18" charset="0"/>
              </a:rPr>
              <a:t>hành</a:t>
            </a:r>
            <a:r>
              <a:rPr lang="en-US" sz="2400" b="1" u="sng" dirty="0" smtClean="0">
                <a:solidFill>
                  <a:srgbClr val="C00000"/>
                </a:solidFill>
                <a:latin typeface="Times New Roman" pitchFamily="18" charset="0"/>
                <a:cs typeface="Times New Roman" pitchFamily="18" charset="0"/>
              </a:rPr>
              <a:t> </a:t>
            </a:r>
            <a:r>
              <a:rPr lang="en-US" sz="2400" b="1" u="sng" dirty="0" err="1" smtClean="0">
                <a:solidFill>
                  <a:srgbClr val="C00000"/>
                </a:solidFill>
                <a:latin typeface="Times New Roman" pitchFamily="18" charset="0"/>
                <a:cs typeface="Times New Roman" pitchFamily="18" charset="0"/>
              </a:rPr>
              <a:t>thí</a:t>
            </a:r>
            <a:r>
              <a:rPr lang="en-US" sz="2400" b="1" u="sng" dirty="0" smtClean="0">
                <a:solidFill>
                  <a:srgbClr val="C00000"/>
                </a:solidFill>
                <a:latin typeface="Times New Roman" pitchFamily="18" charset="0"/>
                <a:cs typeface="Times New Roman" pitchFamily="18" charset="0"/>
              </a:rPr>
              <a:t> </a:t>
            </a:r>
            <a:r>
              <a:rPr lang="en-US" sz="2400" b="1" u="sng" dirty="0" err="1" smtClean="0">
                <a:solidFill>
                  <a:srgbClr val="C00000"/>
                </a:solidFill>
                <a:latin typeface="Times New Roman" pitchFamily="18" charset="0"/>
                <a:cs typeface="Times New Roman" pitchFamily="18" charset="0"/>
              </a:rPr>
              <a:t>nghiệm</a:t>
            </a:r>
            <a:r>
              <a:rPr lang="en-US" sz="2400" b="1" u="sng" dirty="0" smtClean="0">
                <a:solidFill>
                  <a:srgbClr val="C00000"/>
                </a:solidFill>
                <a:latin typeface="Times New Roman" pitchFamily="18" charset="0"/>
                <a:cs typeface="Times New Roman" pitchFamily="18" charset="0"/>
              </a:rPr>
              <a:t> </a:t>
            </a:r>
            <a:r>
              <a:rPr lang="en-US" sz="2400" b="1" u="sng" dirty="0" err="1" smtClean="0">
                <a:solidFill>
                  <a:srgbClr val="C00000"/>
                </a:solidFill>
                <a:latin typeface="Times New Roman" pitchFamily="18" charset="0"/>
                <a:cs typeface="Times New Roman" pitchFamily="18" charset="0"/>
              </a:rPr>
              <a:t>về</a:t>
            </a:r>
            <a:r>
              <a:rPr lang="en-US" sz="2400" b="1" u="sng" dirty="0" smtClean="0">
                <a:solidFill>
                  <a:srgbClr val="C00000"/>
                </a:solidFill>
                <a:latin typeface="Times New Roman" pitchFamily="18" charset="0"/>
                <a:cs typeface="Times New Roman" pitchFamily="18" charset="0"/>
              </a:rPr>
              <a:t> </a:t>
            </a:r>
            <a:r>
              <a:rPr lang="en-US" sz="2400" b="1" u="sng" dirty="0" err="1" smtClean="0">
                <a:solidFill>
                  <a:srgbClr val="C00000"/>
                </a:solidFill>
                <a:latin typeface="Times New Roman" pitchFamily="18" charset="0"/>
                <a:cs typeface="Times New Roman" pitchFamily="18" charset="0"/>
              </a:rPr>
              <a:t>biến</a:t>
            </a:r>
            <a:r>
              <a:rPr lang="en-US" sz="2400" b="1" u="sng" dirty="0" smtClean="0">
                <a:solidFill>
                  <a:srgbClr val="C00000"/>
                </a:solidFill>
                <a:latin typeface="Times New Roman" pitchFamily="18" charset="0"/>
                <a:cs typeface="Times New Roman" pitchFamily="18" charset="0"/>
              </a:rPr>
              <a:t> </a:t>
            </a:r>
            <a:r>
              <a:rPr lang="en-US" sz="2400" b="1" u="sng" dirty="0" err="1" smtClean="0">
                <a:solidFill>
                  <a:srgbClr val="C00000"/>
                </a:solidFill>
                <a:latin typeface="Times New Roman" pitchFamily="18" charset="0"/>
                <a:cs typeface="Times New Roman" pitchFamily="18" charset="0"/>
              </a:rPr>
              <a:t>hóa</a:t>
            </a:r>
            <a:r>
              <a:rPr lang="en-US" sz="2400" b="1" u="sng" dirty="0" smtClean="0">
                <a:solidFill>
                  <a:srgbClr val="C00000"/>
                </a:solidFill>
                <a:latin typeface="Times New Roman" pitchFamily="18" charset="0"/>
                <a:cs typeface="Times New Roman" pitchFamily="18" charset="0"/>
              </a:rPr>
              <a:t> </a:t>
            </a:r>
            <a:r>
              <a:rPr lang="en-US" sz="2400" b="1" u="sng" dirty="0" err="1" smtClean="0">
                <a:solidFill>
                  <a:srgbClr val="C00000"/>
                </a:solidFill>
                <a:latin typeface="Times New Roman" pitchFamily="18" charset="0"/>
                <a:cs typeface="Times New Roman" pitchFamily="18" charset="0"/>
              </a:rPr>
              <a:t>học</a:t>
            </a:r>
            <a:endParaRPr lang="en-US" sz="2400" b="1" dirty="0">
              <a:solidFill>
                <a:srgbClr val="C00000"/>
              </a:solidFill>
              <a:latin typeface="Times New Roman" pitchFamily="18" charset="0"/>
              <a:cs typeface="Times New Roman" pitchFamily="18" charset="0"/>
            </a:endParaRPr>
          </a:p>
          <a:p>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Thí</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nghiệm</a:t>
            </a:r>
            <a:r>
              <a:rPr lang="en-US" sz="2400" dirty="0" smtClean="0">
                <a:latin typeface="Times New Roman" pitchFamily="18" charset="0"/>
                <a:cs typeface="Times New Roman" pitchFamily="18" charset="0"/>
              </a:rPr>
              <a:t> 3. </a:t>
            </a:r>
            <a:r>
              <a:rPr lang="en-US" sz="2400" dirty="0" err="1" smtClean="0">
                <a:latin typeface="Times New Roman" pitchFamily="18" charset="0"/>
                <a:cs typeface="Times New Roman" pitchFamily="18" charset="0"/>
              </a:rPr>
              <a:t>Đốt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một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mảnh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giấy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vụn</a:t>
            </a:r>
            <a:r>
              <a:rPr lang="en-US" sz="2400" dirty="0" smtClean="0">
                <a:latin typeface="Times New Roman" pitchFamily="18" charset="0"/>
                <a:cs typeface="Times New Roman" pitchFamily="18" charset="0"/>
              </a:rPr>
              <a:t>.</a:t>
            </a:r>
          </a:p>
          <a:p>
            <a:r>
              <a:rPr lang="en-US" sz="2400" b="1" i="1" dirty="0">
                <a:latin typeface="Times New Roman" pitchFamily="18" charset="0"/>
                <a:cs typeface="Times New Roman" pitchFamily="18" charset="0"/>
              </a:rPr>
              <a:t>=&gt; </a:t>
            </a:r>
            <a:r>
              <a:rPr lang="en-US" sz="2400" b="1" i="1" dirty="0" err="1">
                <a:latin typeface="Times New Roman" pitchFamily="18" charset="0"/>
                <a:cs typeface="Times New Roman" pitchFamily="18" charset="0"/>
              </a:rPr>
              <a:t>Nêu</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hiện</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tượng</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xảy</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ra</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và</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cho</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biết</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có</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chất</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mới</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tạo</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thành</a:t>
            </a:r>
            <a:r>
              <a:rPr lang="en-US" sz="2400" b="1" i="1" dirty="0">
                <a:latin typeface="Times New Roman" pitchFamily="18" charset="0"/>
                <a:cs typeface="Times New Roman" pitchFamily="18" charset="0"/>
              </a:rPr>
              <a:t> hay </a:t>
            </a:r>
            <a:r>
              <a:rPr lang="en-US" sz="2400" b="1" i="1" dirty="0" err="1">
                <a:latin typeface="Times New Roman" pitchFamily="18" charset="0"/>
                <a:cs typeface="Times New Roman" pitchFamily="18" charset="0"/>
              </a:rPr>
              <a:t>không</a:t>
            </a:r>
            <a:endParaRPr lang="en-US" sz="2400" dirty="0" smtClean="0">
              <a:latin typeface="Times New Roman" pitchFamily="18" charset="0"/>
              <a:cs typeface="Times New Roman" pitchFamily="18" charset="0"/>
            </a:endParaRPr>
          </a:p>
          <a:p>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Thí</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nghiệm</a:t>
            </a:r>
            <a:r>
              <a:rPr lang="en-US" sz="2400" dirty="0" smtClean="0">
                <a:latin typeface="Times New Roman" pitchFamily="18" charset="0"/>
                <a:cs typeface="Times New Roman" pitchFamily="18" charset="0"/>
              </a:rPr>
              <a:t> 4. Cho </a:t>
            </a:r>
            <a:r>
              <a:rPr lang="en-US" sz="2400" dirty="0" err="1" smtClean="0">
                <a:latin typeface="Times New Roman" pitchFamily="18" charset="0"/>
                <a:cs typeface="Times New Roman" pitchFamily="18" charset="0"/>
              </a:rPr>
              <a:t>một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mảnh</a:t>
            </a:r>
            <a:r>
              <a:rPr lang="en-US" sz="2400" dirty="0" smtClean="0">
                <a:latin typeface="Times New Roman" pitchFamily="18" charset="0"/>
                <a:cs typeface="Times New Roman" pitchFamily="18" charset="0"/>
              </a:rPr>
              <a:t> zinc (</a:t>
            </a:r>
            <a:r>
              <a:rPr lang="en-US" sz="2400" dirty="0" err="1" smtClean="0">
                <a:latin typeface="Times New Roman" pitchFamily="18" charset="0"/>
                <a:cs typeface="Times New Roman" pitchFamily="18" charset="0"/>
              </a:rPr>
              <a:t>kẽm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ống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nghiệm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chứa</a:t>
            </a:r>
            <a:r>
              <a:rPr lang="en-US" sz="2400" dirty="0" smtClean="0">
                <a:latin typeface="Times New Roman" pitchFamily="18" charset="0"/>
                <a:cs typeface="Times New Roman" pitchFamily="18" charset="0"/>
              </a:rPr>
              <a:t> 2ml dung </a:t>
            </a:r>
            <a:r>
              <a:rPr lang="en-US" sz="2400" dirty="0" err="1" smtClean="0">
                <a:latin typeface="Times New Roman" pitchFamily="18" charset="0"/>
                <a:cs typeface="Times New Roman" pitchFamily="18" charset="0"/>
              </a:rPr>
              <a:t>dịch</a:t>
            </a:r>
            <a:r>
              <a:rPr lang="en-US" sz="2400" dirty="0" smtClean="0">
                <a:latin typeface="Times New Roman" pitchFamily="18" charset="0"/>
                <a:cs typeface="Times New Roman" pitchFamily="18" charset="0"/>
              </a:rPr>
              <a:t> sulfuric acid.</a:t>
            </a:r>
          </a:p>
          <a:p>
            <a:r>
              <a:rPr lang="en-US" sz="2400" b="1" i="1" dirty="0" smtClean="0">
                <a:latin typeface="Times New Roman" pitchFamily="18" charset="0"/>
                <a:cs typeface="Times New Roman" pitchFamily="18" charset="0"/>
              </a:rPr>
              <a:t>=&gt; </a:t>
            </a:r>
            <a:r>
              <a:rPr lang="en-US" sz="2400" b="1" i="1" dirty="0" err="1" smtClean="0">
                <a:latin typeface="Times New Roman" pitchFamily="18" charset="0"/>
                <a:cs typeface="Times New Roman" pitchFamily="18" charset="0"/>
              </a:rPr>
              <a:t>Nêu</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hiện</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tượng</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xảy</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ra</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và</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cho</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biết</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có</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chất</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mới</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tạo</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thành</a:t>
            </a:r>
            <a:r>
              <a:rPr lang="en-US" sz="2400" b="1" i="1" dirty="0" smtClean="0">
                <a:latin typeface="Times New Roman" pitchFamily="18" charset="0"/>
                <a:cs typeface="Times New Roman" pitchFamily="18" charset="0"/>
              </a:rPr>
              <a:t> hay </a:t>
            </a:r>
            <a:r>
              <a:rPr lang="en-US" sz="2400" b="1" i="1" dirty="0" err="1" smtClean="0">
                <a:latin typeface="Times New Roman" pitchFamily="18" charset="0"/>
                <a:cs typeface="Times New Roman" pitchFamily="18" charset="0"/>
              </a:rPr>
              <a:t>không</a:t>
            </a:r>
            <a:endParaRPr lang="en-US" sz="2400" b="1" i="1" dirty="0" smtClean="0">
              <a:latin typeface="Times New Roman" pitchFamily="18" charset="0"/>
              <a:cs typeface="Times New Roman" pitchFamily="18" charset="0"/>
            </a:endParaRPr>
          </a:p>
        </p:txBody>
      </p:sp>
      <p:sp>
        <p:nvSpPr>
          <p:cNvPr id="27651" name="Rectangle 3"/>
          <p:cNvSpPr>
            <a:spLocks noChangeArrowheads="1"/>
          </p:cNvSpPr>
          <p:nvPr/>
        </p:nvSpPr>
        <p:spPr bwMode="auto">
          <a:xfrm>
            <a:off x="0" y="3899387"/>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 name="Rounded Rectangle 4"/>
          <p:cNvSpPr/>
          <p:nvPr/>
        </p:nvSpPr>
        <p:spPr>
          <a:xfrm>
            <a:off x="491072" y="65794"/>
            <a:ext cx="11209866" cy="602422"/>
          </a:xfrm>
          <a:prstGeom prst="rect">
            <a:avLst/>
          </a:prstGeom>
          <a:solidFill>
            <a:srgbClr val="FFC000"/>
          </a:solidFill>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3600" b="1" dirty="0" smtClean="0">
                <a:ln w="11430"/>
                <a:solidFill>
                  <a:srgbClr val="FF0000"/>
                </a:solidFill>
                <a:effectLst>
                  <a:outerShdw blurRad="80000" dist="40000" dir="5040000" algn="tl">
                    <a:srgbClr val="000000">
                      <a:alpha val="30000"/>
                    </a:srgbClr>
                  </a:outerShdw>
                </a:effectLst>
                <a:latin typeface="Times New Roman" pitchFamily="18" charset="0"/>
                <a:cs typeface="Times New Roman" pitchFamily="18" charset="0"/>
              </a:rPr>
              <a:t>HOẠT ĐỘNG NHÓM THEO TRẠM (5 PHÚT/TRẠM)</a:t>
            </a:r>
            <a:endParaRPr lang="en-US" sz="2400" b="1" u="none" kern="1200" dirty="0">
              <a:solidFill>
                <a:srgbClr val="FF0000"/>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766179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29962" y="55360"/>
            <a:ext cx="7341576" cy="523220"/>
          </a:xfrm>
          <a:prstGeom prst="rect">
            <a:avLst/>
          </a:prstGeom>
          <a:no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TIÊU CHÍ ĐÁNH GIÁ HOẠT ĐỘNG NHÓM</a:t>
            </a:r>
            <a:endParaRPr lang="en-US" sz="28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996604419"/>
              </p:ext>
            </p:extLst>
          </p:nvPr>
        </p:nvGraphicFramePr>
        <p:xfrm>
          <a:off x="140677" y="542526"/>
          <a:ext cx="11895992" cy="2560320"/>
        </p:xfrm>
        <a:graphic>
          <a:graphicData uri="http://schemas.openxmlformats.org/drawingml/2006/table">
            <a:tbl>
              <a:tblPr firstRow="1" bandRow="1">
                <a:tableStyleId>{5C22544A-7EE6-4342-B048-85BDC9FD1C3A}</a:tableStyleId>
              </a:tblPr>
              <a:tblGrid>
                <a:gridCol w="2041646">
                  <a:extLst>
                    <a:ext uri="{9D8B030D-6E8A-4147-A177-3AD203B41FA5}">
                      <a16:colId xmlns:a16="http://schemas.microsoft.com/office/drawing/2014/main" val="3607322536"/>
                    </a:ext>
                  </a:extLst>
                </a:gridCol>
                <a:gridCol w="8825646">
                  <a:extLst>
                    <a:ext uri="{9D8B030D-6E8A-4147-A177-3AD203B41FA5}">
                      <a16:colId xmlns:a16="http://schemas.microsoft.com/office/drawing/2014/main" val="1518516130"/>
                    </a:ext>
                  </a:extLst>
                </a:gridCol>
                <a:gridCol w="1028700">
                  <a:extLst>
                    <a:ext uri="{9D8B030D-6E8A-4147-A177-3AD203B41FA5}">
                      <a16:colId xmlns:a16="http://schemas.microsoft.com/office/drawing/2014/main" val="3005286395"/>
                    </a:ext>
                  </a:extLst>
                </a:gridCol>
              </a:tblGrid>
              <a:tr h="370840">
                <a:tc>
                  <a:txBody>
                    <a:bodyPr/>
                    <a:lstStyle/>
                    <a:p>
                      <a:pPr algn="ctr"/>
                      <a:r>
                        <a:rPr lang="en-US" sz="2400" dirty="0" smtClean="0">
                          <a:solidFill>
                            <a:schemeClr val="tx1"/>
                          </a:solidFill>
                          <a:latin typeface="Times New Roman" panose="02020603050405020304" pitchFamily="18" charset="0"/>
                          <a:cs typeface="Times New Roman" panose="02020603050405020304" pitchFamily="18" charset="0"/>
                        </a:rPr>
                        <a:t>TIÊU</a:t>
                      </a:r>
                      <a:r>
                        <a:rPr lang="en-US" sz="2400" baseline="0" dirty="0" smtClean="0">
                          <a:solidFill>
                            <a:schemeClr val="tx1"/>
                          </a:solidFill>
                          <a:latin typeface="Times New Roman" panose="02020603050405020304" pitchFamily="18" charset="0"/>
                          <a:cs typeface="Times New Roman" panose="02020603050405020304" pitchFamily="18" charset="0"/>
                        </a:rPr>
                        <a:t> CHÍ</a:t>
                      </a:r>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solidFill>
                            <a:schemeClr val="tx1"/>
                          </a:solidFill>
                          <a:latin typeface="Times New Roman" panose="02020603050405020304" pitchFamily="18" charset="0"/>
                          <a:cs typeface="Times New Roman" panose="02020603050405020304" pitchFamily="18" charset="0"/>
                        </a:rPr>
                        <a:t>YÊU</a:t>
                      </a:r>
                      <a:r>
                        <a:rPr lang="en-US" sz="2400" baseline="0" dirty="0" smtClean="0">
                          <a:solidFill>
                            <a:schemeClr val="tx1"/>
                          </a:solidFill>
                          <a:latin typeface="Times New Roman" panose="02020603050405020304" pitchFamily="18" charset="0"/>
                          <a:cs typeface="Times New Roman" panose="02020603050405020304" pitchFamily="18" charset="0"/>
                        </a:rPr>
                        <a:t> CẦU</a:t>
                      </a:r>
                      <a:endParaRPr lang="en-US" sz="2400" dirty="0" smtClean="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smtClean="0">
                          <a:solidFill>
                            <a:schemeClr val="tx1"/>
                          </a:solidFill>
                          <a:latin typeface="Times New Roman" panose="02020603050405020304" pitchFamily="18" charset="0"/>
                          <a:cs typeface="Times New Roman" panose="02020603050405020304" pitchFamily="18" charset="0"/>
                        </a:rPr>
                        <a:t>ĐIỂM</a:t>
                      </a:r>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83094799"/>
                  </a:ext>
                </a:extLst>
              </a:tr>
              <a:tr h="571500">
                <a:tc>
                  <a:txBody>
                    <a:bodyPr/>
                    <a:lstStyle/>
                    <a:p>
                      <a:pPr algn="ctr"/>
                      <a:endParaRPr lang="en-US" sz="2400" dirty="0" smtClean="0">
                        <a:solidFill>
                          <a:schemeClr val="tx1"/>
                        </a:solidFill>
                        <a:latin typeface="Times New Roman" panose="02020603050405020304" pitchFamily="18" charset="0"/>
                        <a:cs typeface="Times New Roman" panose="02020603050405020304" pitchFamily="18" charset="0"/>
                      </a:endParaRPr>
                    </a:p>
                    <a:p>
                      <a:pPr algn="ctr"/>
                      <a:r>
                        <a:rPr lang="en-US" sz="2400" b="1" dirty="0" err="1" smtClean="0">
                          <a:solidFill>
                            <a:schemeClr val="tx1"/>
                          </a:solidFill>
                          <a:latin typeface="Times New Roman" panose="02020603050405020304" pitchFamily="18" charset="0"/>
                          <a:cs typeface="Times New Roman" panose="02020603050405020304" pitchFamily="18" charset="0"/>
                        </a:rPr>
                        <a:t>Nội</a:t>
                      </a:r>
                      <a:r>
                        <a:rPr lang="en-US" sz="2400" b="1" baseline="0" dirty="0" smtClean="0">
                          <a:solidFill>
                            <a:schemeClr val="tx1"/>
                          </a:solidFill>
                          <a:latin typeface="Times New Roman" panose="02020603050405020304" pitchFamily="18" charset="0"/>
                          <a:cs typeface="Times New Roman" panose="02020603050405020304" pitchFamily="18" charset="0"/>
                        </a:rPr>
                        <a:t> dung</a:t>
                      </a:r>
                      <a:endParaRPr lang="en-US" sz="24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dirty="0" smtClean="0">
                          <a:solidFill>
                            <a:schemeClr val="tx1"/>
                          </a:solidFill>
                          <a:latin typeface="Times New Roman" panose="02020603050405020304" pitchFamily="18" charset="0"/>
                          <a:cs typeface="Times New Roman" panose="02020603050405020304" pitchFamily="18" charset="0"/>
                        </a:rPr>
                        <a:t>-</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Đảm</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bảo</a:t>
                      </a:r>
                      <a:r>
                        <a:rPr lang="en-US" sz="2400" baseline="0" dirty="0" smtClean="0">
                          <a:solidFill>
                            <a:schemeClr val="tx1"/>
                          </a:solidFill>
                          <a:latin typeface="Times New Roman" panose="02020603050405020304" pitchFamily="18" charset="0"/>
                          <a:cs typeface="Times New Roman" panose="02020603050405020304" pitchFamily="18" charset="0"/>
                        </a:rPr>
                        <a:t> an </a:t>
                      </a:r>
                      <a:r>
                        <a:rPr lang="en-US" sz="2400" baseline="0" dirty="0" err="1" smtClean="0">
                          <a:solidFill>
                            <a:schemeClr val="tx1"/>
                          </a:solidFill>
                          <a:latin typeface="Times New Roman" panose="02020603050405020304" pitchFamily="18" charset="0"/>
                          <a:cs typeface="Times New Roman" panose="02020603050405020304" pitchFamily="18" charset="0"/>
                        </a:rPr>
                        <a:t>toàn</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thí</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nghiệm</a:t>
                      </a:r>
                      <a:r>
                        <a:rPr lang="en-US" sz="2400" baseline="0" dirty="0" smtClean="0">
                          <a:solidFill>
                            <a:schemeClr val="tx1"/>
                          </a:solidFill>
                          <a:latin typeface="Times New Roman" panose="02020603050405020304" pitchFamily="18" charset="0"/>
                          <a:cs typeface="Times New Roman" panose="02020603050405020304" pitchFamily="18" charset="0"/>
                        </a:rPr>
                        <a:t>.</a:t>
                      </a:r>
                    </a:p>
                    <a:p>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Mô</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tả</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đúng</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hiện</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tượng</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xảy</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ra</a:t>
                      </a:r>
                      <a:r>
                        <a:rPr lang="en-US" sz="2400" baseline="0" dirty="0" smtClean="0">
                          <a:solidFill>
                            <a:schemeClr val="tx1"/>
                          </a:solidFill>
                          <a:latin typeface="Times New Roman" panose="02020603050405020304" pitchFamily="18" charset="0"/>
                          <a:cs typeface="Times New Roman" panose="02020603050405020304" pitchFamily="18" charset="0"/>
                        </a:rPr>
                        <a:t> ở </a:t>
                      </a:r>
                      <a:r>
                        <a:rPr lang="en-US" sz="2400" baseline="0" dirty="0" err="1" smtClean="0">
                          <a:solidFill>
                            <a:schemeClr val="tx1"/>
                          </a:solidFill>
                          <a:latin typeface="Times New Roman" panose="02020603050405020304" pitchFamily="18" charset="0"/>
                          <a:cs typeface="Times New Roman" panose="02020603050405020304" pitchFamily="18" charset="0"/>
                        </a:rPr>
                        <a:t>các</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thí</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nghiệm</a:t>
                      </a:r>
                      <a:r>
                        <a:rPr lang="en-US" sz="2400" baseline="0" dirty="0" smtClean="0">
                          <a:solidFill>
                            <a:schemeClr val="tx1"/>
                          </a:solidFill>
                          <a:latin typeface="Times New Roman" panose="02020603050405020304" pitchFamily="18" charset="0"/>
                          <a:cs typeface="Times New Roman" panose="02020603050405020304" pitchFamily="18" charset="0"/>
                        </a:rPr>
                        <a:t>.</a:t>
                      </a:r>
                    </a:p>
                    <a:p>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Nêu</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đúng</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nhận</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xét</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về</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sự</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biến</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đổi</a:t>
                      </a:r>
                      <a:r>
                        <a:rPr lang="en-US" sz="2400" baseline="0" dirty="0" smtClean="0">
                          <a:solidFill>
                            <a:schemeClr val="tx1"/>
                          </a:solidFill>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smtClean="0">
                          <a:solidFill>
                            <a:schemeClr val="tx1"/>
                          </a:solidFill>
                          <a:latin typeface="Times New Roman" panose="02020603050405020304" pitchFamily="18" charset="0"/>
                          <a:cs typeface="Times New Roman" panose="02020603050405020304" pitchFamily="18" charset="0"/>
                        </a:rPr>
                        <a:t>2,0</a:t>
                      </a:r>
                    </a:p>
                    <a:p>
                      <a:pPr algn="ctr"/>
                      <a:r>
                        <a:rPr lang="en-US" sz="2400" dirty="0" smtClean="0">
                          <a:solidFill>
                            <a:schemeClr val="tx1"/>
                          </a:solidFill>
                          <a:latin typeface="Times New Roman" panose="02020603050405020304" pitchFamily="18" charset="0"/>
                          <a:cs typeface="Times New Roman" panose="02020603050405020304" pitchFamily="18" charset="0"/>
                        </a:rPr>
                        <a:t>4,0</a:t>
                      </a:r>
                    </a:p>
                    <a:p>
                      <a:pPr algn="ctr"/>
                      <a:r>
                        <a:rPr lang="en-US" sz="2400" dirty="0" smtClean="0">
                          <a:solidFill>
                            <a:schemeClr val="tx1"/>
                          </a:solidFill>
                          <a:latin typeface="Times New Roman" panose="02020603050405020304" pitchFamily="18" charset="0"/>
                          <a:cs typeface="Times New Roman" panose="02020603050405020304" pitchFamily="18" charset="0"/>
                        </a:rPr>
                        <a:t>2,0</a:t>
                      </a:r>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73289353"/>
                  </a:ext>
                </a:extLst>
              </a:tr>
              <a:tr h="228600">
                <a:tc>
                  <a:txBody>
                    <a:bodyPr/>
                    <a:lstStyle/>
                    <a:p>
                      <a:pPr algn="ctr"/>
                      <a:r>
                        <a:rPr lang="en-US" sz="2400" b="1" dirty="0" err="1" smtClean="0">
                          <a:solidFill>
                            <a:schemeClr val="tx1"/>
                          </a:solidFill>
                          <a:latin typeface="Times New Roman" panose="02020603050405020304" pitchFamily="18" charset="0"/>
                          <a:cs typeface="Times New Roman" panose="02020603050405020304" pitchFamily="18" charset="0"/>
                        </a:rPr>
                        <a:t>Hình</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thức</a:t>
                      </a:r>
                      <a:endParaRPr lang="en-US" sz="24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dirty="0" err="1" smtClean="0">
                          <a:solidFill>
                            <a:schemeClr val="tx1"/>
                          </a:solidFill>
                          <a:latin typeface="Times New Roman" panose="02020603050405020304" pitchFamily="18" charset="0"/>
                          <a:cs typeface="Times New Roman" panose="02020603050405020304" pitchFamily="18" charset="0"/>
                        </a:rPr>
                        <a:t>Trình</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bày</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khoa</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học</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s</a:t>
                      </a:r>
                      <a:r>
                        <a:rPr lang="en-US" sz="2400" dirty="0" err="1" smtClean="0">
                          <a:solidFill>
                            <a:schemeClr val="tx1"/>
                          </a:solidFill>
                          <a:latin typeface="Times New Roman" panose="02020603050405020304" pitchFamily="18" charset="0"/>
                          <a:cs typeface="Times New Roman" panose="02020603050405020304" pitchFamily="18" charset="0"/>
                        </a:rPr>
                        <a:t>ạch</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đẹp</a:t>
                      </a:r>
                      <a:r>
                        <a:rPr lang="en-US" sz="2400" baseline="0" dirty="0" smtClean="0">
                          <a:solidFill>
                            <a:schemeClr val="tx1"/>
                          </a:solidFill>
                          <a:latin typeface="Times New Roman" panose="02020603050405020304" pitchFamily="18" charset="0"/>
                          <a:cs typeface="Times New Roman" panose="02020603050405020304" pitchFamily="18" charset="0"/>
                        </a:rPr>
                        <a:t>.</a:t>
                      </a:r>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smtClean="0">
                          <a:solidFill>
                            <a:schemeClr val="tx1"/>
                          </a:solidFill>
                          <a:latin typeface="Times New Roman" panose="02020603050405020304" pitchFamily="18" charset="0"/>
                          <a:cs typeface="Times New Roman" panose="02020603050405020304" pitchFamily="18" charset="0"/>
                        </a:rPr>
                        <a:t>1,0</a:t>
                      </a:r>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8246185"/>
                  </a:ext>
                </a:extLst>
              </a:tr>
              <a:tr h="228600">
                <a:tc>
                  <a:txBody>
                    <a:bodyPr/>
                    <a:lstStyle/>
                    <a:p>
                      <a:pPr algn="ctr"/>
                      <a:r>
                        <a:rPr lang="en-US" sz="2400" b="1" dirty="0" smtClean="0">
                          <a:solidFill>
                            <a:schemeClr val="tx1"/>
                          </a:solidFill>
                          <a:latin typeface="Times New Roman" panose="02020603050405020304" pitchFamily="18" charset="0"/>
                          <a:cs typeface="Times New Roman" panose="02020603050405020304" pitchFamily="18" charset="0"/>
                        </a:rPr>
                        <a:t>Ý</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thức</a:t>
                      </a:r>
                      <a:endParaRPr lang="en-US" sz="24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dirty="0" err="1" smtClean="0">
                          <a:solidFill>
                            <a:schemeClr val="tx1"/>
                          </a:solidFill>
                          <a:latin typeface="Times New Roman" panose="02020603050405020304" pitchFamily="18" charset="0"/>
                          <a:cs typeface="Times New Roman" panose="02020603050405020304" pitchFamily="18" charset="0"/>
                        </a:rPr>
                        <a:t>Các</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thành</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viên</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trong</a:t>
                      </a:r>
                      <a:r>
                        <a:rPr lang="en-US" sz="2400" baseline="0" dirty="0" smtClean="0">
                          <a:solidFill>
                            <a:schemeClr val="tx1"/>
                          </a:solidFill>
                          <a:latin typeface="Times New Roman" panose="02020603050405020304" pitchFamily="18" charset="0"/>
                          <a:cs typeface="Times New Roman" panose="02020603050405020304" pitchFamily="18" charset="0"/>
                        </a:rPr>
                        <a:t> nhóm </a:t>
                      </a:r>
                      <a:r>
                        <a:rPr lang="en-US" sz="2400" baseline="0" dirty="0" err="1" smtClean="0">
                          <a:solidFill>
                            <a:schemeClr val="tx1"/>
                          </a:solidFill>
                          <a:latin typeface="Times New Roman" panose="02020603050405020304" pitchFamily="18" charset="0"/>
                          <a:cs typeface="Times New Roman" panose="02020603050405020304" pitchFamily="18" charset="0"/>
                        </a:rPr>
                        <a:t>tích</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cực</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tham</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gia</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hoạt</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động</a:t>
                      </a:r>
                      <a:r>
                        <a:rPr lang="en-US" sz="2400" baseline="0" dirty="0" smtClean="0">
                          <a:solidFill>
                            <a:schemeClr val="tx1"/>
                          </a:solidFill>
                          <a:latin typeface="Times New Roman" panose="02020603050405020304" pitchFamily="18" charset="0"/>
                          <a:cs typeface="Times New Roman" panose="02020603050405020304" pitchFamily="18" charset="0"/>
                        </a:rPr>
                        <a:t>.</a:t>
                      </a:r>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smtClean="0">
                          <a:solidFill>
                            <a:schemeClr val="tx1"/>
                          </a:solidFill>
                          <a:latin typeface="Times New Roman" panose="02020603050405020304" pitchFamily="18" charset="0"/>
                          <a:cs typeface="Times New Roman" panose="02020603050405020304" pitchFamily="18" charset="0"/>
                        </a:rPr>
                        <a:t>1,0</a:t>
                      </a:r>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40243761"/>
                  </a:ext>
                </a:extLst>
              </a:tr>
            </a:tbl>
          </a:graphicData>
        </a:graphic>
      </p:graphicFrame>
      <p:sp>
        <p:nvSpPr>
          <p:cNvPr id="5" name="Rectangle 4"/>
          <p:cNvSpPr/>
          <p:nvPr/>
        </p:nvSpPr>
        <p:spPr>
          <a:xfrm>
            <a:off x="5486400" y="4301708"/>
            <a:ext cx="1965241" cy="583761"/>
          </a:xfrm>
          <a:prstGeom prst="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0000FF"/>
                </a:solidFill>
                <a:latin typeface="Times New Roman" panose="02020603050405020304" pitchFamily="18" charset="0"/>
                <a:cs typeface="Times New Roman" panose="02020603050405020304" pitchFamily="18" charset="0"/>
              </a:rPr>
              <a:t>NHÓM 1</a:t>
            </a:r>
            <a:endParaRPr lang="en-US" sz="3200" b="1" dirty="0">
              <a:solidFill>
                <a:srgbClr val="0000FF"/>
              </a:solidFill>
              <a:latin typeface="Times New Roman" panose="02020603050405020304" pitchFamily="18" charset="0"/>
              <a:cs typeface="Times New Roman" panose="02020603050405020304" pitchFamily="18" charset="0"/>
            </a:endParaRPr>
          </a:p>
        </p:txBody>
      </p:sp>
      <p:sp>
        <p:nvSpPr>
          <p:cNvPr id="6" name="Rectangle 5"/>
          <p:cNvSpPr/>
          <p:nvPr/>
        </p:nvSpPr>
        <p:spPr>
          <a:xfrm>
            <a:off x="5486400" y="6083247"/>
            <a:ext cx="1965241" cy="583761"/>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NHÓM </a:t>
            </a:r>
            <a:r>
              <a:rPr lang="en-US" sz="3200" b="1" dirty="0" smtClean="0">
                <a:solidFill>
                  <a:schemeClr val="tx1"/>
                </a:solidFill>
                <a:latin typeface="Times New Roman" panose="02020603050405020304" pitchFamily="18" charset="0"/>
                <a:cs typeface="Times New Roman" panose="02020603050405020304" pitchFamily="18" charset="0"/>
              </a:rPr>
              <a:t>4</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7" name="Rectangle 6"/>
          <p:cNvSpPr/>
          <p:nvPr/>
        </p:nvSpPr>
        <p:spPr>
          <a:xfrm>
            <a:off x="9584267" y="6111215"/>
            <a:ext cx="1965241" cy="583761"/>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NHÓM </a:t>
            </a:r>
            <a:r>
              <a:rPr lang="en-US" sz="3200" b="1" dirty="0" smtClean="0">
                <a:latin typeface="Times New Roman" panose="02020603050405020304" pitchFamily="18" charset="0"/>
                <a:cs typeface="Times New Roman" panose="02020603050405020304" pitchFamily="18" charset="0"/>
              </a:rPr>
              <a:t>3</a:t>
            </a:r>
            <a:endParaRPr lang="en-US" sz="3200" b="1" dirty="0">
              <a:latin typeface="Times New Roman" panose="02020603050405020304" pitchFamily="18" charset="0"/>
              <a:cs typeface="Times New Roman" panose="02020603050405020304" pitchFamily="18" charset="0"/>
            </a:endParaRPr>
          </a:p>
        </p:txBody>
      </p:sp>
      <p:sp>
        <p:nvSpPr>
          <p:cNvPr id="8" name="Rectangle 7"/>
          <p:cNvSpPr/>
          <p:nvPr/>
        </p:nvSpPr>
        <p:spPr>
          <a:xfrm>
            <a:off x="9584267" y="4314405"/>
            <a:ext cx="1965241" cy="58376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Times New Roman" panose="02020603050405020304" pitchFamily="18" charset="0"/>
                <a:cs typeface="Times New Roman" panose="02020603050405020304" pitchFamily="18" charset="0"/>
              </a:rPr>
              <a:t>NHÓM </a:t>
            </a:r>
            <a:r>
              <a:rPr lang="en-US" sz="3200" b="1" dirty="0" smtClean="0">
                <a:solidFill>
                  <a:srgbClr val="FF0000"/>
                </a:solidFill>
                <a:latin typeface="Times New Roman" panose="02020603050405020304" pitchFamily="18" charset="0"/>
                <a:cs typeface="Times New Roman" panose="02020603050405020304" pitchFamily="18" charset="0"/>
              </a:rPr>
              <a:t>2</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9" name="Right Arrow 8"/>
          <p:cNvSpPr/>
          <p:nvPr/>
        </p:nvSpPr>
        <p:spPr>
          <a:xfrm>
            <a:off x="7553261" y="4438662"/>
            <a:ext cx="1929386" cy="176227"/>
          </a:xfrm>
          <a:prstGeom prst="rightArrow">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10477217" y="4939540"/>
            <a:ext cx="266981" cy="112714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eft Arrow 10"/>
          <p:cNvSpPr/>
          <p:nvPr/>
        </p:nvSpPr>
        <p:spPr>
          <a:xfrm flipV="1">
            <a:off x="7591277" y="6287860"/>
            <a:ext cx="1913205" cy="18327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Up Arrow 11"/>
          <p:cNvSpPr/>
          <p:nvPr/>
        </p:nvSpPr>
        <p:spPr>
          <a:xfrm>
            <a:off x="6427142" y="4939540"/>
            <a:ext cx="202257" cy="112714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3334566" y="4097027"/>
            <a:ext cx="1536371" cy="2554545"/>
          </a:xfrm>
          <a:prstGeom prst="rect">
            <a:avLst/>
          </a:prstGeom>
          <a:noFill/>
        </p:spPr>
        <p:txBody>
          <a:bodyPr wrap="square" rtlCol="0">
            <a:spAutoFit/>
          </a:bodyPr>
          <a:lstStyle/>
          <a:p>
            <a:r>
              <a:rPr lang="en-US" sz="3200" b="1" dirty="0" err="1" smtClean="0">
                <a:solidFill>
                  <a:srgbClr val="FF0000"/>
                </a:solidFill>
                <a:latin typeface="Times New Roman" panose="02020603050405020304" pitchFamily="18" charset="0"/>
                <a:cs typeface="Times New Roman" panose="02020603050405020304" pitchFamily="18" charset="0"/>
              </a:rPr>
              <a:t>Phân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công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đánh</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giá</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chéo</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975936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heel(1)">
                                      <p:cBhvr>
                                        <p:cTn id="35" dur="20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heel(1)">
                                      <p:cBhvr>
                                        <p:cTn id="40" dur="20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1000" fill="hold"/>
                                        <p:tgtEl>
                                          <p:spTgt spid="11"/>
                                        </p:tgtEl>
                                        <p:attrNameLst>
                                          <p:attrName>ppt_w</p:attrName>
                                        </p:attrNameLst>
                                      </p:cBhvr>
                                      <p:tavLst>
                                        <p:tav tm="0">
                                          <p:val>
                                            <p:fltVal val="0"/>
                                          </p:val>
                                        </p:tav>
                                        <p:tav tm="100000">
                                          <p:val>
                                            <p:strVal val="#ppt_w"/>
                                          </p:val>
                                        </p:tav>
                                      </p:tavLst>
                                    </p:anim>
                                    <p:anim calcmode="lin" valueType="num">
                                      <p:cBhvr>
                                        <p:cTn id="46" dur="1000" fill="hold"/>
                                        <p:tgtEl>
                                          <p:spTgt spid="11"/>
                                        </p:tgtEl>
                                        <p:attrNameLst>
                                          <p:attrName>ppt_h</p:attrName>
                                        </p:attrNameLst>
                                      </p:cBhvr>
                                      <p:tavLst>
                                        <p:tav tm="0">
                                          <p:val>
                                            <p:fltVal val="0"/>
                                          </p:val>
                                        </p:tav>
                                        <p:tav tm="100000">
                                          <p:val>
                                            <p:strVal val="#ppt_h"/>
                                          </p:val>
                                        </p:tav>
                                      </p:tavLst>
                                    </p:anim>
                                    <p:anim calcmode="lin" valueType="num">
                                      <p:cBhvr>
                                        <p:cTn id="47" dur="1000" fill="hold"/>
                                        <p:tgtEl>
                                          <p:spTgt spid="11"/>
                                        </p:tgtEl>
                                        <p:attrNameLst>
                                          <p:attrName>style.rotation</p:attrName>
                                        </p:attrNameLst>
                                      </p:cBhvr>
                                      <p:tavLst>
                                        <p:tav tm="0">
                                          <p:val>
                                            <p:fltVal val="90"/>
                                          </p:val>
                                        </p:tav>
                                        <p:tav tm="100000">
                                          <p:val>
                                            <p:fltVal val="0"/>
                                          </p:val>
                                        </p:tav>
                                      </p:tavLst>
                                    </p:anim>
                                    <p:animEffect transition="in" filter="fade">
                                      <p:cBhvr>
                                        <p:cTn id="48" dur="10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additive="base">
                                        <p:cTn id="53" dur="500" fill="hold"/>
                                        <p:tgtEl>
                                          <p:spTgt spid="6"/>
                                        </p:tgtEl>
                                        <p:attrNameLst>
                                          <p:attrName>ppt_x</p:attrName>
                                        </p:attrNameLst>
                                      </p:cBhvr>
                                      <p:tavLst>
                                        <p:tav tm="0">
                                          <p:val>
                                            <p:strVal val="#ppt_x"/>
                                          </p:val>
                                        </p:tav>
                                        <p:tav tm="100000">
                                          <p:val>
                                            <p:strVal val="#ppt_x"/>
                                          </p:val>
                                        </p:tav>
                                      </p:tavLst>
                                    </p:anim>
                                    <p:anim calcmode="lin" valueType="num">
                                      <p:cBhvr additive="base">
                                        <p:cTn id="5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additive="base">
                                        <p:cTn id="59" dur="500" fill="hold"/>
                                        <p:tgtEl>
                                          <p:spTgt spid="12"/>
                                        </p:tgtEl>
                                        <p:attrNameLst>
                                          <p:attrName>ppt_x</p:attrName>
                                        </p:attrNameLst>
                                      </p:cBhvr>
                                      <p:tavLst>
                                        <p:tav tm="0">
                                          <p:val>
                                            <p:strVal val="#ppt_x"/>
                                          </p:val>
                                        </p:tav>
                                        <p:tav tm="100000">
                                          <p:val>
                                            <p:strVal val="#ppt_x"/>
                                          </p:val>
                                        </p:tav>
                                      </p:tavLst>
                                    </p:anim>
                                    <p:anim calcmode="lin" valueType="num">
                                      <p:cBhvr additive="base">
                                        <p:cTn id="6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331214"/>
            <a:ext cx="12192000" cy="461665"/>
          </a:xfrm>
          <a:prstGeom prst="rect">
            <a:avLst/>
          </a:prstGeom>
          <a:noFill/>
        </p:spPr>
        <p:txBody>
          <a:bodyPr wrap="square" rtlCol="0">
            <a:spAutoFit/>
          </a:bodyPr>
          <a:lstStyle/>
          <a:p>
            <a:r>
              <a:rPr lang="en-US" sz="2400" b="1" dirty="0" smtClean="0">
                <a:solidFill>
                  <a:srgbClr val="0000CC"/>
                </a:solidFill>
                <a:latin typeface="Times New Roman" pitchFamily="18" charset="0"/>
                <a:cs typeface="Times New Roman" pitchFamily="18" charset="0"/>
              </a:rPr>
              <a:t>TRẠM 1. </a:t>
            </a:r>
            <a:r>
              <a:rPr lang="en-US" sz="2400" b="1" dirty="0" err="1" smtClean="0">
                <a:solidFill>
                  <a:srgbClr val="0000CC"/>
                </a:solidFill>
                <a:latin typeface="Times New Roman" pitchFamily="18" charset="0"/>
                <a:cs typeface="Times New Roman" pitchFamily="18" charset="0"/>
              </a:rPr>
              <a:t>Tiến</a:t>
            </a:r>
            <a:r>
              <a:rPr lang="en-US" sz="2400" b="1" dirty="0" smtClean="0">
                <a:solidFill>
                  <a:srgbClr val="0000CC"/>
                </a:solidFill>
                <a:latin typeface="Times New Roman" pitchFamily="18" charset="0"/>
                <a:cs typeface="Times New Roman" pitchFamily="18" charset="0"/>
              </a:rPr>
              <a:t> </a:t>
            </a:r>
            <a:r>
              <a:rPr lang="en-US" sz="2400" b="1" dirty="0" err="1" smtClean="0">
                <a:solidFill>
                  <a:srgbClr val="0000CC"/>
                </a:solidFill>
                <a:latin typeface="Times New Roman" pitchFamily="18" charset="0"/>
                <a:cs typeface="Times New Roman" pitchFamily="18" charset="0"/>
              </a:rPr>
              <a:t>hành</a:t>
            </a:r>
            <a:r>
              <a:rPr lang="en-US" sz="2400" b="1" dirty="0" smtClean="0">
                <a:solidFill>
                  <a:srgbClr val="0000CC"/>
                </a:solidFill>
                <a:latin typeface="Times New Roman" pitchFamily="18" charset="0"/>
                <a:cs typeface="Times New Roman" pitchFamily="18" charset="0"/>
              </a:rPr>
              <a:t> </a:t>
            </a:r>
            <a:r>
              <a:rPr lang="en-US" sz="2400" b="1" dirty="0" err="1" smtClean="0">
                <a:solidFill>
                  <a:srgbClr val="0000CC"/>
                </a:solidFill>
                <a:latin typeface="Times New Roman" pitchFamily="18" charset="0"/>
                <a:cs typeface="Times New Roman" pitchFamily="18" charset="0"/>
              </a:rPr>
              <a:t>thí</a:t>
            </a:r>
            <a:r>
              <a:rPr lang="en-US" sz="2400" b="1" dirty="0" smtClean="0">
                <a:solidFill>
                  <a:srgbClr val="0000CC"/>
                </a:solidFill>
                <a:latin typeface="Times New Roman" pitchFamily="18" charset="0"/>
                <a:cs typeface="Times New Roman" pitchFamily="18" charset="0"/>
              </a:rPr>
              <a:t> </a:t>
            </a:r>
            <a:r>
              <a:rPr lang="en-US" sz="2400" b="1" dirty="0" err="1" smtClean="0">
                <a:solidFill>
                  <a:srgbClr val="0000CC"/>
                </a:solidFill>
                <a:latin typeface="Times New Roman" pitchFamily="18" charset="0"/>
                <a:cs typeface="Times New Roman" pitchFamily="18" charset="0"/>
              </a:rPr>
              <a:t>nghiệm</a:t>
            </a:r>
            <a:r>
              <a:rPr lang="en-US" sz="2400" b="1" dirty="0" smtClean="0">
                <a:solidFill>
                  <a:srgbClr val="0000CC"/>
                </a:solidFill>
                <a:latin typeface="Times New Roman" pitchFamily="18" charset="0"/>
                <a:cs typeface="Times New Roman" pitchFamily="18" charset="0"/>
              </a:rPr>
              <a:t> </a:t>
            </a:r>
            <a:r>
              <a:rPr lang="en-US" sz="2400" b="1" dirty="0" err="1" smtClean="0">
                <a:solidFill>
                  <a:srgbClr val="0000CC"/>
                </a:solidFill>
                <a:latin typeface="Times New Roman" pitchFamily="18" charset="0"/>
                <a:cs typeface="Times New Roman" pitchFamily="18" charset="0"/>
              </a:rPr>
              <a:t>về</a:t>
            </a:r>
            <a:r>
              <a:rPr lang="en-US" sz="2400" b="1" dirty="0" smtClean="0">
                <a:solidFill>
                  <a:srgbClr val="0000CC"/>
                </a:solidFill>
                <a:latin typeface="Times New Roman" pitchFamily="18" charset="0"/>
                <a:cs typeface="Times New Roman" pitchFamily="18" charset="0"/>
              </a:rPr>
              <a:t> </a:t>
            </a:r>
            <a:r>
              <a:rPr lang="en-US" sz="2400" b="1" dirty="0" err="1" smtClean="0">
                <a:solidFill>
                  <a:srgbClr val="0000CC"/>
                </a:solidFill>
                <a:latin typeface="Times New Roman" pitchFamily="18" charset="0"/>
                <a:cs typeface="Times New Roman" pitchFamily="18" charset="0"/>
              </a:rPr>
              <a:t>biến</a:t>
            </a:r>
            <a:r>
              <a:rPr lang="en-US" sz="2400" b="1" dirty="0" smtClean="0">
                <a:solidFill>
                  <a:srgbClr val="0000CC"/>
                </a:solidFill>
                <a:latin typeface="Times New Roman" pitchFamily="18" charset="0"/>
                <a:cs typeface="Times New Roman" pitchFamily="18" charset="0"/>
              </a:rPr>
              <a:t> </a:t>
            </a:r>
            <a:r>
              <a:rPr lang="en-US" sz="2400" b="1" dirty="0" err="1" smtClean="0">
                <a:solidFill>
                  <a:srgbClr val="0000CC"/>
                </a:solidFill>
                <a:latin typeface="Times New Roman" pitchFamily="18" charset="0"/>
                <a:cs typeface="Times New Roman" pitchFamily="18" charset="0"/>
              </a:rPr>
              <a:t>đổi</a:t>
            </a:r>
            <a:r>
              <a:rPr lang="en-US" sz="2400" b="1" dirty="0" smtClean="0">
                <a:solidFill>
                  <a:srgbClr val="0000CC"/>
                </a:solidFill>
                <a:latin typeface="Times New Roman" pitchFamily="18" charset="0"/>
                <a:cs typeface="Times New Roman" pitchFamily="18" charset="0"/>
              </a:rPr>
              <a:t> </a:t>
            </a:r>
            <a:r>
              <a:rPr lang="en-US" sz="2400" b="1" dirty="0" err="1" smtClean="0">
                <a:solidFill>
                  <a:srgbClr val="0000CC"/>
                </a:solidFill>
                <a:latin typeface="Times New Roman" pitchFamily="18" charset="0"/>
                <a:cs typeface="Times New Roman" pitchFamily="18" charset="0"/>
              </a:rPr>
              <a:t>vật</a:t>
            </a:r>
            <a:r>
              <a:rPr lang="en-US" sz="2400" b="1" dirty="0" smtClean="0">
                <a:solidFill>
                  <a:srgbClr val="0000CC"/>
                </a:solidFill>
                <a:latin typeface="Times New Roman" pitchFamily="18" charset="0"/>
                <a:cs typeface="Times New Roman" pitchFamily="18" charset="0"/>
              </a:rPr>
              <a:t> </a:t>
            </a:r>
            <a:r>
              <a:rPr lang="en-US" sz="2400" b="1" dirty="0" err="1" smtClean="0">
                <a:solidFill>
                  <a:srgbClr val="0000CC"/>
                </a:solidFill>
                <a:latin typeface="Times New Roman" pitchFamily="18" charset="0"/>
                <a:cs typeface="Times New Roman" pitchFamily="18" charset="0"/>
              </a:rPr>
              <a:t>lí</a:t>
            </a:r>
            <a:endParaRPr lang="en-US" sz="2400" b="1" dirty="0" smtClean="0">
              <a:solidFill>
                <a:srgbClr val="FF00FF"/>
              </a:solidFill>
              <a:latin typeface="Times New Roman" pitchFamily="18" charset="0"/>
              <a:cs typeface="Times New Roman" pitchFamily="18" charset="0"/>
            </a:endParaRPr>
          </a:p>
        </p:txBody>
      </p:sp>
      <p:sp>
        <p:nvSpPr>
          <p:cNvPr id="6" name="TextBox 5"/>
          <p:cNvSpPr txBox="1"/>
          <p:nvPr/>
        </p:nvSpPr>
        <p:spPr>
          <a:xfrm>
            <a:off x="-52514" y="1905796"/>
            <a:ext cx="12192000" cy="461665"/>
          </a:xfrm>
          <a:prstGeom prst="rect">
            <a:avLst/>
          </a:prstGeom>
          <a:noFill/>
        </p:spPr>
        <p:txBody>
          <a:bodyPr wrap="square" rtlCol="0">
            <a:spAutoFit/>
          </a:bodyPr>
          <a:lstStyle/>
          <a:p>
            <a:r>
              <a:rPr lang="en-US" sz="2400" b="1" dirty="0" smtClean="0">
                <a:solidFill>
                  <a:srgbClr val="0000FF"/>
                </a:solidFill>
                <a:latin typeface="Times New Roman" pitchFamily="18" charset="0"/>
                <a:cs typeface="Times New Roman" pitchFamily="18" charset="0"/>
              </a:rPr>
              <a:t>TRẠM 2. </a:t>
            </a:r>
            <a:r>
              <a:rPr lang="en-US" sz="2400" b="1" dirty="0" err="1" smtClean="0">
                <a:solidFill>
                  <a:srgbClr val="0000FF"/>
                </a:solidFill>
                <a:latin typeface="Times New Roman" pitchFamily="18" charset="0"/>
                <a:cs typeface="Times New Roman" pitchFamily="18" charset="0"/>
              </a:rPr>
              <a:t>Tiến</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hành</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thí</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nghiệm</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về</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biến</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đổi</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hóa</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học</a:t>
            </a:r>
            <a:r>
              <a:rPr lang="en-US" sz="2400" b="1" dirty="0" smtClean="0">
                <a:solidFill>
                  <a:srgbClr val="0000FF"/>
                </a:solidFill>
                <a:latin typeface="Times New Roman" pitchFamily="18" charset="0"/>
                <a:cs typeface="Times New Roman" pitchFamily="18" charset="0"/>
              </a:rPr>
              <a:t> </a:t>
            </a:r>
          </a:p>
        </p:txBody>
      </p:sp>
      <p:sp>
        <p:nvSpPr>
          <p:cNvPr id="27651" name="Rectangle 3"/>
          <p:cNvSpPr>
            <a:spLocks noChangeArrowheads="1"/>
          </p:cNvSpPr>
          <p:nvPr/>
        </p:nvSpPr>
        <p:spPr bwMode="auto">
          <a:xfrm>
            <a:off x="0" y="3899387"/>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nvGrpSpPr>
          <p:cNvPr id="11" name="Group 10"/>
          <p:cNvGrpSpPr/>
          <p:nvPr/>
        </p:nvGrpSpPr>
        <p:grpSpPr>
          <a:xfrm>
            <a:off x="-101622" y="64666"/>
            <a:ext cx="8906955" cy="1155432"/>
            <a:chOff x="-742095" y="-127052"/>
            <a:chExt cx="2296193" cy="611077"/>
          </a:xfrm>
        </p:grpSpPr>
        <p:sp>
          <p:nvSpPr>
            <p:cNvPr id="12" name="Rounded Rectangle 11"/>
            <p:cNvSpPr/>
            <p:nvPr/>
          </p:nvSpPr>
          <p:spPr>
            <a:xfrm>
              <a:off x="-702432" y="-127052"/>
              <a:ext cx="2256530" cy="599989"/>
            </a:xfrm>
            <a:prstGeom prst="roundRect">
              <a:avLst/>
            </a:pr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vi-VN"/>
            </a:p>
          </p:txBody>
        </p:sp>
        <p:sp>
          <p:nvSpPr>
            <p:cNvPr id="13" name="Rounded Rectangle 4"/>
            <p:cNvSpPr/>
            <p:nvPr/>
          </p:nvSpPr>
          <p:spPr>
            <a:xfrm>
              <a:off x="-742095" y="-126456"/>
              <a:ext cx="2238704" cy="61048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3600" b="1" dirty="0" smtClean="0">
                  <a:ln w="11430"/>
                  <a:solidFill>
                    <a:srgbClr val="FFFF00"/>
                  </a:solidFill>
                  <a:effectLst>
                    <a:outerShdw blurRad="80000" dist="40000" dir="5040000" algn="tl">
                      <a:srgbClr val="000000">
                        <a:alpha val="30000"/>
                      </a:srgbClr>
                    </a:outerShdw>
                  </a:effectLst>
                  <a:latin typeface="Times New Roman" pitchFamily="18" charset="0"/>
                  <a:cs typeface="Times New Roman" pitchFamily="18" charset="0"/>
                </a:rPr>
                <a:t>HOẠT ĐỘNG NHÓM THEO TRẠM (MỖI TRẠM 5 PHÚT</a:t>
              </a:r>
              <a:r>
                <a:rPr lang="en-US" sz="2400" b="1" dirty="0" smtClean="0">
                  <a:ln w="11430"/>
                  <a:solidFill>
                    <a:srgbClr val="FFFF00"/>
                  </a:solidFill>
                  <a:effectLst>
                    <a:outerShdw blurRad="80000" dist="40000" dir="5040000" algn="tl">
                      <a:srgbClr val="000000">
                        <a:alpha val="30000"/>
                      </a:srgbClr>
                    </a:outerShdw>
                  </a:effectLst>
                  <a:latin typeface="Times New Roman" pitchFamily="18" charset="0"/>
                  <a:cs typeface="Times New Roman" pitchFamily="18" charset="0"/>
                </a:rPr>
                <a:t>)</a:t>
              </a:r>
              <a:endParaRPr lang="en-US" sz="2400" b="1" u="none" kern="1200" dirty="0">
                <a:solidFill>
                  <a:srgbClr val="FFFF00"/>
                </a:solidFill>
                <a:latin typeface="Times New Roman" pitchFamily="18" charset="0"/>
                <a:cs typeface="Times New Roman" pitchFamily="18" charset="0"/>
              </a:endParaRPr>
            </a:p>
          </p:txBody>
        </p:sp>
      </p:grpSp>
      <p:sp>
        <p:nvSpPr>
          <p:cNvPr id="2" name="Rectangle 1"/>
          <p:cNvSpPr/>
          <p:nvPr/>
        </p:nvSpPr>
        <p:spPr>
          <a:xfrm>
            <a:off x="2407707" y="2614397"/>
            <a:ext cx="3635779" cy="728133"/>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Times New Roman" panose="02020603050405020304" pitchFamily="18" charset="0"/>
                <a:cs typeface="Times New Roman" panose="02020603050405020304" pitchFamily="18" charset="0"/>
              </a:rPr>
              <a:t>TRẠM 1 (TN1)</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2312561" y="4808337"/>
            <a:ext cx="3635779" cy="728133"/>
          </a:xfrm>
          <a:prstGeom prst="rect">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Times New Roman" panose="02020603050405020304" pitchFamily="18" charset="0"/>
                <a:cs typeface="Times New Roman" panose="02020603050405020304" pitchFamily="18" charset="0"/>
              </a:rPr>
              <a:t>TRẠM 4</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8225115" y="4841634"/>
            <a:ext cx="3635779" cy="728133"/>
          </a:xfrm>
          <a:prstGeom prst="rect">
            <a:avLst/>
          </a:prstGeom>
          <a:noFill/>
          <a:ln w="571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Times New Roman" panose="02020603050405020304" pitchFamily="18" charset="0"/>
                <a:cs typeface="Times New Roman" panose="02020603050405020304" pitchFamily="18" charset="0"/>
              </a:rPr>
              <a:t>TRẠM 2 (TN3)</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8247100" y="2577508"/>
            <a:ext cx="3635779" cy="72813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Times New Roman" panose="02020603050405020304" pitchFamily="18" charset="0"/>
                <a:cs typeface="Times New Roman" panose="02020603050405020304" pitchFamily="18" charset="0"/>
              </a:rPr>
              <a:t>TRẠM 1 (TN2)</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4" name="Right Arrow 3"/>
          <p:cNvSpPr/>
          <p:nvPr/>
        </p:nvSpPr>
        <p:spPr>
          <a:xfrm>
            <a:off x="6096892" y="2804317"/>
            <a:ext cx="2096802" cy="219810"/>
          </a:xfrm>
          <a:prstGeom prst="rightArrow">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4"/>
          <p:cNvSpPr/>
          <p:nvPr/>
        </p:nvSpPr>
        <p:spPr>
          <a:xfrm>
            <a:off x="10043005" y="3394075"/>
            <a:ext cx="290147" cy="140590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Left Arrow 16"/>
          <p:cNvSpPr/>
          <p:nvPr/>
        </p:nvSpPr>
        <p:spPr>
          <a:xfrm flipV="1">
            <a:off x="6043486" y="5130635"/>
            <a:ext cx="2079217" cy="228603"/>
          </a:xfrm>
          <a:prstGeom prst="leftArrow">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Up Arrow 17"/>
          <p:cNvSpPr/>
          <p:nvPr/>
        </p:nvSpPr>
        <p:spPr>
          <a:xfrm>
            <a:off x="4130451" y="3402434"/>
            <a:ext cx="219807" cy="1405903"/>
          </a:xfrm>
          <a:prstGeom prst="upArrow">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5 Minutes timer (Đồng hồ đếm ngược 5 phút)">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9514631" y="64666"/>
            <a:ext cx="2624855" cy="1475400"/>
          </a:xfrm>
          <a:prstGeom prst="rect">
            <a:avLst/>
          </a:prstGeom>
        </p:spPr>
      </p:pic>
      <p:sp>
        <p:nvSpPr>
          <p:cNvPr id="19" name="TextBox 18"/>
          <p:cNvSpPr txBox="1"/>
          <p:nvPr/>
        </p:nvSpPr>
        <p:spPr>
          <a:xfrm>
            <a:off x="283635" y="3402434"/>
            <a:ext cx="1536371" cy="2062103"/>
          </a:xfrm>
          <a:prstGeom prst="rect">
            <a:avLst/>
          </a:prstGeom>
          <a:noFill/>
        </p:spPr>
        <p:txBody>
          <a:bodyPr wrap="square" rtlCol="0">
            <a:spAutoFit/>
          </a:bodyPr>
          <a:lstStyle/>
          <a:p>
            <a:r>
              <a:rPr lang="en-US" sz="3200" b="1" dirty="0" err="1" smtClean="0">
                <a:solidFill>
                  <a:srgbClr val="FF0000"/>
                </a:solidFill>
                <a:latin typeface="Times New Roman" panose="02020603050405020304" pitchFamily="18" charset="0"/>
                <a:cs typeface="Times New Roman" panose="02020603050405020304" pitchFamily="18" charset="0"/>
              </a:rPr>
              <a:t>Quy</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tắc</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chuyển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trạm</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963727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heckerboard(across)">
                                      <p:cBhvr>
                                        <p:cTn id="17" dur="500"/>
                                        <p:tgtEl>
                                          <p:spTgt spid="2"/>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checkerboard(across)">
                                      <p:cBhvr>
                                        <p:cTn id="20" dur="500"/>
                                        <p:tgtEl>
                                          <p:spTgt spid="4"/>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checkerboard(across)">
                                      <p:cBhvr>
                                        <p:cTn id="23" dur="500"/>
                                        <p:tgtEl>
                                          <p:spTgt spid="16"/>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checkerboard(across)">
                                      <p:cBhvr>
                                        <p:cTn id="26" dur="500"/>
                                        <p:tgtEl>
                                          <p:spTgt spid="5"/>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checkerboard(across)">
                                      <p:cBhvr>
                                        <p:cTn id="29" dur="500"/>
                                        <p:tgtEl>
                                          <p:spTgt spid="15"/>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checkerboard(across)">
                                      <p:cBhvr>
                                        <p:cTn id="32" dur="500"/>
                                        <p:tgtEl>
                                          <p:spTgt spid="17"/>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checkerboard(across)">
                                      <p:cBhvr>
                                        <p:cTn id="35" dur="500"/>
                                        <p:tgtEl>
                                          <p:spTgt spid="14"/>
                                        </p:tgtEl>
                                      </p:cBhvr>
                                    </p:animEffect>
                                  </p:childTnLst>
                                </p:cTn>
                              </p:par>
                              <p:par>
                                <p:cTn id="36" presetID="5" presetClass="entr" presetSubtype="1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checkerboard(across)">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0"/>
                    </p:tgtEl>
                  </p:cond>
                </p:stCondLst>
                <p:endSync evt="end" delay="0">
                  <p:rtn val="all"/>
                </p:endSync>
                <p:childTnLst>
                  <p:par>
                    <p:cTn id="40" fill="hold">
                      <p:stCondLst>
                        <p:cond delay="0"/>
                      </p:stCondLst>
                      <p:childTnLst>
                        <p:par>
                          <p:cTn id="41" fill="hold">
                            <p:stCondLst>
                              <p:cond delay="0"/>
                            </p:stCondLst>
                            <p:childTnLst>
                              <p:par>
                                <p:cTn id="42" presetID="2" presetClass="mediacall" presetSubtype="0" fill="hold" nodeType="clickEffect">
                                  <p:stCondLst>
                                    <p:cond delay="0"/>
                                  </p:stCondLst>
                                  <p:childTnLst>
                                    <p:cmd type="call" cmd="togglePause">
                                      <p:cBhvr>
                                        <p:cTn id="43" dur="1" fill="hold"/>
                                        <p:tgtEl>
                                          <p:spTgt spid="10"/>
                                        </p:tgtEl>
                                      </p:cBhvr>
                                    </p:cmd>
                                  </p:childTnLst>
                                </p:cTn>
                              </p:par>
                            </p:childTnLst>
                          </p:cTn>
                        </p:par>
                      </p:childTnLst>
                    </p:cTn>
                  </p:par>
                </p:childTnLst>
              </p:cTn>
              <p:nextCondLst>
                <p:cond evt="onClick" delay="0">
                  <p:tgtEl>
                    <p:spTgt spid="10"/>
                  </p:tgtEl>
                </p:cond>
              </p:nextCondLst>
            </p:seq>
            <p:video>
              <p:cMediaNode vol="80000">
                <p:cTn id="44" fill="hold" display="0">
                  <p:stCondLst>
                    <p:cond delay="indefinite"/>
                  </p:stCondLst>
                </p:cTn>
                <p:tgtEl>
                  <p:spTgt spid="10"/>
                </p:tgtEl>
              </p:cMediaNode>
            </p:video>
          </p:childTnLst>
        </p:cTn>
      </p:par>
    </p:tnLst>
    <p:bldLst>
      <p:bldP spid="2" grpId="0" animBg="1"/>
      <p:bldP spid="14" grpId="0" animBg="1"/>
      <p:bldP spid="15" grpId="0" animBg="1"/>
      <p:bldP spid="16" grpId="0" animBg="1"/>
      <p:bldP spid="4" grpId="0" animBg="1"/>
      <p:bldP spid="5" grpId="0" animBg="1"/>
      <p:bldP spid="17" grpId="0" animBg="1"/>
      <p:bldP spid="18" grpId="0" animBg="1"/>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29962" y="55360"/>
            <a:ext cx="7341576" cy="52322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TIÊU CHÍ ĐÁNH GIÁ HOẠT ĐỘNG NHÓM</a:t>
            </a:r>
            <a:endParaRPr lang="en-US" sz="2800" b="1" dirty="0">
              <a:latin typeface="Times New Roman" panose="02020603050405020304" pitchFamily="18" charset="0"/>
              <a:cs typeface="Times New Roman" panose="02020603050405020304" pitchFamily="18" charset="0"/>
            </a:endParaRPr>
          </a:p>
        </p:txBody>
      </p:sp>
      <p:graphicFrame>
        <p:nvGraphicFramePr>
          <p:cNvPr id="14" name="Table 13"/>
          <p:cNvGraphicFramePr>
            <a:graphicFrameLocks noGrp="1"/>
          </p:cNvGraphicFramePr>
          <p:nvPr>
            <p:extLst>
              <p:ext uri="{D42A27DB-BD31-4B8C-83A1-F6EECF244321}">
                <p14:modId xmlns:p14="http://schemas.microsoft.com/office/powerpoint/2010/main" val="3690540186"/>
              </p:ext>
            </p:extLst>
          </p:nvPr>
        </p:nvGraphicFramePr>
        <p:xfrm>
          <a:off x="1267070" y="4192625"/>
          <a:ext cx="8128000" cy="228600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1690949847"/>
                    </a:ext>
                  </a:extLst>
                </a:gridCol>
                <a:gridCol w="1625600">
                  <a:extLst>
                    <a:ext uri="{9D8B030D-6E8A-4147-A177-3AD203B41FA5}">
                      <a16:colId xmlns:a16="http://schemas.microsoft.com/office/drawing/2014/main" val="365180401"/>
                    </a:ext>
                  </a:extLst>
                </a:gridCol>
                <a:gridCol w="1625600">
                  <a:extLst>
                    <a:ext uri="{9D8B030D-6E8A-4147-A177-3AD203B41FA5}">
                      <a16:colId xmlns:a16="http://schemas.microsoft.com/office/drawing/2014/main" val="603951920"/>
                    </a:ext>
                  </a:extLst>
                </a:gridCol>
                <a:gridCol w="1625600">
                  <a:extLst>
                    <a:ext uri="{9D8B030D-6E8A-4147-A177-3AD203B41FA5}">
                      <a16:colId xmlns:a16="http://schemas.microsoft.com/office/drawing/2014/main" val="3042071012"/>
                    </a:ext>
                  </a:extLst>
                </a:gridCol>
                <a:gridCol w="1625600">
                  <a:extLst>
                    <a:ext uri="{9D8B030D-6E8A-4147-A177-3AD203B41FA5}">
                      <a16:colId xmlns:a16="http://schemas.microsoft.com/office/drawing/2014/main" val="2802385327"/>
                    </a:ext>
                  </a:extLst>
                </a:gridCol>
              </a:tblGrid>
              <a:tr h="370840">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smtClean="0">
                          <a:solidFill>
                            <a:schemeClr val="tx1"/>
                          </a:solidFill>
                          <a:latin typeface="Times New Roman" panose="02020603050405020304" pitchFamily="18" charset="0"/>
                          <a:cs typeface="Times New Roman" panose="02020603050405020304" pitchFamily="18" charset="0"/>
                        </a:rPr>
                        <a:t>Nhóm</a:t>
                      </a:r>
                      <a:r>
                        <a:rPr lang="en-US" sz="2400" baseline="0" dirty="0" smtClean="0">
                          <a:solidFill>
                            <a:schemeClr val="tx1"/>
                          </a:solidFill>
                          <a:latin typeface="Times New Roman" panose="02020603050405020304" pitchFamily="18" charset="0"/>
                          <a:cs typeface="Times New Roman" panose="02020603050405020304" pitchFamily="18" charset="0"/>
                        </a:rPr>
                        <a:t> 1</a:t>
                      </a:r>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smtClean="0">
                          <a:solidFill>
                            <a:schemeClr val="tx1"/>
                          </a:solidFill>
                          <a:latin typeface="Times New Roman" panose="02020603050405020304" pitchFamily="18" charset="0"/>
                          <a:cs typeface="Times New Roman" panose="02020603050405020304" pitchFamily="18" charset="0"/>
                        </a:rPr>
                        <a:t>Nhóm</a:t>
                      </a:r>
                      <a:r>
                        <a:rPr lang="en-US" sz="2400" baseline="0" dirty="0" smtClean="0">
                          <a:solidFill>
                            <a:schemeClr val="tx1"/>
                          </a:solidFill>
                          <a:latin typeface="Times New Roman" panose="02020603050405020304" pitchFamily="18" charset="0"/>
                          <a:cs typeface="Times New Roman" panose="02020603050405020304" pitchFamily="18" charset="0"/>
                        </a:rPr>
                        <a:t> 2</a:t>
                      </a:r>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smtClean="0">
                          <a:solidFill>
                            <a:schemeClr val="tx1"/>
                          </a:solidFill>
                          <a:latin typeface="Times New Roman" panose="02020603050405020304" pitchFamily="18" charset="0"/>
                          <a:cs typeface="Times New Roman" panose="02020603050405020304" pitchFamily="18" charset="0"/>
                        </a:rPr>
                        <a:t>Nhóm</a:t>
                      </a:r>
                      <a:r>
                        <a:rPr lang="en-US" sz="2400" baseline="0" dirty="0" smtClean="0">
                          <a:solidFill>
                            <a:schemeClr val="tx1"/>
                          </a:solidFill>
                          <a:latin typeface="Times New Roman" panose="02020603050405020304" pitchFamily="18" charset="0"/>
                          <a:cs typeface="Times New Roman" panose="02020603050405020304" pitchFamily="18" charset="0"/>
                        </a:rPr>
                        <a:t> 3</a:t>
                      </a:r>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smtClean="0">
                          <a:solidFill>
                            <a:schemeClr val="tx1"/>
                          </a:solidFill>
                          <a:latin typeface="Times New Roman" panose="02020603050405020304" pitchFamily="18" charset="0"/>
                          <a:cs typeface="Times New Roman" panose="02020603050405020304" pitchFamily="18" charset="0"/>
                        </a:rPr>
                        <a:t>Nhóm</a:t>
                      </a:r>
                      <a:r>
                        <a:rPr lang="en-US" sz="2400" baseline="0" dirty="0" smtClean="0">
                          <a:solidFill>
                            <a:schemeClr val="tx1"/>
                          </a:solidFill>
                          <a:latin typeface="Times New Roman" panose="02020603050405020304" pitchFamily="18" charset="0"/>
                          <a:cs typeface="Times New Roman" panose="02020603050405020304" pitchFamily="18" charset="0"/>
                        </a:rPr>
                        <a:t> 4</a:t>
                      </a:r>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78744899"/>
                  </a:ext>
                </a:extLst>
              </a:tr>
              <a:tr h="370840">
                <a:tc>
                  <a:txBody>
                    <a:bodyPr/>
                    <a:lstStyle/>
                    <a:p>
                      <a:pPr algn="ctr"/>
                      <a:r>
                        <a:rPr lang="en-US" sz="2400" b="1" dirty="0" err="1" smtClean="0">
                          <a:solidFill>
                            <a:schemeClr val="tx1"/>
                          </a:solidFill>
                          <a:latin typeface="Times New Roman" panose="02020603050405020304" pitchFamily="18" charset="0"/>
                          <a:cs typeface="Times New Roman" panose="02020603050405020304" pitchFamily="18" charset="0"/>
                        </a:rPr>
                        <a:t>Nội</a:t>
                      </a:r>
                      <a:r>
                        <a:rPr lang="en-US" sz="2400" b="1" baseline="0" dirty="0" smtClean="0">
                          <a:solidFill>
                            <a:schemeClr val="tx1"/>
                          </a:solidFill>
                          <a:latin typeface="Times New Roman" panose="02020603050405020304" pitchFamily="18" charset="0"/>
                          <a:cs typeface="Times New Roman" panose="02020603050405020304" pitchFamily="18" charset="0"/>
                        </a:rPr>
                        <a:t> dung</a:t>
                      </a:r>
                      <a:endParaRPr lang="en-US" sz="24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2445895"/>
                  </a:ext>
                </a:extLst>
              </a:tr>
              <a:tr h="370840">
                <a:tc>
                  <a:txBody>
                    <a:bodyPr/>
                    <a:lstStyle/>
                    <a:p>
                      <a:pPr algn="ctr"/>
                      <a:r>
                        <a:rPr lang="en-US" sz="2400" b="1" dirty="0" err="1" smtClean="0">
                          <a:solidFill>
                            <a:schemeClr val="tx1"/>
                          </a:solidFill>
                          <a:latin typeface="Times New Roman" panose="02020603050405020304" pitchFamily="18" charset="0"/>
                          <a:cs typeface="Times New Roman" panose="02020603050405020304" pitchFamily="18" charset="0"/>
                        </a:rPr>
                        <a:t>Hình</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thức</a:t>
                      </a:r>
                      <a:endParaRPr lang="en-US" sz="24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6549515"/>
                  </a:ext>
                </a:extLst>
              </a:tr>
              <a:tr h="370840">
                <a:tc>
                  <a:txBody>
                    <a:bodyPr/>
                    <a:lstStyle/>
                    <a:p>
                      <a:pPr algn="ctr"/>
                      <a:r>
                        <a:rPr lang="en-US" sz="2400" b="1" dirty="0" smtClean="0">
                          <a:solidFill>
                            <a:schemeClr val="tx1"/>
                          </a:solidFill>
                          <a:latin typeface="Times New Roman" panose="02020603050405020304" pitchFamily="18" charset="0"/>
                          <a:cs typeface="Times New Roman" panose="02020603050405020304" pitchFamily="18" charset="0"/>
                        </a:rPr>
                        <a:t>Ý</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thức</a:t>
                      </a:r>
                      <a:endParaRPr lang="en-US" sz="24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41958615"/>
                  </a:ext>
                </a:extLst>
              </a:tr>
              <a:tr h="370840">
                <a:tc>
                  <a:txBody>
                    <a:bodyPr/>
                    <a:lstStyle/>
                    <a:p>
                      <a:pPr algn="ctr"/>
                      <a:r>
                        <a:rPr lang="en-US" sz="2400" b="1" dirty="0" err="1" smtClean="0">
                          <a:solidFill>
                            <a:schemeClr val="tx1"/>
                          </a:solidFill>
                          <a:latin typeface="Times New Roman" panose="02020603050405020304" pitchFamily="18" charset="0"/>
                          <a:cs typeface="Times New Roman" panose="02020603050405020304" pitchFamily="18" charset="0"/>
                        </a:rPr>
                        <a:t>Tổng</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điểm</a:t>
                      </a:r>
                      <a:endParaRPr lang="en-US" sz="24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638678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994315398"/>
              </p:ext>
            </p:extLst>
          </p:nvPr>
        </p:nvGraphicFramePr>
        <p:xfrm>
          <a:off x="140677" y="542526"/>
          <a:ext cx="11895992" cy="2560320"/>
        </p:xfrm>
        <a:graphic>
          <a:graphicData uri="http://schemas.openxmlformats.org/drawingml/2006/table">
            <a:tbl>
              <a:tblPr firstRow="1" bandRow="1">
                <a:tableStyleId>{5C22544A-7EE6-4342-B048-85BDC9FD1C3A}</a:tableStyleId>
              </a:tblPr>
              <a:tblGrid>
                <a:gridCol w="2041646">
                  <a:extLst>
                    <a:ext uri="{9D8B030D-6E8A-4147-A177-3AD203B41FA5}">
                      <a16:colId xmlns:a16="http://schemas.microsoft.com/office/drawing/2014/main" val="3607322536"/>
                    </a:ext>
                  </a:extLst>
                </a:gridCol>
                <a:gridCol w="8825646">
                  <a:extLst>
                    <a:ext uri="{9D8B030D-6E8A-4147-A177-3AD203B41FA5}">
                      <a16:colId xmlns:a16="http://schemas.microsoft.com/office/drawing/2014/main" val="1518516130"/>
                    </a:ext>
                  </a:extLst>
                </a:gridCol>
                <a:gridCol w="1028700">
                  <a:extLst>
                    <a:ext uri="{9D8B030D-6E8A-4147-A177-3AD203B41FA5}">
                      <a16:colId xmlns:a16="http://schemas.microsoft.com/office/drawing/2014/main" val="3005286395"/>
                    </a:ext>
                  </a:extLst>
                </a:gridCol>
              </a:tblGrid>
              <a:tr h="370840">
                <a:tc>
                  <a:txBody>
                    <a:bodyPr/>
                    <a:lstStyle/>
                    <a:p>
                      <a:pPr algn="ctr"/>
                      <a:r>
                        <a:rPr lang="en-US" sz="2400" dirty="0" smtClean="0">
                          <a:solidFill>
                            <a:schemeClr val="tx1"/>
                          </a:solidFill>
                          <a:latin typeface="Times New Roman" panose="02020603050405020304" pitchFamily="18" charset="0"/>
                          <a:cs typeface="Times New Roman" panose="02020603050405020304" pitchFamily="18" charset="0"/>
                        </a:rPr>
                        <a:t>TIÊU</a:t>
                      </a:r>
                      <a:r>
                        <a:rPr lang="en-US" sz="2400" baseline="0" dirty="0" smtClean="0">
                          <a:solidFill>
                            <a:schemeClr val="tx1"/>
                          </a:solidFill>
                          <a:latin typeface="Times New Roman" panose="02020603050405020304" pitchFamily="18" charset="0"/>
                          <a:cs typeface="Times New Roman" panose="02020603050405020304" pitchFamily="18" charset="0"/>
                        </a:rPr>
                        <a:t> CHÍ</a:t>
                      </a:r>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solidFill>
                            <a:schemeClr val="tx1"/>
                          </a:solidFill>
                          <a:latin typeface="Times New Roman" panose="02020603050405020304" pitchFamily="18" charset="0"/>
                          <a:cs typeface="Times New Roman" panose="02020603050405020304" pitchFamily="18" charset="0"/>
                        </a:rPr>
                        <a:t>YÊU</a:t>
                      </a:r>
                      <a:r>
                        <a:rPr lang="en-US" sz="2400" baseline="0" dirty="0" smtClean="0">
                          <a:solidFill>
                            <a:schemeClr val="tx1"/>
                          </a:solidFill>
                          <a:latin typeface="Times New Roman" panose="02020603050405020304" pitchFamily="18" charset="0"/>
                          <a:cs typeface="Times New Roman" panose="02020603050405020304" pitchFamily="18" charset="0"/>
                        </a:rPr>
                        <a:t> CẦU</a:t>
                      </a:r>
                      <a:endParaRPr lang="en-US" sz="2400" dirty="0" smtClean="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smtClean="0">
                          <a:solidFill>
                            <a:schemeClr val="tx1"/>
                          </a:solidFill>
                          <a:latin typeface="Times New Roman" panose="02020603050405020304" pitchFamily="18" charset="0"/>
                          <a:cs typeface="Times New Roman" panose="02020603050405020304" pitchFamily="18" charset="0"/>
                        </a:rPr>
                        <a:t>ĐIỂM</a:t>
                      </a:r>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83094799"/>
                  </a:ext>
                </a:extLst>
              </a:tr>
              <a:tr h="571500">
                <a:tc>
                  <a:txBody>
                    <a:bodyPr/>
                    <a:lstStyle/>
                    <a:p>
                      <a:pPr algn="ctr"/>
                      <a:endParaRPr lang="en-US" sz="2400" dirty="0" smtClean="0">
                        <a:solidFill>
                          <a:schemeClr val="tx1"/>
                        </a:solidFill>
                        <a:latin typeface="Times New Roman" panose="02020603050405020304" pitchFamily="18" charset="0"/>
                        <a:cs typeface="Times New Roman" panose="02020603050405020304" pitchFamily="18" charset="0"/>
                      </a:endParaRPr>
                    </a:p>
                    <a:p>
                      <a:pPr algn="ctr"/>
                      <a:r>
                        <a:rPr lang="en-US" sz="2400" b="1" dirty="0" err="1" smtClean="0">
                          <a:solidFill>
                            <a:schemeClr val="tx1"/>
                          </a:solidFill>
                          <a:latin typeface="Times New Roman" panose="02020603050405020304" pitchFamily="18" charset="0"/>
                          <a:cs typeface="Times New Roman" panose="02020603050405020304" pitchFamily="18" charset="0"/>
                        </a:rPr>
                        <a:t>Nội</a:t>
                      </a:r>
                      <a:r>
                        <a:rPr lang="en-US" sz="2400" b="1" baseline="0" dirty="0" smtClean="0">
                          <a:solidFill>
                            <a:schemeClr val="tx1"/>
                          </a:solidFill>
                          <a:latin typeface="Times New Roman" panose="02020603050405020304" pitchFamily="18" charset="0"/>
                          <a:cs typeface="Times New Roman" panose="02020603050405020304" pitchFamily="18" charset="0"/>
                        </a:rPr>
                        <a:t> dung</a:t>
                      </a:r>
                      <a:endParaRPr lang="en-US" sz="24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dirty="0" smtClean="0">
                          <a:solidFill>
                            <a:schemeClr val="tx1"/>
                          </a:solidFill>
                          <a:latin typeface="Times New Roman" panose="02020603050405020304" pitchFamily="18" charset="0"/>
                          <a:cs typeface="Times New Roman" panose="02020603050405020304" pitchFamily="18" charset="0"/>
                        </a:rPr>
                        <a:t>-</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Đảm</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bảo</a:t>
                      </a:r>
                      <a:r>
                        <a:rPr lang="en-US" sz="2400" baseline="0" dirty="0" smtClean="0">
                          <a:solidFill>
                            <a:schemeClr val="tx1"/>
                          </a:solidFill>
                          <a:latin typeface="Times New Roman" panose="02020603050405020304" pitchFamily="18" charset="0"/>
                          <a:cs typeface="Times New Roman" panose="02020603050405020304" pitchFamily="18" charset="0"/>
                        </a:rPr>
                        <a:t> an </a:t>
                      </a:r>
                      <a:r>
                        <a:rPr lang="en-US" sz="2400" baseline="0" dirty="0" err="1" smtClean="0">
                          <a:solidFill>
                            <a:schemeClr val="tx1"/>
                          </a:solidFill>
                          <a:latin typeface="Times New Roman" panose="02020603050405020304" pitchFamily="18" charset="0"/>
                          <a:cs typeface="Times New Roman" panose="02020603050405020304" pitchFamily="18" charset="0"/>
                        </a:rPr>
                        <a:t>toàn</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thí</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nghiệm</a:t>
                      </a:r>
                      <a:r>
                        <a:rPr lang="en-US" sz="2400" baseline="0" dirty="0" smtClean="0">
                          <a:solidFill>
                            <a:schemeClr val="tx1"/>
                          </a:solidFill>
                          <a:latin typeface="Times New Roman" panose="02020603050405020304" pitchFamily="18" charset="0"/>
                          <a:cs typeface="Times New Roman" panose="02020603050405020304" pitchFamily="18" charset="0"/>
                        </a:rPr>
                        <a:t>.</a:t>
                      </a:r>
                    </a:p>
                    <a:p>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Mô</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tả</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đúng</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hiện</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tượng</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xảy</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ra</a:t>
                      </a:r>
                      <a:r>
                        <a:rPr lang="en-US" sz="2400" baseline="0" dirty="0" smtClean="0">
                          <a:solidFill>
                            <a:schemeClr val="tx1"/>
                          </a:solidFill>
                          <a:latin typeface="Times New Roman" panose="02020603050405020304" pitchFamily="18" charset="0"/>
                          <a:cs typeface="Times New Roman" panose="02020603050405020304" pitchFamily="18" charset="0"/>
                        </a:rPr>
                        <a:t> ở </a:t>
                      </a:r>
                      <a:r>
                        <a:rPr lang="en-US" sz="2400" baseline="0" dirty="0" err="1" smtClean="0">
                          <a:solidFill>
                            <a:schemeClr val="tx1"/>
                          </a:solidFill>
                          <a:latin typeface="Times New Roman" panose="02020603050405020304" pitchFamily="18" charset="0"/>
                          <a:cs typeface="Times New Roman" panose="02020603050405020304" pitchFamily="18" charset="0"/>
                        </a:rPr>
                        <a:t>các</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thí</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nghiệm</a:t>
                      </a:r>
                      <a:r>
                        <a:rPr lang="en-US" sz="2400" baseline="0" dirty="0" smtClean="0">
                          <a:solidFill>
                            <a:schemeClr val="tx1"/>
                          </a:solidFill>
                          <a:latin typeface="Times New Roman" panose="02020603050405020304" pitchFamily="18" charset="0"/>
                          <a:cs typeface="Times New Roman" panose="02020603050405020304" pitchFamily="18" charset="0"/>
                        </a:rPr>
                        <a:t>.</a:t>
                      </a:r>
                    </a:p>
                    <a:p>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Nêu</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đúng</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nhận</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xét</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về</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sự</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biến</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đổi</a:t>
                      </a:r>
                      <a:r>
                        <a:rPr lang="en-US" sz="2400" baseline="0" dirty="0" smtClean="0">
                          <a:solidFill>
                            <a:schemeClr val="tx1"/>
                          </a:solidFill>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smtClean="0">
                          <a:solidFill>
                            <a:schemeClr val="tx1"/>
                          </a:solidFill>
                          <a:latin typeface="Times New Roman" panose="02020603050405020304" pitchFamily="18" charset="0"/>
                          <a:cs typeface="Times New Roman" panose="02020603050405020304" pitchFamily="18" charset="0"/>
                        </a:rPr>
                        <a:t>2,0</a:t>
                      </a:r>
                    </a:p>
                    <a:p>
                      <a:pPr algn="ctr"/>
                      <a:r>
                        <a:rPr lang="en-US" sz="2400" dirty="0" smtClean="0">
                          <a:solidFill>
                            <a:schemeClr val="tx1"/>
                          </a:solidFill>
                          <a:latin typeface="Times New Roman" panose="02020603050405020304" pitchFamily="18" charset="0"/>
                          <a:cs typeface="Times New Roman" panose="02020603050405020304" pitchFamily="18" charset="0"/>
                        </a:rPr>
                        <a:t>4,0</a:t>
                      </a:r>
                    </a:p>
                    <a:p>
                      <a:pPr algn="ctr"/>
                      <a:r>
                        <a:rPr lang="en-US" sz="2400" dirty="0" smtClean="0">
                          <a:solidFill>
                            <a:schemeClr val="tx1"/>
                          </a:solidFill>
                          <a:latin typeface="Times New Roman" panose="02020603050405020304" pitchFamily="18" charset="0"/>
                          <a:cs typeface="Times New Roman" panose="02020603050405020304" pitchFamily="18" charset="0"/>
                        </a:rPr>
                        <a:t>2,0</a:t>
                      </a:r>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73289353"/>
                  </a:ext>
                </a:extLst>
              </a:tr>
              <a:tr h="228600">
                <a:tc>
                  <a:txBody>
                    <a:bodyPr/>
                    <a:lstStyle/>
                    <a:p>
                      <a:pPr algn="ctr"/>
                      <a:r>
                        <a:rPr lang="en-US" sz="2400" b="1" dirty="0" err="1" smtClean="0">
                          <a:solidFill>
                            <a:schemeClr val="tx1"/>
                          </a:solidFill>
                          <a:latin typeface="Times New Roman" panose="02020603050405020304" pitchFamily="18" charset="0"/>
                          <a:cs typeface="Times New Roman" panose="02020603050405020304" pitchFamily="18" charset="0"/>
                        </a:rPr>
                        <a:t>Hình</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thức</a:t>
                      </a:r>
                      <a:endParaRPr lang="en-US" sz="24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dirty="0" err="1" smtClean="0">
                          <a:solidFill>
                            <a:schemeClr val="tx1"/>
                          </a:solidFill>
                          <a:latin typeface="Times New Roman" panose="02020603050405020304" pitchFamily="18" charset="0"/>
                          <a:cs typeface="Times New Roman" panose="02020603050405020304" pitchFamily="18" charset="0"/>
                        </a:rPr>
                        <a:t>Trình</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bày</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khoa</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học</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s</a:t>
                      </a:r>
                      <a:r>
                        <a:rPr lang="en-US" sz="2400" dirty="0" err="1" smtClean="0">
                          <a:solidFill>
                            <a:schemeClr val="tx1"/>
                          </a:solidFill>
                          <a:latin typeface="Times New Roman" panose="02020603050405020304" pitchFamily="18" charset="0"/>
                          <a:cs typeface="Times New Roman" panose="02020603050405020304" pitchFamily="18" charset="0"/>
                        </a:rPr>
                        <a:t>ạch</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đẹp</a:t>
                      </a:r>
                      <a:r>
                        <a:rPr lang="en-US" sz="2400" baseline="0" dirty="0" smtClean="0">
                          <a:solidFill>
                            <a:schemeClr val="tx1"/>
                          </a:solidFill>
                          <a:latin typeface="Times New Roman" panose="02020603050405020304" pitchFamily="18" charset="0"/>
                          <a:cs typeface="Times New Roman" panose="02020603050405020304" pitchFamily="18" charset="0"/>
                        </a:rPr>
                        <a:t>.</a:t>
                      </a:r>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smtClean="0">
                          <a:solidFill>
                            <a:schemeClr val="tx1"/>
                          </a:solidFill>
                          <a:latin typeface="Times New Roman" panose="02020603050405020304" pitchFamily="18" charset="0"/>
                          <a:cs typeface="Times New Roman" panose="02020603050405020304" pitchFamily="18" charset="0"/>
                        </a:rPr>
                        <a:t>1,0</a:t>
                      </a:r>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8246185"/>
                  </a:ext>
                </a:extLst>
              </a:tr>
              <a:tr h="228600">
                <a:tc>
                  <a:txBody>
                    <a:bodyPr/>
                    <a:lstStyle/>
                    <a:p>
                      <a:pPr algn="ctr"/>
                      <a:r>
                        <a:rPr lang="en-US" sz="2400" b="1" dirty="0" smtClean="0">
                          <a:solidFill>
                            <a:schemeClr val="tx1"/>
                          </a:solidFill>
                          <a:latin typeface="Times New Roman" panose="02020603050405020304" pitchFamily="18" charset="0"/>
                          <a:cs typeface="Times New Roman" panose="02020603050405020304" pitchFamily="18" charset="0"/>
                        </a:rPr>
                        <a:t>Ý</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thức</a:t>
                      </a:r>
                      <a:endParaRPr lang="en-US" sz="24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dirty="0" err="1" smtClean="0">
                          <a:solidFill>
                            <a:schemeClr val="tx1"/>
                          </a:solidFill>
                          <a:latin typeface="Times New Roman" panose="02020603050405020304" pitchFamily="18" charset="0"/>
                          <a:cs typeface="Times New Roman" panose="02020603050405020304" pitchFamily="18" charset="0"/>
                        </a:rPr>
                        <a:t>Các</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thành</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viên</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trong</a:t>
                      </a:r>
                      <a:r>
                        <a:rPr lang="en-US" sz="2400" baseline="0" dirty="0" smtClean="0">
                          <a:solidFill>
                            <a:schemeClr val="tx1"/>
                          </a:solidFill>
                          <a:latin typeface="Times New Roman" panose="02020603050405020304" pitchFamily="18" charset="0"/>
                          <a:cs typeface="Times New Roman" panose="02020603050405020304" pitchFamily="18" charset="0"/>
                        </a:rPr>
                        <a:t> nhóm </a:t>
                      </a:r>
                      <a:r>
                        <a:rPr lang="en-US" sz="2400" baseline="0" dirty="0" err="1" smtClean="0">
                          <a:solidFill>
                            <a:schemeClr val="tx1"/>
                          </a:solidFill>
                          <a:latin typeface="Times New Roman" panose="02020603050405020304" pitchFamily="18" charset="0"/>
                          <a:cs typeface="Times New Roman" panose="02020603050405020304" pitchFamily="18" charset="0"/>
                        </a:rPr>
                        <a:t>tích</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cực</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tham</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gia</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hoạt</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động</a:t>
                      </a:r>
                      <a:r>
                        <a:rPr lang="en-US" sz="2400" baseline="0" dirty="0" smtClean="0">
                          <a:solidFill>
                            <a:schemeClr val="tx1"/>
                          </a:solidFill>
                          <a:latin typeface="Times New Roman" panose="02020603050405020304" pitchFamily="18" charset="0"/>
                          <a:cs typeface="Times New Roman" panose="02020603050405020304" pitchFamily="18" charset="0"/>
                        </a:rPr>
                        <a:t>.</a:t>
                      </a:r>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smtClean="0">
                          <a:solidFill>
                            <a:schemeClr val="tx1"/>
                          </a:solidFill>
                          <a:latin typeface="Times New Roman" panose="02020603050405020304" pitchFamily="18" charset="0"/>
                          <a:cs typeface="Times New Roman" panose="02020603050405020304" pitchFamily="18" charset="0"/>
                        </a:rPr>
                        <a:t>1,0</a:t>
                      </a:r>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40243761"/>
                  </a:ext>
                </a:extLst>
              </a:tr>
            </a:tbl>
          </a:graphicData>
        </a:graphic>
      </p:graphicFrame>
      <p:sp>
        <p:nvSpPr>
          <p:cNvPr id="6" name="TextBox 5"/>
          <p:cNvSpPr txBox="1"/>
          <p:nvPr/>
        </p:nvSpPr>
        <p:spPr>
          <a:xfrm>
            <a:off x="2913186" y="3540041"/>
            <a:ext cx="5826369" cy="52322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KẾT QUẢ HOẠT ĐỘNG NHÓM</a:t>
            </a:r>
            <a:endParaRPr lang="en-US" sz="2800" b="1"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849189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228599" y="70337"/>
            <a:ext cx="11737731" cy="844062"/>
          </a:xfrm>
          <a:solidFill>
            <a:srgbClr val="FFFF00"/>
          </a:solidFill>
        </p:spPr>
        <p:txBody>
          <a:bodyPr>
            <a:normAutofit fontScale="90000"/>
          </a:bodyPr>
          <a:lstStyle/>
          <a:p>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smtClean="0">
                <a:solidFill>
                  <a:srgbClr val="FF0000"/>
                </a:solidFill>
                <a:latin typeface="Times New Roman" panose="02020603050405020304" pitchFamily="18" charset="0"/>
                <a:cs typeface="Times New Roman" panose="02020603050405020304" pitchFamily="18" charset="0"/>
              </a:rPr>
              <a:t>      ? </a:t>
            </a:r>
            <a:r>
              <a:rPr lang="en-US" altLang="en-US" sz="3200" b="1" dirty="0" err="1" smtClean="0">
                <a:solidFill>
                  <a:srgbClr val="FF0000"/>
                </a:solidFill>
                <a:latin typeface="Times New Roman" panose="02020603050405020304" pitchFamily="18" charset="0"/>
                <a:cs typeface="Times New Roman" panose="02020603050405020304" pitchFamily="18" charset="0"/>
              </a:rPr>
              <a:t>Trong</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các</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quá</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trình</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được</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mô</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tả</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dưới</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đây</a:t>
            </a:r>
            <a:r>
              <a:rPr lang="vi-VN"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quá</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trình</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nào</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diễn</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ra</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sự</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biến</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đổi</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vật</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lí</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quá</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trình</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nào</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diễn</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ra</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sự</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biến</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đổi</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hóa</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học</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Giải</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thích</a:t>
            </a:r>
            <a:r>
              <a:rPr lang="en-US" altLang="en-US" sz="3200" b="1" dirty="0">
                <a:solidFill>
                  <a:srgbClr val="FF0000"/>
                </a:solidFill>
                <a:latin typeface="Times New Roman" panose="02020603050405020304" pitchFamily="18" charset="0"/>
                <a:cs typeface="Times New Roman" panose="02020603050405020304" pitchFamily="18" charset="0"/>
              </a:rPr>
              <a:t>.</a:t>
            </a:r>
            <a:endParaRPr lang="en-US" altLang="en-US" sz="3200" b="1" dirty="0" smtClean="0">
              <a:solidFill>
                <a:srgbClr val="FF0000"/>
              </a:solidFill>
              <a:latin typeface="Times New Roman" panose="02020603050405020304" pitchFamily="18" charset="0"/>
              <a:cs typeface="Times New Roman" panose="02020603050405020304" pitchFamily="18" charset="0"/>
            </a:endParaRPr>
          </a:p>
        </p:txBody>
      </p:sp>
      <p:pic>
        <p:nvPicPr>
          <p:cNvPr id="7171" name="Content Placeholder 4"/>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3159" t="4726" r="3073" b="5041"/>
          <a:stretch/>
        </p:blipFill>
        <p:spPr>
          <a:xfrm>
            <a:off x="513493" y="1046285"/>
            <a:ext cx="11158153" cy="5747480"/>
          </a:xfrm>
        </p:spPr>
      </p:pic>
    </p:spTree>
    <p:custDataLst>
      <p:tags r:id="rId1"/>
    </p:custDataLst>
    <p:extLst>
      <p:ext uri="{BB962C8B-B14F-4D97-AF65-F5344CB8AC3E}">
        <p14:creationId xmlns:p14="http://schemas.microsoft.com/office/powerpoint/2010/main" val="2254522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p:cTn id="7" dur="1000" fill="hold"/>
                                        <p:tgtEl>
                                          <p:spTgt spid="7170"/>
                                        </p:tgtEl>
                                        <p:attrNameLst>
                                          <p:attrName>ppt_w</p:attrName>
                                        </p:attrNameLst>
                                      </p:cBhvr>
                                      <p:tavLst>
                                        <p:tav tm="0">
                                          <p:val>
                                            <p:fltVal val="0"/>
                                          </p:val>
                                        </p:tav>
                                        <p:tav tm="100000">
                                          <p:val>
                                            <p:strVal val="#ppt_w"/>
                                          </p:val>
                                        </p:tav>
                                      </p:tavLst>
                                    </p:anim>
                                    <p:anim calcmode="lin" valueType="num">
                                      <p:cBhvr>
                                        <p:cTn id="8" dur="1000" fill="hold"/>
                                        <p:tgtEl>
                                          <p:spTgt spid="7170"/>
                                        </p:tgtEl>
                                        <p:attrNameLst>
                                          <p:attrName>ppt_h</p:attrName>
                                        </p:attrNameLst>
                                      </p:cBhvr>
                                      <p:tavLst>
                                        <p:tav tm="0">
                                          <p:val>
                                            <p:fltVal val="0"/>
                                          </p:val>
                                        </p:tav>
                                        <p:tav tm="100000">
                                          <p:val>
                                            <p:strVal val="#ppt_h"/>
                                          </p:val>
                                        </p:tav>
                                      </p:tavLst>
                                    </p:anim>
                                    <p:anim calcmode="lin" valueType="num">
                                      <p:cBhvr>
                                        <p:cTn id="9" dur="1000" fill="hold"/>
                                        <p:tgtEl>
                                          <p:spTgt spid="7170"/>
                                        </p:tgtEl>
                                        <p:attrNameLst>
                                          <p:attrName>style.rotation</p:attrName>
                                        </p:attrNameLst>
                                      </p:cBhvr>
                                      <p:tavLst>
                                        <p:tav tm="0">
                                          <p:val>
                                            <p:fltVal val="90"/>
                                          </p:val>
                                        </p:tav>
                                        <p:tav tm="100000">
                                          <p:val>
                                            <p:fltVal val="0"/>
                                          </p:val>
                                        </p:tav>
                                      </p:tavLst>
                                    </p:anim>
                                    <p:animEffect transition="in" filter="fade">
                                      <p:cBhvr>
                                        <p:cTn id="10" dur="1000"/>
                                        <p:tgtEl>
                                          <p:spTgt spid="7170"/>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7171"/>
                                        </p:tgtEl>
                                        <p:attrNameLst>
                                          <p:attrName>style.visibility</p:attrName>
                                        </p:attrNameLst>
                                      </p:cBhvr>
                                      <p:to>
                                        <p:strVal val="visible"/>
                                      </p:to>
                                    </p:set>
                                    <p:animEffect transition="in" filter="wheel(1)">
                                      <p:cBhvr>
                                        <p:cTn id="15" dur="20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9896" y="953897"/>
            <a:ext cx="11198027" cy="2585323"/>
          </a:xfrm>
          <a:prstGeom prst="rect">
            <a:avLst/>
          </a:prstGeom>
          <a:noFill/>
        </p:spPr>
        <p:txBody>
          <a:bodyPr wrap="square" lIns="91440" tIns="45720" rIns="91440" bIns="45720">
            <a:spAutoFit/>
          </a:bodyPr>
          <a:lstStyle/>
          <a:p>
            <a:pPr algn="ctr"/>
            <a:r>
              <a:rPr lang="en-US" sz="5400" b="1" cap="none" spc="0"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Em</a:t>
            </a: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5400" b="1" cap="none" spc="0"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hãy</a:t>
            </a: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5400" b="1" cap="none" spc="0"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lấy</a:t>
            </a: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5400" b="1" cap="none" spc="0"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ví</a:t>
            </a: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5400" b="1" cap="none" spc="0"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dụ</a:t>
            </a: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5400" b="1" cap="none" spc="0"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về</a:t>
            </a: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5400" b="1" cap="none" spc="0"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sự</a:t>
            </a: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5400" b="1" cap="none" spc="0"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biến</a:t>
            </a: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5400" b="1" cap="none" spc="0"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đổi</a:t>
            </a: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5400" b="1" cap="none" spc="0"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trong</a:t>
            </a: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5400" b="1" cap="none" spc="0"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thực</a:t>
            </a: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5400" b="1" cap="none" spc="0"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tiễn</a:t>
            </a: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5400" b="1" cap="none" spc="0"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và</a:t>
            </a: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5400" b="1" cap="none" spc="0"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chỉ</a:t>
            </a: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5400" b="1" cap="none" spc="0"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rõ</a:t>
            </a: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5400" b="1" cap="none" spc="0"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đó</a:t>
            </a: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5400" b="1" cap="none" spc="0"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là</a:t>
            </a: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5400" b="1" cap="none" spc="0"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biến</a:t>
            </a: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5400" b="1" cap="none" spc="0"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đổi</a:t>
            </a: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5400" b="1" cap="none" spc="0"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vật</a:t>
            </a: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5400" b="1" cap="none" spc="0"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lí</a:t>
            </a: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hay </a:t>
            </a:r>
            <a:r>
              <a:rPr lang="en-US" sz="5400" b="1" cap="none" spc="0"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biến</a:t>
            </a: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5400" b="1" cap="none" spc="0"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đổi</a:t>
            </a: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5400" b="1" cap="none" spc="0"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hóa</a:t>
            </a: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5400" b="1" cap="none" spc="0"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học</a:t>
            </a: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5400" b="1" cap="none" spc="0"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Giải</a:t>
            </a: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5400" b="1" cap="none" spc="0"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thích</a:t>
            </a: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59368274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E8F9C3F3-BF86-42E4-AEF2-246D99BF1450"/>
  <p:tag name="ISPRING_CMI5_LAUNCH_METHOD" val="any window"/>
  <p:tag name="ISPRING_SCORM_RATE_SLIDES" val="1"/>
  <p:tag name="ISPRINGCLOUDFOLDERID" val="1"/>
  <p:tag name="ISPRINGONLINEFOLDERID" val="1"/>
  <p:tag name="ISPRING_OUTPUT_FOLDER" val="[[&quot;\uFFFD\u000E\uFFFD\uFFFD{3CD714CE-E426-47E7-BACC-08546B962F75}&quot;,&quot;C:\\Users\\Admin\\Desktop&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PASSING_SCORE" val="100.000000"/>
  <p:tag name="ISPRING_PRESENTATION_TITLE" val="BÀI 19 - GIỚI THIỆU VỀ CHẤT HỮU CƠ"/>
  <p:tag name="ISPRING_FIRST_PUBLISH" val="1"/>
  <p:tag name="ISPRING_SCORM_ENDPOINT" val="&lt;endpoint&gt;&lt;enable&gt;0&lt;/enable&gt;&lt;lrs&gt;https://&lt;/lrs&gt;&lt;auth&gt;0&lt;/auth&gt;&lt;login&gt;&lt;/login&gt;&lt;password&gt;&lt;/password&gt;&lt;key&gt;&lt;/key&gt;&lt;name&gt;&lt;/name&gt;&lt;email&gt;&lt;/email&gt;&lt;/endpoint&gt;&#10;"/>
  <p:tag name="ISPRING_SCORM_RATE_QUIZZES" val="0"/>
</p:tagLst>
</file>

<file path=ppt/tags/tag10.xml><?xml version="1.0" encoding="utf-8"?>
<p:tagLst xmlns:a="http://schemas.openxmlformats.org/drawingml/2006/main" xmlns:r="http://schemas.openxmlformats.org/officeDocument/2006/relationships" xmlns:p="http://schemas.openxmlformats.org/presentationml/2006/main">
  <p:tag name="GENSWF_SLIDE_UID" val="{562ABAA6-8E39-4494-A6A1-0B173D231364}:439"/>
</p:tagLst>
</file>

<file path=ppt/tags/tag11.xml><?xml version="1.0" encoding="utf-8"?>
<p:tagLst xmlns:a="http://schemas.openxmlformats.org/drawingml/2006/main" xmlns:r="http://schemas.openxmlformats.org/officeDocument/2006/relationships" xmlns:p="http://schemas.openxmlformats.org/presentationml/2006/main">
  <p:tag name="GENSWF_SLIDE_UID" val="{3241D5D2-82C4-4275-AC49-05B7AD26DA0B}:431"/>
</p:tagLst>
</file>

<file path=ppt/tags/tag12.xml><?xml version="1.0" encoding="utf-8"?>
<p:tagLst xmlns:a="http://schemas.openxmlformats.org/drawingml/2006/main" xmlns:r="http://schemas.openxmlformats.org/officeDocument/2006/relationships" xmlns:p="http://schemas.openxmlformats.org/presentationml/2006/main">
  <p:tag name="GENSWF_SLIDE_UID" val="{35498148-82E4-47EB-8F5D-B2D43F572C37}:432"/>
</p:tagLst>
</file>

<file path=ppt/tags/tag13.xml><?xml version="1.0" encoding="utf-8"?>
<p:tagLst xmlns:a="http://schemas.openxmlformats.org/drawingml/2006/main" xmlns:r="http://schemas.openxmlformats.org/officeDocument/2006/relationships" xmlns:p="http://schemas.openxmlformats.org/presentationml/2006/main">
  <p:tag name="GENSWF_SLIDE_UID" val="{91868A56-B941-40DF-8A8F-5555C189F76D}:433"/>
</p:tagLst>
</file>

<file path=ppt/tags/tag14.xml><?xml version="1.0" encoding="utf-8"?>
<p:tagLst xmlns:a="http://schemas.openxmlformats.org/drawingml/2006/main" xmlns:r="http://schemas.openxmlformats.org/officeDocument/2006/relationships" xmlns:p="http://schemas.openxmlformats.org/presentationml/2006/main">
  <p:tag name="GENSWF_SLIDE_UID" val="{03B2FC56-6B76-4CE5-A3FC-95995A2AFEC3}:441"/>
</p:tagLst>
</file>

<file path=ppt/tags/tag2.xml><?xml version="1.0" encoding="utf-8"?>
<p:tagLst xmlns:a="http://schemas.openxmlformats.org/drawingml/2006/main" xmlns:r="http://schemas.openxmlformats.org/officeDocument/2006/relationships" xmlns:p="http://schemas.openxmlformats.org/presentationml/2006/main">
  <p:tag name="GENSWF_SLIDE_UID" val="{3AFBE8AD-CA6B-442D-B9E2-536A1823DA27}:423"/>
</p:tagLst>
</file>

<file path=ppt/tags/tag3.xml><?xml version="1.0" encoding="utf-8"?>
<p:tagLst xmlns:a="http://schemas.openxmlformats.org/drawingml/2006/main" xmlns:r="http://schemas.openxmlformats.org/officeDocument/2006/relationships" xmlns:p="http://schemas.openxmlformats.org/presentationml/2006/main">
  <p:tag name="GENSWF_SLIDE_UID" val="{001846A9-6D29-4F95-A5F6-331A00423DC3}:424"/>
</p:tagLst>
</file>

<file path=ppt/tags/tag4.xml><?xml version="1.0" encoding="utf-8"?>
<p:tagLst xmlns:a="http://schemas.openxmlformats.org/drawingml/2006/main" xmlns:r="http://schemas.openxmlformats.org/officeDocument/2006/relationships" xmlns:p="http://schemas.openxmlformats.org/presentationml/2006/main">
  <p:tag name="GENSWF_SLIDE_UID" val="{60403ED6-2926-47C5-AEEE-C4F1D3B7A10D}:430"/>
</p:tagLst>
</file>

<file path=ppt/tags/tag5.xml><?xml version="1.0" encoding="utf-8"?>
<p:tagLst xmlns:a="http://schemas.openxmlformats.org/drawingml/2006/main" xmlns:r="http://schemas.openxmlformats.org/officeDocument/2006/relationships" xmlns:p="http://schemas.openxmlformats.org/presentationml/2006/main">
  <p:tag name="GENSWF_SLIDE_UID" val="{95F3DAD1-4F44-4CC4-A48C-5A8B519CD291}:436"/>
</p:tagLst>
</file>

<file path=ppt/tags/tag6.xml><?xml version="1.0" encoding="utf-8"?>
<p:tagLst xmlns:a="http://schemas.openxmlformats.org/drawingml/2006/main" xmlns:r="http://schemas.openxmlformats.org/officeDocument/2006/relationships" xmlns:p="http://schemas.openxmlformats.org/presentationml/2006/main">
  <p:tag name="GENSWF_SLIDE_UID" val="{E0E54BFD-A410-4D0A-B60E-60826F06A28E}:437"/>
</p:tagLst>
</file>

<file path=ppt/tags/tag7.xml><?xml version="1.0" encoding="utf-8"?>
<p:tagLst xmlns:a="http://schemas.openxmlformats.org/drawingml/2006/main" xmlns:r="http://schemas.openxmlformats.org/officeDocument/2006/relationships" xmlns:p="http://schemas.openxmlformats.org/presentationml/2006/main">
  <p:tag name="GENSWF_SLIDE_UID" val="{ED00C8C4-7CC9-49BD-B367-A283CABBE34F}:435"/>
</p:tagLst>
</file>

<file path=ppt/tags/tag8.xml><?xml version="1.0" encoding="utf-8"?>
<p:tagLst xmlns:a="http://schemas.openxmlformats.org/drawingml/2006/main" xmlns:r="http://schemas.openxmlformats.org/officeDocument/2006/relationships" xmlns:p="http://schemas.openxmlformats.org/presentationml/2006/main">
  <p:tag name="GENSWF_SLIDE_UID" val="{B9FC1AEC-91EA-439B-B1A3-30FC5F3B161E}:440"/>
</p:tagLst>
</file>

<file path=ppt/tags/tag9.xml><?xml version="1.0" encoding="utf-8"?>
<p:tagLst xmlns:a="http://schemas.openxmlformats.org/drawingml/2006/main" xmlns:r="http://schemas.openxmlformats.org/officeDocument/2006/relationships" xmlns:p="http://schemas.openxmlformats.org/presentationml/2006/main">
  <p:tag name="GENSWF_SLIDE_UID" val="{60403ED6-2926-47C5-AEEE-C4F1D3B7A10D}:430"/>
</p:tagLst>
</file>

<file path=ppt/theme/theme1.xml><?xml version="1.0" encoding="utf-8"?>
<a:theme xmlns:a="http://schemas.openxmlformats.org/drawingml/2006/main" name="MỞ ĐẦU KHTN 7-HIỀ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MỞ ĐẦU KHTN 7-HIỀN</Template>
  <TotalTime>2816</TotalTime>
  <Words>902</Words>
  <Application>Microsoft Office PowerPoint</Application>
  <PresentationFormat>Widescreen</PresentationFormat>
  <Paragraphs>118</Paragraphs>
  <Slides>14</Slides>
  <Notes>13</Notes>
  <HiddenSlides>0</HiddenSlides>
  <MMClips>5</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.VnTime</vt:lpstr>
      <vt:lpstr>Arial</vt:lpstr>
      <vt:lpstr>Baloo 2</vt:lpstr>
      <vt:lpstr>Calibri</vt:lpstr>
      <vt:lpstr>Calibri Light</vt:lpstr>
      <vt:lpstr>Cambria</vt:lpstr>
      <vt:lpstr>Times New Roman</vt:lpstr>
      <vt:lpstr>VNI-Times</vt:lpstr>
      <vt:lpstr>MỞ ĐẦU KHTN 7-HIỀN</vt:lpstr>
      <vt:lpstr>PowerPoint Presentation</vt:lpstr>
      <vt:lpstr>PowerPoint Presentation</vt:lpstr>
      <vt:lpstr>       ? Trong các quá trình được mô tả dưới đây, quá trình nào diễn ra sự biến đổi vật lí, quá trình nào diễn ra sự biến đổi hóa học? </vt:lpstr>
      <vt:lpstr>PowerPoint Presentation</vt:lpstr>
      <vt:lpstr>PowerPoint Presentation</vt:lpstr>
      <vt:lpstr>PowerPoint Presentation</vt:lpstr>
      <vt:lpstr>PowerPoint Presentation</vt:lpstr>
      <vt:lpstr>       ? Trong các quá trình được mô tả dưới đây, quá trình nào diễn ra sự biến đổi vật lí, quá trình nào diễn ra sự biến đổi hóa học? Giải thích.</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19 - GIỚI THIỆU VỀ CHẤT HỮU CƠ</dc:title>
  <dc:creator>Bùi Thị Thu Hiền</dc:creator>
  <cp:lastModifiedBy>Admin</cp:lastModifiedBy>
  <cp:revision>484</cp:revision>
  <cp:lastPrinted>2025-08-18T16:20:23Z</cp:lastPrinted>
  <dcterms:created xsi:type="dcterms:W3CDTF">2022-07-11T10:05:56Z</dcterms:created>
  <dcterms:modified xsi:type="dcterms:W3CDTF">2025-08-22T08:15:15Z</dcterms:modified>
</cp:coreProperties>
</file>